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11" r:id="rId3"/>
    <p:sldId id="279" r:id="rId4"/>
    <p:sldId id="313" r:id="rId6"/>
    <p:sldId id="314" r:id="rId7"/>
    <p:sldId id="280" r:id="rId8"/>
    <p:sldId id="281" r:id="rId9"/>
    <p:sldId id="282" r:id="rId10"/>
    <p:sldId id="283" r:id="rId11"/>
    <p:sldId id="284" r:id="rId12"/>
    <p:sldId id="285" r:id="rId13"/>
    <p:sldId id="286" r:id="rId14"/>
    <p:sldId id="287" r:id="rId15"/>
    <p:sldId id="288" r:id="rId16"/>
    <p:sldId id="289" r:id="rId17"/>
    <p:sldId id="316" r:id="rId18"/>
    <p:sldId id="319" r:id="rId19"/>
    <p:sldId id="334" r:id="rId20"/>
    <p:sldId id="320" r:id="rId21"/>
    <p:sldId id="327" r:id="rId22"/>
    <p:sldId id="322" r:id="rId23"/>
    <p:sldId id="323" r:id="rId24"/>
    <p:sldId id="476" r:id="rId25"/>
    <p:sldId id="477" r:id="rId26"/>
    <p:sldId id="478" r:id="rId27"/>
    <p:sldId id="479" r:id="rId28"/>
    <p:sldId id="480" r:id="rId29"/>
    <p:sldId id="481" r:id="rId30"/>
    <p:sldId id="482" r:id="rId31"/>
    <p:sldId id="483" r:id="rId32"/>
    <p:sldId id="335" r:id="rId33"/>
    <p:sldId id="336" r:id="rId34"/>
    <p:sldId id="337" r:id="rId35"/>
    <p:sldId id="354" r:id="rId36"/>
    <p:sldId id="357" r:id="rId37"/>
    <p:sldId id="355" r:id="rId38"/>
    <p:sldId id="356" r:id="rId39"/>
    <p:sldId id="358" r:id="rId40"/>
    <p:sldId id="359" r:id="rId41"/>
    <p:sldId id="361" r:id="rId42"/>
    <p:sldId id="424" r:id="rId43"/>
    <p:sldId id="425" r:id="rId44"/>
    <p:sldId id="330" r:id="rId45"/>
    <p:sldId id="362" r:id="rId46"/>
    <p:sldId id="363" r:id="rId47"/>
    <p:sldId id="398" r:id="rId48"/>
    <p:sldId id="364" r:id="rId49"/>
    <p:sldId id="365" r:id="rId50"/>
    <p:sldId id="366" r:id="rId51"/>
    <p:sldId id="426" r:id="rId52"/>
    <p:sldId id="456" r:id="rId53"/>
    <p:sldId id="399" r:id="rId54"/>
    <p:sldId id="387" r:id="rId55"/>
    <p:sldId id="388" r:id="rId56"/>
    <p:sldId id="389" r:id="rId57"/>
    <p:sldId id="390" r:id="rId58"/>
    <p:sldId id="370" r:id="rId59"/>
    <p:sldId id="391" r:id="rId60"/>
    <p:sldId id="367" r:id="rId61"/>
    <p:sldId id="371" r:id="rId62"/>
    <p:sldId id="372" r:id="rId63"/>
    <p:sldId id="315" r:id="rId64"/>
    <p:sldId id="373" r:id="rId65"/>
  </p:sldIdLst>
  <p:sldSz cx="9144000" cy="6858000" type="screen4x3"/>
  <p:notesSz cx="6858000" cy="9144000"/>
  <p:custDataLst>
    <p:tags r:id="rId69"/>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3" userDrawn="1">
          <p15:clr>
            <a:srgbClr val="A4A3A4"/>
          </p15:clr>
        </p15:guide>
        <p15:guide id="2" pos="29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1D5"/>
    <a:srgbClr val="142DAB"/>
    <a:srgbClr val="E4E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71" d="100"/>
          <a:sy n="71" d="100"/>
        </p:scale>
        <p:origin x="-1134" y="-96"/>
      </p:cViewPr>
      <p:guideLst>
        <p:guide orient="horz" pos="2253"/>
        <p:guide pos="295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gs" Target="tags/tag438.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11.vml.rels><?xml version="1.0" encoding="UTF-8" standalone="yes"?>
<Relationships xmlns="http://schemas.openxmlformats.org/package/2006/relationships"><Relationship Id="rId7" Type="http://schemas.openxmlformats.org/officeDocument/2006/relationships/image" Target="../media/image89.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7" Type="http://schemas.openxmlformats.org/officeDocument/2006/relationships/image" Target="../media/image13.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emf"/><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120.wmf"/><Relationship Id="rId4" Type="http://schemas.openxmlformats.org/officeDocument/2006/relationships/image" Target="../media/image119.wmf"/><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28.wmf"/><Relationship Id="rId7" Type="http://schemas.openxmlformats.org/officeDocument/2006/relationships/image" Target="../media/image127.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23.vml.rels><?xml version="1.0" encoding="UTF-8" standalone="yes"?>
<Relationships xmlns="http://schemas.openxmlformats.org/package/2006/relationships"><Relationship Id="rId5" Type="http://schemas.openxmlformats.org/officeDocument/2006/relationships/image" Target="../media/image133.wmf"/><Relationship Id="rId4" Type="http://schemas.openxmlformats.org/officeDocument/2006/relationships/image" Target="../media/image132.wmf"/><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139.wmf"/><Relationship Id="rId4" Type="http://schemas.openxmlformats.org/officeDocument/2006/relationships/image" Target="../media/image138.wmf"/><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27.vml.rels><?xml version="1.0" encoding="UTF-8" standalone="yes"?>
<Relationships xmlns="http://schemas.openxmlformats.org/package/2006/relationships"><Relationship Id="rId7" Type="http://schemas.openxmlformats.org/officeDocument/2006/relationships/image" Target="../media/image148.w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emf"/><Relationship Id="rId3" Type="http://schemas.openxmlformats.org/officeDocument/2006/relationships/image" Target="../media/image144.wmf"/><Relationship Id="rId2" Type="http://schemas.openxmlformats.org/officeDocument/2006/relationships/image" Target="../media/image143.emf"/><Relationship Id="rId1" Type="http://schemas.openxmlformats.org/officeDocument/2006/relationships/image" Target="../media/image14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6" Type="http://schemas.openxmlformats.org/officeDocument/2006/relationships/image" Target="../media/image159.wmf"/><Relationship Id="rId5" Type="http://schemas.openxmlformats.org/officeDocument/2006/relationships/image" Target="../media/image158.wmf"/><Relationship Id="rId4" Type="http://schemas.openxmlformats.org/officeDocument/2006/relationships/image" Target="../media/image157.wmf"/><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67.wmf"/><Relationship Id="rId7" Type="http://schemas.openxmlformats.org/officeDocument/2006/relationships/image" Target="../media/image166.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32.vml.rels><?xml version="1.0" encoding="UTF-8" standalone="yes"?>
<Relationships xmlns="http://schemas.openxmlformats.org/package/2006/relationships"><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177.wmf"/><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34.vml.rels><?xml version="1.0" encoding="UTF-8" standalone="yes"?>
<Relationships xmlns="http://schemas.openxmlformats.org/package/2006/relationships"><Relationship Id="rId5" Type="http://schemas.openxmlformats.org/officeDocument/2006/relationships/image" Target="../media/image182.wmf"/><Relationship Id="rId4" Type="http://schemas.openxmlformats.org/officeDocument/2006/relationships/image" Target="../media/image181.wmf"/><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emf"/></Relationships>
</file>

<file path=ppt/drawings/_rels/vmlDrawing37.vml.rels><?xml version="1.0" encoding="UTF-8" standalone="yes"?>
<Relationships xmlns="http://schemas.openxmlformats.org/package/2006/relationships"><Relationship Id="rId4" Type="http://schemas.openxmlformats.org/officeDocument/2006/relationships/image" Target="../media/image187.wmf"/><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198.wmf"/><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0.vml.rels><?xml version="1.0" encoding="UTF-8" standalone="yes"?>
<Relationships xmlns="http://schemas.openxmlformats.org/package/2006/relationships"><Relationship Id="rId9" Type="http://schemas.openxmlformats.org/officeDocument/2006/relationships/image" Target="../media/image208.wmf"/><Relationship Id="rId8" Type="http://schemas.openxmlformats.org/officeDocument/2006/relationships/image" Target="../media/image207.wmf"/><Relationship Id="rId7" Type="http://schemas.openxmlformats.org/officeDocument/2006/relationships/image" Target="../media/image206.wmf"/><Relationship Id="rId6" Type="http://schemas.openxmlformats.org/officeDocument/2006/relationships/image" Target="../media/image205.wmf"/><Relationship Id="rId5" Type="http://schemas.openxmlformats.org/officeDocument/2006/relationships/image" Target="../media/image204.wmf"/><Relationship Id="rId4" Type="http://schemas.openxmlformats.org/officeDocument/2006/relationships/image" Target="../media/image203.wmf"/><Relationship Id="rId3" Type="http://schemas.openxmlformats.org/officeDocument/2006/relationships/image" Target="../media/image202.wmf"/><Relationship Id="rId2" Type="http://schemas.openxmlformats.org/officeDocument/2006/relationships/image" Target="../media/image201.wmf"/><Relationship Id="rId10" Type="http://schemas.openxmlformats.org/officeDocument/2006/relationships/image" Target="../media/image209.wmf"/><Relationship Id="rId1" Type="http://schemas.openxmlformats.org/officeDocument/2006/relationships/image" Target="../media/image200.wmf"/></Relationships>
</file>

<file path=ppt/drawings/_rels/vmlDrawing41.vml.rels><?xml version="1.0" encoding="UTF-8" standalone="yes"?>
<Relationships xmlns="http://schemas.openxmlformats.org/package/2006/relationships"><Relationship Id="rId9" Type="http://schemas.openxmlformats.org/officeDocument/2006/relationships/image" Target="../media/image217.wmf"/><Relationship Id="rId8" Type="http://schemas.openxmlformats.org/officeDocument/2006/relationships/image" Target="../media/image216.wmf"/><Relationship Id="rId7" Type="http://schemas.openxmlformats.org/officeDocument/2006/relationships/image" Target="../media/image215.wmf"/><Relationship Id="rId6" Type="http://schemas.openxmlformats.org/officeDocument/2006/relationships/image" Target="../media/image214.wmf"/><Relationship Id="rId5" Type="http://schemas.openxmlformats.org/officeDocument/2006/relationships/image" Target="../media/image209.wmf"/><Relationship Id="rId4" Type="http://schemas.openxmlformats.org/officeDocument/2006/relationships/image" Target="../media/image213.wmf"/><Relationship Id="rId3" Type="http://schemas.openxmlformats.org/officeDocument/2006/relationships/image" Target="../media/image212.wmf"/><Relationship Id="rId2" Type="http://schemas.openxmlformats.org/officeDocument/2006/relationships/image" Target="../media/image211.wmf"/><Relationship Id="rId12" Type="http://schemas.openxmlformats.org/officeDocument/2006/relationships/image" Target="../media/image220.wmf"/><Relationship Id="rId11" Type="http://schemas.openxmlformats.org/officeDocument/2006/relationships/image" Target="../media/image219.wmf"/><Relationship Id="rId10" Type="http://schemas.openxmlformats.org/officeDocument/2006/relationships/image" Target="../media/image218.wmf"/><Relationship Id="rId1" Type="http://schemas.openxmlformats.org/officeDocument/2006/relationships/image" Target="../media/image210.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28.wmf"/><Relationship Id="rId7" Type="http://schemas.openxmlformats.org/officeDocument/2006/relationships/image" Target="../media/image227.wmf"/><Relationship Id="rId6" Type="http://schemas.openxmlformats.org/officeDocument/2006/relationships/image" Target="../media/image226.wmf"/><Relationship Id="rId5" Type="http://schemas.openxmlformats.org/officeDocument/2006/relationships/image" Target="../media/image225.wmf"/><Relationship Id="rId4" Type="http://schemas.openxmlformats.org/officeDocument/2006/relationships/image" Target="../media/image224.wmf"/><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30.wmf"/><Relationship Id="rId1" Type="http://schemas.openxmlformats.org/officeDocument/2006/relationships/image" Target="../media/image229.wmf"/></Relationships>
</file>

<file path=ppt/drawings/_rels/vmlDrawing44.vml.rels><?xml version="1.0" encoding="UTF-8" standalone="yes"?>
<Relationships xmlns="http://schemas.openxmlformats.org/package/2006/relationships"><Relationship Id="rId5" Type="http://schemas.openxmlformats.org/officeDocument/2006/relationships/image" Target="../media/image235.wmf"/><Relationship Id="rId4" Type="http://schemas.openxmlformats.org/officeDocument/2006/relationships/image" Target="../media/image234.wmf"/><Relationship Id="rId3" Type="http://schemas.openxmlformats.org/officeDocument/2006/relationships/image" Target="../media/image233.wmf"/><Relationship Id="rId2" Type="http://schemas.openxmlformats.org/officeDocument/2006/relationships/image" Target="../media/image232.wmf"/><Relationship Id="rId1" Type="http://schemas.openxmlformats.org/officeDocument/2006/relationships/image" Target="../media/image231.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237.wmf"/><Relationship Id="rId1" Type="http://schemas.openxmlformats.org/officeDocument/2006/relationships/image" Target="../media/image236.wmf"/></Relationships>
</file>

<file path=ppt/drawings/_rels/vmlDrawing46.vml.rels><?xml version="1.0" encoding="UTF-8" standalone="yes"?>
<Relationships xmlns="http://schemas.openxmlformats.org/package/2006/relationships"><Relationship Id="rId9" Type="http://schemas.openxmlformats.org/officeDocument/2006/relationships/image" Target="../media/image246.wmf"/><Relationship Id="rId8" Type="http://schemas.openxmlformats.org/officeDocument/2006/relationships/image" Target="../media/image245.wmf"/><Relationship Id="rId7" Type="http://schemas.openxmlformats.org/officeDocument/2006/relationships/image" Target="../media/image244.wmf"/><Relationship Id="rId6" Type="http://schemas.openxmlformats.org/officeDocument/2006/relationships/image" Target="../media/image243.wmf"/><Relationship Id="rId5" Type="http://schemas.openxmlformats.org/officeDocument/2006/relationships/image" Target="../media/image242.wmf"/><Relationship Id="rId4" Type="http://schemas.openxmlformats.org/officeDocument/2006/relationships/image" Target="../media/image241.wmf"/><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s>
</file>

<file path=ppt/drawings/_rels/vmlDrawing47.vml.rels><?xml version="1.0" encoding="UTF-8" standalone="yes"?>
<Relationships xmlns="http://schemas.openxmlformats.org/package/2006/relationships"><Relationship Id="rId9" Type="http://schemas.openxmlformats.org/officeDocument/2006/relationships/image" Target="../media/image251.wmf"/><Relationship Id="rId8" Type="http://schemas.openxmlformats.org/officeDocument/2006/relationships/image" Target="../media/image250.wmf"/><Relationship Id="rId7" Type="http://schemas.openxmlformats.org/officeDocument/2006/relationships/image" Target="../media/image249.wmf"/><Relationship Id="rId6" Type="http://schemas.openxmlformats.org/officeDocument/2006/relationships/image" Target="../media/image248.wmf"/><Relationship Id="rId5" Type="http://schemas.openxmlformats.org/officeDocument/2006/relationships/image" Target="../media/image247.wmf"/><Relationship Id="rId4" Type="http://schemas.openxmlformats.org/officeDocument/2006/relationships/image" Target="../media/image242.wmf"/><Relationship Id="rId3" Type="http://schemas.openxmlformats.org/officeDocument/2006/relationships/image" Target="../media/image241.wmf"/><Relationship Id="rId2" Type="http://schemas.openxmlformats.org/officeDocument/2006/relationships/image" Target="../media/image240.wmf"/><Relationship Id="rId14" Type="http://schemas.openxmlformats.org/officeDocument/2006/relationships/image" Target="../media/image257.wmf"/><Relationship Id="rId13" Type="http://schemas.openxmlformats.org/officeDocument/2006/relationships/image" Target="../media/image255.wmf"/><Relationship Id="rId12" Type="http://schemas.openxmlformats.org/officeDocument/2006/relationships/image" Target="../media/image254.wmf"/><Relationship Id="rId11" Type="http://schemas.openxmlformats.org/officeDocument/2006/relationships/image" Target="../media/image253.wmf"/><Relationship Id="rId10" Type="http://schemas.openxmlformats.org/officeDocument/2006/relationships/image" Target="../media/image252.wmf"/><Relationship Id="rId1" Type="http://schemas.openxmlformats.org/officeDocument/2006/relationships/image" Target="../media/image239.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58.wmf"/></Relationships>
</file>

<file path=ppt/drawings/_rels/vmlDrawing49.vml.rels><?xml version="1.0" encoding="UTF-8" standalone="yes"?>
<Relationships xmlns="http://schemas.openxmlformats.org/package/2006/relationships"><Relationship Id="rId6" Type="http://schemas.openxmlformats.org/officeDocument/2006/relationships/image" Target="../media/image264.wmf"/><Relationship Id="rId5" Type="http://schemas.openxmlformats.org/officeDocument/2006/relationships/image" Target="../media/image263.wmf"/><Relationship Id="rId4" Type="http://schemas.openxmlformats.org/officeDocument/2006/relationships/image" Target="../media/image262.wmf"/><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65.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38.wmf"/><Relationship Id="rId8" Type="http://schemas.openxmlformats.org/officeDocument/2006/relationships/image" Target="../media/image37.wmf"/><Relationship Id="rId7" Type="http://schemas.openxmlformats.org/officeDocument/2006/relationships/image" Target="../media/image36.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8" Type="http://schemas.openxmlformats.org/officeDocument/2006/relationships/image" Target="../media/image47.wmf"/><Relationship Id="rId17" Type="http://schemas.openxmlformats.org/officeDocument/2006/relationships/image" Target="../media/image46.wmf"/><Relationship Id="rId16" Type="http://schemas.openxmlformats.org/officeDocument/2006/relationships/image" Target="../media/image45.wmf"/><Relationship Id="rId15" Type="http://schemas.openxmlformats.org/officeDocument/2006/relationships/image" Target="../media/image44.wmf"/><Relationship Id="rId14" Type="http://schemas.openxmlformats.org/officeDocument/2006/relationships/image" Target="../media/image43.wmf"/><Relationship Id="rId13" Type="http://schemas.openxmlformats.org/officeDocument/2006/relationships/image" Target="../media/image42.wmf"/><Relationship Id="rId12" Type="http://schemas.openxmlformats.org/officeDocument/2006/relationships/image" Target="../media/image41.wmf"/><Relationship Id="rId11" Type="http://schemas.openxmlformats.org/officeDocument/2006/relationships/image" Target="../media/image40.wmf"/><Relationship Id="rId10" Type="http://schemas.openxmlformats.org/officeDocument/2006/relationships/image" Target="../media/image39.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56.wmf"/><Relationship Id="rId8" Type="http://schemas.openxmlformats.org/officeDocument/2006/relationships/image" Target="../media/image55.wmf"/><Relationship Id="rId7" Type="http://schemas.openxmlformats.org/officeDocument/2006/relationships/image" Target="../media/image54.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2" Type="http://schemas.openxmlformats.org/officeDocument/2006/relationships/image" Target="../media/image59.wmf"/><Relationship Id="rId11" Type="http://schemas.openxmlformats.org/officeDocument/2006/relationships/image" Target="../media/image58.wmf"/><Relationship Id="rId10" Type="http://schemas.openxmlformats.org/officeDocument/2006/relationships/image" Target="../media/image57.wmf"/><Relationship Id="rId1"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7" Type="http://schemas.openxmlformats.org/officeDocument/2006/relationships/image" Target="../media/image66.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75.wmf"/><Relationship Id="rId8" Type="http://schemas.openxmlformats.org/officeDocument/2006/relationships/image" Target="../media/image74.wmf"/><Relationship Id="rId7" Type="http://schemas.openxmlformats.org/officeDocument/2006/relationships/image" Target="../media/image73.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 Id="rId3" Type="http://schemas.openxmlformats.org/officeDocument/2006/relationships/image" Target="../media/image69.wmf"/><Relationship Id="rId2" Type="http://schemas.openxmlformats.org/officeDocument/2006/relationships/image" Target="../media/image68.wmf"/><Relationship Id="rId13" Type="http://schemas.openxmlformats.org/officeDocument/2006/relationships/image" Target="../media/image79.wmf"/><Relationship Id="rId12" Type="http://schemas.openxmlformats.org/officeDocument/2006/relationships/image" Target="../media/image78.wmf"/><Relationship Id="rId11" Type="http://schemas.openxmlformats.org/officeDocument/2006/relationships/image" Target="../media/image77.wmf"/><Relationship Id="rId10" Type="http://schemas.openxmlformats.org/officeDocument/2006/relationships/image" Target="../media/image76.wmf"/><Relationship Id="rId1" Type="http://schemas.openxmlformats.org/officeDocument/2006/relationships/image" Target="../media/image6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2182BEFF-866E-4E9A-9A5B-337181469537}" type="datetimeFigureOut">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Rot="1" noChangeAspect="1" noTextEdit="1"/>
          </p:cNvSpPr>
          <p:nvPr>
            <p:ph type="sldImg"/>
          </p:nvPr>
        </p:nvSpPr>
        <p:spPr>
          <a:ln>
            <a:solidFill>
              <a:srgbClr val="000000"/>
            </a:solidFill>
            <a:miter/>
          </a:ln>
        </p:spPr>
      </p:sp>
      <p:sp>
        <p:nvSpPr>
          <p:cNvPr id="36867" name="Rectangle 3"/>
          <p:cNvSpPr>
            <a:spLocks noGrp="1"/>
          </p:cNvSpPr>
          <p:nvPr>
            <p:ph type="body" idx="1"/>
          </p:nvPr>
        </p:nvSpPr>
        <p:spPr>
          <a:noFill/>
          <a:ln>
            <a:noFill/>
          </a:ln>
        </p:spPr>
        <p:txBody>
          <a:bodyPr wrap="square" lIns="91440" tIns="45720" rIns="91440" bIns="45720" anchor="t" anchorCtr="0"/>
          <a:p>
            <a:pPr lvl="0">
              <a:spcBef>
                <a:spcPct val="0"/>
              </a:spcBef>
            </a:pP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
        <p:nvSpPr>
          <p:cNvPr id="8" name="文本框 7"/>
          <p:cNvSpPr txBox="1"/>
          <p:nvPr userDrawn="1"/>
        </p:nvSpPr>
        <p:spPr>
          <a:xfrm>
            <a:off x="5838825" y="270510"/>
            <a:ext cx="3048000" cy="368300"/>
          </a:xfrm>
          <a:prstGeom prst="rect">
            <a:avLst/>
          </a:prstGeom>
          <a:noFill/>
        </p:spPr>
        <p:txBody>
          <a:bodyPr wrap="square" rtlCol="0">
            <a:spAutoFit/>
          </a:bodyPr>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741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7411"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9B7BB81-B4A1-4A86-BAD2-70D437E36BC3}"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zh-CN" altLang="en-US" dirty="0">
                <a:latin typeface="Calibri" panose="020F0502020204030204" pitchFamily="34" charset="0"/>
                <a:ea typeface="宋体" panose="02010600030101010101" pitchFamily="2" charset="-122"/>
              </a:rPr>
            </a:fld>
            <a:endParaRPr lang="zh-CN" altLang="en-US" dirty="0">
              <a:latin typeface="Calibri" panose="020F0502020204030204" pitchFamily="34" charset="0"/>
              <a:ea typeface="宋体" panose="02010600030101010101" pitchFamily="2" charset="-122"/>
            </a:endParaRPr>
          </a:p>
        </p:txBody>
      </p:sp>
      <p:sp>
        <p:nvSpPr>
          <p:cNvPr id="1028" name="矩形 1027"/>
          <p:cNvSpPr/>
          <p:nvPr userDrawn="1"/>
        </p:nvSpPr>
        <p:spPr>
          <a:xfrm>
            <a:off x="0" y="24765"/>
            <a:ext cx="9144000" cy="259080"/>
          </a:xfrm>
          <a:prstGeom prst="rect">
            <a:avLst/>
          </a:prstGeom>
          <a:solidFill>
            <a:schemeClr val="accent4">
              <a:lumMod val="20000"/>
              <a:lumOff val="80000"/>
            </a:schemeClr>
          </a:solidFill>
          <a:ln w="9525">
            <a:noFill/>
          </a:ln>
        </p:spPr>
        <p:txBody>
          <a:bodyPr/>
          <a:p>
            <a:pPr lvl="0"/>
            <a:endParaRPr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27.wmf"/><Relationship Id="rId7" Type="http://schemas.openxmlformats.org/officeDocument/2006/relationships/oleObject" Target="../embeddings/oleObject29.bin"/><Relationship Id="rId6" Type="http://schemas.openxmlformats.org/officeDocument/2006/relationships/image" Target="../media/image26.wmf"/><Relationship Id="rId5" Type="http://schemas.openxmlformats.org/officeDocument/2006/relationships/oleObject" Target="../embeddings/oleObject28.bin"/><Relationship Id="rId4" Type="http://schemas.openxmlformats.org/officeDocument/2006/relationships/image" Target="../media/image25.wmf"/><Relationship Id="rId3" Type="http://schemas.openxmlformats.org/officeDocument/2006/relationships/oleObject" Target="../embeddings/oleObject27.bin"/><Relationship Id="rId2" Type="http://schemas.openxmlformats.org/officeDocument/2006/relationships/image" Target="../media/image24.wmf"/><Relationship Id="rId14" Type="http://schemas.openxmlformats.org/officeDocument/2006/relationships/vmlDrawing" Target="../drawings/vmlDrawing5.vml"/><Relationship Id="rId13" Type="http://schemas.openxmlformats.org/officeDocument/2006/relationships/slideLayout" Target="../slideLayouts/slideLayout7.xml"/><Relationship Id="rId12" Type="http://schemas.openxmlformats.org/officeDocument/2006/relationships/image" Target="../media/image29.wmf"/><Relationship Id="rId11" Type="http://schemas.openxmlformats.org/officeDocument/2006/relationships/oleObject" Target="../embeddings/oleObject31.bin"/><Relationship Id="rId10" Type="http://schemas.openxmlformats.org/officeDocument/2006/relationships/image" Target="../media/image28.wmf"/><Relationship Id="rId1" Type="http://schemas.openxmlformats.org/officeDocument/2006/relationships/oleObject" Target="../embeddings/oleObject26.bin"/></Relationships>
</file>

<file path=ppt/slides/_rels/slide11.xml.rels><?xml version="1.0" encoding="UTF-8" standalone="yes"?>
<Relationships xmlns="http://schemas.openxmlformats.org/package/2006/relationships"><Relationship Id="rId9" Type="http://schemas.openxmlformats.org/officeDocument/2006/relationships/image" Target="../media/image33.wmf"/><Relationship Id="rId8" Type="http://schemas.openxmlformats.org/officeDocument/2006/relationships/oleObject" Target="../embeddings/oleObject35.bin"/><Relationship Id="rId7" Type="http://schemas.openxmlformats.org/officeDocument/2006/relationships/image" Target="../media/image32.wmf"/><Relationship Id="rId6" Type="http://schemas.openxmlformats.org/officeDocument/2006/relationships/oleObject" Target="../embeddings/oleObject34.bin"/><Relationship Id="rId5" Type="http://schemas.openxmlformats.org/officeDocument/2006/relationships/image" Target="../media/image31.wmf"/><Relationship Id="rId4" Type="http://schemas.openxmlformats.org/officeDocument/2006/relationships/oleObject" Target="../embeddings/oleObject33.bin"/><Relationship Id="rId39" Type="http://schemas.openxmlformats.org/officeDocument/2006/relationships/vmlDrawing" Target="../drawings/vmlDrawing6.vml"/><Relationship Id="rId38" Type="http://schemas.openxmlformats.org/officeDocument/2006/relationships/slideLayout" Target="../slideLayouts/slideLayout7.xml"/><Relationship Id="rId37" Type="http://schemas.openxmlformats.org/officeDocument/2006/relationships/image" Target="../media/image47.wmf"/><Relationship Id="rId36" Type="http://schemas.openxmlformats.org/officeDocument/2006/relationships/oleObject" Target="../embeddings/oleObject49.bin"/><Relationship Id="rId35" Type="http://schemas.openxmlformats.org/officeDocument/2006/relationships/image" Target="../media/image46.wmf"/><Relationship Id="rId34" Type="http://schemas.openxmlformats.org/officeDocument/2006/relationships/oleObject" Target="../embeddings/oleObject48.bin"/><Relationship Id="rId33" Type="http://schemas.openxmlformats.org/officeDocument/2006/relationships/image" Target="../media/image45.wmf"/><Relationship Id="rId32" Type="http://schemas.openxmlformats.org/officeDocument/2006/relationships/oleObject" Target="../embeddings/oleObject47.bin"/><Relationship Id="rId31" Type="http://schemas.openxmlformats.org/officeDocument/2006/relationships/image" Target="../media/image44.wmf"/><Relationship Id="rId30" Type="http://schemas.openxmlformats.org/officeDocument/2006/relationships/oleObject" Target="../embeddings/oleObject46.bin"/><Relationship Id="rId3" Type="http://schemas.openxmlformats.org/officeDocument/2006/relationships/image" Target="../media/image30.wmf"/><Relationship Id="rId29" Type="http://schemas.openxmlformats.org/officeDocument/2006/relationships/image" Target="../media/image43.wmf"/><Relationship Id="rId28" Type="http://schemas.openxmlformats.org/officeDocument/2006/relationships/oleObject" Target="../embeddings/oleObject45.bin"/><Relationship Id="rId27" Type="http://schemas.openxmlformats.org/officeDocument/2006/relationships/image" Target="../media/image42.wmf"/><Relationship Id="rId26" Type="http://schemas.openxmlformats.org/officeDocument/2006/relationships/oleObject" Target="../embeddings/oleObject44.bin"/><Relationship Id="rId25" Type="http://schemas.openxmlformats.org/officeDocument/2006/relationships/image" Target="../media/image41.wmf"/><Relationship Id="rId24" Type="http://schemas.openxmlformats.org/officeDocument/2006/relationships/oleObject" Target="../embeddings/oleObject43.bin"/><Relationship Id="rId23" Type="http://schemas.openxmlformats.org/officeDocument/2006/relationships/image" Target="../media/image40.wmf"/><Relationship Id="rId22" Type="http://schemas.openxmlformats.org/officeDocument/2006/relationships/oleObject" Target="../embeddings/oleObject42.bin"/><Relationship Id="rId21" Type="http://schemas.openxmlformats.org/officeDocument/2006/relationships/image" Target="../media/image39.wmf"/><Relationship Id="rId20" Type="http://schemas.openxmlformats.org/officeDocument/2006/relationships/oleObject" Target="../embeddings/oleObject41.bin"/><Relationship Id="rId2" Type="http://schemas.openxmlformats.org/officeDocument/2006/relationships/oleObject" Target="../embeddings/oleObject32.bin"/><Relationship Id="rId19" Type="http://schemas.openxmlformats.org/officeDocument/2006/relationships/image" Target="../media/image38.wmf"/><Relationship Id="rId18" Type="http://schemas.openxmlformats.org/officeDocument/2006/relationships/oleObject" Target="../embeddings/oleObject40.bin"/><Relationship Id="rId17" Type="http://schemas.openxmlformats.org/officeDocument/2006/relationships/image" Target="../media/image37.wmf"/><Relationship Id="rId16" Type="http://schemas.openxmlformats.org/officeDocument/2006/relationships/oleObject" Target="../embeddings/oleObject39.bin"/><Relationship Id="rId15" Type="http://schemas.openxmlformats.org/officeDocument/2006/relationships/image" Target="../media/image36.wmf"/><Relationship Id="rId14" Type="http://schemas.openxmlformats.org/officeDocument/2006/relationships/oleObject" Target="../embeddings/oleObject38.bin"/><Relationship Id="rId13" Type="http://schemas.openxmlformats.org/officeDocument/2006/relationships/image" Target="../media/image35.wmf"/><Relationship Id="rId12" Type="http://schemas.openxmlformats.org/officeDocument/2006/relationships/oleObject" Target="../embeddings/oleObject37.bin"/><Relationship Id="rId11" Type="http://schemas.openxmlformats.org/officeDocument/2006/relationships/image" Target="../media/image34.wmf"/><Relationship Id="rId10" Type="http://schemas.openxmlformats.org/officeDocument/2006/relationships/oleObject" Target="../embeddings/oleObject36.bin"/><Relationship Id="rId1" Type="http://schemas.openxmlformats.org/officeDocument/2006/relationships/tags" Target="../tags/tag81.xml"/></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51.wmf"/><Relationship Id="rId7" Type="http://schemas.openxmlformats.org/officeDocument/2006/relationships/oleObject" Target="../embeddings/oleObject53.bin"/><Relationship Id="rId6" Type="http://schemas.openxmlformats.org/officeDocument/2006/relationships/image" Target="../media/image50.wmf"/><Relationship Id="rId5" Type="http://schemas.openxmlformats.org/officeDocument/2006/relationships/oleObject" Target="../embeddings/oleObject52.bin"/><Relationship Id="rId4" Type="http://schemas.openxmlformats.org/officeDocument/2006/relationships/image" Target="../media/image49.wmf"/><Relationship Id="rId3" Type="http://schemas.openxmlformats.org/officeDocument/2006/relationships/oleObject" Target="../embeddings/oleObject51.bin"/><Relationship Id="rId27" Type="http://schemas.openxmlformats.org/officeDocument/2006/relationships/vmlDrawing" Target="../drawings/vmlDrawing7.vml"/><Relationship Id="rId26" Type="http://schemas.openxmlformats.org/officeDocument/2006/relationships/slideLayout" Target="../slideLayouts/slideLayout7.xml"/><Relationship Id="rId25" Type="http://schemas.openxmlformats.org/officeDocument/2006/relationships/image" Target="../media/image59.wmf"/><Relationship Id="rId24" Type="http://schemas.openxmlformats.org/officeDocument/2006/relationships/oleObject" Target="../embeddings/oleObject61.bin"/><Relationship Id="rId23" Type="http://schemas.openxmlformats.org/officeDocument/2006/relationships/tags" Target="../tags/tag82.xml"/><Relationship Id="rId22" Type="http://schemas.openxmlformats.org/officeDocument/2006/relationships/image" Target="../media/image58.wmf"/><Relationship Id="rId21" Type="http://schemas.openxmlformats.org/officeDocument/2006/relationships/oleObject" Target="../embeddings/oleObject60.bin"/><Relationship Id="rId20" Type="http://schemas.openxmlformats.org/officeDocument/2006/relationships/image" Target="../media/image57.wmf"/><Relationship Id="rId2" Type="http://schemas.openxmlformats.org/officeDocument/2006/relationships/image" Target="../media/image48.wmf"/><Relationship Id="rId19" Type="http://schemas.openxmlformats.org/officeDocument/2006/relationships/oleObject" Target="../embeddings/oleObject59.bin"/><Relationship Id="rId18" Type="http://schemas.openxmlformats.org/officeDocument/2006/relationships/image" Target="../media/image56.wmf"/><Relationship Id="rId17" Type="http://schemas.openxmlformats.org/officeDocument/2006/relationships/oleObject" Target="../embeddings/oleObject58.bin"/><Relationship Id="rId16" Type="http://schemas.openxmlformats.org/officeDocument/2006/relationships/image" Target="../media/image55.wmf"/><Relationship Id="rId15" Type="http://schemas.openxmlformats.org/officeDocument/2006/relationships/oleObject" Target="../embeddings/oleObject57.bin"/><Relationship Id="rId14" Type="http://schemas.openxmlformats.org/officeDocument/2006/relationships/image" Target="../media/image54.wmf"/><Relationship Id="rId13" Type="http://schemas.openxmlformats.org/officeDocument/2006/relationships/oleObject" Target="../embeddings/oleObject56.bin"/><Relationship Id="rId12" Type="http://schemas.openxmlformats.org/officeDocument/2006/relationships/image" Target="../media/image53.wmf"/><Relationship Id="rId11" Type="http://schemas.openxmlformats.org/officeDocument/2006/relationships/oleObject" Target="../embeddings/oleObject55.bin"/><Relationship Id="rId10" Type="http://schemas.openxmlformats.org/officeDocument/2006/relationships/image" Target="../media/image52.wmf"/><Relationship Id="rId1" Type="http://schemas.openxmlformats.org/officeDocument/2006/relationships/oleObject" Target="../embeddings/oleObject50.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66.bin"/><Relationship Id="rId8" Type="http://schemas.openxmlformats.org/officeDocument/2006/relationships/image" Target="../media/image63.wmf"/><Relationship Id="rId7" Type="http://schemas.openxmlformats.org/officeDocument/2006/relationships/oleObject" Target="../embeddings/oleObject65.bin"/><Relationship Id="rId6" Type="http://schemas.openxmlformats.org/officeDocument/2006/relationships/image" Target="../media/image62.wmf"/><Relationship Id="rId5" Type="http://schemas.openxmlformats.org/officeDocument/2006/relationships/oleObject" Target="../embeddings/oleObject64.bin"/><Relationship Id="rId4" Type="http://schemas.openxmlformats.org/officeDocument/2006/relationships/image" Target="../media/image61.wmf"/><Relationship Id="rId3" Type="http://schemas.openxmlformats.org/officeDocument/2006/relationships/oleObject" Target="../embeddings/oleObject63.bin"/><Relationship Id="rId2" Type="http://schemas.openxmlformats.org/officeDocument/2006/relationships/image" Target="../media/image60.wmf"/><Relationship Id="rId16" Type="http://schemas.openxmlformats.org/officeDocument/2006/relationships/vmlDrawing" Target="../drawings/vmlDrawing8.vml"/><Relationship Id="rId15" Type="http://schemas.openxmlformats.org/officeDocument/2006/relationships/slideLayout" Target="../slideLayouts/slideLayout7.xml"/><Relationship Id="rId14" Type="http://schemas.openxmlformats.org/officeDocument/2006/relationships/image" Target="../media/image66.wmf"/><Relationship Id="rId13" Type="http://schemas.openxmlformats.org/officeDocument/2006/relationships/oleObject" Target="../embeddings/oleObject68.bin"/><Relationship Id="rId12" Type="http://schemas.openxmlformats.org/officeDocument/2006/relationships/image" Target="../media/image65.wmf"/><Relationship Id="rId11" Type="http://schemas.openxmlformats.org/officeDocument/2006/relationships/oleObject" Target="../embeddings/oleObject67.bin"/><Relationship Id="rId10" Type="http://schemas.openxmlformats.org/officeDocument/2006/relationships/image" Target="../media/image64.wmf"/><Relationship Id="rId1" Type="http://schemas.openxmlformats.org/officeDocument/2006/relationships/oleObject" Target="../embeddings/oleObject62.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70.wmf"/><Relationship Id="rId7" Type="http://schemas.openxmlformats.org/officeDocument/2006/relationships/oleObject" Target="../embeddings/oleObject72.bin"/><Relationship Id="rId6" Type="http://schemas.openxmlformats.org/officeDocument/2006/relationships/image" Target="../media/image69.wmf"/><Relationship Id="rId5" Type="http://schemas.openxmlformats.org/officeDocument/2006/relationships/oleObject" Target="../embeddings/oleObject71.bin"/><Relationship Id="rId4" Type="http://schemas.openxmlformats.org/officeDocument/2006/relationships/image" Target="../media/image68.wmf"/><Relationship Id="rId31" Type="http://schemas.openxmlformats.org/officeDocument/2006/relationships/vmlDrawing" Target="../drawings/vmlDrawing9.vml"/><Relationship Id="rId30" Type="http://schemas.openxmlformats.org/officeDocument/2006/relationships/slideLayout" Target="../slideLayouts/slideLayout7.xml"/><Relationship Id="rId3" Type="http://schemas.openxmlformats.org/officeDocument/2006/relationships/oleObject" Target="../embeddings/oleObject70.bin"/><Relationship Id="rId29" Type="http://schemas.openxmlformats.org/officeDocument/2006/relationships/image" Target="../media/image79.wmf"/><Relationship Id="rId28" Type="http://schemas.openxmlformats.org/officeDocument/2006/relationships/oleObject" Target="../embeddings/oleObject81.bin"/><Relationship Id="rId27" Type="http://schemas.openxmlformats.org/officeDocument/2006/relationships/tags" Target="../tags/tag85.xml"/><Relationship Id="rId26" Type="http://schemas.openxmlformats.org/officeDocument/2006/relationships/image" Target="../media/image78.wmf"/><Relationship Id="rId25" Type="http://schemas.openxmlformats.org/officeDocument/2006/relationships/oleObject" Target="../embeddings/oleObject80.bin"/><Relationship Id="rId24" Type="http://schemas.openxmlformats.org/officeDocument/2006/relationships/tags" Target="../tags/tag84.xml"/><Relationship Id="rId23" Type="http://schemas.openxmlformats.org/officeDocument/2006/relationships/image" Target="../media/image77.wmf"/><Relationship Id="rId22" Type="http://schemas.openxmlformats.org/officeDocument/2006/relationships/oleObject" Target="../embeddings/oleObject79.bin"/><Relationship Id="rId21" Type="http://schemas.openxmlformats.org/officeDocument/2006/relationships/tags" Target="../tags/tag83.xml"/><Relationship Id="rId20" Type="http://schemas.openxmlformats.org/officeDocument/2006/relationships/image" Target="../media/image76.wmf"/><Relationship Id="rId2" Type="http://schemas.openxmlformats.org/officeDocument/2006/relationships/image" Target="../media/image67.wmf"/><Relationship Id="rId19" Type="http://schemas.openxmlformats.org/officeDocument/2006/relationships/oleObject" Target="../embeddings/oleObject78.bin"/><Relationship Id="rId18" Type="http://schemas.openxmlformats.org/officeDocument/2006/relationships/image" Target="../media/image75.wmf"/><Relationship Id="rId17" Type="http://schemas.openxmlformats.org/officeDocument/2006/relationships/oleObject" Target="../embeddings/oleObject77.bin"/><Relationship Id="rId16" Type="http://schemas.openxmlformats.org/officeDocument/2006/relationships/image" Target="../media/image74.wmf"/><Relationship Id="rId15" Type="http://schemas.openxmlformats.org/officeDocument/2006/relationships/oleObject" Target="../embeddings/oleObject76.bin"/><Relationship Id="rId14" Type="http://schemas.openxmlformats.org/officeDocument/2006/relationships/image" Target="../media/image73.wmf"/><Relationship Id="rId13" Type="http://schemas.openxmlformats.org/officeDocument/2006/relationships/oleObject" Target="../embeddings/oleObject75.bin"/><Relationship Id="rId12" Type="http://schemas.openxmlformats.org/officeDocument/2006/relationships/image" Target="../media/image72.wmf"/><Relationship Id="rId11" Type="http://schemas.openxmlformats.org/officeDocument/2006/relationships/oleObject" Target="../embeddings/oleObject74.bin"/><Relationship Id="rId10" Type="http://schemas.openxmlformats.org/officeDocument/2006/relationships/image" Target="../media/image71.wmf"/><Relationship Id="rId1" Type="http://schemas.openxmlformats.org/officeDocument/2006/relationships/oleObject" Target="../embeddings/oleObject69.bin"/></Relationships>
</file>

<file path=ppt/slides/_rels/slide15.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image" Target="../media/image80.emf"/><Relationship Id="rId12" Type="http://schemas.openxmlformats.org/officeDocument/2006/relationships/slideLayout" Target="../slideLayouts/slideLayout7.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tags" Target="../tags/tag86.xml"/></Relationships>
</file>

<file path=ppt/slides/_rels/slide16.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image" Target="../media/image81.wmf"/><Relationship Id="rId5" Type="http://schemas.openxmlformats.org/officeDocument/2006/relationships/oleObject" Target="../embeddings/oleObject82.bin"/><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6" Type="http://schemas.openxmlformats.org/officeDocument/2006/relationships/vmlDrawing" Target="../drawings/vmlDrawing10.vml"/><Relationship Id="rId15" Type="http://schemas.openxmlformats.org/officeDocument/2006/relationships/slideLayout" Target="../slideLayouts/slideLayout7.xml"/><Relationship Id="rId14" Type="http://schemas.openxmlformats.org/officeDocument/2006/relationships/tags" Target="../tags/tag105.xml"/><Relationship Id="rId13" Type="http://schemas.openxmlformats.org/officeDocument/2006/relationships/tags" Target="../tags/tag104.xml"/><Relationship Id="rId12" Type="http://schemas.openxmlformats.org/officeDocument/2006/relationships/tags" Target="../tags/tag103.xml"/><Relationship Id="rId11" Type="http://schemas.openxmlformats.org/officeDocument/2006/relationships/image" Target="../media/image82.wmf"/><Relationship Id="rId10" Type="http://schemas.openxmlformats.org/officeDocument/2006/relationships/oleObject" Target="../embeddings/oleObject83.bin"/><Relationship Id="rId1" Type="http://schemas.openxmlformats.org/officeDocument/2006/relationships/tags" Target="../tags/tag96.xml"/></Relationships>
</file>

<file path=ppt/slides/_rels/slide17.xml.rels><?xml version="1.0" encoding="UTF-8" standalone="yes"?>
<Relationships xmlns="http://schemas.openxmlformats.org/package/2006/relationships"><Relationship Id="rId9" Type="http://schemas.openxmlformats.org/officeDocument/2006/relationships/image" Target="../media/image85.wmf"/><Relationship Id="rId8" Type="http://schemas.openxmlformats.org/officeDocument/2006/relationships/oleObject" Target="../embeddings/oleObject86.bin"/><Relationship Id="rId7" Type="http://schemas.openxmlformats.org/officeDocument/2006/relationships/tags" Target="../tags/tag108.xml"/><Relationship Id="rId6" Type="http://schemas.openxmlformats.org/officeDocument/2006/relationships/image" Target="../media/image84.wmf"/><Relationship Id="rId5" Type="http://schemas.openxmlformats.org/officeDocument/2006/relationships/oleObject" Target="../embeddings/oleObject85.bin"/><Relationship Id="rId4" Type="http://schemas.openxmlformats.org/officeDocument/2006/relationships/tags" Target="../tags/tag107.xml"/><Relationship Id="rId3" Type="http://schemas.openxmlformats.org/officeDocument/2006/relationships/image" Target="../media/image83.wmf"/><Relationship Id="rId27" Type="http://schemas.openxmlformats.org/officeDocument/2006/relationships/vmlDrawing" Target="../drawings/vmlDrawing11.vml"/><Relationship Id="rId26" Type="http://schemas.openxmlformats.org/officeDocument/2006/relationships/slideLayout" Target="../slideLayouts/slideLayout7.xml"/><Relationship Id="rId25" Type="http://schemas.openxmlformats.org/officeDocument/2006/relationships/tags" Target="../tags/tag116.xml"/><Relationship Id="rId24" Type="http://schemas.openxmlformats.org/officeDocument/2006/relationships/tags" Target="../tags/tag115.xml"/><Relationship Id="rId23" Type="http://schemas.openxmlformats.org/officeDocument/2006/relationships/tags" Target="../tags/tag114.xml"/><Relationship Id="rId22" Type="http://schemas.openxmlformats.org/officeDocument/2006/relationships/image" Target="../media/image89.wmf"/><Relationship Id="rId21" Type="http://schemas.openxmlformats.org/officeDocument/2006/relationships/oleObject" Target="../embeddings/oleObject90.bin"/><Relationship Id="rId20" Type="http://schemas.openxmlformats.org/officeDocument/2006/relationships/tags" Target="../tags/tag113.xml"/><Relationship Id="rId2" Type="http://schemas.openxmlformats.org/officeDocument/2006/relationships/oleObject" Target="../embeddings/oleObject84.bin"/><Relationship Id="rId19" Type="http://schemas.openxmlformats.org/officeDocument/2006/relationships/image" Target="../media/image88.wmf"/><Relationship Id="rId18" Type="http://schemas.openxmlformats.org/officeDocument/2006/relationships/oleObject" Target="../embeddings/oleObject89.bin"/><Relationship Id="rId17" Type="http://schemas.openxmlformats.org/officeDocument/2006/relationships/tags" Target="../tags/tag112.xml"/><Relationship Id="rId16" Type="http://schemas.openxmlformats.org/officeDocument/2006/relationships/image" Target="../media/image87.wmf"/><Relationship Id="rId15" Type="http://schemas.openxmlformats.org/officeDocument/2006/relationships/oleObject" Target="../embeddings/oleObject88.bin"/><Relationship Id="rId14" Type="http://schemas.openxmlformats.org/officeDocument/2006/relationships/tags" Target="../tags/tag111.xml"/><Relationship Id="rId13" Type="http://schemas.openxmlformats.org/officeDocument/2006/relationships/image" Target="../media/image86.wmf"/><Relationship Id="rId12" Type="http://schemas.openxmlformats.org/officeDocument/2006/relationships/oleObject" Target="../embeddings/oleObject87.bin"/><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tags" Target="../tags/tag106.xml"/></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92.bin"/><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image" Target="../media/image90.wmf"/><Relationship Id="rId3" Type="http://schemas.openxmlformats.org/officeDocument/2006/relationships/oleObject" Target="../embeddings/oleObject91.bin"/><Relationship Id="rId2" Type="http://schemas.openxmlformats.org/officeDocument/2006/relationships/tags" Target="../tags/tag118.xml"/><Relationship Id="rId16" Type="http://schemas.openxmlformats.org/officeDocument/2006/relationships/vmlDrawing" Target="../drawings/vmlDrawing12.vml"/><Relationship Id="rId15" Type="http://schemas.openxmlformats.org/officeDocument/2006/relationships/slideLayout" Target="../slideLayouts/slideLayout7.xml"/><Relationship Id="rId14" Type="http://schemas.openxmlformats.org/officeDocument/2006/relationships/tags" Target="../tags/tag124.xml"/><Relationship Id="rId13" Type="http://schemas.openxmlformats.org/officeDocument/2006/relationships/image" Target="../media/image92.wmf"/><Relationship Id="rId12" Type="http://schemas.openxmlformats.org/officeDocument/2006/relationships/oleObject" Target="../embeddings/oleObject93.bin"/><Relationship Id="rId11" Type="http://schemas.openxmlformats.org/officeDocument/2006/relationships/tags" Target="../tags/tag123.xml"/><Relationship Id="rId10" Type="http://schemas.openxmlformats.org/officeDocument/2006/relationships/image" Target="../media/image91.wmf"/><Relationship Id="rId1" Type="http://schemas.openxmlformats.org/officeDocument/2006/relationships/tags" Target="../tags/tag1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tags" Target="../tags/tag125.xml"/></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3" Type="http://schemas.openxmlformats.org/officeDocument/2006/relationships/notesSlide" Target="../notesSlides/notesSlide1.xml"/><Relationship Id="rId12" Type="http://schemas.openxmlformats.org/officeDocument/2006/relationships/vmlDrawing" Target="../drawings/vmlDrawing1.vml"/><Relationship Id="rId11" Type="http://schemas.openxmlformats.org/officeDocument/2006/relationships/slideLayout" Target="../slideLayouts/slideLayout7.xml"/><Relationship Id="rId10" Type="http://schemas.openxmlformats.org/officeDocument/2006/relationships/image" Target="../media/image5.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image" Target="../media/image93.wmf"/><Relationship Id="rId3" Type="http://schemas.openxmlformats.org/officeDocument/2006/relationships/oleObject" Target="../embeddings/oleObject94.bin"/><Relationship Id="rId2" Type="http://schemas.openxmlformats.org/officeDocument/2006/relationships/tags" Target="../tags/tag128.xml"/><Relationship Id="rId19" Type="http://schemas.openxmlformats.org/officeDocument/2006/relationships/vmlDrawing" Target="../drawings/vmlDrawing13.vml"/><Relationship Id="rId18" Type="http://schemas.openxmlformats.org/officeDocument/2006/relationships/slideLayout" Target="../slideLayouts/slideLayout7.xml"/><Relationship Id="rId17" Type="http://schemas.openxmlformats.org/officeDocument/2006/relationships/image" Target="../media/image95.wmf"/><Relationship Id="rId16" Type="http://schemas.openxmlformats.org/officeDocument/2006/relationships/oleObject" Target="../embeddings/oleObject95.bin"/><Relationship Id="rId15" Type="http://schemas.openxmlformats.org/officeDocument/2006/relationships/tags" Target="../tags/tag138.xml"/><Relationship Id="rId14" Type="http://schemas.openxmlformats.org/officeDocument/2006/relationships/image" Target="../media/image94.jpeg"/><Relationship Id="rId13" Type="http://schemas.openxmlformats.org/officeDocument/2006/relationships/tags" Target="../tags/tag137.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tags" Target="../tags/tag127.xml"/></Relationships>
</file>

<file path=ppt/slides/_rels/slide21.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image" Target="../media/image96.wmf"/><Relationship Id="rId4" Type="http://schemas.openxmlformats.org/officeDocument/2006/relationships/oleObject" Target="../embeddings/oleObject96.bin"/><Relationship Id="rId3" Type="http://schemas.openxmlformats.org/officeDocument/2006/relationships/tags" Target="../tags/tag141.xml"/><Relationship Id="rId2" Type="http://schemas.openxmlformats.org/officeDocument/2006/relationships/tags" Target="../tags/tag140.xml"/><Relationship Id="rId19" Type="http://schemas.openxmlformats.org/officeDocument/2006/relationships/vmlDrawing" Target="../drawings/vmlDrawing14.vml"/><Relationship Id="rId18" Type="http://schemas.openxmlformats.org/officeDocument/2006/relationships/slideLayout" Target="../slideLayouts/slideLayout7.xml"/><Relationship Id="rId17" Type="http://schemas.openxmlformats.org/officeDocument/2006/relationships/image" Target="../media/image98.wmf"/><Relationship Id="rId16" Type="http://schemas.openxmlformats.org/officeDocument/2006/relationships/oleObject" Target="../embeddings/oleObject98.bin"/><Relationship Id="rId15" Type="http://schemas.openxmlformats.org/officeDocument/2006/relationships/tags" Target="../tags/tag149.xml"/><Relationship Id="rId14" Type="http://schemas.openxmlformats.org/officeDocument/2006/relationships/image" Target="../media/image97.wmf"/><Relationship Id="rId13" Type="http://schemas.openxmlformats.org/officeDocument/2006/relationships/oleObject" Target="../embeddings/oleObject97.bin"/><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tags" Target="../tags/tag139.xml"/></Relationships>
</file>

<file path=ppt/slides/_rels/slide22.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6" Type="http://schemas.openxmlformats.org/officeDocument/2006/relationships/vmlDrawing" Target="../drawings/vmlDrawing15.vml"/><Relationship Id="rId35" Type="http://schemas.openxmlformats.org/officeDocument/2006/relationships/slideLayout" Target="../slideLayouts/slideLayout7.xml"/><Relationship Id="rId34" Type="http://schemas.openxmlformats.org/officeDocument/2006/relationships/tags" Target="../tags/tag176.xml"/><Relationship Id="rId33" Type="http://schemas.openxmlformats.org/officeDocument/2006/relationships/tags" Target="../tags/tag175.xml"/><Relationship Id="rId32" Type="http://schemas.openxmlformats.org/officeDocument/2006/relationships/tags" Target="../tags/tag174.xml"/><Relationship Id="rId31" Type="http://schemas.openxmlformats.org/officeDocument/2006/relationships/tags" Target="../tags/tag173.xml"/><Relationship Id="rId30" Type="http://schemas.openxmlformats.org/officeDocument/2006/relationships/tags" Target="../tags/tag172.xml"/><Relationship Id="rId3" Type="http://schemas.openxmlformats.org/officeDocument/2006/relationships/tags" Target="../tags/tag152.xml"/><Relationship Id="rId29" Type="http://schemas.openxmlformats.org/officeDocument/2006/relationships/tags" Target="../tags/tag171.xml"/><Relationship Id="rId28" Type="http://schemas.openxmlformats.org/officeDocument/2006/relationships/tags" Target="../tags/tag170.xml"/><Relationship Id="rId27" Type="http://schemas.openxmlformats.org/officeDocument/2006/relationships/tags" Target="../tags/tag169.xml"/><Relationship Id="rId26" Type="http://schemas.openxmlformats.org/officeDocument/2006/relationships/image" Target="../media/image102.png"/><Relationship Id="rId25" Type="http://schemas.openxmlformats.org/officeDocument/2006/relationships/tags" Target="../tags/tag168.xml"/><Relationship Id="rId24" Type="http://schemas.openxmlformats.org/officeDocument/2006/relationships/tags" Target="../tags/tag167.xml"/><Relationship Id="rId23" Type="http://schemas.openxmlformats.org/officeDocument/2006/relationships/image" Target="../media/image101.wmf"/><Relationship Id="rId22" Type="http://schemas.openxmlformats.org/officeDocument/2006/relationships/oleObject" Target="../embeddings/oleObject101.bin"/><Relationship Id="rId21" Type="http://schemas.openxmlformats.org/officeDocument/2006/relationships/tags" Target="../tags/tag166.xml"/><Relationship Id="rId20" Type="http://schemas.openxmlformats.org/officeDocument/2006/relationships/tags" Target="../tags/tag165.xml"/><Relationship Id="rId2" Type="http://schemas.openxmlformats.org/officeDocument/2006/relationships/tags" Target="../tags/tag151.xml"/><Relationship Id="rId19" Type="http://schemas.openxmlformats.org/officeDocument/2006/relationships/image" Target="../media/image100.wmf"/><Relationship Id="rId18" Type="http://schemas.openxmlformats.org/officeDocument/2006/relationships/oleObject" Target="../embeddings/oleObject100.bin"/><Relationship Id="rId17" Type="http://schemas.openxmlformats.org/officeDocument/2006/relationships/tags" Target="../tags/tag164.xml"/><Relationship Id="rId16" Type="http://schemas.openxmlformats.org/officeDocument/2006/relationships/image" Target="../media/image99.wmf"/><Relationship Id="rId15" Type="http://schemas.openxmlformats.org/officeDocument/2006/relationships/oleObject" Target="../embeddings/oleObject99.bin"/><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tags" Target="../tags/tag150.xml"/></Relationships>
</file>

<file path=ppt/slides/_rels/slide23.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image" Target="../media/image103.wmf"/><Relationship Id="rId4" Type="http://schemas.openxmlformats.org/officeDocument/2006/relationships/oleObject" Target="../embeddings/oleObject102.bin"/><Relationship Id="rId3" Type="http://schemas.openxmlformats.org/officeDocument/2006/relationships/tags" Target="../tags/tag179.xml"/><Relationship Id="rId23" Type="http://schemas.openxmlformats.org/officeDocument/2006/relationships/vmlDrawing" Target="../drawings/vmlDrawing16.vml"/><Relationship Id="rId22" Type="http://schemas.openxmlformats.org/officeDocument/2006/relationships/slideLayout" Target="../slideLayouts/slideLayout7.xml"/><Relationship Id="rId21" Type="http://schemas.openxmlformats.org/officeDocument/2006/relationships/tags" Target="../tags/tag191.xml"/><Relationship Id="rId20" Type="http://schemas.openxmlformats.org/officeDocument/2006/relationships/image" Target="../media/image106.png"/><Relationship Id="rId2" Type="http://schemas.openxmlformats.org/officeDocument/2006/relationships/tags" Target="../tags/tag178.xml"/><Relationship Id="rId19" Type="http://schemas.openxmlformats.org/officeDocument/2006/relationships/tags" Target="../tags/tag190.xml"/><Relationship Id="rId18" Type="http://schemas.openxmlformats.org/officeDocument/2006/relationships/image" Target="../media/image105.wmf"/><Relationship Id="rId17" Type="http://schemas.openxmlformats.org/officeDocument/2006/relationships/tags" Target="../tags/tag189.xml"/><Relationship Id="rId16" Type="http://schemas.openxmlformats.org/officeDocument/2006/relationships/tags" Target="../tags/tag188.xml"/><Relationship Id="rId15" Type="http://schemas.openxmlformats.org/officeDocument/2006/relationships/tags" Target="../tags/tag187.xml"/><Relationship Id="rId14" Type="http://schemas.openxmlformats.org/officeDocument/2006/relationships/image" Target="../media/image104.wmf"/><Relationship Id="rId13" Type="http://schemas.openxmlformats.org/officeDocument/2006/relationships/oleObject" Target="../embeddings/oleObject103.bin"/><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tags" Target="../tags/tag177.xml"/></Relationships>
</file>

<file path=ppt/slides/_rels/slide24.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image" Target="../media/image108.wmf"/><Relationship Id="rId7" Type="http://schemas.openxmlformats.org/officeDocument/2006/relationships/oleObject" Target="../embeddings/oleObject105.bin"/><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image" Target="../media/image107.wmf"/><Relationship Id="rId3" Type="http://schemas.openxmlformats.org/officeDocument/2006/relationships/oleObject" Target="../embeddings/oleObject104.bin"/><Relationship Id="rId29" Type="http://schemas.openxmlformats.org/officeDocument/2006/relationships/vmlDrawing" Target="../drawings/vmlDrawing17.vml"/><Relationship Id="rId28" Type="http://schemas.openxmlformats.org/officeDocument/2006/relationships/slideLayout" Target="../slideLayouts/slideLayout7.xml"/><Relationship Id="rId27" Type="http://schemas.openxmlformats.org/officeDocument/2006/relationships/audio" Target="../media/audio1.wav"/><Relationship Id="rId26" Type="http://schemas.openxmlformats.org/officeDocument/2006/relationships/image" Target="../media/image110.wmf"/><Relationship Id="rId25" Type="http://schemas.openxmlformats.org/officeDocument/2006/relationships/oleObject" Target="../embeddings/oleObject107.bin"/><Relationship Id="rId24" Type="http://schemas.openxmlformats.org/officeDocument/2006/relationships/tags" Target="../tags/tag209.xml"/><Relationship Id="rId23" Type="http://schemas.openxmlformats.org/officeDocument/2006/relationships/tags" Target="../tags/tag208.xml"/><Relationship Id="rId22" Type="http://schemas.openxmlformats.org/officeDocument/2006/relationships/tags" Target="../tags/tag207.xml"/><Relationship Id="rId21" Type="http://schemas.openxmlformats.org/officeDocument/2006/relationships/tags" Target="../tags/tag206.xml"/><Relationship Id="rId20" Type="http://schemas.openxmlformats.org/officeDocument/2006/relationships/tags" Target="../tags/tag205.xml"/><Relationship Id="rId2" Type="http://schemas.openxmlformats.org/officeDocument/2006/relationships/tags" Target="../tags/tag193.xml"/><Relationship Id="rId19" Type="http://schemas.openxmlformats.org/officeDocument/2006/relationships/tags" Target="../tags/tag204.xml"/><Relationship Id="rId18" Type="http://schemas.openxmlformats.org/officeDocument/2006/relationships/tags" Target="../tags/tag203.xml"/><Relationship Id="rId17" Type="http://schemas.openxmlformats.org/officeDocument/2006/relationships/tags" Target="../tags/tag202.xml"/><Relationship Id="rId16" Type="http://schemas.openxmlformats.org/officeDocument/2006/relationships/tags" Target="../tags/tag201.xml"/><Relationship Id="rId15" Type="http://schemas.openxmlformats.org/officeDocument/2006/relationships/tags" Target="../tags/tag200.xml"/><Relationship Id="rId14" Type="http://schemas.openxmlformats.org/officeDocument/2006/relationships/tags" Target="../tags/tag199.xml"/><Relationship Id="rId13" Type="http://schemas.openxmlformats.org/officeDocument/2006/relationships/tags" Target="../tags/tag198.xml"/><Relationship Id="rId12" Type="http://schemas.openxmlformats.org/officeDocument/2006/relationships/image" Target="../media/image109.wmf"/><Relationship Id="rId11" Type="http://schemas.openxmlformats.org/officeDocument/2006/relationships/oleObject" Target="../embeddings/oleObject106.bin"/><Relationship Id="rId10" Type="http://schemas.openxmlformats.org/officeDocument/2006/relationships/tags" Target="../tags/tag197.xml"/><Relationship Id="rId1" Type="http://schemas.openxmlformats.org/officeDocument/2006/relationships/tags" Target="../tags/tag192.xml"/></Relationships>
</file>

<file path=ppt/slides/_rels/slide25.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image" Target="../media/image108.wmf"/><Relationship Id="rId7" Type="http://schemas.openxmlformats.org/officeDocument/2006/relationships/oleObject" Target="../embeddings/oleObject109.bin"/><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image" Target="../media/image107.wmf"/><Relationship Id="rId3" Type="http://schemas.openxmlformats.org/officeDocument/2006/relationships/oleObject" Target="../embeddings/oleObject108.bin"/><Relationship Id="rId29" Type="http://schemas.openxmlformats.org/officeDocument/2006/relationships/vmlDrawing" Target="../drawings/vmlDrawing18.vml"/><Relationship Id="rId28" Type="http://schemas.openxmlformats.org/officeDocument/2006/relationships/slideLayout" Target="../slideLayouts/slideLayout7.xml"/><Relationship Id="rId27" Type="http://schemas.openxmlformats.org/officeDocument/2006/relationships/audio" Target="../media/audio1.wav"/><Relationship Id="rId26" Type="http://schemas.openxmlformats.org/officeDocument/2006/relationships/image" Target="../media/image110.wmf"/><Relationship Id="rId25" Type="http://schemas.openxmlformats.org/officeDocument/2006/relationships/oleObject" Target="../embeddings/oleObject111.bin"/><Relationship Id="rId24" Type="http://schemas.openxmlformats.org/officeDocument/2006/relationships/tags" Target="../tags/tag227.xml"/><Relationship Id="rId23" Type="http://schemas.openxmlformats.org/officeDocument/2006/relationships/tags" Target="../tags/tag226.xml"/><Relationship Id="rId22" Type="http://schemas.openxmlformats.org/officeDocument/2006/relationships/tags" Target="../tags/tag225.xml"/><Relationship Id="rId21" Type="http://schemas.openxmlformats.org/officeDocument/2006/relationships/tags" Target="../tags/tag224.xml"/><Relationship Id="rId20" Type="http://schemas.openxmlformats.org/officeDocument/2006/relationships/tags" Target="../tags/tag223.xml"/><Relationship Id="rId2" Type="http://schemas.openxmlformats.org/officeDocument/2006/relationships/tags" Target="../tags/tag211.xml"/><Relationship Id="rId19" Type="http://schemas.openxmlformats.org/officeDocument/2006/relationships/tags" Target="../tags/tag222.xml"/><Relationship Id="rId18" Type="http://schemas.openxmlformats.org/officeDocument/2006/relationships/tags" Target="../tags/tag221.xml"/><Relationship Id="rId17" Type="http://schemas.openxmlformats.org/officeDocument/2006/relationships/tags" Target="../tags/tag220.xml"/><Relationship Id="rId16" Type="http://schemas.openxmlformats.org/officeDocument/2006/relationships/tags" Target="../tags/tag219.xml"/><Relationship Id="rId15" Type="http://schemas.openxmlformats.org/officeDocument/2006/relationships/tags" Target="../tags/tag218.xml"/><Relationship Id="rId14" Type="http://schemas.openxmlformats.org/officeDocument/2006/relationships/tags" Target="../tags/tag217.xml"/><Relationship Id="rId13" Type="http://schemas.openxmlformats.org/officeDocument/2006/relationships/tags" Target="../tags/tag216.xml"/><Relationship Id="rId12" Type="http://schemas.openxmlformats.org/officeDocument/2006/relationships/image" Target="../media/image109.wmf"/><Relationship Id="rId11" Type="http://schemas.openxmlformats.org/officeDocument/2006/relationships/oleObject" Target="../embeddings/oleObject110.bin"/><Relationship Id="rId10" Type="http://schemas.openxmlformats.org/officeDocument/2006/relationships/tags" Target="../tags/tag215.xml"/><Relationship Id="rId1" Type="http://schemas.openxmlformats.org/officeDocument/2006/relationships/tags" Target="../tags/tag210.xml"/></Relationships>
</file>

<file path=ppt/slides/_rels/slide26.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0" Type="http://schemas.openxmlformats.org/officeDocument/2006/relationships/vmlDrawing" Target="../drawings/vmlDrawing19.vml"/><Relationship Id="rId5" Type="http://schemas.openxmlformats.org/officeDocument/2006/relationships/image" Target="../media/image111.wmf"/><Relationship Id="rId49" Type="http://schemas.openxmlformats.org/officeDocument/2006/relationships/slideLayout" Target="../slideLayouts/slideLayout7.xml"/><Relationship Id="rId48" Type="http://schemas.openxmlformats.org/officeDocument/2006/relationships/audio" Target="../media/audio1.wav"/><Relationship Id="rId47" Type="http://schemas.openxmlformats.org/officeDocument/2006/relationships/image" Target="../media/image112.wmf"/><Relationship Id="rId46" Type="http://schemas.openxmlformats.org/officeDocument/2006/relationships/oleObject" Target="../embeddings/oleObject113.bin"/><Relationship Id="rId45" Type="http://schemas.openxmlformats.org/officeDocument/2006/relationships/tags" Target="../tags/tag269.xml"/><Relationship Id="rId44" Type="http://schemas.openxmlformats.org/officeDocument/2006/relationships/tags" Target="../tags/tag268.xml"/><Relationship Id="rId43" Type="http://schemas.openxmlformats.org/officeDocument/2006/relationships/tags" Target="../tags/tag267.xml"/><Relationship Id="rId42" Type="http://schemas.openxmlformats.org/officeDocument/2006/relationships/tags" Target="../tags/tag266.xml"/><Relationship Id="rId41" Type="http://schemas.openxmlformats.org/officeDocument/2006/relationships/tags" Target="../tags/tag265.xml"/><Relationship Id="rId40" Type="http://schemas.openxmlformats.org/officeDocument/2006/relationships/tags" Target="../tags/tag264.xml"/><Relationship Id="rId4" Type="http://schemas.openxmlformats.org/officeDocument/2006/relationships/oleObject" Target="../embeddings/oleObject112.bin"/><Relationship Id="rId39" Type="http://schemas.openxmlformats.org/officeDocument/2006/relationships/tags" Target="../tags/tag263.xml"/><Relationship Id="rId38" Type="http://schemas.openxmlformats.org/officeDocument/2006/relationships/tags" Target="../tags/tag262.xml"/><Relationship Id="rId37" Type="http://schemas.openxmlformats.org/officeDocument/2006/relationships/tags" Target="../tags/tag261.xml"/><Relationship Id="rId36" Type="http://schemas.openxmlformats.org/officeDocument/2006/relationships/tags" Target="../tags/tag260.xml"/><Relationship Id="rId35" Type="http://schemas.openxmlformats.org/officeDocument/2006/relationships/tags" Target="../tags/tag259.xml"/><Relationship Id="rId34" Type="http://schemas.openxmlformats.org/officeDocument/2006/relationships/tags" Target="../tags/tag258.xml"/><Relationship Id="rId33" Type="http://schemas.openxmlformats.org/officeDocument/2006/relationships/tags" Target="../tags/tag257.xml"/><Relationship Id="rId32" Type="http://schemas.openxmlformats.org/officeDocument/2006/relationships/tags" Target="../tags/tag256.xml"/><Relationship Id="rId31" Type="http://schemas.openxmlformats.org/officeDocument/2006/relationships/tags" Target="../tags/tag255.xml"/><Relationship Id="rId30" Type="http://schemas.openxmlformats.org/officeDocument/2006/relationships/tags" Target="../tags/tag254.xml"/><Relationship Id="rId3" Type="http://schemas.openxmlformats.org/officeDocument/2006/relationships/tags" Target="../tags/tag229.xml"/><Relationship Id="rId29" Type="http://schemas.openxmlformats.org/officeDocument/2006/relationships/tags" Target="../tags/tag253.xml"/><Relationship Id="rId28" Type="http://schemas.openxmlformats.org/officeDocument/2006/relationships/tags" Target="../tags/tag252.xml"/><Relationship Id="rId27" Type="http://schemas.openxmlformats.org/officeDocument/2006/relationships/tags" Target="../tags/tag251.xml"/><Relationship Id="rId26" Type="http://schemas.openxmlformats.org/officeDocument/2006/relationships/tags" Target="../tags/tag250.xml"/><Relationship Id="rId25" Type="http://schemas.openxmlformats.org/officeDocument/2006/relationships/tags" Target="../tags/tag249.xml"/><Relationship Id="rId24" Type="http://schemas.openxmlformats.org/officeDocument/2006/relationships/tags" Target="../tags/tag248.xml"/><Relationship Id="rId23" Type="http://schemas.openxmlformats.org/officeDocument/2006/relationships/tags" Target="../tags/tag247.xml"/><Relationship Id="rId22" Type="http://schemas.openxmlformats.org/officeDocument/2006/relationships/tags" Target="../tags/tag246.xml"/><Relationship Id="rId21" Type="http://schemas.openxmlformats.org/officeDocument/2006/relationships/tags" Target="../tags/tag245.xml"/><Relationship Id="rId20" Type="http://schemas.openxmlformats.org/officeDocument/2006/relationships/tags" Target="../tags/tag244.xml"/><Relationship Id="rId2" Type="http://schemas.openxmlformats.org/officeDocument/2006/relationships/image" Target="../media/image94.jpeg"/><Relationship Id="rId19" Type="http://schemas.openxmlformats.org/officeDocument/2006/relationships/tags" Target="../tags/tag243.xml"/><Relationship Id="rId18" Type="http://schemas.openxmlformats.org/officeDocument/2006/relationships/tags" Target="../tags/tag242.xml"/><Relationship Id="rId17" Type="http://schemas.openxmlformats.org/officeDocument/2006/relationships/tags" Target="../tags/tag241.xml"/><Relationship Id="rId16" Type="http://schemas.openxmlformats.org/officeDocument/2006/relationships/tags" Target="../tags/tag240.xml"/><Relationship Id="rId15" Type="http://schemas.openxmlformats.org/officeDocument/2006/relationships/tags" Target="../tags/tag239.xml"/><Relationship Id="rId14" Type="http://schemas.openxmlformats.org/officeDocument/2006/relationships/tags" Target="../tags/tag238.xml"/><Relationship Id="rId13" Type="http://schemas.openxmlformats.org/officeDocument/2006/relationships/tags" Target="../tags/tag237.xml"/><Relationship Id="rId12" Type="http://schemas.openxmlformats.org/officeDocument/2006/relationships/tags" Target="../tags/tag236.xml"/><Relationship Id="rId11" Type="http://schemas.openxmlformats.org/officeDocument/2006/relationships/tags" Target="../tags/tag235.xml"/><Relationship Id="rId10" Type="http://schemas.openxmlformats.org/officeDocument/2006/relationships/tags" Target="../tags/tag234.xml"/><Relationship Id="rId1" Type="http://schemas.openxmlformats.org/officeDocument/2006/relationships/tags" Target="../tags/tag228.xml"/></Relationships>
</file>

<file path=ppt/slides/_rels/slide27.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media/image114.wmf"/><Relationship Id="rId6" Type="http://schemas.openxmlformats.org/officeDocument/2006/relationships/oleObject" Target="../embeddings/oleObject115.bin"/><Relationship Id="rId5" Type="http://schemas.openxmlformats.org/officeDocument/2006/relationships/tags" Target="../tags/tag272.xml"/><Relationship Id="rId4" Type="http://schemas.openxmlformats.org/officeDocument/2006/relationships/tags" Target="../tags/tag271.xml"/><Relationship Id="rId3" Type="http://schemas.openxmlformats.org/officeDocument/2006/relationships/image" Target="../media/image113.wmf"/><Relationship Id="rId2" Type="http://schemas.openxmlformats.org/officeDocument/2006/relationships/oleObject" Target="../embeddings/oleObject114.bin"/><Relationship Id="rId15" Type="http://schemas.openxmlformats.org/officeDocument/2006/relationships/vmlDrawing" Target="../drawings/vmlDrawing20.vml"/><Relationship Id="rId14" Type="http://schemas.openxmlformats.org/officeDocument/2006/relationships/slideLayout" Target="../slideLayouts/slideLayout7.xml"/><Relationship Id="rId13" Type="http://schemas.openxmlformats.org/officeDocument/2006/relationships/tags" Target="../tags/tag276.xml"/><Relationship Id="rId12" Type="http://schemas.openxmlformats.org/officeDocument/2006/relationships/tags" Target="../tags/tag275.xml"/><Relationship Id="rId11" Type="http://schemas.openxmlformats.org/officeDocument/2006/relationships/image" Target="../media/image115.wmf"/><Relationship Id="rId10" Type="http://schemas.openxmlformats.org/officeDocument/2006/relationships/oleObject" Target="../embeddings/oleObject116.bin"/><Relationship Id="rId1" Type="http://schemas.openxmlformats.org/officeDocument/2006/relationships/tags" Target="../tags/tag270.xml"/></Relationships>
</file>

<file path=ppt/slides/_rels/slide28.xml.rels><?xml version="1.0" encoding="UTF-8" standalone="yes"?>
<Relationships xmlns="http://schemas.openxmlformats.org/package/2006/relationships"><Relationship Id="rId9" Type="http://schemas.openxmlformats.org/officeDocument/2006/relationships/tags" Target="../tags/tag281.xml"/><Relationship Id="rId8" Type="http://schemas.openxmlformats.org/officeDocument/2006/relationships/tags" Target="../tags/tag280.xml"/><Relationship Id="rId7" Type="http://schemas.openxmlformats.org/officeDocument/2006/relationships/image" Target="../media/image117.wmf"/><Relationship Id="rId6" Type="http://schemas.openxmlformats.org/officeDocument/2006/relationships/oleObject" Target="../embeddings/oleObject118.bin"/><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image" Target="../media/image116.wmf"/><Relationship Id="rId26" Type="http://schemas.openxmlformats.org/officeDocument/2006/relationships/vmlDrawing" Target="../drawings/vmlDrawing21.vml"/><Relationship Id="rId25" Type="http://schemas.openxmlformats.org/officeDocument/2006/relationships/slideLayout" Target="../slideLayouts/slideLayout7.xml"/><Relationship Id="rId24" Type="http://schemas.openxmlformats.org/officeDocument/2006/relationships/oleObject" Target="../embeddings/oleObject122.bin"/><Relationship Id="rId23" Type="http://schemas.openxmlformats.org/officeDocument/2006/relationships/tags" Target="../tags/tag289.xml"/><Relationship Id="rId22" Type="http://schemas.openxmlformats.org/officeDocument/2006/relationships/tags" Target="../tags/tag288.xml"/><Relationship Id="rId21" Type="http://schemas.openxmlformats.org/officeDocument/2006/relationships/tags" Target="../tags/tag287.xml"/><Relationship Id="rId20" Type="http://schemas.openxmlformats.org/officeDocument/2006/relationships/tags" Target="../tags/tag286.xml"/><Relationship Id="rId2" Type="http://schemas.openxmlformats.org/officeDocument/2006/relationships/oleObject" Target="../embeddings/oleObject117.bin"/><Relationship Id="rId19" Type="http://schemas.openxmlformats.org/officeDocument/2006/relationships/image" Target="../media/image120.wmf"/><Relationship Id="rId18" Type="http://schemas.openxmlformats.org/officeDocument/2006/relationships/oleObject" Target="../embeddings/oleObject121.bin"/><Relationship Id="rId17" Type="http://schemas.openxmlformats.org/officeDocument/2006/relationships/tags" Target="../tags/tag285.xml"/><Relationship Id="rId16" Type="http://schemas.openxmlformats.org/officeDocument/2006/relationships/tags" Target="../tags/tag284.xml"/><Relationship Id="rId15" Type="http://schemas.openxmlformats.org/officeDocument/2006/relationships/image" Target="../media/image119.wmf"/><Relationship Id="rId14" Type="http://schemas.openxmlformats.org/officeDocument/2006/relationships/oleObject" Target="../embeddings/oleObject120.bin"/><Relationship Id="rId13" Type="http://schemas.openxmlformats.org/officeDocument/2006/relationships/tags" Target="../tags/tag283.xml"/><Relationship Id="rId12" Type="http://schemas.openxmlformats.org/officeDocument/2006/relationships/tags" Target="../tags/tag282.xml"/><Relationship Id="rId11" Type="http://schemas.openxmlformats.org/officeDocument/2006/relationships/image" Target="../media/image118.wmf"/><Relationship Id="rId10" Type="http://schemas.openxmlformats.org/officeDocument/2006/relationships/oleObject" Target="../embeddings/oleObject119.bin"/><Relationship Id="rId1" Type="http://schemas.openxmlformats.org/officeDocument/2006/relationships/tags" Target="../tags/tag277.xml"/></Relationships>
</file>

<file path=ppt/slides/_rels/slide29.xml.rels><?xml version="1.0" encoding="UTF-8" standalone="yes"?>
<Relationships xmlns="http://schemas.openxmlformats.org/package/2006/relationships"><Relationship Id="rId9" Type="http://schemas.openxmlformats.org/officeDocument/2006/relationships/tags" Target="../tags/tag294.xml"/><Relationship Id="rId8" Type="http://schemas.openxmlformats.org/officeDocument/2006/relationships/tags" Target="../tags/tag293.xml"/><Relationship Id="rId7" Type="http://schemas.openxmlformats.org/officeDocument/2006/relationships/tags" Target="../tags/tag292.xml"/><Relationship Id="rId6" Type="http://schemas.openxmlformats.org/officeDocument/2006/relationships/image" Target="../media/image122.wmf"/><Relationship Id="rId5" Type="http://schemas.openxmlformats.org/officeDocument/2006/relationships/oleObject" Target="../embeddings/oleObject124.bin"/><Relationship Id="rId4" Type="http://schemas.openxmlformats.org/officeDocument/2006/relationships/tags" Target="../tags/tag291.xml"/><Relationship Id="rId31" Type="http://schemas.openxmlformats.org/officeDocument/2006/relationships/vmlDrawing" Target="../drawings/vmlDrawing22.vml"/><Relationship Id="rId30" Type="http://schemas.openxmlformats.org/officeDocument/2006/relationships/slideLayout" Target="../slideLayouts/slideLayout7.xml"/><Relationship Id="rId3" Type="http://schemas.openxmlformats.org/officeDocument/2006/relationships/image" Target="../media/image121.wmf"/><Relationship Id="rId29" Type="http://schemas.openxmlformats.org/officeDocument/2006/relationships/image" Target="../media/image128.wmf"/><Relationship Id="rId28" Type="http://schemas.openxmlformats.org/officeDocument/2006/relationships/oleObject" Target="../embeddings/oleObject130.bin"/><Relationship Id="rId27" Type="http://schemas.openxmlformats.org/officeDocument/2006/relationships/tags" Target="../tags/tag302.xml"/><Relationship Id="rId26" Type="http://schemas.openxmlformats.org/officeDocument/2006/relationships/image" Target="../media/image127.wmf"/><Relationship Id="rId25" Type="http://schemas.openxmlformats.org/officeDocument/2006/relationships/oleObject" Target="../embeddings/oleObject129.bin"/><Relationship Id="rId24" Type="http://schemas.openxmlformats.org/officeDocument/2006/relationships/tags" Target="../tags/tag301.xml"/><Relationship Id="rId23" Type="http://schemas.openxmlformats.org/officeDocument/2006/relationships/image" Target="../media/image126.wmf"/><Relationship Id="rId22" Type="http://schemas.openxmlformats.org/officeDocument/2006/relationships/oleObject" Target="../embeddings/oleObject128.bin"/><Relationship Id="rId21" Type="http://schemas.openxmlformats.org/officeDocument/2006/relationships/tags" Target="../tags/tag300.xml"/><Relationship Id="rId20" Type="http://schemas.openxmlformats.org/officeDocument/2006/relationships/image" Target="../media/image125.wmf"/><Relationship Id="rId2" Type="http://schemas.openxmlformats.org/officeDocument/2006/relationships/oleObject" Target="../embeddings/oleObject123.bin"/><Relationship Id="rId19" Type="http://schemas.openxmlformats.org/officeDocument/2006/relationships/oleObject" Target="../embeddings/oleObject127.bin"/><Relationship Id="rId18" Type="http://schemas.openxmlformats.org/officeDocument/2006/relationships/tags" Target="../tags/tag299.xml"/><Relationship Id="rId17" Type="http://schemas.openxmlformats.org/officeDocument/2006/relationships/tags" Target="../tags/tag298.xml"/><Relationship Id="rId16" Type="http://schemas.openxmlformats.org/officeDocument/2006/relationships/image" Target="../media/image124.wmf"/><Relationship Id="rId15" Type="http://schemas.openxmlformats.org/officeDocument/2006/relationships/oleObject" Target="../embeddings/oleObject126.bin"/><Relationship Id="rId14" Type="http://schemas.openxmlformats.org/officeDocument/2006/relationships/tags" Target="../tags/tag297.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image" Target="../media/image123.wmf"/><Relationship Id="rId10" Type="http://schemas.openxmlformats.org/officeDocument/2006/relationships/oleObject" Target="../embeddings/oleObject125.bin"/><Relationship Id="rId1" Type="http://schemas.openxmlformats.org/officeDocument/2006/relationships/tags" Target="../tags/tag290.xml"/></Relationships>
</file>

<file path=ppt/slides/_rels/slide3.xml.rels><?xml version="1.0" encoding="UTF-8" standalone="yes"?>
<Relationships xmlns="http://schemas.openxmlformats.org/package/2006/relationships"><Relationship Id="rId93" Type="http://schemas.openxmlformats.org/officeDocument/2006/relationships/vmlDrawing" Target="../drawings/vmlDrawing2.vml"/><Relationship Id="rId92" Type="http://schemas.openxmlformats.org/officeDocument/2006/relationships/slideLayout" Target="../slideLayouts/slideLayout7.xml"/><Relationship Id="rId91" Type="http://schemas.openxmlformats.org/officeDocument/2006/relationships/tags" Target="../tags/tag75.xml"/><Relationship Id="rId90" Type="http://schemas.openxmlformats.org/officeDocument/2006/relationships/tags" Target="../tags/tag74.xml"/><Relationship Id="rId9" Type="http://schemas.openxmlformats.org/officeDocument/2006/relationships/tags" Target="../tags/tag11.xml"/><Relationship Id="rId89" Type="http://schemas.openxmlformats.org/officeDocument/2006/relationships/tags" Target="../tags/tag73.xml"/><Relationship Id="rId88" Type="http://schemas.openxmlformats.org/officeDocument/2006/relationships/tags" Target="../tags/tag72.xml"/><Relationship Id="rId87" Type="http://schemas.openxmlformats.org/officeDocument/2006/relationships/tags" Target="../tags/tag71.xml"/><Relationship Id="rId86" Type="http://schemas.openxmlformats.org/officeDocument/2006/relationships/tags" Target="../tags/tag70.xml"/><Relationship Id="rId85" Type="http://schemas.openxmlformats.org/officeDocument/2006/relationships/tags" Target="../tags/tag69.xml"/><Relationship Id="rId84" Type="http://schemas.openxmlformats.org/officeDocument/2006/relationships/tags" Target="../tags/tag68.xml"/><Relationship Id="rId83" Type="http://schemas.openxmlformats.org/officeDocument/2006/relationships/tags" Target="../tags/tag67.xml"/><Relationship Id="rId82" Type="http://schemas.openxmlformats.org/officeDocument/2006/relationships/tags" Target="../tags/tag66.xml"/><Relationship Id="rId81" Type="http://schemas.openxmlformats.org/officeDocument/2006/relationships/tags" Target="../tags/tag65.xml"/><Relationship Id="rId80" Type="http://schemas.openxmlformats.org/officeDocument/2006/relationships/tags" Target="../tags/tag64.xml"/><Relationship Id="rId8" Type="http://schemas.openxmlformats.org/officeDocument/2006/relationships/tags" Target="../tags/tag10.xml"/><Relationship Id="rId79" Type="http://schemas.openxmlformats.org/officeDocument/2006/relationships/oleObject" Target="../embeddings/oleObject17.bin"/><Relationship Id="rId78" Type="http://schemas.openxmlformats.org/officeDocument/2006/relationships/tags" Target="../tags/tag63.xml"/><Relationship Id="rId77" Type="http://schemas.openxmlformats.org/officeDocument/2006/relationships/tags" Target="../tags/tag62.xml"/><Relationship Id="rId76" Type="http://schemas.openxmlformats.org/officeDocument/2006/relationships/tags" Target="../tags/tag61.xml"/><Relationship Id="rId75" Type="http://schemas.openxmlformats.org/officeDocument/2006/relationships/tags" Target="../tags/tag60.xml"/><Relationship Id="rId74" Type="http://schemas.openxmlformats.org/officeDocument/2006/relationships/tags" Target="../tags/tag59.xml"/><Relationship Id="rId73" Type="http://schemas.openxmlformats.org/officeDocument/2006/relationships/tags" Target="../tags/tag58.xml"/><Relationship Id="rId72" Type="http://schemas.openxmlformats.org/officeDocument/2006/relationships/tags" Target="../tags/tag57.xml"/><Relationship Id="rId71" Type="http://schemas.openxmlformats.org/officeDocument/2006/relationships/tags" Target="../tags/tag56.xml"/><Relationship Id="rId70" Type="http://schemas.openxmlformats.org/officeDocument/2006/relationships/tags" Target="../tags/tag55.xml"/><Relationship Id="rId7" Type="http://schemas.openxmlformats.org/officeDocument/2006/relationships/image" Target="../media/image7.emf"/><Relationship Id="rId69" Type="http://schemas.openxmlformats.org/officeDocument/2006/relationships/tags" Target="../tags/tag54.xml"/><Relationship Id="rId68" Type="http://schemas.openxmlformats.org/officeDocument/2006/relationships/tags" Target="../tags/tag53.xml"/><Relationship Id="rId67" Type="http://schemas.openxmlformats.org/officeDocument/2006/relationships/tags" Target="../tags/tag52.xml"/><Relationship Id="rId66" Type="http://schemas.openxmlformats.org/officeDocument/2006/relationships/tags" Target="../tags/tag51.xml"/><Relationship Id="rId65" Type="http://schemas.openxmlformats.org/officeDocument/2006/relationships/tags" Target="../tags/tag50.xml"/><Relationship Id="rId64" Type="http://schemas.openxmlformats.org/officeDocument/2006/relationships/tags" Target="../tags/tag49.xml"/><Relationship Id="rId63" Type="http://schemas.openxmlformats.org/officeDocument/2006/relationships/tags" Target="../tags/tag48.xml"/><Relationship Id="rId62" Type="http://schemas.openxmlformats.org/officeDocument/2006/relationships/tags" Target="../tags/tag47.xml"/><Relationship Id="rId61" Type="http://schemas.openxmlformats.org/officeDocument/2006/relationships/tags" Target="../tags/tag46.xml"/><Relationship Id="rId60" Type="http://schemas.openxmlformats.org/officeDocument/2006/relationships/tags" Target="../tags/tag45.xml"/><Relationship Id="rId6" Type="http://schemas.openxmlformats.org/officeDocument/2006/relationships/oleObject" Target="../embeddings/oleObject6.bin"/><Relationship Id="rId59" Type="http://schemas.openxmlformats.org/officeDocument/2006/relationships/tags" Target="../tags/tag44.xml"/><Relationship Id="rId58" Type="http://schemas.openxmlformats.org/officeDocument/2006/relationships/tags" Target="../tags/tag43.xml"/><Relationship Id="rId57" Type="http://schemas.openxmlformats.org/officeDocument/2006/relationships/tags" Target="../tags/tag42.xml"/><Relationship Id="rId56" Type="http://schemas.openxmlformats.org/officeDocument/2006/relationships/tags" Target="../tags/tag41.xml"/><Relationship Id="rId55" Type="http://schemas.openxmlformats.org/officeDocument/2006/relationships/image" Target="../media/image14.wmf"/><Relationship Id="rId54" Type="http://schemas.openxmlformats.org/officeDocument/2006/relationships/oleObject" Target="../embeddings/oleObject16.bin"/><Relationship Id="rId53" Type="http://schemas.openxmlformats.org/officeDocument/2006/relationships/tags" Target="../tags/tag40.xml"/><Relationship Id="rId52" Type="http://schemas.openxmlformats.org/officeDocument/2006/relationships/oleObject" Target="../embeddings/oleObject15.bin"/><Relationship Id="rId51" Type="http://schemas.openxmlformats.org/officeDocument/2006/relationships/tags" Target="../tags/tag39.xml"/><Relationship Id="rId50" Type="http://schemas.openxmlformats.org/officeDocument/2006/relationships/tags" Target="../tags/tag38.xml"/><Relationship Id="rId5" Type="http://schemas.openxmlformats.org/officeDocument/2006/relationships/tags" Target="../tags/tag9.xml"/><Relationship Id="rId49" Type="http://schemas.openxmlformats.org/officeDocument/2006/relationships/tags" Target="../tags/tag37.xml"/><Relationship Id="rId48" Type="http://schemas.openxmlformats.org/officeDocument/2006/relationships/tags" Target="../tags/tag36.xml"/><Relationship Id="rId47" Type="http://schemas.openxmlformats.org/officeDocument/2006/relationships/tags" Target="../tags/tag35.xml"/><Relationship Id="rId46" Type="http://schemas.openxmlformats.org/officeDocument/2006/relationships/tags" Target="../tags/tag34.xml"/><Relationship Id="rId45" Type="http://schemas.openxmlformats.org/officeDocument/2006/relationships/tags" Target="../tags/tag33.xml"/><Relationship Id="rId44" Type="http://schemas.openxmlformats.org/officeDocument/2006/relationships/tags" Target="../tags/tag32.xml"/><Relationship Id="rId43" Type="http://schemas.openxmlformats.org/officeDocument/2006/relationships/image" Target="../media/image13.wmf"/><Relationship Id="rId42" Type="http://schemas.openxmlformats.org/officeDocument/2006/relationships/oleObject" Target="../embeddings/oleObject14.bin"/><Relationship Id="rId41" Type="http://schemas.openxmlformats.org/officeDocument/2006/relationships/tags" Target="../tags/tag31.xml"/><Relationship Id="rId40" Type="http://schemas.openxmlformats.org/officeDocument/2006/relationships/oleObject" Target="../embeddings/oleObject13.bin"/><Relationship Id="rId4" Type="http://schemas.openxmlformats.org/officeDocument/2006/relationships/image" Target="../media/image6.png"/><Relationship Id="rId39" Type="http://schemas.openxmlformats.org/officeDocument/2006/relationships/tags" Target="../tags/tag30.xml"/><Relationship Id="rId38" Type="http://schemas.openxmlformats.org/officeDocument/2006/relationships/oleObject" Target="../embeddings/oleObject12.bin"/><Relationship Id="rId37" Type="http://schemas.openxmlformats.org/officeDocument/2006/relationships/tags" Target="../tags/tag29.xml"/><Relationship Id="rId36" Type="http://schemas.openxmlformats.org/officeDocument/2006/relationships/image" Target="../media/image12.wmf"/><Relationship Id="rId35" Type="http://schemas.openxmlformats.org/officeDocument/2006/relationships/oleObject" Target="../embeddings/oleObject11.bin"/><Relationship Id="rId34" Type="http://schemas.openxmlformats.org/officeDocument/2006/relationships/tags" Target="../tags/tag28.xml"/><Relationship Id="rId33" Type="http://schemas.openxmlformats.org/officeDocument/2006/relationships/tags" Target="../tags/tag27.xml"/><Relationship Id="rId32" Type="http://schemas.openxmlformats.org/officeDocument/2006/relationships/image" Target="../media/image11.wmf"/><Relationship Id="rId31" Type="http://schemas.openxmlformats.org/officeDocument/2006/relationships/oleObject" Target="../embeddings/oleObject10.bin"/><Relationship Id="rId30" Type="http://schemas.openxmlformats.org/officeDocument/2006/relationships/tags" Target="../tags/tag26.xml"/><Relationship Id="rId3" Type="http://schemas.openxmlformats.org/officeDocument/2006/relationships/tags" Target="../tags/tag8.xml"/><Relationship Id="rId29" Type="http://schemas.openxmlformats.org/officeDocument/2006/relationships/image" Target="../media/image10.wmf"/><Relationship Id="rId28" Type="http://schemas.openxmlformats.org/officeDocument/2006/relationships/oleObject" Target="../embeddings/oleObject9.bin"/><Relationship Id="rId27" Type="http://schemas.openxmlformats.org/officeDocument/2006/relationships/tags" Target="../tags/tag25.xml"/><Relationship Id="rId26" Type="http://schemas.openxmlformats.org/officeDocument/2006/relationships/image" Target="../media/image9.wmf"/><Relationship Id="rId25" Type="http://schemas.openxmlformats.org/officeDocument/2006/relationships/oleObject" Target="../embeddings/oleObject8.bin"/><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7.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image" Target="../media/image8.emf"/><Relationship Id="rId14" Type="http://schemas.openxmlformats.org/officeDocument/2006/relationships/oleObject" Target="../embeddings/oleObject7.bin"/><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image" Target="../media/image129.wmf"/><Relationship Id="rId6" Type="http://schemas.openxmlformats.org/officeDocument/2006/relationships/oleObject" Target="../embeddings/oleObject131.bin"/><Relationship Id="rId5" Type="http://schemas.openxmlformats.org/officeDocument/2006/relationships/tags" Target="../tags/tag307.xml"/><Relationship Id="rId4" Type="http://schemas.openxmlformats.org/officeDocument/2006/relationships/tags" Target="../tags/tag306.xml"/><Relationship Id="rId3" Type="http://schemas.openxmlformats.org/officeDocument/2006/relationships/tags" Target="../tags/tag305.xml"/><Relationship Id="rId23" Type="http://schemas.openxmlformats.org/officeDocument/2006/relationships/vmlDrawing" Target="../drawings/vmlDrawing23.vml"/><Relationship Id="rId22" Type="http://schemas.openxmlformats.org/officeDocument/2006/relationships/slideLayout" Target="../slideLayouts/slideLayout7.xml"/><Relationship Id="rId21" Type="http://schemas.openxmlformats.org/officeDocument/2006/relationships/image" Target="../media/image133.wmf"/><Relationship Id="rId20" Type="http://schemas.openxmlformats.org/officeDocument/2006/relationships/oleObject" Target="../embeddings/oleObject135.bin"/><Relationship Id="rId2" Type="http://schemas.openxmlformats.org/officeDocument/2006/relationships/tags" Target="../tags/tag304.xml"/><Relationship Id="rId19" Type="http://schemas.openxmlformats.org/officeDocument/2006/relationships/tags" Target="../tags/tag313.xml"/><Relationship Id="rId18" Type="http://schemas.openxmlformats.org/officeDocument/2006/relationships/image" Target="../media/image132.wmf"/><Relationship Id="rId17" Type="http://schemas.openxmlformats.org/officeDocument/2006/relationships/oleObject" Target="../embeddings/oleObject134.bin"/><Relationship Id="rId16" Type="http://schemas.openxmlformats.org/officeDocument/2006/relationships/tags" Target="../tags/tag312.xml"/><Relationship Id="rId15" Type="http://schemas.openxmlformats.org/officeDocument/2006/relationships/image" Target="../media/image131.wmf"/><Relationship Id="rId14" Type="http://schemas.openxmlformats.org/officeDocument/2006/relationships/oleObject" Target="../embeddings/oleObject133.bin"/><Relationship Id="rId13" Type="http://schemas.openxmlformats.org/officeDocument/2006/relationships/tags" Target="../tags/tag311.xml"/><Relationship Id="rId12" Type="http://schemas.openxmlformats.org/officeDocument/2006/relationships/tags" Target="../tags/tag310.xml"/><Relationship Id="rId11" Type="http://schemas.openxmlformats.org/officeDocument/2006/relationships/image" Target="../media/image130.wmf"/><Relationship Id="rId10" Type="http://schemas.openxmlformats.org/officeDocument/2006/relationships/oleObject" Target="../embeddings/oleObject132.bin"/><Relationship Id="rId1" Type="http://schemas.openxmlformats.org/officeDocument/2006/relationships/tags" Target="../tags/tag303.xml"/></Relationships>
</file>

<file path=ppt/slides/_rels/slide31.xml.rels><?xml version="1.0" encoding="UTF-8" standalone="yes"?>
<Relationships xmlns="http://schemas.openxmlformats.org/package/2006/relationships"><Relationship Id="rId9" Type="http://schemas.openxmlformats.org/officeDocument/2006/relationships/tags" Target="../tags/tag320.xml"/><Relationship Id="rId8" Type="http://schemas.openxmlformats.org/officeDocument/2006/relationships/tags" Target="../tags/tag319.xml"/><Relationship Id="rId7" Type="http://schemas.openxmlformats.org/officeDocument/2006/relationships/tags" Target="../tags/tag318.xml"/><Relationship Id="rId6" Type="http://schemas.openxmlformats.org/officeDocument/2006/relationships/image" Target="../media/image134.wmf"/><Relationship Id="rId53" Type="http://schemas.openxmlformats.org/officeDocument/2006/relationships/vmlDrawing" Target="../drawings/vmlDrawing24.vml"/><Relationship Id="rId52" Type="http://schemas.openxmlformats.org/officeDocument/2006/relationships/slideLayout" Target="../slideLayouts/slideLayout7.xml"/><Relationship Id="rId51" Type="http://schemas.openxmlformats.org/officeDocument/2006/relationships/tags" Target="../tags/tag362.xml"/><Relationship Id="rId50" Type="http://schemas.openxmlformats.org/officeDocument/2006/relationships/tags" Target="../tags/tag361.xml"/><Relationship Id="rId5" Type="http://schemas.openxmlformats.org/officeDocument/2006/relationships/oleObject" Target="../embeddings/oleObject136.bin"/><Relationship Id="rId49" Type="http://schemas.openxmlformats.org/officeDocument/2006/relationships/tags" Target="../tags/tag360.xml"/><Relationship Id="rId48" Type="http://schemas.openxmlformats.org/officeDocument/2006/relationships/tags" Target="../tags/tag359.xml"/><Relationship Id="rId47" Type="http://schemas.openxmlformats.org/officeDocument/2006/relationships/tags" Target="../tags/tag358.xml"/><Relationship Id="rId46" Type="http://schemas.openxmlformats.org/officeDocument/2006/relationships/tags" Target="../tags/tag357.xml"/><Relationship Id="rId45" Type="http://schemas.openxmlformats.org/officeDocument/2006/relationships/tags" Target="../tags/tag356.xml"/><Relationship Id="rId44" Type="http://schemas.openxmlformats.org/officeDocument/2006/relationships/tags" Target="../tags/tag355.xml"/><Relationship Id="rId43" Type="http://schemas.openxmlformats.org/officeDocument/2006/relationships/tags" Target="../tags/tag354.xml"/><Relationship Id="rId42" Type="http://schemas.openxmlformats.org/officeDocument/2006/relationships/tags" Target="../tags/tag353.xml"/><Relationship Id="rId41" Type="http://schemas.openxmlformats.org/officeDocument/2006/relationships/tags" Target="../tags/tag352.xml"/><Relationship Id="rId40" Type="http://schemas.openxmlformats.org/officeDocument/2006/relationships/tags" Target="../tags/tag351.xml"/><Relationship Id="rId4" Type="http://schemas.openxmlformats.org/officeDocument/2006/relationships/tags" Target="../tags/tag317.xml"/><Relationship Id="rId39" Type="http://schemas.openxmlformats.org/officeDocument/2006/relationships/tags" Target="../tags/tag350.xml"/><Relationship Id="rId38" Type="http://schemas.openxmlformats.org/officeDocument/2006/relationships/tags" Target="../tags/tag349.xml"/><Relationship Id="rId37" Type="http://schemas.openxmlformats.org/officeDocument/2006/relationships/tags" Target="../tags/tag348.xml"/><Relationship Id="rId36" Type="http://schemas.openxmlformats.org/officeDocument/2006/relationships/tags" Target="../tags/tag347.xml"/><Relationship Id="rId35" Type="http://schemas.openxmlformats.org/officeDocument/2006/relationships/tags" Target="../tags/tag346.xml"/><Relationship Id="rId34" Type="http://schemas.openxmlformats.org/officeDocument/2006/relationships/tags" Target="../tags/tag345.xml"/><Relationship Id="rId33" Type="http://schemas.openxmlformats.org/officeDocument/2006/relationships/tags" Target="../tags/tag344.xml"/><Relationship Id="rId32" Type="http://schemas.openxmlformats.org/officeDocument/2006/relationships/tags" Target="../tags/tag343.xml"/><Relationship Id="rId31" Type="http://schemas.openxmlformats.org/officeDocument/2006/relationships/tags" Target="../tags/tag342.xml"/><Relationship Id="rId30" Type="http://schemas.openxmlformats.org/officeDocument/2006/relationships/tags" Target="../tags/tag341.xml"/><Relationship Id="rId3" Type="http://schemas.openxmlformats.org/officeDocument/2006/relationships/tags" Target="../tags/tag316.xml"/><Relationship Id="rId29" Type="http://schemas.openxmlformats.org/officeDocument/2006/relationships/tags" Target="../tags/tag340.xml"/><Relationship Id="rId28" Type="http://schemas.openxmlformats.org/officeDocument/2006/relationships/tags" Target="../tags/tag339.xml"/><Relationship Id="rId27" Type="http://schemas.openxmlformats.org/officeDocument/2006/relationships/tags" Target="../tags/tag338.xml"/><Relationship Id="rId26" Type="http://schemas.openxmlformats.org/officeDocument/2006/relationships/tags" Target="../tags/tag337.xml"/><Relationship Id="rId25" Type="http://schemas.openxmlformats.org/officeDocument/2006/relationships/tags" Target="../tags/tag336.xml"/><Relationship Id="rId24" Type="http://schemas.openxmlformats.org/officeDocument/2006/relationships/tags" Target="../tags/tag335.xml"/><Relationship Id="rId23" Type="http://schemas.openxmlformats.org/officeDocument/2006/relationships/tags" Target="../tags/tag334.xml"/><Relationship Id="rId22" Type="http://schemas.openxmlformats.org/officeDocument/2006/relationships/tags" Target="../tags/tag333.xml"/><Relationship Id="rId21" Type="http://schemas.openxmlformats.org/officeDocument/2006/relationships/tags" Target="../tags/tag332.xml"/><Relationship Id="rId20" Type="http://schemas.openxmlformats.org/officeDocument/2006/relationships/tags" Target="../tags/tag331.xml"/><Relationship Id="rId2" Type="http://schemas.openxmlformats.org/officeDocument/2006/relationships/tags" Target="../tags/tag315.xml"/><Relationship Id="rId19" Type="http://schemas.openxmlformats.org/officeDocument/2006/relationships/tags" Target="../tags/tag330.xml"/><Relationship Id="rId18" Type="http://schemas.openxmlformats.org/officeDocument/2006/relationships/tags" Target="../tags/tag329.xml"/><Relationship Id="rId17" Type="http://schemas.openxmlformats.org/officeDocument/2006/relationships/tags" Target="../tags/tag328.xml"/><Relationship Id="rId16" Type="http://schemas.openxmlformats.org/officeDocument/2006/relationships/tags" Target="../tags/tag327.xml"/><Relationship Id="rId15" Type="http://schemas.openxmlformats.org/officeDocument/2006/relationships/tags" Target="../tags/tag326.xml"/><Relationship Id="rId14" Type="http://schemas.openxmlformats.org/officeDocument/2006/relationships/tags" Target="../tags/tag325.xml"/><Relationship Id="rId13" Type="http://schemas.openxmlformats.org/officeDocument/2006/relationships/tags" Target="../tags/tag324.xml"/><Relationship Id="rId12" Type="http://schemas.openxmlformats.org/officeDocument/2006/relationships/tags" Target="../tags/tag323.xml"/><Relationship Id="rId11" Type="http://schemas.openxmlformats.org/officeDocument/2006/relationships/tags" Target="../tags/tag322.xml"/><Relationship Id="rId10" Type="http://schemas.openxmlformats.org/officeDocument/2006/relationships/tags" Target="../tags/tag321.xml"/><Relationship Id="rId1" Type="http://schemas.openxmlformats.org/officeDocument/2006/relationships/tags" Target="../tags/tag314.xml"/></Relationships>
</file>

<file path=ppt/slides/_rels/slide32.xml.rels><?xml version="1.0" encoding="UTF-8" standalone="yes"?>
<Relationships xmlns="http://schemas.openxmlformats.org/package/2006/relationships"><Relationship Id="rId9" Type="http://schemas.openxmlformats.org/officeDocument/2006/relationships/tags" Target="../tags/tag367.xml"/><Relationship Id="rId8" Type="http://schemas.openxmlformats.org/officeDocument/2006/relationships/image" Target="../media/image136.wmf"/><Relationship Id="rId7" Type="http://schemas.openxmlformats.org/officeDocument/2006/relationships/oleObject" Target="../embeddings/oleObject138.bin"/><Relationship Id="rId6" Type="http://schemas.openxmlformats.org/officeDocument/2006/relationships/tags" Target="../tags/tag366.xml"/><Relationship Id="rId5" Type="http://schemas.openxmlformats.org/officeDocument/2006/relationships/tags" Target="../tags/tag365.xml"/><Relationship Id="rId4" Type="http://schemas.openxmlformats.org/officeDocument/2006/relationships/image" Target="../media/image135.wmf"/><Relationship Id="rId3" Type="http://schemas.openxmlformats.org/officeDocument/2006/relationships/oleObject" Target="../embeddings/oleObject137.bin"/><Relationship Id="rId21" Type="http://schemas.openxmlformats.org/officeDocument/2006/relationships/vmlDrawing" Target="../drawings/vmlDrawing25.vml"/><Relationship Id="rId20" Type="http://schemas.openxmlformats.org/officeDocument/2006/relationships/slideLayout" Target="../slideLayouts/slideLayout7.xml"/><Relationship Id="rId2" Type="http://schemas.openxmlformats.org/officeDocument/2006/relationships/tags" Target="../tags/tag364.xml"/><Relationship Id="rId19" Type="http://schemas.openxmlformats.org/officeDocument/2006/relationships/image" Target="../media/image139.wmf"/><Relationship Id="rId18" Type="http://schemas.openxmlformats.org/officeDocument/2006/relationships/oleObject" Target="../embeddings/oleObject141.bin"/><Relationship Id="rId17" Type="http://schemas.openxmlformats.org/officeDocument/2006/relationships/tags" Target="../tags/tag371.xml"/><Relationship Id="rId16" Type="http://schemas.openxmlformats.org/officeDocument/2006/relationships/tags" Target="../tags/tag370.xml"/><Relationship Id="rId15" Type="http://schemas.openxmlformats.org/officeDocument/2006/relationships/tags" Target="../tags/tag369.xml"/><Relationship Id="rId14" Type="http://schemas.openxmlformats.org/officeDocument/2006/relationships/image" Target="../media/image138.wmf"/><Relationship Id="rId13" Type="http://schemas.openxmlformats.org/officeDocument/2006/relationships/oleObject" Target="../embeddings/oleObject140.bin"/><Relationship Id="rId12" Type="http://schemas.openxmlformats.org/officeDocument/2006/relationships/tags" Target="../tags/tag368.xml"/><Relationship Id="rId11" Type="http://schemas.openxmlformats.org/officeDocument/2006/relationships/image" Target="../media/image137.wmf"/><Relationship Id="rId10" Type="http://schemas.openxmlformats.org/officeDocument/2006/relationships/oleObject" Target="../embeddings/oleObject139.bin"/><Relationship Id="rId1" Type="http://schemas.openxmlformats.org/officeDocument/2006/relationships/tags" Target="../tags/tag363.xml"/></Relationships>
</file>

<file path=ppt/slides/_rels/slide33.xml.rels><?xml version="1.0" encoding="UTF-8" standalone="yes"?>
<Relationships xmlns="http://schemas.openxmlformats.org/package/2006/relationships"><Relationship Id="rId9" Type="http://schemas.openxmlformats.org/officeDocument/2006/relationships/vmlDrawing" Target="../drawings/vmlDrawing26.vml"/><Relationship Id="rId8" Type="http://schemas.openxmlformats.org/officeDocument/2006/relationships/slideLayout" Target="../slideLayouts/slideLayout7.xml"/><Relationship Id="rId7" Type="http://schemas.openxmlformats.org/officeDocument/2006/relationships/image" Target="../media/image141.wmf"/><Relationship Id="rId6" Type="http://schemas.openxmlformats.org/officeDocument/2006/relationships/oleObject" Target="../embeddings/oleObject146.bin"/><Relationship Id="rId5" Type="http://schemas.openxmlformats.org/officeDocument/2006/relationships/oleObject" Target="../embeddings/oleObject145.bin"/><Relationship Id="rId4" Type="http://schemas.openxmlformats.org/officeDocument/2006/relationships/oleObject" Target="../embeddings/oleObject144.bin"/><Relationship Id="rId3" Type="http://schemas.openxmlformats.org/officeDocument/2006/relationships/oleObject" Target="../embeddings/oleObject143.bin"/><Relationship Id="rId2" Type="http://schemas.openxmlformats.org/officeDocument/2006/relationships/image" Target="../media/image140.wmf"/><Relationship Id="rId1" Type="http://schemas.openxmlformats.org/officeDocument/2006/relationships/oleObject" Target="../embeddings/oleObject142.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51.bin"/><Relationship Id="rId8" Type="http://schemas.openxmlformats.org/officeDocument/2006/relationships/image" Target="../media/image145.emf"/><Relationship Id="rId7" Type="http://schemas.openxmlformats.org/officeDocument/2006/relationships/oleObject" Target="../embeddings/oleObject150.bin"/><Relationship Id="rId6" Type="http://schemas.openxmlformats.org/officeDocument/2006/relationships/image" Target="../media/image144.wmf"/><Relationship Id="rId5" Type="http://schemas.openxmlformats.org/officeDocument/2006/relationships/oleObject" Target="../embeddings/oleObject149.bin"/><Relationship Id="rId4" Type="http://schemas.openxmlformats.org/officeDocument/2006/relationships/image" Target="../media/image143.emf"/><Relationship Id="rId3" Type="http://schemas.openxmlformats.org/officeDocument/2006/relationships/oleObject" Target="../embeddings/oleObject148.bin"/><Relationship Id="rId2" Type="http://schemas.openxmlformats.org/officeDocument/2006/relationships/image" Target="../media/image142.wmf"/><Relationship Id="rId16" Type="http://schemas.openxmlformats.org/officeDocument/2006/relationships/vmlDrawing" Target="../drawings/vmlDrawing27.vml"/><Relationship Id="rId15" Type="http://schemas.openxmlformats.org/officeDocument/2006/relationships/slideLayout" Target="../slideLayouts/slideLayout7.xml"/><Relationship Id="rId14" Type="http://schemas.openxmlformats.org/officeDocument/2006/relationships/image" Target="../media/image148.wmf"/><Relationship Id="rId13" Type="http://schemas.openxmlformats.org/officeDocument/2006/relationships/oleObject" Target="../embeddings/oleObject153.bin"/><Relationship Id="rId12" Type="http://schemas.openxmlformats.org/officeDocument/2006/relationships/image" Target="../media/image147.wmf"/><Relationship Id="rId11" Type="http://schemas.openxmlformats.org/officeDocument/2006/relationships/oleObject" Target="../embeddings/oleObject152.bin"/><Relationship Id="rId10" Type="http://schemas.openxmlformats.org/officeDocument/2006/relationships/image" Target="../media/image146.wmf"/><Relationship Id="rId1" Type="http://schemas.openxmlformats.org/officeDocument/2006/relationships/oleObject" Target="../embeddings/oleObject147.bin"/></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7.xml"/><Relationship Id="rId6" Type="http://schemas.openxmlformats.org/officeDocument/2006/relationships/image" Target="../media/image151.wmf"/><Relationship Id="rId5" Type="http://schemas.openxmlformats.org/officeDocument/2006/relationships/oleObject" Target="../embeddings/oleObject156.bin"/><Relationship Id="rId4" Type="http://schemas.openxmlformats.org/officeDocument/2006/relationships/image" Target="../media/image150.wmf"/><Relationship Id="rId3" Type="http://schemas.openxmlformats.org/officeDocument/2006/relationships/oleObject" Target="../embeddings/oleObject155.bin"/><Relationship Id="rId2" Type="http://schemas.openxmlformats.org/officeDocument/2006/relationships/image" Target="../media/image149.wmf"/><Relationship Id="rId1" Type="http://schemas.openxmlformats.org/officeDocument/2006/relationships/oleObject" Target="../embeddings/oleObject154.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7.xml"/><Relationship Id="rId4" Type="http://schemas.openxmlformats.org/officeDocument/2006/relationships/image" Target="../media/image153.wmf"/><Relationship Id="rId3" Type="http://schemas.openxmlformats.org/officeDocument/2006/relationships/oleObject" Target="../embeddings/oleObject158.bin"/><Relationship Id="rId2" Type="http://schemas.openxmlformats.org/officeDocument/2006/relationships/image" Target="../media/image152.wmf"/><Relationship Id="rId1" Type="http://schemas.openxmlformats.org/officeDocument/2006/relationships/oleObject" Target="../embeddings/oleObject157.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63.bin"/><Relationship Id="rId8" Type="http://schemas.openxmlformats.org/officeDocument/2006/relationships/image" Target="../media/image157.wmf"/><Relationship Id="rId7" Type="http://schemas.openxmlformats.org/officeDocument/2006/relationships/oleObject" Target="../embeddings/oleObject162.bin"/><Relationship Id="rId6" Type="http://schemas.openxmlformats.org/officeDocument/2006/relationships/image" Target="../media/image156.wmf"/><Relationship Id="rId5" Type="http://schemas.openxmlformats.org/officeDocument/2006/relationships/oleObject" Target="../embeddings/oleObject161.bin"/><Relationship Id="rId4" Type="http://schemas.openxmlformats.org/officeDocument/2006/relationships/image" Target="../media/image155.wmf"/><Relationship Id="rId3" Type="http://schemas.openxmlformats.org/officeDocument/2006/relationships/oleObject" Target="../embeddings/oleObject160.bin"/><Relationship Id="rId2" Type="http://schemas.openxmlformats.org/officeDocument/2006/relationships/image" Target="../media/image154.wmf"/><Relationship Id="rId14" Type="http://schemas.openxmlformats.org/officeDocument/2006/relationships/vmlDrawing" Target="../drawings/vmlDrawing30.vml"/><Relationship Id="rId13" Type="http://schemas.openxmlformats.org/officeDocument/2006/relationships/slideLayout" Target="../slideLayouts/slideLayout7.xml"/><Relationship Id="rId12" Type="http://schemas.openxmlformats.org/officeDocument/2006/relationships/image" Target="../media/image159.wmf"/><Relationship Id="rId11" Type="http://schemas.openxmlformats.org/officeDocument/2006/relationships/oleObject" Target="../embeddings/oleObject164.bin"/><Relationship Id="rId10" Type="http://schemas.openxmlformats.org/officeDocument/2006/relationships/image" Target="../media/image158.wmf"/><Relationship Id="rId1" Type="http://schemas.openxmlformats.org/officeDocument/2006/relationships/oleObject" Target="../embeddings/oleObject159.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69.bin"/><Relationship Id="rId8" Type="http://schemas.openxmlformats.org/officeDocument/2006/relationships/image" Target="../media/image163.wmf"/><Relationship Id="rId7" Type="http://schemas.openxmlformats.org/officeDocument/2006/relationships/oleObject" Target="../embeddings/oleObject168.bin"/><Relationship Id="rId6" Type="http://schemas.openxmlformats.org/officeDocument/2006/relationships/image" Target="../media/image162.wmf"/><Relationship Id="rId5" Type="http://schemas.openxmlformats.org/officeDocument/2006/relationships/oleObject" Target="../embeddings/oleObject167.bin"/><Relationship Id="rId4" Type="http://schemas.openxmlformats.org/officeDocument/2006/relationships/image" Target="../media/image161.wmf"/><Relationship Id="rId3" Type="http://schemas.openxmlformats.org/officeDocument/2006/relationships/oleObject" Target="../embeddings/oleObject166.bin"/><Relationship Id="rId2" Type="http://schemas.openxmlformats.org/officeDocument/2006/relationships/image" Target="../media/image160.wmf"/><Relationship Id="rId18" Type="http://schemas.openxmlformats.org/officeDocument/2006/relationships/vmlDrawing" Target="../drawings/vmlDrawing31.vml"/><Relationship Id="rId17" Type="http://schemas.openxmlformats.org/officeDocument/2006/relationships/slideLayout" Target="../slideLayouts/slideLayout7.xml"/><Relationship Id="rId16" Type="http://schemas.openxmlformats.org/officeDocument/2006/relationships/image" Target="../media/image167.wmf"/><Relationship Id="rId15" Type="http://schemas.openxmlformats.org/officeDocument/2006/relationships/oleObject" Target="../embeddings/oleObject172.bin"/><Relationship Id="rId14" Type="http://schemas.openxmlformats.org/officeDocument/2006/relationships/image" Target="../media/image166.wmf"/><Relationship Id="rId13" Type="http://schemas.openxmlformats.org/officeDocument/2006/relationships/oleObject" Target="../embeddings/oleObject171.bin"/><Relationship Id="rId12" Type="http://schemas.openxmlformats.org/officeDocument/2006/relationships/image" Target="../media/image165.wmf"/><Relationship Id="rId11" Type="http://schemas.openxmlformats.org/officeDocument/2006/relationships/oleObject" Target="../embeddings/oleObject170.bin"/><Relationship Id="rId10" Type="http://schemas.openxmlformats.org/officeDocument/2006/relationships/image" Target="../media/image164.wmf"/><Relationship Id="rId1" Type="http://schemas.openxmlformats.org/officeDocument/2006/relationships/oleObject" Target="../embeddings/oleObject165.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74.bin"/><Relationship Id="rId8" Type="http://schemas.openxmlformats.org/officeDocument/2006/relationships/tags" Target="../tags/tag377.xml"/><Relationship Id="rId7" Type="http://schemas.openxmlformats.org/officeDocument/2006/relationships/tags" Target="../tags/tag376.xml"/><Relationship Id="rId6" Type="http://schemas.openxmlformats.org/officeDocument/2006/relationships/image" Target="../media/image168.wmf"/><Relationship Id="rId5" Type="http://schemas.openxmlformats.org/officeDocument/2006/relationships/oleObject" Target="../embeddings/oleObject173.bin"/><Relationship Id="rId4" Type="http://schemas.openxmlformats.org/officeDocument/2006/relationships/tags" Target="../tags/tag375.xml"/><Relationship Id="rId3" Type="http://schemas.openxmlformats.org/officeDocument/2006/relationships/tags" Target="../tags/tag374.xml"/><Relationship Id="rId26" Type="http://schemas.openxmlformats.org/officeDocument/2006/relationships/vmlDrawing" Target="../drawings/vmlDrawing32.vml"/><Relationship Id="rId25" Type="http://schemas.openxmlformats.org/officeDocument/2006/relationships/slideLayout" Target="../slideLayouts/slideLayout7.xml"/><Relationship Id="rId24" Type="http://schemas.openxmlformats.org/officeDocument/2006/relationships/tags" Target="../tags/tag383.xml"/><Relationship Id="rId23" Type="http://schemas.openxmlformats.org/officeDocument/2006/relationships/image" Target="../media/image173.wmf"/><Relationship Id="rId22" Type="http://schemas.openxmlformats.org/officeDocument/2006/relationships/oleObject" Target="../embeddings/oleObject178.bin"/><Relationship Id="rId21" Type="http://schemas.openxmlformats.org/officeDocument/2006/relationships/tags" Target="../tags/tag382.xml"/><Relationship Id="rId20" Type="http://schemas.openxmlformats.org/officeDocument/2006/relationships/image" Target="../media/image172.wmf"/><Relationship Id="rId2" Type="http://schemas.openxmlformats.org/officeDocument/2006/relationships/tags" Target="../tags/tag373.xml"/><Relationship Id="rId19" Type="http://schemas.openxmlformats.org/officeDocument/2006/relationships/oleObject" Target="../embeddings/oleObject177.bin"/><Relationship Id="rId18" Type="http://schemas.openxmlformats.org/officeDocument/2006/relationships/tags" Target="../tags/tag381.xml"/><Relationship Id="rId17" Type="http://schemas.openxmlformats.org/officeDocument/2006/relationships/tags" Target="../tags/tag380.xml"/><Relationship Id="rId16" Type="http://schemas.openxmlformats.org/officeDocument/2006/relationships/image" Target="../media/image171.wmf"/><Relationship Id="rId15" Type="http://schemas.openxmlformats.org/officeDocument/2006/relationships/oleObject" Target="../embeddings/oleObject176.bin"/><Relationship Id="rId14" Type="http://schemas.openxmlformats.org/officeDocument/2006/relationships/tags" Target="../tags/tag379.xml"/><Relationship Id="rId13" Type="http://schemas.openxmlformats.org/officeDocument/2006/relationships/image" Target="../media/image170.wmf"/><Relationship Id="rId12" Type="http://schemas.openxmlformats.org/officeDocument/2006/relationships/oleObject" Target="../embeddings/oleObject175.bin"/><Relationship Id="rId11" Type="http://schemas.openxmlformats.org/officeDocument/2006/relationships/tags" Target="../tags/tag378.xml"/><Relationship Id="rId10" Type="http://schemas.openxmlformats.org/officeDocument/2006/relationships/image" Target="../media/image169.wmf"/><Relationship Id="rId1" Type="http://schemas.openxmlformats.org/officeDocument/2006/relationships/tags" Target="../tags/tag37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7.xml"/><Relationship Id="rId1" Type="http://schemas.openxmlformats.org/officeDocument/2006/relationships/tags" Target="../tags/tag76.xml"/></Relationships>
</file>

<file path=ppt/slides/_rels/slide40.xml.rels><?xml version="1.0" encoding="UTF-8" standalone="yes"?>
<Relationships xmlns="http://schemas.openxmlformats.org/package/2006/relationships"><Relationship Id="rId9" Type="http://schemas.openxmlformats.org/officeDocument/2006/relationships/tags" Target="../tags/tag384.xml"/><Relationship Id="rId8" Type="http://schemas.openxmlformats.org/officeDocument/2006/relationships/image" Target="../media/image177.wmf"/><Relationship Id="rId7" Type="http://schemas.openxmlformats.org/officeDocument/2006/relationships/oleObject" Target="../embeddings/oleObject182.bin"/><Relationship Id="rId6" Type="http://schemas.openxmlformats.org/officeDocument/2006/relationships/image" Target="../media/image176.wmf"/><Relationship Id="rId5" Type="http://schemas.openxmlformats.org/officeDocument/2006/relationships/oleObject" Target="../embeddings/oleObject181.bin"/><Relationship Id="rId4" Type="http://schemas.openxmlformats.org/officeDocument/2006/relationships/image" Target="../media/image175.wmf"/><Relationship Id="rId3" Type="http://schemas.openxmlformats.org/officeDocument/2006/relationships/oleObject" Target="../embeddings/oleObject180.bin"/><Relationship Id="rId2" Type="http://schemas.openxmlformats.org/officeDocument/2006/relationships/image" Target="../media/image174.wmf"/><Relationship Id="rId12" Type="http://schemas.openxmlformats.org/officeDocument/2006/relationships/vmlDrawing" Target="../drawings/vmlDrawing33.vml"/><Relationship Id="rId11" Type="http://schemas.openxmlformats.org/officeDocument/2006/relationships/slideLayout" Target="../slideLayouts/slideLayout7.xml"/><Relationship Id="rId10" Type="http://schemas.openxmlformats.org/officeDocument/2006/relationships/tags" Target="../tags/tag385.xml"/><Relationship Id="rId1" Type="http://schemas.openxmlformats.org/officeDocument/2006/relationships/oleObject" Target="../embeddings/oleObject179.bin"/></Relationships>
</file>

<file path=ppt/slides/_rels/slide41.xml.rels><?xml version="1.0" encoding="UTF-8" standalone="yes"?>
<Relationships xmlns="http://schemas.openxmlformats.org/package/2006/relationships"><Relationship Id="rId9" Type="http://schemas.openxmlformats.org/officeDocument/2006/relationships/image" Target="../media/image179.wmf"/><Relationship Id="rId8" Type="http://schemas.openxmlformats.org/officeDocument/2006/relationships/oleObject" Target="../embeddings/oleObject184.bin"/><Relationship Id="rId7" Type="http://schemas.openxmlformats.org/officeDocument/2006/relationships/tags" Target="../tags/tag390.xml"/><Relationship Id="rId6" Type="http://schemas.openxmlformats.org/officeDocument/2006/relationships/tags" Target="../tags/tag389.xml"/><Relationship Id="rId5" Type="http://schemas.openxmlformats.org/officeDocument/2006/relationships/image" Target="../media/image178.wmf"/><Relationship Id="rId4" Type="http://schemas.openxmlformats.org/officeDocument/2006/relationships/oleObject" Target="../embeddings/oleObject183.bin"/><Relationship Id="rId3" Type="http://schemas.openxmlformats.org/officeDocument/2006/relationships/tags" Target="../tags/tag388.xml"/><Relationship Id="rId21" Type="http://schemas.openxmlformats.org/officeDocument/2006/relationships/vmlDrawing" Target="../drawings/vmlDrawing34.vml"/><Relationship Id="rId20" Type="http://schemas.openxmlformats.org/officeDocument/2006/relationships/slideLayout" Target="../slideLayouts/slideLayout7.xml"/><Relationship Id="rId2" Type="http://schemas.openxmlformats.org/officeDocument/2006/relationships/tags" Target="../tags/tag387.xml"/><Relationship Id="rId19" Type="http://schemas.openxmlformats.org/officeDocument/2006/relationships/tags" Target="../tags/tag394.xml"/><Relationship Id="rId18" Type="http://schemas.openxmlformats.org/officeDocument/2006/relationships/image" Target="../media/image182.wmf"/><Relationship Id="rId17" Type="http://schemas.openxmlformats.org/officeDocument/2006/relationships/oleObject" Target="../embeddings/oleObject187.bin"/><Relationship Id="rId16" Type="http://schemas.openxmlformats.org/officeDocument/2006/relationships/image" Target="../media/image181.wmf"/><Relationship Id="rId15" Type="http://schemas.openxmlformats.org/officeDocument/2006/relationships/oleObject" Target="../embeddings/oleObject186.bin"/><Relationship Id="rId14" Type="http://schemas.openxmlformats.org/officeDocument/2006/relationships/tags" Target="../tags/tag393.xml"/><Relationship Id="rId13" Type="http://schemas.openxmlformats.org/officeDocument/2006/relationships/tags" Target="../tags/tag392.xml"/><Relationship Id="rId12" Type="http://schemas.openxmlformats.org/officeDocument/2006/relationships/image" Target="../media/image180.wmf"/><Relationship Id="rId11" Type="http://schemas.openxmlformats.org/officeDocument/2006/relationships/oleObject" Target="../embeddings/oleObject185.bin"/><Relationship Id="rId10" Type="http://schemas.openxmlformats.org/officeDocument/2006/relationships/tags" Target="../tags/tag391.xml"/><Relationship Id="rId1" Type="http://schemas.openxmlformats.org/officeDocument/2006/relationships/tags" Target="../tags/tag386.xml"/></Relationships>
</file>

<file path=ppt/slides/_rels/slide42.xml.rels><?xml version="1.0" encoding="UTF-8" standalone="yes"?>
<Relationships xmlns="http://schemas.openxmlformats.org/package/2006/relationships"><Relationship Id="rId9" Type="http://schemas.openxmlformats.org/officeDocument/2006/relationships/tags" Target="../tags/tag401.xml"/><Relationship Id="rId8" Type="http://schemas.openxmlformats.org/officeDocument/2006/relationships/tags" Target="../tags/tag400.xml"/><Relationship Id="rId7" Type="http://schemas.openxmlformats.org/officeDocument/2006/relationships/image" Target="../media/image183.wmf"/><Relationship Id="rId6" Type="http://schemas.openxmlformats.org/officeDocument/2006/relationships/oleObject" Target="../embeddings/oleObject188.bin"/><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tags" Target="../tags/tag396.xml"/><Relationship Id="rId19" Type="http://schemas.openxmlformats.org/officeDocument/2006/relationships/vmlDrawing" Target="../drawings/vmlDrawing35.vml"/><Relationship Id="rId18" Type="http://schemas.openxmlformats.org/officeDocument/2006/relationships/slideLayout" Target="../slideLayouts/slideLayout7.xml"/><Relationship Id="rId17" Type="http://schemas.openxmlformats.org/officeDocument/2006/relationships/tags" Target="../tags/tag405.xml"/><Relationship Id="rId16" Type="http://schemas.openxmlformats.org/officeDocument/2006/relationships/tags" Target="../tags/tag404.xml"/><Relationship Id="rId15" Type="http://schemas.openxmlformats.org/officeDocument/2006/relationships/image" Target="../media/image185.wmf"/><Relationship Id="rId14" Type="http://schemas.openxmlformats.org/officeDocument/2006/relationships/oleObject" Target="../embeddings/oleObject190.bin"/><Relationship Id="rId13" Type="http://schemas.openxmlformats.org/officeDocument/2006/relationships/tags" Target="../tags/tag403.xml"/><Relationship Id="rId12" Type="http://schemas.openxmlformats.org/officeDocument/2006/relationships/image" Target="../media/image184.wmf"/><Relationship Id="rId11" Type="http://schemas.openxmlformats.org/officeDocument/2006/relationships/oleObject" Target="../embeddings/oleObject189.bin"/><Relationship Id="rId10" Type="http://schemas.openxmlformats.org/officeDocument/2006/relationships/tags" Target="../tags/tag402.xml"/><Relationship Id="rId1" Type="http://schemas.openxmlformats.org/officeDocument/2006/relationships/tags" Target="../tags/tag395.xml"/></Relationships>
</file>

<file path=ppt/slides/_rels/slide43.xml.rels><?xml version="1.0" encoding="UTF-8" standalone="yes"?>
<Relationships xmlns="http://schemas.openxmlformats.org/package/2006/relationships"><Relationship Id="rId9" Type="http://schemas.openxmlformats.org/officeDocument/2006/relationships/vmlDrawing" Target="../drawings/vmlDrawing36.vml"/><Relationship Id="rId8" Type="http://schemas.openxmlformats.org/officeDocument/2006/relationships/slideLayout" Target="../slideLayouts/slideLayout7.xml"/><Relationship Id="rId7" Type="http://schemas.openxmlformats.org/officeDocument/2006/relationships/tags" Target="../tags/tag406.xml"/><Relationship Id="rId6" Type="http://schemas.openxmlformats.org/officeDocument/2006/relationships/image" Target="../media/image188.wmf"/><Relationship Id="rId5" Type="http://schemas.openxmlformats.org/officeDocument/2006/relationships/oleObject" Target="../embeddings/oleObject193.bin"/><Relationship Id="rId4" Type="http://schemas.openxmlformats.org/officeDocument/2006/relationships/image" Target="../media/image187.wmf"/><Relationship Id="rId3" Type="http://schemas.openxmlformats.org/officeDocument/2006/relationships/oleObject" Target="../embeddings/oleObject192.bin"/><Relationship Id="rId2" Type="http://schemas.openxmlformats.org/officeDocument/2006/relationships/image" Target="../media/image186.emf"/><Relationship Id="rId1" Type="http://schemas.openxmlformats.org/officeDocument/2006/relationships/oleObject" Target="../embeddings/oleObject191.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98.bin"/><Relationship Id="rId8" Type="http://schemas.openxmlformats.org/officeDocument/2006/relationships/image" Target="../media/image187.wmf"/><Relationship Id="rId7" Type="http://schemas.openxmlformats.org/officeDocument/2006/relationships/oleObject" Target="../embeddings/oleObject197.bin"/><Relationship Id="rId6" Type="http://schemas.openxmlformats.org/officeDocument/2006/relationships/image" Target="../media/image191.wmf"/><Relationship Id="rId5" Type="http://schemas.openxmlformats.org/officeDocument/2006/relationships/oleObject" Target="../embeddings/oleObject196.bin"/><Relationship Id="rId4" Type="http://schemas.openxmlformats.org/officeDocument/2006/relationships/image" Target="../media/image190.wmf"/><Relationship Id="rId3" Type="http://schemas.openxmlformats.org/officeDocument/2006/relationships/oleObject" Target="../embeddings/oleObject195.bin"/><Relationship Id="rId2" Type="http://schemas.openxmlformats.org/officeDocument/2006/relationships/image" Target="../media/image189.emf"/><Relationship Id="rId11" Type="http://schemas.openxmlformats.org/officeDocument/2006/relationships/vmlDrawing" Target="../drawings/vmlDrawing37.vml"/><Relationship Id="rId10" Type="http://schemas.openxmlformats.org/officeDocument/2006/relationships/slideLayout" Target="../slideLayouts/slideLayout7.xml"/><Relationship Id="rId1" Type="http://schemas.openxmlformats.org/officeDocument/2006/relationships/oleObject" Target="../embeddings/oleObject194.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vmlDrawing" Target="../drawings/vmlDrawing38.vml"/><Relationship Id="rId7" Type="http://schemas.openxmlformats.org/officeDocument/2006/relationships/slideLayout" Target="../slideLayouts/slideLayout7.xml"/><Relationship Id="rId6" Type="http://schemas.openxmlformats.org/officeDocument/2006/relationships/image" Target="../media/image194.wmf"/><Relationship Id="rId5" Type="http://schemas.openxmlformats.org/officeDocument/2006/relationships/oleObject" Target="../embeddings/oleObject201.bin"/><Relationship Id="rId4" Type="http://schemas.openxmlformats.org/officeDocument/2006/relationships/image" Target="../media/image193.wmf"/><Relationship Id="rId3" Type="http://schemas.openxmlformats.org/officeDocument/2006/relationships/oleObject" Target="../embeddings/oleObject200.bin"/><Relationship Id="rId2" Type="http://schemas.openxmlformats.org/officeDocument/2006/relationships/image" Target="../media/image192.wmf"/><Relationship Id="rId1" Type="http://schemas.openxmlformats.org/officeDocument/2006/relationships/oleObject" Target="../embeddings/oleObject199.bin"/></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8.wmf"/><Relationship Id="rId7" Type="http://schemas.openxmlformats.org/officeDocument/2006/relationships/oleObject" Target="../embeddings/oleObject205.bin"/><Relationship Id="rId6" Type="http://schemas.openxmlformats.org/officeDocument/2006/relationships/image" Target="../media/image197.wmf"/><Relationship Id="rId5" Type="http://schemas.openxmlformats.org/officeDocument/2006/relationships/oleObject" Target="../embeddings/oleObject204.bin"/><Relationship Id="rId4" Type="http://schemas.openxmlformats.org/officeDocument/2006/relationships/image" Target="../media/image196.wmf"/><Relationship Id="rId3" Type="http://schemas.openxmlformats.org/officeDocument/2006/relationships/oleObject" Target="../embeddings/oleObject203.bin"/><Relationship Id="rId2" Type="http://schemas.openxmlformats.org/officeDocument/2006/relationships/image" Target="../media/image195.wmf"/><Relationship Id="rId10" Type="http://schemas.openxmlformats.org/officeDocument/2006/relationships/vmlDrawing" Target="../drawings/vmlDrawing39.vml"/><Relationship Id="rId1" Type="http://schemas.openxmlformats.org/officeDocument/2006/relationships/oleObject" Target="../embeddings/oleObject202.bin"/></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9.wmf"/></Relationships>
</file>

<file path=ppt/slides/_rels/slide49.xml.rels><?xml version="1.0" encoding="UTF-8" standalone="yes"?>
<Relationships xmlns="http://schemas.openxmlformats.org/package/2006/relationships"><Relationship Id="rId9" Type="http://schemas.openxmlformats.org/officeDocument/2006/relationships/tags" Target="../tags/tag411.xml"/><Relationship Id="rId8" Type="http://schemas.openxmlformats.org/officeDocument/2006/relationships/tags" Target="../tags/tag410.xml"/><Relationship Id="rId7" Type="http://schemas.openxmlformats.org/officeDocument/2006/relationships/image" Target="../media/image201.wmf"/><Relationship Id="rId6" Type="http://schemas.openxmlformats.org/officeDocument/2006/relationships/oleObject" Target="../embeddings/oleObject207.bin"/><Relationship Id="rId5" Type="http://schemas.openxmlformats.org/officeDocument/2006/relationships/tags" Target="../tags/tag409.xml"/><Relationship Id="rId4" Type="http://schemas.openxmlformats.org/officeDocument/2006/relationships/image" Target="../media/image200.wmf"/><Relationship Id="rId35" Type="http://schemas.openxmlformats.org/officeDocument/2006/relationships/vmlDrawing" Target="../drawings/vmlDrawing40.vml"/><Relationship Id="rId34" Type="http://schemas.openxmlformats.org/officeDocument/2006/relationships/slideLayout" Target="../slideLayouts/slideLayout7.xml"/><Relationship Id="rId33" Type="http://schemas.openxmlformats.org/officeDocument/2006/relationships/image" Target="../media/image209.wmf"/><Relationship Id="rId32" Type="http://schemas.openxmlformats.org/officeDocument/2006/relationships/oleObject" Target="../embeddings/oleObject215.bin"/><Relationship Id="rId31" Type="http://schemas.openxmlformats.org/officeDocument/2006/relationships/tags" Target="../tags/tag419.xml"/><Relationship Id="rId30" Type="http://schemas.openxmlformats.org/officeDocument/2006/relationships/image" Target="../media/image208.wmf"/><Relationship Id="rId3" Type="http://schemas.openxmlformats.org/officeDocument/2006/relationships/oleObject" Target="../embeddings/oleObject206.bin"/><Relationship Id="rId29" Type="http://schemas.openxmlformats.org/officeDocument/2006/relationships/oleObject" Target="../embeddings/oleObject214.bin"/><Relationship Id="rId28" Type="http://schemas.openxmlformats.org/officeDocument/2006/relationships/tags" Target="../tags/tag418.xml"/><Relationship Id="rId27" Type="http://schemas.openxmlformats.org/officeDocument/2006/relationships/image" Target="../media/image207.wmf"/><Relationship Id="rId26" Type="http://schemas.openxmlformats.org/officeDocument/2006/relationships/oleObject" Target="../embeddings/oleObject213.bin"/><Relationship Id="rId25" Type="http://schemas.openxmlformats.org/officeDocument/2006/relationships/tags" Target="../tags/tag417.xml"/><Relationship Id="rId24" Type="http://schemas.openxmlformats.org/officeDocument/2006/relationships/image" Target="../media/image206.wmf"/><Relationship Id="rId23" Type="http://schemas.openxmlformats.org/officeDocument/2006/relationships/oleObject" Target="../embeddings/oleObject212.bin"/><Relationship Id="rId22" Type="http://schemas.openxmlformats.org/officeDocument/2006/relationships/tags" Target="../tags/tag416.xml"/><Relationship Id="rId21" Type="http://schemas.openxmlformats.org/officeDocument/2006/relationships/image" Target="../media/image205.wmf"/><Relationship Id="rId20" Type="http://schemas.openxmlformats.org/officeDocument/2006/relationships/oleObject" Target="../embeddings/oleObject211.bin"/><Relationship Id="rId2" Type="http://schemas.openxmlformats.org/officeDocument/2006/relationships/tags" Target="../tags/tag408.xml"/><Relationship Id="rId19" Type="http://schemas.openxmlformats.org/officeDocument/2006/relationships/tags" Target="../tags/tag415.xml"/><Relationship Id="rId18" Type="http://schemas.openxmlformats.org/officeDocument/2006/relationships/image" Target="../media/image204.wmf"/><Relationship Id="rId17" Type="http://schemas.openxmlformats.org/officeDocument/2006/relationships/oleObject" Target="../embeddings/oleObject210.bin"/><Relationship Id="rId16" Type="http://schemas.openxmlformats.org/officeDocument/2006/relationships/tags" Target="../tags/tag414.xml"/><Relationship Id="rId15" Type="http://schemas.openxmlformats.org/officeDocument/2006/relationships/image" Target="../media/image203.wmf"/><Relationship Id="rId14" Type="http://schemas.openxmlformats.org/officeDocument/2006/relationships/oleObject" Target="../embeddings/oleObject209.bin"/><Relationship Id="rId13" Type="http://schemas.openxmlformats.org/officeDocument/2006/relationships/tags" Target="../tags/tag413.xml"/><Relationship Id="rId12" Type="http://schemas.openxmlformats.org/officeDocument/2006/relationships/image" Target="../media/image202.wmf"/><Relationship Id="rId11" Type="http://schemas.openxmlformats.org/officeDocument/2006/relationships/oleObject" Target="../embeddings/oleObject208.bin"/><Relationship Id="rId10" Type="http://schemas.openxmlformats.org/officeDocument/2006/relationships/tags" Target="../tags/tag412.xml"/><Relationship Id="rId1" Type="http://schemas.openxmlformats.org/officeDocument/2006/relationships/tags" Target="../tags/tag407.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8.wmf"/><Relationship Id="rId7" Type="http://schemas.openxmlformats.org/officeDocument/2006/relationships/oleObject" Target="../embeddings/oleObject20.bin"/><Relationship Id="rId6" Type="http://schemas.openxmlformats.org/officeDocument/2006/relationships/image" Target="../media/image17.wmf"/><Relationship Id="rId5" Type="http://schemas.openxmlformats.org/officeDocument/2006/relationships/oleObject" Target="../embeddings/oleObject19.bin"/><Relationship Id="rId4" Type="http://schemas.openxmlformats.org/officeDocument/2006/relationships/image" Target="../media/image16.wmf"/><Relationship Id="rId3" Type="http://schemas.openxmlformats.org/officeDocument/2006/relationships/oleObject" Target="../embeddings/oleObject18.bin"/><Relationship Id="rId2" Type="http://schemas.openxmlformats.org/officeDocument/2006/relationships/image" Target="../media/image15.jpeg"/><Relationship Id="rId10" Type="http://schemas.openxmlformats.org/officeDocument/2006/relationships/vmlDrawing" Target="../drawings/vmlDrawing3.vml"/><Relationship Id="rId1" Type="http://schemas.openxmlformats.org/officeDocument/2006/relationships/tags" Target="../tags/tag78.xml"/></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218.bin"/><Relationship Id="rId8" Type="http://schemas.openxmlformats.org/officeDocument/2006/relationships/tags" Target="../tags/tag423.xml"/><Relationship Id="rId7" Type="http://schemas.openxmlformats.org/officeDocument/2006/relationships/image" Target="../media/image211.wmf"/><Relationship Id="rId6" Type="http://schemas.openxmlformats.org/officeDocument/2006/relationships/oleObject" Target="../embeddings/oleObject217.bin"/><Relationship Id="rId5" Type="http://schemas.openxmlformats.org/officeDocument/2006/relationships/tags" Target="../tags/tag422.xml"/><Relationship Id="rId4" Type="http://schemas.openxmlformats.org/officeDocument/2006/relationships/tags" Target="../tags/tag421.xml"/><Relationship Id="rId39" Type="http://schemas.openxmlformats.org/officeDocument/2006/relationships/vmlDrawing" Target="../drawings/vmlDrawing41.vml"/><Relationship Id="rId38" Type="http://schemas.openxmlformats.org/officeDocument/2006/relationships/slideLayout" Target="../slideLayouts/slideLayout7.xml"/><Relationship Id="rId37" Type="http://schemas.openxmlformats.org/officeDocument/2006/relationships/image" Target="../media/image220.wmf"/><Relationship Id="rId36" Type="http://schemas.openxmlformats.org/officeDocument/2006/relationships/oleObject" Target="../embeddings/oleObject227.bin"/><Relationship Id="rId35" Type="http://schemas.openxmlformats.org/officeDocument/2006/relationships/tags" Target="../tags/tag432.xml"/><Relationship Id="rId34" Type="http://schemas.openxmlformats.org/officeDocument/2006/relationships/image" Target="../media/image219.wmf"/><Relationship Id="rId33" Type="http://schemas.openxmlformats.org/officeDocument/2006/relationships/oleObject" Target="../embeddings/oleObject226.bin"/><Relationship Id="rId32" Type="http://schemas.openxmlformats.org/officeDocument/2006/relationships/tags" Target="../tags/tag431.xml"/><Relationship Id="rId31" Type="http://schemas.openxmlformats.org/officeDocument/2006/relationships/image" Target="../media/image218.wmf"/><Relationship Id="rId30" Type="http://schemas.openxmlformats.org/officeDocument/2006/relationships/oleObject" Target="../embeddings/oleObject225.bin"/><Relationship Id="rId3" Type="http://schemas.openxmlformats.org/officeDocument/2006/relationships/image" Target="../media/image210.wmf"/><Relationship Id="rId29" Type="http://schemas.openxmlformats.org/officeDocument/2006/relationships/tags" Target="../tags/tag430.xml"/><Relationship Id="rId28" Type="http://schemas.openxmlformats.org/officeDocument/2006/relationships/image" Target="../media/image217.wmf"/><Relationship Id="rId27" Type="http://schemas.openxmlformats.org/officeDocument/2006/relationships/oleObject" Target="../embeddings/oleObject224.bin"/><Relationship Id="rId26" Type="http://schemas.openxmlformats.org/officeDocument/2006/relationships/tags" Target="../tags/tag429.xml"/><Relationship Id="rId25" Type="http://schemas.openxmlformats.org/officeDocument/2006/relationships/image" Target="../media/image216.wmf"/><Relationship Id="rId24" Type="http://schemas.openxmlformats.org/officeDocument/2006/relationships/oleObject" Target="../embeddings/oleObject223.bin"/><Relationship Id="rId23" Type="http://schemas.openxmlformats.org/officeDocument/2006/relationships/tags" Target="../tags/tag428.xml"/><Relationship Id="rId22" Type="http://schemas.openxmlformats.org/officeDocument/2006/relationships/image" Target="../media/image215.wmf"/><Relationship Id="rId21" Type="http://schemas.openxmlformats.org/officeDocument/2006/relationships/oleObject" Target="../embeddings/oleObject222.bin"/><Relationship Id="rId20" Type="http://schemas.openxmlformats.org/officeDocument/2006/relationships/tags" Target="../tags/tag427.xml"/><Relationship Id="rId2" Type="http://schemas.openxmlformats.org/officeDocument/2006/relationships/oleObject" Target="../embeddings/oleObject216.bin"/><Relationship Id="rId19" Type="http://schemas.openxmlformats.org/officeDocument/2006/relationships/image" Target="../media/image214.wmf"/><Relationship Id="rId18" Type="http://schemas.openxmlformats.org/officeDocument/2006/relationships/oleObject" Target="../embeddings/oleObject221.bin"/><Relationship Id="rId17" Type="http://schemas.openxmlformats.org/officeDocument/2006/relationships/tags" Target="../tags/tag426.xml"/><Relationship Id="rId16" Type="http://schemas.openxmlformats.org/officeDocument/2006/relationships/image" Target="../media/image209.wmf"/><Relationship Id="rId15" Type="http://schemas.openxmlformats.org/officeDocument/2006/relationships/oleObject" Target="../embeddings/oleObject220.bin"/><Relationship Id="rId14" Type="http://schemas.openxmlformats.org/officeDocument/2006/relationships/tags" Target="../tags/tag425.xml"/><Relationship Id="rId13" Type="http://schemas.openxmlformats.org/officeDocument/2006/relationships/image" Target="../media/image213.wmf"/><Relationship Id="rId12" Type="http://schemas.openxmlformats.org/officeDocument/2006/relationships/oleObject" Target="../embeddings/oleObject219.bin"/><Relationship Id="rId11" Type="http://schemas.openxmlformats.org/officeDocument/2006/relationships/tags" Target="../tags/tag424.xml"/><Relationship Id="rId10" Type="http://schemas.openxmlformats.org/officeDocument/2006/relationships/image" Target="../media/image212.wmf"/><Relationship Id="rId1" Type="http://schemas.openxmlformats.org/officeDocument/2006/relationships/tags" Target="../tags/tag420.xml"/></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232.bin"/><Relationship Id="rId8" Type="http://schemas.openxmlformats.org/officeDocument/2006/relationships/image" Target="../media/image224.wmf"/><Relationship Id="rId7" Type="http://schemas.openxmlformats.org/officeDocument/2006/relationships/oleObject" Target="../embeddings/oleObject231.bin"/><Relationship Id="rId6" Type="http://schemas.openxmlformats.org/officeDocument/2006/relationships/image" Target="../media/image223.wmf"/><Relationship Id="rId5" Type="http://schemas.openxmlformats.org/officeDocument/2006/relationships/oleObject" Target="../embeddings/oleObject230.bin"/><Relationship Id="rId4" Type="http://schemas.openxmlformats.org/officeDocument/2006/relationships/image" Target="../media/image222.wmf"/><Relationship Id="rId3" Type="http://schemas.openxmlformats.org/officeDocument/2006/relationships/oleObject" Target="../embeddings/oleObject229.bin"/><Relationship Id="rId2" Type="http://schemas.openxmlformats.org/officeDocument/2006/relationships/image" Target="../media/image221.wmf"/><Relationship Id="rId18" Type="http://schemas.openxmlformats.org/officeDocument/2006/relationships/vmlDrawing" Target="../drawings/vmlDrawing42.vml"/><Relationship Id="rId17" Type="http://schemas.openxmlformats.org/officeDocument/2006/relationships/slideLayout" Target="../slideLayouts/slideLayout7.xml"/><Relationship Id="rId16" Type="http://schemas.openxmlformats.org/officeDocument/2006/relationships/image" Target="../media/image228.wmf"/><Relationship Id="rId15" Type="http://schemas.openxmlformats.org/officeDocument/2006/relationships/oleObject" Target="../embeddings/oleObject235.bin"/><Relationship Id="rId14" Type="http://schemas.openxmlformats.org/officeDocument/2006/relationships/image" Target="../media/image227.wmf"/><Relationship Id="rId13" Type="http://schemas.openxmlformats.org/officeDocument/2006/relationships/oleObject" Target="../embeddings/oleObject234.bin"/><Relationship Id="rId12" Type="http://schemas.openxmlformats.org/officeDocument/2006/relationships/image" Target="../media/image226.wmf"/><Relationship Id="rId11" Type="http://schemas.openxmlformats.org/officeDocument/2006/relationships/oleObject" Target="../embeddings/oleObject233.bin"/><Relationship Id="rId10" Type="http://schemas.openxmlformats.org/officeDocument/2006/relationships/image" Target="../media/image225.wmf"/><Relationship Id="rId1" Type="http://schemas.openxmlformats.org/officeDocument/2006/relationships/oleObject" Target="../embeddings/oleObject228.bin"/></Relationships>
</file>

<file path=ppt/slides/_rels/slide52.xml.rels><?xml version="1.0" encoding="UTF-8" standalone="yes"?>
<Relationships xmlns="http://schemas.openxmlformats.org/package/2006/relationships"><Relationship Id="rId6" Type="http://schemas.openxmlformats.org/officeDocument/2006/relationships/vmlDrawing" Target="../drawings/vmlDrawing43.vml"/><Relationship Id="rId5" Type="http://schemas.openxmlformats.org/officeDocument/2006/relationships/slideLayout" Target="../slideLayouts/slideLayout7.xml"/><Relationship Id="rId4" Type="http://schemas.openxmlformats.org/officeDocument/2006/relationships/image" Target="../media/image230.wmf"/><Relationship Id="rId3" Type="http://schemas.openxmlformats.org/officeDocument/2006/relationships/oleObject" Target="../embeddings/oleObject237.bin"/><Relationship Id="rId2" Type="http://schemas.openxmlformats.org/officeDocument/2006/relationships/image" Target="../media/image229.wmf"/><Relationship Id="rId1" Type="http://schemas.openxmlformats.org/officeDocument/2006/relationships/oleObject" Target="../embeddings/oleObject236.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242.bin"/><Relationship Id="rId8" Type="http://schemas.openxmlformats.org/officeDocument/2006/relationships/image" Target="../media/image234.wmf"/><Relationship Id="rId7" Type="http://schemas.openxmlformats.org/officeDocument/2006/relationships/oleObject" Target="../embeddings/oleObject241.bin"/><Relationship Id="rId6" Type="http://schemas.openxmlformats.org/officeDocument/2006/relationships/image" Target="../media/image233.wmf"/><Relationship Id="rId5" Type="http://schemas.openxmlformats.org/officeDocument/2006/relationships/oleObject" Target="../embeddings/oleObject240.bin"/><Relationship Id="rId4" Type="http://schemas.openxmlformats.org/officeDocument/2006/relationships/image" Target="../media/image232.wmf"/><Relationship Id="rId3" Type="http://schemas.openxmlformats.org/officeDocument/2006/relationships/oleObject" Target="../embeddings/oleObject239.bin"/><Relationship Id="rId2" Type="http://schemas.openxmlformats.org/officeDocument/2006/relationships/image" Target="../media/image231.wmf"/><Relationship Id="rId12" Type="http://schemas.openxmlformats.org/officeDocument/2006/relationships/vmlDrawing" Target="../drawings/vmlDrawing44.vml"/><Relationship Id="rId11" Type="http://schemas.openxmlformats.org/officeDocument/2006/relationships/slideLayout" Target="../slideLayouts/slideLayout7.xml"/><Relationship Id="rId10" Type="http://schemas.openxmlformats.org/officeDocument/2006/relationships/image" Target="../media/image235.wmf"/><Relationship Id="rId1" Type="http://schemas.openxmlformats.org/officeDocument/2006/relationships/oleObject" Target="../embeddings/oleObject238.bin"/></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45.vml"/><Relationship Id="rId5" Type="http://schemas.openxmlformats.org/officeDocument/2006/relationships/slideLayout" Target="../slideLayouts/slideLayout7.xml"/><Relationship Id="rId4" Type="http://schemas.openxmlformats.org/officeDocument/2006/relationships/image" Target="../media/image237.wmf"/><Relationship Id="rId3" Type="http://schemas.openxmlformats.org/officeDocument/2006/relationships/oleObject" Target="../embeddings/oleObject244.bin"/><Relationship Id="rId2" Type="http://schemas.openxmlformats.org/officeDocument/2006/relationships/image" Target="../media/image236.wmf"/><Relationship Id="rId1" Type="http://schemas.openxmlformats.org/officeDocument/2006/relationships/oleObject" Target="../embeddings/oleObject243.bin"/></Relationships>
</file>

<file path=ppt/slides/_rels/slide56.xml.rels><?xml version="1.0" encoding="UTF-8" standalone="yes"?>
<Relationships xmlns="http://schemas.openxmlformats.org/package/2006/relationships"><Relationship Id="rId9" Type="http://schemas.openxmlformats.org/officeDocument/2006/relationships/image" Target="../media/image241.wmf"/><Relationship Id="rId8" Type="http://schemas.openxmlformats.org/officeDocument/2006/relationships/oleObject" Target="../embeddings/oleObject248.bin"/><Relationship Id="rId7" Type="http://schemas.openxmlformats.org/officeDocument/2006/relationships/image" Target="../media/image240.wmf"/><Relationship Id="rId6" Type="http://schemas.openxmlformats.org/officeDocument/2006/relationships/oleObject" Target="../embeddings/oleObject247.bin"/><Relationship Id="rId5" Type="http://schemas.openxmlformats.org/officeDocument/2006/relationships/image" Target="../media/image239.wmf"/><Relationship Id="rId4" Type="http://schemas.openxmlformats.org/officeDocument/2006/relationships/oleObject" Target="../embeddings/oleObject246.bin"/><Relationship Id="rId3" Type="http://schemas.openxmlformats.org/officeDocument/2006/relationships/image" Target="../media/image238.wmf"/><Relationship Id="rId21" Type="http://schemas.openxmlformats.org/officeDocument/2006/relationships/vmlDrawing" Target="../drawings/vmlDrawing46.vml"/><Relationship Id="rId20" Type="http://schemas.openxmlformats.org/officeDocument/2006/relationships/slideLayout" Target="../slideLayouts/slideLayout7.xml"/><Relationship Id="rId2" Type="http://schemas.openxmlformats.org/officeDocument/2006/relationships/oleObject" Target="../embeddings/oleObject245.bin"/><Relationship Id="rId19" Type="http://schemas.openxmlformats.org/officeDocument/2006/relationships/image" Target="../media/image246.wmf"/><Relationship Id="rId18" Type="http://schemas.openxmlformats.org/officeDocument/2006/relationships/oleObject" Target="../embeddings/oleObject253.bin"/><Relationship Id="rId17" Type="http://schemas.openxmlformats.org/officeDocument/2006/relationships/image" Target="../media/image245.wmf"/><Relationship Id="rId16" Type="http://schemas.openxmlformats.org/officeDocument/2006/relationships/oleObject" Target="../embeddings/oleObject252.bin"/><Relationship Id="rId15" Type="http://schemas.openxmlformats.org/officeDocument/2006/relationships/image" Target="../media/image244.wmf"/><Relationship Id="rId14" Type="http://schemas.openxmlformats.org/officeDocument/2006/relationships/oleObject" Target="../embeddings/oleObject251.bin"/><Relationship Id="rId13" Type="http://schemas.openxmlformats.org/officeDocument/2006/relationships/image" Target="../media/image243.wmf"/><Relationship Id="rId12" Type="http://schemas.openxmlformats.org/officeDocument/2006/relationships/oleObject" Target="../embeddings/oleObject250.bin"/><Relationship Id="rId11" Type="http://schemas.openxmlformats.org/officeDocument/2006/relationships/image" Target="../media/image242.wmf"/><Relationship Id="rId10" Type="http://schemas.openxmlformats.org/officeDocument/2006/relationships/oleObject" Target="../embeddings/oleObject249.bin"/><Relationship Id="rId1" Type="http://schemas.openxmlformats.org/officeDocument/2006/relationships/slide" Target="slide62.xml"/></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258.bin"/><Relationship Id="rId8" Type="http://schemas.openxmlformats.org/officeDocument/2006/relationships/image" Target="../media/image242.wmf"/><Relationship Id="rId7" Type="http://schemas.openxmlformats.org/officeDocument/2006/relationships/oleObject" Target="../embeddings/oleObject257.bin"/><Relationship Id="rId6" Type="http://schemas.openxmlformats.org/officeDocument/2006/relationships/image" Target="../media/image241.wmf"/><Relationship Id="rId5" Type="http://schemas.openxmlformats.org/officeDocument/2006/relationships/oleObject" Target="../embeddings/oleObject256.bin"/><Relationship Id="rId4" Type="http://schemas.openxmlformats.org/officeDocument/2006/relationships/image" Target="../media/image240.wmf"/><Relationship Id="rId31" Type="http://schemas.openxmlformats.org/officeDocument/2006/relationships/vmlDrawing" Target="../drawings/vmlDrawing47.vml"/><Relationship Id="rId30" Type="http://schemas.openxmlformats.org/officeDocument/2006/relationships/slideLayout" Target="../slideLayouts/slideLayout7.xml"/><Relationship Id="rId3" Type="http://schemas.openxmlformats.org/officeDocument/2006/relationships/oleObject" Target="../embeddings/oleObject255.bin"/><Relationship Id="rId29" Type="http://schemas.openxmlformats.org/officeDocument/2006/relationships/image" Target="../media/image257.wmf"/><Relationship Id="rId28" Type="http://schemas.openxmlformats.org/officeDocument/2006/relationships/oleObject" Target="../embeddings/oleObject267.bin"/><Relationship Id="rId27" Type="http://schemas.openxmlformats.org/officeDocument/2006/relationships/image" Target="../media/image256.png"/><Relationship Id="rId26" Type="http://schemas.openxmlformats.org/officeDocument/2006/relationships/image" Target="../media/image255.wmf"/><Relationship Id="rId25" Type="http://schemas.openxmlformats.org/officeDocument/2006/relationships/oleObject" Target="../embeddings/oleObject266.bin"/><Relationship Id="rId24" Type="http://schemas.openxmlformats.org/officeDocument/2006/relationships/image" Target="../media/image254.wmf"/><Relationship Id="rId23" Type="http://schemas.openxmlformats.org/officeDocument/2006/relationships/oleObject" Target="../embeddings/oleObject265.bin"/><Relationship Id="rId22" Type="http://schemas.openxmlformats.org/officeDocument/2006/relationships/image" Target="../media/image253.wmf"/><Relationship Id="rId21" Type="http://schemas.openxmlformats.org/officeDocument/2006/relationships/oleObject" Target="../embeddings/oleObject264.bin"/><Relationship Id="rId20" Type="http://schemas.openxmlformats.org/officeDocument/2006/relationships/image" Target="../media/image252.wmf"/><Relationship Id="rId2" Type="http://schemas.openxmlformats.org/officeDocument/2006/relationships/image" Target="../media/image239.wmf"/><Relationship Id="rId19" Type="http://schemas.openxmlformats.org/officeDocument/2006/relationships/oleObject" Target="../embeddings/oleObject263.bin"/><Relationship Id="rId18" Type="http://schemas.openxmlformats.org/officeDocument/2006/relationships/image" Target="../media/image251.wmf"/><Relationship Id="rId17" Type="http://schemas.openxmlformats.org/officeDocument/2006/relationships/oleObject" Target="../embeddings/oleObject262.bin"/><Relationship Id="rId16" Type="http://schemas.openxmlformats.org/officeDocument/2006/relationships/image" Target="../media/image250.wmf"/><Relationship Id="rId15" Type="http://schemas.openxmlformats.org/officeDocument/2006/relationships/oleObject" Target="../embeddings/oleObject261.bin"/><Relationship Id="rId14" Type="http://schemas.openxmlformats.org/officeDocument/2006/relationships/image" Target="../media/image249.wmf"/><Relationship Id="rId13" Type="http://schemas.openxmlformats.org/officeDocument/2006/relationships/oleObject" Target="../embeddings/oleObject260.bin"/><Relationship Id="rId12" Type="http://schemas.openxmlformats.org/officeDocument/2006/relationships/image" Target="../media/image248.wmf"/><Relationship Id="rId11" Type="http://schemas.openxmlformats.org/officeDocument/2006/relationships/oleObject" Target="../embeddings/oleObject259.bin"/><Relationship Id="rId10" Type="http://schemas.openxmlformats.org/officeDocument/2006/relationships/image" Target="../media/image247.wmf"/><Relationship Id="rId1" Type="http://schemas.openxmlformats.org/officeDocument/2006/relationships/oleObject" Target="../embeddings/oleObject254.bin"/></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48.vml"/><Relationship Id="rId3" Type="http://schemas.openxmlformats.org/officeDocument/2006/relationships/slideLayout" Target="../slideLayouts/slideLayout7.xml"/><Relationship Id="rId2" Type="http://schemas.openxmlformats.org/officeDocument/2006/relationships/image" Target="../media/image258.wmf"/><Relationship Id="rId1" Type="http://schemas.openxmlformats.org/officeDocument/2006/relationships/oleObject" Target="../embeddings/oleObject268.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273.bin"/><Relationship Id="rId8" Type="http://schemas.openxmlformats.org/officeDocument/2006/relationships/image" Target="../media/image262.wmf"/><Relationship Id="rId7" Type="http://schemas.openxmlformats.org/officeDocument/2006/relationships/oleObject" Target="../embeddings/oleObject272.bin"/><Relationship Id="rId6" Type="http://schemas.openxmlformats.org/officeDocument/2006/relationships/image" Target="../media/image261.wmf"/><Relationship Id="rId5" Type="http://schemas.openxmlformats.org/officeDocument/2006/relationships/oleObject" Target="../embeddings/oleObject271.bin"/><Relationship Id="rId4" Type="http://schemas.openxmlformats.org/officeDocument/2006/relationships/image" Target="../media/image260.wmf"/><Relationship Id="rId3" Type="http://schemas.openxmlformats.org/officeDocument/2006/relationships/oleObject" Target="../embeddings/oleObject270.bin"/><Relationship Id="rId2" Type="http://schemas.openxmlformats.org/officeDocument/2006/relationships/image" Target="../media/image259.wmf"/><Relationship Id="rId14" Type="http://schemas.openxmlformats.org/officeDocument/2006/relationships/vmlDrawing" Target="../drawings/vmlDrawing49.vml"/><Relationship Id="rId13" Type="http://schemas.openxmlformats.org/officeDocument/2006/relationships/slideLayout" Target="../slideLayouts/slideLayout7.xml"/><Relationship Id="rId12" Type="http://schemas.openxmlformats.org/officeDocument/2006/relationships/image" Target="../media/image264.wmf"/><Relationship Id="rId11" Type="http://schemas.openxmlformats.org/officeDocument/2006/relationships/oleObject" Target="../embeddings/oleObject274.bin"/><Relationship Id="rId10" Type="http://schemas.openxmlformats.org/officeDocument/2006/relationships/image" Target="../media/image263.wmf"/><Relationship Id="rId1" Type="http://schemas.openxmlformats.org/officeDocument/2006/relationships/oleObject" Target="../embeddings/oleObject269.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50.vml"/><Relationship Id="rId3" Type="http://schemas.openxmlformats.org/officeDocument/2006/relationships/slideLayout" Target="../slideLayouts/slideLayout7.xml"/><Relationship Id="rId2" Type="http://schemas.openxmlformats.org/officeDocument/2006/relationships/image" Target="../media/image265.wmf"/><Relationship Id="rId1" Type="http://schemas.openxmlformats.org/officeDocument/2006/relationships/oleObject" Target="../embeddings/oleObject275.bin"/></Relationships>
</file>

<file path=ppt/slides/_rels/slide6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437.xml"/><Relationship Id="rId6" Type="http://schemas.openxmlformats.org/officeDocument/2006/relationships/slide" Target="slide9.xml"/><Relationship Id="rId5" Type="http://schemas.openxmlformats.org/officeDocument/2006/relationships/tags" Target="../tags/tag436.xml"/><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image" Target="../media/image266.jpeg"/><Relationship Id="rId1" Type="http://schemas.openxmlformats.org/officeDocument/2006/relationships/tags" Target="../tags/tag433.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56.xml"/><Relationship Id="rId1" Type="http://schemas.openxmlformats.org/officeDocument/2006/relationships/image" Target="../media/image26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slide" Target="slide61.xml"/></Relationships>
</file>

<file path=ppt/slides/_rels/slide9.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image" Target="../media/image22.wmf"/><Relationship Id="rId7" Type="http://schemas.openxmlformats.org/officeDocument/2006/relationships/oleObject" Target="../embeddings/oleObject24.bin"/><Relationship Id="rId6" Type="http://schemas.openxmlformats.org/officeDocument/2006/relationships/image" Target="../media/image21.wmf"/><Relationship Id="rId5" Type="http://schemas.openxmlformats.org/officeDocument/2006/relationships/oleObject" Target="../embeddings/oleObject23.bin"/><Relationship Id="rId4" Type="http://schemas.openxmlformats.org/officeDocument/2006/relationships/image" Target="../media/image20.wmf"/><Relationship Id="rId3" Type="http://schemas.openxmlformats.org/officeDocument/2006/relationships/oleObject" Target="../embeddings/oleObject22.bin"/><Relationship Id="rId2" Type="http://schemas.openxmlformats.org/officeDocument/2006/relationships/image" Target="../media/image19.wmf"/><Relationship Id="rId13" Type="http://schemas.openxmlformats.org/officeDocument/2006/relationships/vmlDrawing" Target="../drawings/vmlDrawing4.vml"/><Relationship Id="rId12" Type="http://schemas.openxmlformats.org/officeDocument/2006/relationships/slideLayout" Target="../slideLayouts/slideLayout7.xml"/><Relationship Id="rId11" Type="http://schemas.openxmlformats.org/officeDocument/2006/relationships/image" Target="../media/image23.wmf"/><Relationship Id="rId10" Type="http://schemas.openxmlformats.org/officeDocument/2006/relationships/oleObject" Target="../embeddings/oleObject25.bin"/><Relationship Id="rId1"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ChangeArrowheads="1"/>
          </p:cNvSpPr>
          <p:nvPr>
            <p:custDataLst>
              <p:tags r:id="rId1"/>
            </p:custDataLst>
          </p:nvPr>
        </p:nvSpPr>
        <p:spPr bwMode="auto">
          <a:xfrm>
            <a:off x="2254250" y="2420938"/>
            <a:ext cx="58991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dirty="0">
                <a:solidFill>
                  <a:schemeClr val="accent2"/>
                </a:solidFill>
                <a:latin typeface="宋体" panose="02010600030101010101" pitchFamily="2" charset="-122"/>
                <a:ea typeface="宋体" panose="02010600030101010101" pitchFamily="2" charset="-122"/>
                <a:cs typeface="宋体" panose="02010600030101010101" pitchFamily="2" charset="-122"/>
              </a:rPr>
              <a:t>一</a:t>
            </a:r>
            <a:r>
              <a:rPr lang="zh-CN" altLang="en-US" sz="2800" b="1" dirty="0">
                <a:solidFill>
                  <a:schemeClr val="accent2"/>
                </a:solidFill>
                <a:latin typeface="宋体" panose="02010600030101010101" pitchFamily="2" charset="-122"/>
                <a:ea typeface="宋体" panose="02010600030101010101" pitchFamily="2" charset="-122"/>
                <a:cs typeface="宋体" panose="02010600030101010101" pitchFamily="2" charset="-122"/>
              </a:rPr>
              <a:t>、频率</a:t>
            </a:r>
            <a:endParaRPr lang="zh-CN" altLang="en-US" sz="3200" b="1">
              <a:solidFill>
                <a:srgbClr val="000000"/>
              </a:solidFill>
              <a:latin typeface="Times New Roman" panose="02020603050405020304" pitchFamily="18" charset="0"/>
              <a:ea typeface="黑体" panose="02010609060101010101" pitchFamily="49" charset="-122"/>
            </a:endParaRPr>
          </a:p>
        </p:txBody>
      </p:sp>
      <p:sp>
        <p:nvSpPr>
          <p:cNvPr id="8195" name="Rectangle 4"/>
          <p:cNvSpPr>
            <a:spLocks noChangeArrowheads="1"/>
          </p:cNvSpPr>
          <p:nvPr>
            <p:custDataLst>
              <p:tags r:id="rId2"/>
            </p:custDataLst>
          </p:nvPr>
        </p:nvSpPr>
        <p:spPr bwMode="auto">
          <a:xfrm>
            <a:off x="2254250" y="3152775"/>
            <a:ext cx="56705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dirty="0">
                <a:solidFill>
                  <a:schemeClr val="accent2"/>
                </a:solidFill>
                <a:latin typeface="宋体" panose="02010600030101010101" pitchFamily="2" charset="-122"/>
                <a:ea typeface="宋体" panose="02010600030101010101" pitchFamily="2" charset="-122"/>
                <a:cs typeface="宋体" panose="02010600030101010101" pitchFamily="2" charset="-122"/>
              </a:rPr>
              <a:t>二、概率</a:t>
            </a:r>
            <a:endParaRPr lang="zh-CN" altLang="en-US" sz="3200" b="1">
              <a:solidFill>
                <a:srgbClr val="000000"/>
              </a:solidFill>
              <a:latin typeface="Times New Roman" panose="02020603050405020304" pitchFamily="18" charset="0"/>
              <a:ea typeface="黑体" panose="02010609060101010101" pitchFamily="49" charset="-122"/>
            </a:endParaRPr>
          </a:p>
        </p:txBody>
      </p:sp>
      <p:sp>
        <p:nvSpPr>
          <p:cNvPr id="8196" name="Rectangle 8"/>
          <p:cNvSpPr>
            <a:spLocks noChangeArrowheads="1"/>
          </p:cNvSpPr>
          <p:nvPr>
            <p:custDataLst>
              <p:tags r:id="rId3"/>
            </p:custDataLst>
          </p:nvPr>
        </p:nvSpPr>
        <p:spPr bwMode="auto">
          <a:xfrm>
            <a:off x="2254250" y="3846513"/>
            <a:ext cx="33972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dirty="0">
                <a:solidFill>
                  <a:schemeClr val="accent2"/>
                </a:solidFill>
                <a:latin typeface="宋体" panose="02010600030101010101" pitchFamily="2" charset="-122"/>
                <a:ea typeface="宋体" panose="02010600030101010101" pitchFamily="2" charset="-122"/>
                <a:cs typeface="宋体" panose="02010600030101010101" pitchFamily="2" charset="-122"/>
              </a:rPr>
              <a:t>三、古典</a:t>
            </a:r>
            <a:r>
              <a:rPr lang="zh-CN" altLang="en-US" sz="2800" b="1" dirty="0">
                <a:solidFill>
                  <a:schemeClr val="accent2"/>
                </a:solidFill>
                <a:latin typeface="宋体" panose="02010600030101010101" pitchFamily="2" charset="-122"/>
                <a:ea typeface="宋体" panose="02010600030101010101" pitchFamily="2" charset="-122"/>
                <a:cs typeface="宋体" panose="02010600030101010101" pitchFamily="2" charset="-122"/>
              </a:rPr>
              <a:t>概型</a:t>
            </a:r>
            <a:endParaRPr lang="zh-CN" altLang="en-US" sz="3200" b="1">
              <a:solidFill>
                <a:schemeClr val="tx1"/>
              </a:solidFill>
              <a:latin typeface="Times New Roman" panose="02020603050405020304" pitchFamily="18" charset="0"/>
              <a:ea typeface="黑体" panose="02010609060101010101" pitchFamily="49" charset="-122"/>
            </a:endParaRPr>
          </a:p>
        </p:txBody>
      </p:sp>
      <p:sp>
        <p:nvSpPr>
          <p:cNvPr id="8197" name="Rectangle 9"/>
          <p:cNvSpPr txBox="1">
            <a:spLocks noChangeArrowheads="1"/>
          </p:cNvSpPr>
          <p:nvPr>
            <p:custDataLst>
              <p:tags r:id="rId4"/>
            </p:custDataLst>
          </p:nvPr>
        </p:nvSpPr>
        <p:spPr bwMode="auto">
          <a:xfrm>
            <a:off x="457200" y="1412875"/>
            <a:ext cx="8229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3200" b="1" dirty="0">
                <a:solidFill>
                  <a:srgbClr val="4A9337"/>
                </a:solidFill>
                <a:latin typeface="宋体" panose="02010600030101010101" pitchFamily="2" charset="-122"/>
                <a:ea typeface="宋体" panose="02010600030101010101" pitchFamily="2" charset="-122"/>
                <a:cs typeface="宋体" panose="02010600030101010101" pitchFamily="2" charset="-122"/>
              </a:rPr>
              <a:t>第二节</a:t>
            </a:r>
            <a:r>
              <a:rPr lang="zh-CN" altLang="en-US" sz="4400" b="1">
                <a:solidFill>
                  <a:srgbClr val="00B050"/>
                </a:solidFill>
                <a:latin typeface="黑体" panose="02010609060101010101" pitchFamily="49" charset="-122"/>
                <a:ea typeface="华文新魏" panose="02010800040101010101" pitchFamily="2" charset="-122"/>
              </a:rPr>
              <a:t>   </a:t>
            </a:r>
            <a:r>
              <a:rPr lang="zh-CN" altLang="en-US" sz="3200" b="1" dirty="0">
                <a:solidFill>
                  <a:srgbClr val="4A9337"/>
                </a:solidFill>
                <a:latin typeface="宋体" panose="02010600030101010101" pitchFamily="2" charset="-122"/>
                <a:ea typeface="宋体" panose="02010600030101010101" pitchFamily="2" charset="-122"/>
                <a:cs typeface="宋体" panose="02010600030101010101" pitchFamily="2" charset="-122"/>
              </a:rPr>
              <a:t>随机事件</a:t>
            </a:r>
            <a:r>
              <a:rPr lang="zh-CN" altLang="en-US" sz="3200" b="1" dirty="0">
                <a:solidFill>
                  <a:srgbClr val="4A9337"/>
                </a:solidFill>
                <a:latin typeface="宋体" panose="02010600030101010101" pitchFamily="2" charset="-122"/>
                <a:ea typeface="宋体" panose="02010600030101010101" pitchFamily="2" charset="-122"/>
                <a:cs typeface="宋体" panose="02010600030101010101" pitchFamily="2" charset="-122"/>
              </a:rPr>
              <a:t>的概率</a:t>
            </a:r>
            <a:endParaRPr lang="zh-CN" altLang="en-US" sz="4400" b="1">
              <a:solidFill>
                <a:srgbClr val="00B050"/>
              </a:solidFill>
              <a:latin typeface="黑体" panose="02010609060101010101" pitchFamily="49" charset="-122"/>
              <a:ea typeface="华文新魏" panose="02010800040101010101" pitchFamily="2" charset="-122"/>
            </a:endParaRPr>
          </a:p>
        </p:txBody>
      </p:sp>
      <p:sp>
        <p:nvSpPr>
          <p:cNvPr id="8198" name="Rectangle 14"/>
          <p:cNvSpPr>
            <a:spLocks noChangeArrowheads="1"/>
          </p:cNvSpPr>
          <p:nvPr>
            <p:custDataLst>
              <p:tags r:id="rId5"/>
            </p:custDataLst>
          </p:nvPr>
        </p:nvSpPr>
        <p:spPr bwMode="auto">
          <a:xfrm>
            <a:off x="2254250" y="4564063"/>
            <a:ext cx="33972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dirty="0">
                <a:solidFill>
                  <a:schemeClr val="accent2"/>
                </a:solidFill>
                <a:latin typeface="宋体" panose="02010600030101010101" pitchFamily="2" charset="-122"/>
                <a:ea typeface="宋体" panose="02010600030101010101" pitchFamily="2" charset="-122"/>
                <a:cs typeface="宋体" panose="02010600030101010101" pitchFamily="2" charset="-122"/>
              </a:rPr>
              <a:t>四</a:t>
            </a:r>
            <a:r>
              <a:rPr lang="zh-CN" altLang="en-US" sz="2800" b="1" dirty="0">
                <a:solidFill>
                  <a:schemeClr val="accent2"/>
                </a:solidFill>
                <a:latin typeface="宋体" panose="02010600030101010101" pitchFamily="2" charset="-122"/>
                <a:ea typeface="宋体" panose="02010600030101010101" pitchFamily="2" charset="-122"/>
                <a:cs typeface="宋体" panose="02010600030101010101" pitchFamily="2" charset="-122"/>
              </a:rPr>
              <a:t>、几何概型</a:t>
            </a:r>
            <a:endParaRPr lang="zh-CN" altLang="en-US" sz="3200" b="1">
              <a:solidFill>
                <a:schemeClr val="tx1"/>
              </a:solidFill>
              <a:latin typeface="Times New Roman" panose="02020603050405020304" pitchFamily="18"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9"/>
          <p:cNvSpPr/>
          <p:nvPr/>
        </p:nvSpPr>
        <p:spPr>
          <a:xfrm>
            <a:off x="433388" y="1107758"/>
            <a:ext cx="8496300" cy="461962"/>
          </a:xfrm>
          <a:prstGeom prst="rect">
            <a:avLst/>
          </a:prstGeom>
          <a:noFill/>
          <a:ln w="9525">
            <a:noFill/>
          </a:ln>
        </p:spPr>
        <p:txBody>
          <a:bodyPr>
            <a:spAutoFit/>
          </a:bodyPr>
          <a:p>
            <a:pPr indent="266700">
              <a:buNone/>
            </a:pPr>
            <a:r>
              <a:rPr lang="en-US" altLang="zh-CN" b="1" dirty="0">
                <a:latin typeface="楷体_GB2312" pitchFamily="49" charset="-122"/>
                <a:ea typeface="楷体_GB2312" pitchFamily="49" charset="-122"/>
              </a:rPr>
              <a:t>  </a:t>
            </a:r>
            <a:r>
              <a:rPr lang="zh-CN" altLang="en-US" sz="2400" b="1" u="sng" dirty="0">
                <a:solidFill>
                  <a:srgbClr val="0000FF"/>
                </a:solidFill>
                <a:latin typeface="华文楷体" panose="02010600040101010101" pitchFamily="2" charset="-122"/>
                <a:ea typeface="华文楷体" panose="02010600040101010101" pitchFamily="2" charset="-122"/>
              </a:rPr>
              <a:t>性质</a:t>
            </a:r>
            <a:r>
              <a:rPr lang="en-US" altLang="zh-CN" sz="2400" b="1" u="sng" dirty="0">
                <a:solidFill>
                  <a:srgbClr val="0000FF"/>
                </a:solidFill>
                <a:latin typeface="华文楷体" panose="02010600040101010101" pitchFamily="2" charset="-122"/>
                <a:ea typeface="华文楷体" panose="02010600040101010101" pitchFamily="2" charset="-122"/>
              </a:rPr>
              <a:t>1</a:t>
            </a:r>
            <a:r>
              <a:rPr lang="en-US" altLang="zh-CN" b="1" dirty="0">
                <a:latin typeface="楷体_GB2312" pitchFamily="49" charset="-122"/>
                <a:ea typeface="楷体_GB2312" pitchFamily="49" charset="-122"/>
              </a:rPr>
              <a:t>                  </a:t>
            </a:r>
            <a:endParaRPr lang="en-US" altLang="zh-CN" b="1" dirty="0">
              <a:latin typeface="楷体_GB2312" pitchFamily="49" charset="-122"/>
              <a:ea typeface="楷体_GB2312" pitchFamily="49" charset="-122"/>
            </a:endParaRPr>
          </a:p>
        </p:txBody>
      </p:sp>
      <p:graphicFrame>
        <p:nvGraphicFramePr>
          <p:cNvPr id="4" name="Object 14"/>
          <p:cNvGraphicFramePr/>
          <p:nvPr/>
        </p:nvGraphicFramePr>
        <p:xfrm>
          <a:off x="1866900" y="1133158"/>
          <a:ext cx="1336675" cy="454025"/>
        </p:xfrm>
        <a:graphic>
          <a:graphicData uri="http://schemas.openxmlformats.org/presentationml/2006/ole">
            <mc:AlternateContent xmlns:mc="http://schemas.openxmlformats.org/markup-compatibility/2006">
              <mc:Choice xmlns:v="urn:schemas-microsoft-com:vml" Requires="v">
                <p:oleObj spid="_x0000_s3127" name="" r:id="rId1" imgW="596265" imgH="203200" progId="Equation.DSMT4">
                  <p:embed/>
                </p:oleObj>
              </mc:Choice>
              <mc:Fallback>
                <p:oleObj name="" r:id="rId1" imgW="596265" imgH="203200" progId="Equation.DSMT4">
                  <p:embed/>
                  <p:pic>
                    <p:nvPicPr>
                      <p:cNvPr id="0" name="图片 3126"/>
                      <p:cNvPicPr/>
                      <p:nvPr/>
                    </p:nvPicPr>
                    <p:blipFill>
                      <a:blip r:embed="rId2"/>
                      <a:stretch>
                        <a:fillRect/>
                      </a:stretch>
                    </p:blipFill>
                    <p:spPr>
                      <a:xfrm>
                        <a:off x="1866900" y="1133158"/>
                        <a:ext cx="1336675" cy="454025"/>
                      </a:xfrm>
                      <a:prstGeom prst="rect">
                        <a:avLst/>
                      </a:prstGeom>
                      <a:noFill/>
                      <a:ln w="38100">
                        <a:noFill/>
                        <a:miter/>
                      </a:ln>
                    </p:spPr>
                  </p:pic>
                </p:oleObj>
              </mc:Fallback>
            </mc:AlternateContent>
          </a:graphicData>
        </a:graphic>
      </p:graphicFrame>
      <p:sp>
        <p:nvSpPr>
          <p:cNvPr id="12297" name="Rectangle 15"/>
          <p:cNvSpPr/>
          <p:nvPr/>
        </p:nvSpPr>
        <p:spPr>
          <a:xfrm>
            <a:off x="1000125" y="501333"/>
            <a:ext cx="4148138" cy="523875"/>
          </a:xfrm>
          <a:prstGeom prst="rect">
            <a:avLst/>
          </a:prstGeom>
          <a:noFill/>
          <a:ln w="9525">
            <a:noFill/>
          </a:ln>
        </p:spPr>
        <p:txBody>
          <a:bodyPr>
            <a:spAutoFit/>
          </a:bodyPr>
          <a:p>
            <a:pPr>
              <a:buNone/>
            </a:pPr>
            <a:r>
              <a:rPr lang="zh-CN" altLang="en-US" sz="2800" b="1" dirty="0">
                <a:solidFill>
                  <a:srgbClr val="0000FF"/>
                </a:solidFill>
                <a:latin typeface="华文楷体" panose="02010600040101010101" pitchFamily="2" charset="-122"/>
                <a:ea typeface="华文楷体" panose="02010600040101010101" pitchFamily="2" charset="-122"/>
              </a:rPr>
              <a:t>二、</a:t>
            </a:r>
            <a:r>
              <a:rPr lang="en-US" altLang="zh-CN" sz="2800" b="1" dirty="0">
                <a:solidFill>
                  <a:srgbClr val="0000FF"/>
                </a:solidFill>
                <a:latin typeface="华文楷体" panose="02010600040101010101" pitchFamily="2" charset="-122"/>
                <a:ea typeface="华文楷体" panose="02010600040101010101" pitchFamily="2" charset="-122"/>
              </a:rPr>
              <a:t> </a:t>
            </a:r>
            <a:r>
              <a:rPr lang="zh-CN" altLang="en-US" sz="2800" b="1" dirty="0">
                <a:solidFill>
                  <a:srgbClr val="0000FF"/>
                </a:solidFill>
                <a:latin typeface="华文楷体" panose="02010600040101010101" pitchFamily="2" charset="-122"/>
                <a:ea typeface="华文楷体" panose="02010600040101010101" pitchFamily="2" charset="-122"/>
              </a:rPr>
              <a:t>概率的性质</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sp>
        <p:nvSpPr>
          <p:cNvPr id="11" name="Text Box 19"/>
          <p:cNvSpPr txBox="1"/>
          <p:nvPr/>
        </p:nvSpPr>
        <p:spPr>
          <a:xfrm>
            <a:off x="963613" y="2836545"/>
            <a:ext cx="2627312" cy="461963"/>
          </a:xfrm>
          <a:prstGeom prst="rect">
            <a:avLst/>
          </a:prstGeom>
          <a:noFill/>
          <a:ln w="9525">
            <a:noFill/>
          </a:ln>
        </p:spPr>
        <p:txBody>
          <a:bodyPr wrap="none">
            <a:spAutoFit/>
          </a:bodyPr>
          <a:p>
            <a:pPr>
              <a:buFont typeface="Wingdings" panose="05000000000000000000" pitchFamily="2" charset="2"/>
              <a:buNone/>
            </a:pPr>
            <a:r>
              <a:rPr lang="zh-CN" altLang="en-US" sz="2400" b="1" u="sng" dirty="0">
                <a:solidFill>
                  <a:srgbClr val="0000FF"/>
                </a:solidFill>
                <a:latin typeface="华文楷体" panose="02010600040101010101" pitchFamily="2" charset="-122"/>
                <a:ea typeface="华文楷体" panose="02010600040101010101" pitchFamily="2" charset="-122"/>
              </a:rPr>
              <a:t>性质</a:t>
            </a:r>
            <a:r>
              <a:rPr lang="en-US" altLang="zh-CN" sz="2400" b="1" u="sng" dirty="0">
                <a:solidFill>
                  <a:srgbClr val="0000FF"/>
                </a:solidFill>
                <a:latin typeface="华文楷体" panose="02010600040101010101" pitchFamily="2" charset="-122"/>
                <a:ea typeface="华文楷体" panose="02010600040101010101" pitchFamily="2" charset="-122"/>
              </a:rPr>
              <a:t>2</a:t>
            </a:r>
            <a:r>
              <a:rPr lang="en-US" altLang="zh-CN" sz="2400" b="1" dirty="0">
                <a:solidFill>
                  <a:srgbClr val="0000FF"/>
                </a:solidFill>
                <a:latin typeface="华文楷体" panose="02010600040101010101" pitchFamily="2" charset="-122"/>
                <a:ea typeface="华文楷体" panose="02010600040101010101" pitchFamily="2" charset="-122"/>
              </a:rPr>
              <a:t> </a:t>
            </a:r>
            <a:r>
              <a:rPr lang="zh-CN" altLang="en-US" sz="2400" b="1" dirty="0">
                <a:solidFill>
                  <a:srgbClr val="0000FF"/>
                </a:solidFill>
                <a:latin typeface="华文楷体" panose="02010600040101010101" pitchFamily="2" charset="-122"/>
                <a:ea typeface="华文楷体" panose="02010600040101010101" pitchFamily="2" charset="-122"/>
              </a:rPr>
              <a:t>有限可加性</a:t>
            </a:r>
            <a:r>
              <a:rPr lang="en-US" altLang="zh-CN" sz="2400" b="1" dirty="0">
                <a:solidFill>
                  <a:srgbClr val="0000FF"/>
                </a:solidFill>
                <a:latin typeface="华文楷体" panose="02010600040101010101" pitchFamily="2" charset="-122"/>
                <a:ea typeface="华文楷体" panose="02010600040101010101" pitchFamily="2" charset="-122"/>
              </a:rPr>
              <a:t>:</a:t>
            </a:r>
            <a:endParaRPr lang="en-US" altLang="zh-CN" sz="2400" b="1" dirty="0">
              <a:solidFill>
                <a:srgbClr val="0000FF"/>
              </a:solidFill>
              <a:latin typeface="华文楷体" panose="02010600040101010101" pitchFamily="2" charset="-122"/>
              <a:ea typeface="华文楷体" panose="02010600040101010101" pitchFamily="2" charset="-122"/>
            </a:endParaRPr>
          </a:p>
        </p:txBody>
      </p:sp>
      <p:graphicFrame>
        <p:nvGraphicFramePr>
          <p:cNvPr id="15" name="Object 22"/>
          <p:cNvGraphicFramePr/>
          <p:nvPr/>
        </p:nvGraphicFramePr>
        <p:xfrm>
          <a:off x="3481388" y="3542983"/>
          <a:ext cx="2233612" cy="798512"/>
        </p:xfrm>
        <a:graphic>
          <a:graphicData uri="http://schemas.openxmlformats.org/presentationml/2006/ole">
            <mc:AlternateContent xmlns:mc="http://schemas.openxmlformats.org/markup-compatibility/2006">
              <mc:Choice xmlns:v="urn:schemas-microsoft-com:vml" Requires="v">
                <p:oleObj spid="_x0000_s3128" name="" r:id="rId3" imgW="1320165" imgH="457200" progId="Equation.DSMT4">
                  <p:embed/>
                </p:oleObj>
              </mc:Choice>
              <mc:Fallback>
                <p:oleObj name="" r:id="rId3" imgW="1320165" imgH="457200" progId="Equation.DSMT4">
                  <p:embed/>
                  <p:pic>
                    <p:nvPicPr>
                      <p:cNvPr id="0" name="图片 3127"/>
                      <p:cNvPicPr/>
                      <p:nvPr/>
                    </p:nvPicPr>
                    <p:blipFill>
                      <a:blip r:embed="rId4"/>
                      <a:stretch>
                        <a:fillRect/>
                      </a:stretch>
                    </p:blipFill>
                    <p:spPr>
                      <a:xfrm>
                        <a:off x="3481388" y="3542983"/>
                        <a:ext cx="2233612" cy="798512"/>
                      </a:xfrm>
                      <a:prstGeom prst="rect">
                        <a:avLst/>
                      </a:prstGeom>
                      <a:noFill/>
                      <a:ln w="38100">
                        <a:noFill/>
                        <a:miter/>
                      </a:ln>
                    </p:spPr>
                  </p:pic>
                </p:oleObj>
              </mc:Fallback>
            </mc:AlternateContent>
          </a:graphicData>
        </a:graphic>
      </p:graphicFrame>
      <p:grpSp>
        <p:nvGrpSpPr>
          <p:cNvPr id="3" name="Group 32"/>
          <p:cNvGrpSpPr/>
          <p:nvPr/>
        </p:nvGrpSpPr>
        <p:grpSpPr>
          <a:xfrm>
            <a:off x="728663" y="4644708"/>
            <a:ext cx="8748712" cy="836612"/>
            <a:chOff x="459" y="2745"/>
            <a:chExt cx="5511" cy="527"/>
          </a:xfrm>
        </p:grpSpPr>
        <p:sp>
          <p:nvSpPr>
            <p:cNvPr id="12302" name="Rectangle 28"/>
            <p:cNvSpPr/>
            <p:nvPr/>
          </p:nvSpPr>
          <p:spPr>
            <a:xfrm>
              <a:off x="459" y="2749"/>
              <a:ext cx="5511" cy="523"/>
            </a:xfrm>
            <a:prstGeom prst="rect">
              <a:avLst/>
            </a:prstGeom>
            <a:noFill/>
            <a:ln w="9525">
              <a:noFill/>
            </a:ln>
          </p:spPr>
          <p:txBody>
            <a:bodyPr>
              <a:spAutoFit/>
            </a:bodyPr>
            <a:p>
              <a:pPr indent="266700">
                <a:buNone/>
              </a:pPr>
              <a:r>
                <a:rPr lang="zh-CN" altLang="en-US" sz="2400" b="1" dirty="0">
                  <a:solidFill>
                    <a:srgbClr val="0000FF"/>
                  </a:solidFill>
                  <a:latin typeface="华文楷体" panose="02010600040101010101" pitchFamily="2" charset="-122"/>
                  <a:ea typeface="华文楷体" panose="02010600040101010101" pitchFamily="2" charset="-122"/>
                </a:rPr>
                <a:t>证</a:t>
              </a:r>
              <a:r>
                <a:rPr lang="zh-CN" altLang="en-US" sz="2400" b="1" dirty="0">
                  <a:latin typeface="华文楷体" panose="02010600040101010101" pitchFamily="2" charset="-122"/>
                  <a:ea typeface="华文楷体" panose="02010600040101010101" pitchFamily="2" charset="-122"/>
                </a:rPr>
                <a:t> 令                                     ，则</a:t>
              </a:r>
              <a:endParaRPr lang="zh-CN" altLang="en-US" sz="2400" b="1" dirty="0">
                <a:latin typeface="华文楷体" panose="02010600040101010101" pitchFamily="2" charset="-122"/>
                <a:ea typeface="华文楷体" panose="02010600040101010101" pitchFamily="2" charset="-122"/>
              </a:endParaRPr>
            </a:p>
            <a:p>
              <a:pPr indent="266700">
                <a:buNone/>
              </a:pPr>
              <a:r>
                <a:rPr lang="zh-CN" altLang="en-US" sz="2400" b="1" dirty="0">
                  <a:latin typeface="华文楷体" panose="02010600040101010101" pitchFamily="2" charset="-122"/>
                  <a:ea typeface="华文楷体" panose="02010600040101010101" pitchFamily="2" charset="-122"/>
                </a:rPr>
                <a:t>为两两互不相容的事件，由可列可加性及性质</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，有</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2294" name="Object 29"/>
            <p:cNvGraphicFramePr/>
            <p:nvPr/>
          </p:nvGraphicFramePr>
          <p:xfrm>
            <a:off x="1084" y="2786"/>
            <a:ext cx="1860" cy="268"/>
          </p:xfrm>
          <a:graphic>
            <a:graphicData uri="http://schemas.openxmlformats.org/presentationml/2006/ole">
              <mc:AlternateContent xmlns:mc="http://schemas.openxmlformats.org/markup-compatibility/2006">
                <mc:Choice xmlns:v="urn:schemas-microsoft-com:vml" Requires="v">
                  <p:oleObj spid="_x0000_s3129" name="" r:id="rId5" imgW="1282700" imgH="228600" progId="Equation.3">
                    <p:embed/>
                  </p:oleObj>
                </mc:Choice>
                <mc:Fallback>
                  <p:oleObj name="" r:id="rId5" imgW="1282700" imgH="228600" progId="Equation.3">
                    <p:embed/>
                    <p:pic>
                      <p:nvPicPr>
                        <p:cNvPr id="0" name="图片 3128"/>
                        <p:cNvPicPr/>
                        <p:nvPr/>
                      </p:nvPicPr>
                      <p:blipFill>
                        <a:blip r:embed="rId6"/>
                        <a:stretch>
                          <a:fillRect/>
                        </a:stretch>
                      </p:blipFill>
                      <p:spPr>
                        <a:xfrm>
                          <a:off x="1084" y="2786"/>
                          <a:ext cx="1860" cy="268"/>
                        </a:xfrm>
                        <a:prstGeom prst="rect">
                          <a:avLst/>
                        </a:prstGeom>
                        <a:noFill/>
                        <a:ln w="38100">
                          <a:noFill/>
                          <a:miter/>
                        </a:ln>
                      </p:spPr>
                    </p:pic>
                  </p:oleObj>
                </mc:Fallback>
              </mc:AlternateContent>
            </a:graphicData>
          </a:graphic>
        </p:graphicFrame>
        <p:graphicFrame>
          <p:nvGraphicFramePr>
            <p:cNvPr id="12295" name="Object 30"/>
            <p:cNvGraphicFramePr/>
            <p:nvPr/>
          </p:nvGraphicFramePr>
          <p:xfrm>
            <a:off x="3330" y="2745"/>
            <a:ext cx="2230" cy="287"/>
          </p:xfrm>
          <a:graphic>
            <a:graphicData uri="http://schemas.openxmlformats.org/presentationml/2006/ole">
              <mc:AlternateContent xmlns:mc="http://schemas.openxmlformats.org/markup-compatibility/2006">
                <mc:Choice xmlns:v="urn:schemas-microsoft-com:vml" Requires="v">
                  <p:oleObj spid="_x0000_s3134" name="" r:id="rId7" imgW="1536065" imgH="203200" progId="Equation.3">
                    <p:embed/>
                  </p:oleObj>
                </mc:Choice>
                <mc:Fallback>
                  <p:oleObj name="" r:id="rId7" imgW="1536065" imgH="203200" progId="Equation.3">
                    <p:embed/>
                    <p:pic>
                      <p:nvPicPr>
                        <p:cNvPr id="0" name="图片 3133"/>
                        <p:cNvPicPr/>
                        <p:nvPr/>
                      </p:nvPicPr>
                      <p:blipFill>
                        <a:blip r:embed="rId8"/>
                        <a:stretch>
                          <a:fillRect/>
                        </a:stretch>
                      </p:blipFill>
                      <p:spPr>
                        <a:xfrm>
                          <a:off x="3330" y="2745"/>
                          <a:ext cx="2230" cy="287"/>
                        </a:xfrm>
                        <a:prstGeom prst="rect">
                          <a:avLst/>
                        </a:prstGeom>
                        <a:noFill/>
                        <a:ln w="38100">
                          <a:noFill/>
                          <a:miter/>
                        </a:ln>
                      </p:spPr>
                    </p:pic>
                  </p:oleObj>
                </mc:Fallback>
              </mc:AlternateContent>
            </a:graphicData>
          </a:graphic>
        </p:graphicFrame>
      </p:grpSp>
      <p:graphicFrame>
        <p:nvGraphicFramePr>
          <p:cNvPr id="20" name="Object 31"/>
          <p:cNvGraphicFramePr/>
          <p:nvPr/>
        </p:nvGraphicFramePr>
        <p:xfrm>
          <a:off x="1749425" y="5482908"/>
          <a:ext cx="5886450" cy="930275"/>
        </p:xfrm>
        <a:graphic>
          <a:graphicData uri="http://schemas.openxmlformats.org/presentationml/2006/ole">
            <mc:AlternateContent xmlns:mc="http://schemas.openxmlformats.org/markup-compatibility/2006">
              <mc:Choice xmlns:v="urn:schemas-microsoft-com:vml" Requires="v">
                <p:oleObj spid="_x0000_s3135" name="" r:id="rId9" imgW="2717800" imgH="457200" progId="Equation.DSMT4">
                  <p:embed/>
                </p:oleObj>
              </mc:Choice>
              <mc:Fallback>
                <p:oleObj name="" r:id="rId9" imgW="2717800" imgH="457200" progId="Equation.DSMT4">
                  <p:embed/>
                  <p:pic>
                    <p:nvPicPr>
                      <p:cNvPr id="0" name="图片 3134"/>
                      <p:cNvPicPr/>
                      <p:nvPr/>
                    </p:nvPicPr>
                    <p:blipFill>
                      <a:blip r:embed="rId10"/>
                      <a:stretch>
                        <a:fillRect/>
                      </a:stretch>
                    </p:blipFill>
                    <p:spPr>
                      <a:xfrm>
                        <a:off x="1749425" y="5482908"/>
                        <a:ext cx="5886450" cy="930275"/>
                      </a:xfrm>
                      <a:prstGeom prst="rect">
                        <a:avLst/>
                      </a:prstGeom>
                      <a:noFill/>
                      <a:ln w="38100">
                        <a:noFill/>
                        <a:miter/>
                      </a:ln>
                    </p:spPr>
                  </p:pic>
                </p:oleObj>
              </mc:Fallback>
            </mc:AlternateContent>
          </a:graphicData>
        </a:graphic>
      </p:graphicFrame>
      <p:sp>
        <p:nvSpPr>
          <p:cNvPr id="17424" name="Rectangle 15"/>
          <p:cNvSpPr/>
          <p:nvPr/>
        </p:nvSpPr>
        <p:spPr>
          <a:xfrm>
            <a:off x="977900" y="1553845"/>
            <a:ext cx="7308850" cy="1570038"/>
          </a:xfrm>
          <a:prstGeom prst="rect">
            <a:avLst/>
          </a:prstGeom>
          <a:noFill/>
          <a:ln w="9525">
            <a:noFill/>
          </a:ln>
        </p:spPr>
        <p:txBody>
          <a:bodyPr>
            <a:spAutoFit/>
          </a:bodyPr>
          <a:p>
            <a:pPr>
              <a:buNone/>
            </a:pPr>
            <a:r>
              <a:rPr lang="zh-CN" altLang="en-US" sz="2400" b="1" dirty="0">
                <a:solidFill>
                  <a:srgbClr val="0000FF"/>
                </a:solidFill>
                <a:latin typeface="华文楷体" panose="02010600040101010101" pitchFamily="2" charset="-122"/>
                <a:ea typeface="华文楷体" panose="02010600040101010101" pitchFamily="2" charset="-122"/>
              </a:rPr>
              <a:t>证 </a:t>
            </a:r>
            <a:r>
              <a:rPr lang="zh-CN" altLang="en-US" sz="2400" b="1" dirty="0">
                <a:latin typeface="华文楷体" panose="02010600040101010101" pitchFamily="2" charset="-122"/>
                <a:ea typeface="华文楷体" panose="02010600040101010101" pitchFamily="2" charset="-122"/>
              </a:rPr>
              <a:t>由</a:t>
            </a:r>
            <a:r>
              <a:rPr lang="el-GR" altLang="zh-CN" sz="2400" b="1" dirty="0">
                <a:latin typeface="华文楷体" panose="02010600040101010101" pitchFamily="2" charset="-122"/>
                <a:ea typeface="华文楷体" panose="02010600040101010101" pitchFamily="2" charset="-122"/>
              </a:rPr>
              <a:t>Φ</a:t>
            </a:r>
            <a:r>
              <a:rPr lang="en-US" altLang="zh-CN" sz="2400" b="1" dirty="0">
                <a:latin typeface="华文楷体" panose="02010600040101010101" pitchFamily="2" charset="-122"/>
                <a:ea typeface="华文楷体" panose="02010600040101010101" pitchFamily="2" charset="-122"/>
              </a:rPr>
              <a:t>=</a:t>
            </a:r>
            <a:r>
              <a:rPr lang="el-GR" altLang="zh-CN" sz="2400" b="1" dirty="0">
                <a:latin typeface="华文楷体" panose="02010600040101010101" pitchFamily="2" charset="-122"/>
                <a:ea typeface="华文楷体" panose="02010600040101010101" pitchFamily="2" charset="-122"/>
              </a:rPr>
              <a:t> Φ∪ Φ ∪ Φ</a:t>
            </a:r>
            <a:r>
              <a:rPr lang="zh-CN" altLang="en-US" sz="2400" b="1" dirty="0">
                <a:latin typeface="华文楷体" panose="02010600040101010101" pitchFamily="2" charset="-122"/>
                <a:ea typeface="华文楷体" panose="02010600040101010101" pitchFamily="2" charset="-122"/>
              </a:rPr>
              <a:t> </a:t>
            </a:r>
            <a:r>
              <a:rPr lang="el-GR" altLang="zh-CN"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再根据可列可加性有</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a:p>
            <a:pPr>
              <a:buNone/>
            </a:pPr>
            <a:r>
              <a:rPr lang="en-US" altLang="zh-CN" sz="2400" b="1" dirty="0">
                <a:latin typeface="华文楷体" panose="02010600040101010101" pitchFamily="2" charset="-122"/>
                <a:ea typeface="华文楷体" panose="02010600040101010101" pitchFamily="2" charset="-122"/>
              </a:rPr>
              <a:t> P(</a:t>
            </a:r>
            <a:r>
              <a:rPr lang="el-GR" altLang="zh-CN" sz="2400" b="1" dirty="0">
                <a:latin typeface="华文楷体" panose="02010600040101010101" pitchFamily="2" charset="-122"/>
                <a:ea typeface="华文楷体" panose="02010600040101010101" pitchFamily="2" charset="-122"/>
              </a:rPr>
              <a:t>Φ</a:t>
            </a:r>
            <a:r>
              <a:rPr lang="en-US" altLang="zh-CN" sz="2400" b="1" dirty="0">
                <a:latin typeface="华文楷体" panose="02010600040101010101" pitchFamily="2" charset="-122"/>
                <a:ea typeface="华文楷体" panose="02010600040101010101" pitchFamily="2" charset="-122"/>
              </a:rPr>
              <a:t>)= P(</a:t>
            </a:r>
            <a:r>
              <a:rPr lang="el-GR" altLang="zh-CN" sz="2400" b="1" dirty="0">
                <a:latin typeface="华文楷体" panose="02010600040101010101" pitchFamily="2" charset="-122"/>
                <a:ea typeface="华文楷体" panose="02010600040101010101" pitchFamily="2" charset="-122"/>
              </a:rPr>
              <a:t>Φ</a:t>
            </a:r>
            <a:r>
              <a:rPr lang="en-US" altLang="zh-CN" sz="2400" b="1" dirty="0">
                <a:latin typeface="华文楷体" panose="02010600040101010101" pitchFamily="2" charset="-122"/>
                <a:ea typeface="华文楷体" panose="02010600040101010101" pitchFamily="2" charset="-122"/>
              </a:rPr>
              <a:t>) +P(</a:t>
            </a:r>
            <a:r>
              <a:rPr lang="el-GR" altLang="zh-CN" sz="2400" b="1" dirty="0">
                <a:latin typeface="华文楷体" panose="02010600040101010101" pitchFamily="2" charset="-122"/>
                <a:ea typeface="华文楷体" panose="02010600040101010101" pitchFamily="2" charset="-122"/>
              </a:rPr>
              <a:t>Φ</a:t>
            </a:r>
            <a:r>
              <a:rPr lang="en-US" altLang="zh-CN" sz="2400" b="1" dirty="0">
                <a:latin typeface="华文楷体" panose="02010600040101010101" pitchFamily="2" charset="-122"/>
                <a:ea typeface="华文楷体" panose="02010600040101010101" pitchFamily="2" charset="-122"/>
              </a:rPr>
              <a:t>) +P(</a:t>
            </a:r>
            <a:r>
              <a:rPr lang="el-GR" altLang="zh-CN" sz="2400" b="1" dirty="0">
                <a:latin typeface="华文楷体" panose="02010600040101010101" pitchFamily="2" charset="-122"/>
                <a:ea typeface="华文楷体" panose="02010600040101010101" pitchFamily="2" charset="-122"/>
              </a:rPr>
              <a:t>Φ</a:t>
            </a:r>
            <a:r>
              <a:rPr lang="en-US" altLang="zh-CN" sz="2400" b="1" dirty="0">
                <a:latin typeface="华文楷体" panose="02010600040101010101" pitchFamily="2" charset="-122"/>
                <a:ea typeface="华文楷体" panose="02010600040101010101" pitchFamily="2" charset="-122"/>
              </a:rPr>
              <a:t>)+… , </a:t>
            </a:r>
            <a:r>
              <a:rPr lang="zh-CN" altLang="en-US" sz="2400" b="1" dirty="0">
                <a:latin typeface="华文楷体" panose="02010600040101010101" pitchFamily="2" charset="-122"/>
                <a:ea typeface="华文楷体" panose="02010600040101010101" pitchFamily="2" charset="-122"/>
              </a:rPr>
              <a:t>又因为</a:t>
            </a:r>
            <a:r>
              <a:rPr lang="en-US" altLang="zh-CN" sz="2400" b="1" dirty="0">
                <a:latin typeface="华文楷体" panose="02010600040101010101" pitchFamily="2" charset="-122"/>
                <a:ea typeface="华文楷体" panose="02010600040101010101" pitchFamily="2" charset="-122"/>
              </a:rPr>
              <a:t>P(</a:t>
            </a:r>
            <a:r>
              <a:rPr lang="el-GR" altLang="zh-CN" sz="2400" b="1" dirty="0">
                <a:latin typeface="华文楷体" panose="02010600040101010101" pitchFamily="2" charset="-122"/>
                <a:ea typeface="华文楷体" panose="02010600040101010101" pitchFamily="2" charset="-122"/>
              </a:rPr>
              <a:t>Φ</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0</a:t>
            </a: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故必有</a:t>
            </a:r>
            <a:r>
              <a:rPr lang="en-US" altLang="zh-CN" sz="2400" b="1" dirty="0">
                <a:latin typeface="华文楷体" panose="02010600040101010101" pitchFamily="2" charset="-122"/>
                <a:ea typeface="华文楷体" panose="02010600040101010101" pitchFamily="2" charset="-122"/>
              </a:rPr>
              <a:t>P(</a:t>
            </a:r>
            <a:r>
              <a:rPr lang="el-GR" altLang="zh-CN" sz="2400" b="1" dirty="0">
                <a:latin typeface="华文楷体" panose="02010600040101010101" pitchFamily="2" charset="-122"/>
                <a:ea typeface="华文楷体" panose="02010600040101010101" pitchFamily="2" charset="-122"/>
              </a:rPr>
              <a:t>Φ</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=0</a:t>
            </a: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a:t>
            </a:r>
            <a:endParaRPr lang="en-US" altLang="zh-CN" sz="2400" b="1" dirty="0">
              <a:latin typeface="华文楷体" panose="02010600040101010101" pitchFamily="2" charset="-122"/>
              <a:ea typeface="华文楷体" panose="02010600040101010101" pitchFamily="2" charset="-122"/>
            </a:endParaRPr>
          </a:p>
          <a:p>
            <a:pPr>
              <a:buNone/>
            </a:pPr>
            <a:r>
              <a:rPr lang="zh-CN" altLang="en-US" sz="2400" b="1" dirty="0">
                <a:latin typeface="华文楷体" panose="02010600040101010101" pitchFamily="2" charset="-122"/>
                <a:ea typeface="华文楷体" panose="02010600040101010101" pitchFamily="2" charset="-122"/>
              </a:rPr>
              <a:t>                                   </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7417" name="Object 17"/>
          <p:cNvGraphicFramePr/>
          <p:nvPr/>
        </p:nvGraphicFramePr>
        <p:xfrm>
          <a:off x="3667125" y="2907983"/>
          <a:ext cx="3419475" cy="417512"/>
        </p:xfrm>
        <a:graphic>
          <a:graphicData uri="http://schemas.openxmlformats.org/presentationml/2006/ole">
            <mc:AlternateContent xmlns:mc="http://schemas.openxmlformats.org/markup-compatibility/2006">
              <mc:Choice xmlns:v="urn:schemas-microsoft-com:vml" Requires="v">
                <p:oleObj spid="_x0000_s3139" name="" r:id="rId11" imgW="1762760" imgH="215900" progId="Equation.DSMT4">
                  <p:embed/>
                </p:oleObj>
              </mc:Choice>
              <mc:Fallback>
                <p:oleObj name="" r:id="rId11" imgW="1762760" imgH="215900" progId="Equation.DSMT4">
                  <p:embed/>
                  <p:pic>
                    <p:nvPicPr>
                      <p:cNvPr id="0" name="图片 3138"/>
                      <p:cNvPicPr/>
                      <p:nvPr/>
                    </p:nvPicPr>
                    <p:blipFill>
                      <a:blip r:embed="rId12"/>
                      <a:stretch>
                        <a:fillRect/>
                      </a:stretch>
                    </p:blipFill>
                    <p:spPr>
                      <a:xfrm>
                        <a:off x="3667125" y="2907983"/>
                        <a:ext cx="3419475" cy="4175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24"/>
                                        </p:tgtEl>
                                        <p:attrNameLst>
                                          <p:attrName>style.visibility</p:attrName>
                                        </p:attrNameLst>
                                      </p:cBhvr>
                                      <p:to>
                                        <p:strVal val="visible"/>
                                      </p:to>
                                    </p:set>
                                    <p:animEffect transition="in" filter="wipe(left)">
                                      <p:cBhvr>
                                        <p:cTn id="17" dur="500"/>
                                        <p:tgtEl>
                                          <p:spTgt spid="174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417"/>
                                        </p:tgtEl>
                                        <p:attrNameLst>
                                          <p:attrName>style.visibility</p:attrName>
                                        </p:attrNameLst>
                                      </p:cBhvr>
                                      <p:to>
                                        <p:strVal val="visible"/>
                                      </p:to>
                                    </p:set>
                                    <p:animEffect transition="in" filter="wipe(left)">
                                      <p:cBhvr>
                                        <p:cTn id="27" dur="500"/>
                                        <p:tgtEl>
                                          <p:spTgt spid="174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74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custDataLst>
              <p:tags r:id="rId1"/>
            </p:custDataLst>
          </p:nvPr>
        </p:nvSpPr>
        <p:spPr>
          <a:xfrm>
            <a:off x="2334260" y="5207635"/>
            <a:ext cx="3539490" cy="368300"/>
          </a:xfrm>
          <a:prstGeom prst="rect">
            <a:avLst/>
          </a:prstGeom>
          <a:solidFill>
            <a:srgbClr val="FFFF00"/>
          </a:solidFill>
        </p:spPr>
        <p:txBody>
          <a:bodyPr wrap="square" rtlCol="0">
            <a:spAutoFit/>
          </a:bodyPr>
          <a:p>
            <a:endParaRPr lang="zh-CN" altLang="en-US">
              <a:solidFill>
                <a:srgbClr val="FF0000"/>
              </a:solidFill>
            </a:endParaRPr>
          </a:p>
        </p:txBody>
      </p:sp>
      <p:sp>
        <p:nvSpPr>
          <p:cNvPr id="14" name="文本框 13"/>
          <p:cNvSpPr txBox="1"/>
          <p:nvPr/>
        </p:nvSpPr>
        <p:spPr>
          <a:xfrm>
            <a:off x="3929380" y="918845"/>
            <a:ext cx="2677160" cy="368300"/>
          </a:xfrm>
          <a:prstGeom prst="rect">
            <a:avLst/>
          </a:prstGeom>
          <a:solidFill>
            <a:srgbClr val="FFFF00"/>
          </a:solidFill>
        </p:spPr>
        <p:txBody>
          <a:bodyPr wrap="square" rtlCol="0">
            <a:spAutoFit/>
          </a:bodyPr>
          <a:p>
            <a:endParaRPr lang="zh-CN" altLang="en-US">
              <a:solidFill>
                <a:srgbClr val="FFFF00"/>
              </a:solidFill>
            </a:endParaRPr>
          </a:p>
        </p:txBody>
      </p:sp>
      <p:graphicFrame>
        <p:nvGraphicFramePr>
          <p:cNvPr id="2" name="Object 10"/>
          <p:cNvGraphicFramePr/>
          <p:nvPr/>
        </p:nvGraphicFramePr>
        <p:xfrm>
          <a:off x="2197100" y="333375"/>
          <a:ext cx="2087563" cy="371475"/>
        </p:xfrm>
        <a:graphic>
          <a:graphicData uri="http://schemas.openxmlformats.org/presentationml/2006/ole">
            <mc:AlternateContent xmlns:mc="http://schemas.openxmlformats.org/markup-compatibility/2006">
              <mc:Choice xmlns:v="urn:schemas-microsoft-com:vml" Requires="v">
                <p:oleObj spid="_x0000_s3138" name="" r:id="rId2" imgW="2628900" imgH="457200" progId="Equation.3">
                  <p:embed/>
                </p:oleObj>
              </mc:Choice>
              <mc:Fallback>
                <p:oleObj name="" r:id="rId2" imgW="2628900" imgH="457200" progId="Equation.3">
                  <p:embed/>
                  <p:pic>
                    <p:nvPicPr>
                      <p:cNvPr id="0" name="图片 3137"/>
                      <p:cNvPicPr/>
                      <p:nvPr/>
                    </p:nvPicPr>
                    <p:blipFill>
                      <a:blip r:embed="rId3"/>
                      <a:stretch>
                        <a:fillRect/>
                      </a:stretch>
                    </p:blipFill>
                    <p:spPr>
                      <a:xfrm>
                        <a:off x="2197100" y="333375"/>
                        <a:ext cx="2087563" cy="371475"/>
                      </a:xfrm>
                      <a:prstGeom prst="rect">
                        <a:avLst/>
                      </a:prstGeom>
                      <a:noFill/>
                      <a:ln w="38100">
                        <a:noFill/>
                        <a:miter/>
                      </a:ln>
                    </p:spPr>
                  </p:pic>
                </p:oleObj>
              </mc:Fallback>
            </mc:AlternateContent>
          </a:graphicData>
        </a:graphic>
      </p:graphicFrame>
      <p:sp>
        <p:nvSpPr>
          <p:cNvPr id="3" name="Rectangle 12"/>
          <p:cNvSpPr/>
          <p:nvPr/>
        </p:nvSpPr>
        <p:spPr>
          <a:xfrm>
            <a:off x="973138" y="260350"/>
            <a:ext cx="944562" cy="461963"/>
          </a:xfrm>
          <a:prstGeom prst="rect">
            <a:avLst/>
          </a:prstGeom>
          <a:noFill/>
          <a:ln w="9525">
            <a:noFill/>
          </a:ln>
        </p:spPr>
        <p:txBody>
          <a:bodyPr wrap="none">
            <a:spAutoFit/>
          </a:bodyPr>
          <a:p>
            <a:pPr>
              <a:buNone/>
            </a:pPr>
            <a:r>
              <a:rPr lang="zh-CN" altLang="en-US" sz="2400" b="1" u="sng" dirty="0">
                <a:solidFill>
                  <a:srgbClr val="0000FF"/>
                </a:solidFill>
                <a:latin typeface="华文楷体" panose="02010600040101010101" pitchFamily="2" charset="-122"/>
                <a:ea typeface="华文楷体" panose="02010600040101010101" pitchFamily="2" charset="-122"/>
              </a:rPr>
              <a:t>性质</a:t>
            </a:r>
            <a:r>
              <a:rPr lang="en-US" altLang="zh-CN" sz="2400" b="1" u="sng" dirty="0">
                <a:solidFill>
                  <a:srgbClr val="0000FF"/>
                </a:solidFill>
                <a:latin typeface="华文楷体" panose="02010600040101010101" pitchFamily="2" charset="-122"/>
                <a:ea typeface="华文楷体" panose="02010600040101010101" pitchFamily="2" charset="-122"/>
              </a:rPr>
              <a:t>3</a:t>
            </a:r>
            <a:endParaRPr lang="en-US" altLang="zh-CN" sz="2400" b="1" u="sng" dirty="0">
              <a:solidFill>
                <a:srgbClr val="0000FF"/>
              </a:solidFill>
              <a:latin typeface="华文楷体" panose="02010600040101010101" pitchFamily="2" charset="-122"/>
              <a:ea typeface="华文楷体" panose="02010600040101010101" pitchFamily="2" charset="-122"/>
            </a:endParaRPr>
          </a:p>
        </p:txBody>
      </p:sp>
      <p:grpSp>
        <p:nvGrpSpPr>
          <p:cNvPr id="4" name="Group 20"/>
          <p:cNvGrpSpPr/>
          <p:nvPr/>
        </p:nvGrpSpPr>
        <p:grpSpPr>
          <a:xfrm>
            <a:off x="2124075" y="850900"/>
            <a:ext cx="6769100" cy="461963"/>
            <a:chOff x="1376" y="899"/>
            <a:chExt cx="4264" cy="291"/>
          </a:xfrm>
        </p:grpSpPr>
        <p:graphicFrame>
          <p:nvGraphicFramePr>
            <p:cNvPr id="13329" name="Object 16"/>
            <p:cNvGraphicFramePr/>
            <p:nvPr/>
          </p:nvGraphicFramePr>
          <p:xfrm>
            <a:off x="2519" y="953"/>
            <a:ext cx="1648" cy="223"/>
          </p:xfrm>
          <a:graphic>
            <a:graphicData uri="http://schemas.openxmlformats.org/presentationml/2006/ole">
              <mc:AlternateContent xmlns:mc="http://schemas.openxmlformats.org/markup-compatibility/2006">
                <mc:Choice xmlns:v="urn:schemas-microsoft-com:vml" Requires="v">
                  <p:oleObj spid="_x0000_s3140" name="" r:id="rId4" imgW="3147060" imgH="355600" progId="Equation.DSMT4">
                    <p:embed/>
                  </p:oleObj>
                </mc:Choice>
                <mc:Fallback>
                  <p:oleObj name="" r:id="rId4" imgW="3147060" imgH="355600" progId="Equation.DSMT4">
                    <p:embed/>
                    <p:pic>
                      <p:nvPicPr>
                        <p:cNvPr id="0" name="图片 3139"/>
                        <p:cNvPicPr/>
                        <p:nvPr/>
                      </p:nvPicPr>
                      <p:blipFill>
                        <a:blip r:embed="rId5"/>
                        <a:stretch>
                          <a:fillRect/>
                        </a:stretch>
                      </p:blipFill>
                      <p:spPr>
                        <a:xfrm>
                          <a:off x="2519" y="953"/>
                          <a:ext cx="1648" cy="223"/>
                        </a:xfrm>
                        <a:prstGeom prst="rect">
                          <a:avLst/>
                        </a:prstGeom>
                        <a:noFill/>
                        <a:ln w="38100">
                          <a:noFill/>
                          <a:miter/>
                        </a:ln>
                      </p:spPr>
                    </p:pic>
                  </p:oleObj>
                </mc:Fallback>
              </mc:AlternateContent>
            </a:graphicData>
          </a:graphic>
        </p:graphicFrame>
        <p:grpSp>
          <p:nvGrpSpPr>
            <p:cNvPr id="13351" name="Group 19"/>
            <p:cNvGrpSpPr/>
            <p:nvPr/>
          </p:nvGrpSpPr>
          <p:grpSpPr>
            <a:xfrm>
              <a:off x="1376" y="899"/>
              <a:ext cx="4264" cy="291"/>
              <a:chOff x="1376" y="899"/>
              <a:chExt cx="4264" cy="291"/>
            </a:xfrm>
          </p:grpSpPr>
          <p:sp>
            <p:nvSpPr>
              <p:cNvPr id="13352" name="Text Box 14"/>
              <p:cNvSpPr txBox="1"/>
              <p:nvPr/>
            </p:nvSpPr>
            <p:spPr>
              <a:xfrm>
                <a:off x="1376" y="899"/>
                <a:ext cx="4264" cy="291"/>
              </a:xfrm>
              <a:prstGeom prst="rect">
                <a:avLst/>
              </a:prstGeom>
              <a:noFill/>
              <a:ln w="9525">
                <a:noFill/>
              </a:ln>
            </p:spPr>
            <p:txBody>
              <a:bodyPr>
                <a:spAutoFit/>
              </a:bodyPr>
              <a:p>
                <a:pPr>
                  <a:buFont typeface="Wingdings" panose="05000000000000000000" pitchFamily="2" charset="2"/>
                  <a:buNone/>
                </a:pPr>
                <a:r>
                  <a:rPr lang="zh-CN" altLang="en-US" sz="2400" b="1" dirty="0">
                    <a:latin typeface="华文楷体" panose="02010600040101010101" pitchFamily="2" charset="-122"/>
                    <a:ea typeface="华文楷体" panose="02010600040101010101" pitchFamily="2" charset="-122"/>
                  </a:rPr>
                  <a:t>若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则</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3330" name="Object 15"/>
              <p:cNvGraphicFramePr/>
              <p:nvPr/>
            </p:nvGraphicFramePr>
            <p:xfrm>
              <a:off x="1648" y="960"/>
              <a:ext cx="438" cy="177"/>
            </p:xfrm>
            <a:graphic>
              <a:graphicData uri="http://schemas.openxmlformats.org/presentationml/2006/ole">
                <mc:AlternateContent xmlns:mc="http://schemas.openxmlformats.org/markup-compatibility/2006">
                  <mc:Choice xmlns:v="urn:schemas-microsoft-com:vml" Requires="v">
                    <p:oleObj spid="_x0000_s3145" name="" r:id="rId6" imgW="825500" imgH="279400" progId="Equation.DSMT4">
                      <p:embed/>
                    </p:oleObj>
                  </mc:Choice>
                  <mc:Fallback>
                    <p:oleObj name="" r:id="rId6" imgW="825500" imgH="279400" progId="Equation.DSMT4">
                      <p:embed/>
                      <p:pic>
                        <p:nvPicPr>
                          <p:cNvPr id="0" name="图片 3144"/>
                          <p:cNvPicPr/>
                          <p:nvPr/>
                        </p:nvPicPr>
                        <p:blipFill>
                          <a:blip r:embed="rId7"/>
                          <a:stretch>
                            <a:fillRect/>
                          </a:stretch>
                        </p:blipFill>
                        <p:spPr>
                          <a:xfrm>
                            <a:off x="1648" y="960"/>
                            <a:ext cx="438" cy="177"/>
                          </a:xfrm>
                          <a:prstGeom prst="rect">
                            <a:avLst/>
                          </a:prstGeom>
                          <a:noFill/>
                          <a:ln w="38100">
                            <a:noFill/>
                            <a:miter/>
                          </a:ln>
                        </p:spPr>
                      </p:pic>
                    </p:oleObj>
                  </mc:Fallback>
                </mc:AlternateContent>
              </a:graphicData>
            </a:graphic>
          </p:graphicFrame>
          <p:graphicFrame>
            <p:nvGraphicFramePr>
              <p:cNvPr id="13331" name="Object 17"/>
              <p:cNvGraphicFramePr/>
              <p:nvPr/>
            </p:nvGraphicFramePr>
            <p:xfrm>
              <a:off x="4233" y="953"/>
              <a:ext cx="904" cy="226"/>
            </p:xfrm>
            <a:graphic>
              <a:graphicData uri="http://schemas.openxmlformats.org/presentationml/2006/ole">
                <mc:AlternateContent xmlns:mc="http://schemas.openxmlformats.org/markup-compatibility/2006">
                  <mc:Choice xmlns:v="urn:schemas-microsoft-com:vml" Requires="v">
                    <p:oleObj spid="_x0000_s3137" name="" r:id="rId8" imgW="1700530" imgH="355600" progId="Equation.DSMT4">
                      <p:embed/>
                    </p:oleObj>
                  </mc:Choice>
                  <mc:Fallback>
                    <p:oleObj name="" r:id="rId8" imgW="1700530" imgH="355600" progId="Equation.DSMT4">
                      <p:embed/>
                      <p:pic>
                        <p:nvPicPr>
                          <p:cNvPr id="0" name="图片 3136"/>
                          <p:cNvPicPr/>
                          <p:nvPr/>
                        </p:nvPicPr>
                        <p:blipFill>
                          <a:blip r:embed="rId9"/>
                          <a:stretch>
                            <a:fillRect/>
                          </a:stretch>
                        </p:blipFill>
                        <p:spPr>
                          <a:xfrm>
                            <a:off x="4233" y="953"/>
                            <a:ext cx="904" cy="226"/>
                          </a:xfrm>
                          <a:prstGeom prst="rect">
                            <a:avLst/>
                          </a:prstGeom>
                          <a:noFill/>
                          <a:ln w="38100">
                            <a:noFill/>
                            <a:miter/>
                          </a:ln>
                        </p:spPr>
                      </p:pic>
                    </p:oleObj>
                  </mc:Fallback>
                </mc:AlternateContent>
              </a:graphicData>
            </a:graphic>
          </p:graphicFrame>
        </p:grpSp>
      </p:grpSp>
      <p:sp>
        <p:nvSpPr>
          <p:cNvPr id="10" name="Rectangle 18"/>
          <p:cNvSpPr/>
          <p:nvPr/>
        </p:nvSpPr>
        <p:spPr>
          <a:xfrm>
            <a:off x="973138" y="836613"/>
            <a:ext cx="944562" cy="461962"/>
          </a:xfrm>
          <a:prstGeom prst="rect">
            <a:avLst/>
          </a:prstGeom>
          <a:noFill/>
          <a:ln w="9525">
            <a:noFill/>
          </a:ln>
        </p:spPr>
        <p:txBody>
          <a:bodyPr wrap="none">
            <a:spAutoFit/>
          </a:bodyPr>
          <a:p>
            <a:pPr>
              <a:buNone/>
            </a:pPr>
            <a:r>
              <a:rPr lang="zh-CN" altLang="en-US" sz="2400" b="1" u="sng" dirty="0">
                <a:solidFill>
                  <a:srgbClr val="0000FF"/>
                </a:solidFill>
                <a:latin typeface="华文楷体" panose="02010600040101010101" pitchFamily="2" charset="-122"/>
                <a:ea typeface="华文楷体" panose="02010600040101010101" pitchFamily="2" charset="-122"/>
              </a:rPr>
              <a:t>性质</a:t>
            </a:r>
            <a:r>
              <a:rPr lang="en-US" altLang="zh-CN" sz="2400" b="1" u="sng" dirty="0">
                <a:solidFill>
                  <a:srgbClr val="0000FF"/>
                </a:solidFill>
                <a:latin typeface="华文楷体" panose="02010600040101010101" pitchFamily="2" charset="-122"/>
                <a:ea typeface="华文楷体" panose="02010600040101010101" pitchFamily="2" charset="-122"/>
              </a:rPr>
              <a:t>4</a:t>
            </a:r>
            <a:endParaRPr lang="en-US" altLang="zh-CN" sz="2400" b="1" u="sng" dirty="0">
              <a:solidFill>
                <a:srgbClr val="0000FF"/>
              </a:solidFill>
              <a:latin typeface="华文楷体" panose="02010600040101010101" pitchFamily="2" charset="-122"/>
              <a:ea typeface="华文楷体" panose="02010600040101010101" pitchFamily="2" charset="-122"/>
            </a:endParaRPr>
          </a:p>
        </p:txBody>
      </p:sp>
      <p:sp>
        <p:nvSpPr>
          <p:cNvPr id="11" name="Rectangle 21"/>
          <p:cNvSpPr/>
          <p:nvPr/>
        </p:nvSpPr>
        <p:spPr>
          <a:xfrm>
            <a:off x="1042988" y="3544888"/>
            <a:ext cx="944562" cy="461962"/>
          </a:xfrm>
          <a:prstGeom prst="rect">
            <a:avLst/>
          </a:prstGeom>
          <a:noFill/>
          <a:ln w="9525">
            <a:noFill/>
          </a:ln>
        </p:spPr>
        <p:txBody>
          <a:bodyPr wrap="none">
            <a:spAutoFit/>
          </a:bodyPr>
          <a:p>
            <a:pPr>
              <a:buNone/>
            </a:pPr>
            <a:r>
              <a:rPr lang="zh-CN" altLang="en-US" sz="2400" b="1" u="sng" dirty="0">
                <a:solidFill>
                  <a:srgbClr val="0000FF"/>
                </a:solidFill>
                <a:latin typeface="华文楷体" panose="02010600040101010101" pitchFamily="2" charset="-122"/>
                <a:ea typeface="华文楷体" panose="02010600040101010101" pitchFamily="2" charset="-122"/>
              </a:rPr>
              <a:t>性质</a:t>
            </a:r>
            <a:r>
              <a:rPr lang="en-US" altLang="zh-CN" sz="2400" b="1" u="sng" dirty="0">
                <a:solidFill>
                  <a:srgbClr val="0000FF"/>
                </a:solidFill>
                <a:latin typeface="华文楷体" panose="02010600040101010101" pitchFamily="2" charset="-122"/>
                <a:ea typeface="华文楷体" panose="02010600040101010101" pitchFamily="2" charset="-122"/>
              </a:rPr>
              <a:t>5</a:t>
            </a:r>
            <a:endParaRPr lang="en-US" altLang="zh-CN" sz="2400" b="1" u="sng" dirty="0">
              <a:solidFill>
                <a:srgbClr val="0000FF"/>
              </a:solidFill>
              <a:latin typeface="华文楷体" panose="02010600040101010101" pitchFamily="2" charset="-122"/>
              <a:ea typeface="华文楷体" panose="02010600040101010101" pitchFamily="2" charset="-122"/>
            </a:endParaRPr>
          </a:p>
        </p:txBody>
      </p:sp>
      <p:grpSp>
        <p:nvGrpSpPr>
          <p:cNvPr id="6" name="Group 71"/>
          <p:cNvGrpSpPr/>
          <p:nvPr/>
        </p:nvGrpSpPr>
        <p:grpSpPr>
          <a:xfrm>
            <a:off x="468313" y="1455738"/>
            <a:ext cx="8351837" cy="490537"/>
            <a:chOff x="295" y="917"/>
            <a:chExt cx="5261" cy="309"/>
          </a:xfrm>
        </p:grpSpPr>
        <p:sp>
          <p:nvSpPr>
            <p:cNvPr id="13350" name="Rectangle 23"/>
            <p:cNvSpPr/>
            <p:nvPr/>
          </p:nvSpPr>
          <p:spPr>
            <a:xfrm>
              <a:off x="295" y="917"/>
              <a:ext cx="5261" cy="291"/>
            </a:xfrm>
            <a:prstGeom prst="rect">
              <a:avLst/>
            </a:prstGeom>
            <a:noFill/>
            <a:ln w="9525">
              <a:noFill/>
            </a:ln>
          </p:spPr>
          <p:txBody>
            <a:bodyPr>
              <a:spAutoFit/>
            </a:bodyPr>
            <a:p>
              <a:pPr indent="266700">
                <a:buNone/>
              </a:pPr>
              <a:r>
                <a:rPr lang="en-US" altLang="zh-CN" b="1" dirty="0">
                  <a:latin typeface="楷体_GB2312" pitchFamily="49" charset="-122"/>
                  <a:ea typeface="楷体_GB2312" pitchFamily="49" charset="-122"/>
                </a:rPr>
                <a:t>  </a:t>
              </a:r>
              <a:r>
                <a:rPr lang="zh-CN" altLang="en-US" sz="2400" b="1" dirty="0">
                  <a:solidFill>
                    <a:srgbClr val="0000FF"/>
                  </a:solidFill>
                  <a:latin typeface="华文楷体" panose="02010600040101010101" pitchFamily="2" charset="-122"/>
                  <a:ea typeface="华文楷体" panose="02010600040101010101" pitchFamily="2" charset="-122"/>
                </a:rPr>
                <a:t>证</a:t>
              </a:r>
              <a:r>
                <a:rPr lang="zh-CN" altLang="en-US" sz="2400" b="1" dirty="0">
                  <a:latin typeface="华文楷体" panose="02010600040101010101" pitchFamily="2" charset="-122"/>
                  <a:ea typeface="华文楷体" panose="02010600040101010101" pitchFamily="2" charset="-122"/>
                </a:rPr>
                <a:t> 由于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则有       </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3326" name="Object 24"/>
            <p:cNvGraphicFramePr/>
            <p:nvPr/>
          </p:nvGraphicFramePr>
          <p:xfrm>
            <a:off x="1266" y="949"/>
            <a:ext cx="625" cy="237"/>
          </p:xfrm>
          <a:graphic>
            <a:graphicData uri="http://schemas.openxmlformats.org/presentationml/2006/ole">
              <mc:AlternateContent xmlns:mc="http://schemas.openxmlformats.org/markup-compatibility/2006">
                <mc:Choice xmlns:v="urn:schemas-microsoft-com:vml" Requires="v">
                  <p:oleObj spid="_x0000_s3147" name="" r:id="rId10" imgW="901065" imgH="342900" progId="Equation.DSMT4">
                    <p:embed/>
                  </p:oleObj>
                </mc:Choice>
                <mc:Fallback>
                  <p:oleObj name="" r:id="rId10" imgW="901065" imgH="342900" progId="Equation.DSMT4">
                    <p:embed/>
                    <p:pic>
                      <p:nvPicPr>
                        <p:cNvPr id="0" name="图片 3146"/>
                        <p:cNvPicPr/>
                        <p:nvPr/>
                      </p:nvPicPr>
                      <p:blipFill>
                        <a:blip r:embed="rId11"/>
                        <a:stretch>
                          <a:fillRect/>
                        </a:stretch>
                      </p:blipFill>
                      <p:spPr>
                        <a:xfrm>
                          <a:off x="1266" y="949"/>
                          <a:ext cx="625" cy="237"/>
                        </a:xfrm>
                        <a:prstGeom prst="rect">
                          <a:avLst/>
                        </a:prstGeom>
                        <a:noFill/>
                        <a:ln w="38100">
                          <a:noFill/>
                          <a:miter/>
                        </a:ln>
                      </p:spPr>
                    </p:pic>
                  </p:oleObj>
                </mc:Fallback>
              </mc:AlternateContent>
            </a:graphicData>
          </a:graphic>
        </p:graphicFrame>
        <p:graphicFrame>
          <p:nvGraphicFramePr>
            <p:cNvPr id="13327" name="Object 25"/>
            <p:cNvGraphicFramePr/>
            <p:nvPr/>
          </p:nvGraphicFramePr>
          <p:xfrm>
            <a:off x="1934" y="925"/>
            <a:ext cx="1559" cy="301"/>
          </p:xfrm>
          <a:graphic>
            <a:graphicData uri="http://schemas.openxmlformats.org/presentationml/2006/ole">
              <mc:AlternateContent xmlns:mc="http://schemas.openxmlformats.org/markup-compatibility/2006">
                <mc:Choice xmlns:v="urn:schemas-microsoft-com:vml" Requires="v">
                  <p:oleObj spid="_x0000_s3141" name="" r:id="rId12" imgW="1040765" imgH="203200" progId="Equation.DSMT4">
                    <p:embed/>
                  </p:oleObj>
                </mc:Choice>
                <mc:Fallback>
                  <p:oleObj name="" r:id="rId12" imgW="1040765" imgH="203200" progId="Equation.DSMT4">
                    <p:embed/>
                    <p:pic>
                      <p:nvPicPr>
                        <p:cNvPr id="0" name="图片 3140"/>
                        <p:cNvPicPr/>
                        <p:nvPr/>
                      </p:nvPicPr>
                      <p:blipFill>
                        <a:blip r:embed="rId13"/>
                        <a:stretch>
                          <a:fillRect/>
                        </a:stretch>
                      </p:blipFill>
                      <p:spPr>
                        <a:xfrm>
                          <a:off x="1934" y="925"/>
                          <a:ext cx="1559" cy="301"/>
                        </a:xfrm>
                        <a:prstGeom prst="rect">
                          <a:avLst/>
                        </a:prstGeom>
                        <a:noFill/>
                        <a:ln w="38100">
                          <a:noFill/>
                          <a:miter/>
                        </a:ln>
                      </p:spPr>
                    </p:pic>
                  </p:oleObj>
                </mc:Fallback>
              </mc:AlternateContent>
            </a:graphicData>
          </a:graphic>
        </p:graphicFrame>
        <p:graphicFrame>
          <p:nvGraphicFramePr>
            <p:cNvPr id="13328" name="Object 26"/>
            <p:cNvGraphicFramePr/>
            <p:nvPr/>
          </p:nvGraphicFramePr>
          <p:xfrm>
            <a:off x="3458" y="935"/>
            <a:ext cx="1495" cy="291"/>
          </p:xfrm>
          <a:graphic>
            <a:graphicData uri="http://schemas.openxmlformats.org/presentationml/2006/ole">
              <mc:AlternateContent xmlns:mc="http://schemas.openxmlformats.org/markup-compatibility/2006">
                <mc:Choice xmlns:v="urn:schemas-microsoft-com:vml" Requires="v">
                  <p:oleObj spid="_x0000_s3143" name="" r:id="rId14" imgW="1028700" imgH="203200" progId="Equation.DSMT4">
                    <p:embed/>
                  </p:oleObj>
                </mc:Choice>
                <mc:Fallback>
                  <p:oleObj name="" r:id="rId14" imgW="1028700" imgH="203200" progId="Equation.DSMT4">
                    <p:embed/>
                    <p:pic>
                      <p:nvPicPr>
                        <p:cNvPr id="0" name="图片 3142"/>
                        <p:cNvPicPr/>
                        <p:nvPr/>
                      </p:nvPicPr>
                      <p:blipFill>
                        <a:blip r:embed="rId15"/>
                        <a:stretch>
                          <a:fillRect/>
                        </a:stretch>
                      </p:blipFill>
                      <p:spPr>
                        <a:xfrm>
                          <a:off x="3458" y="935"/>
                          <a:ext cx="1495" cy="291"/>
                        </a:xfrm>
                        <a:prstGeom prst="rect">
                          <a:avLst/>
                        </a:prstGeom>
                        <a:noFill/>
                        <a:ln w="38100">
                          <a:noFill/>
                          <a:miter/>
                        </a:ln>
                      </p:spPr>
                    </p:pic>
                  </p:oleObj>
                </mc:Fallback>
              </mc:AlternateContent>
            </a:graphicData>
          </a:graphic>
        </p:graphicFrame>
      </p:grpSp>
      <p:graphicFrame>
        <p:nvGraphicFramePr>
          <p:cNvPr id="17" name="Object 27"/>
          <p:cNvGraphicFramePr/>
          <p:nvPr/>
        </p:nvGraphicFramePr>
        <p:xfrm>
          <a:off x="1692275" y="2044700"/>
          <a:ext cx="5472113" cy="385763"/>
        </p:xfrm>
        <a:graphic>
          <a:graphicData uri="http://schemas.openxmlformats.org/presentationml/2006/ole">
            <mc:AlternateContent xmlns:mc="http://schemas.openxmlformats.org/markup-compatibility/2006">
              <mc:Choice xmlns:v="urn:schemas-microsoft-com:vml" Requires="v">
                <p:oleObj spid="_x0000_s3142" name="" r:id="rId16" imgW="5354955" imgH="355600" progId="Equation.DSMT4">
                  <p:embed/>
                </p:oleObj>
              </mc:Choice>
              <mc:Fallback>
                <p:oleObj name="" r:id="rId16" imgW="5354955" imgH="355600" progId="Equation.DSMT4">
                  <p:embed/>
                  <p:pic>
                    <p:nvPicPr>
                      <p:cNvPr id="0" name="图片 3141"/>
                      <p:cNvPicPr/>
                      <p:nvPr/>
                    </p:nvPicPr>
                    <p:blipFill>
                      <a:blip r:embed="rId17"/>
                      <a:stretch>
                        <a:fillRect/>
                      </a:stretch>
                    </p:blipFill>
                    <p:spPr>
                      <a:xfrm>
                        <a:off x="1692275" y="2044700"/>
                        <a:ext cx="5472113" cy="385763"/>
                      </a:xfrm>
                      <a:prstGeom prst="rect">
                        <a:avLst/>
                      </a:prstGeom>
                      <a:noFill/>
                      <a:ln w="38100">
                        <a:noFill/>
                        <a:miter/>
                      </a:ln>
                    </p:spPr>
                  </p:pic>
                </p:oleObj>
              </mc:Fallback>
            </mc:AlternateContent>
          </a:graphicData>
        </a:graphic>
      </p:graphicFrame>
      <p:graphicFrame>
        <p:nvGraphicFramePr>
          <p:cNvPr id="18" name="Object 30"/>
          <p:cNvGraphicFramePr/>
          <p:nvPr/>
        </p:nvGraphicFramePr>
        <p:xfrm>
          <a:off x="4514850" y="3054350"/>
          <a:ext cx="1746250" cy="360363"/>
        </p:xfrm>
        <a:graphic>
          <a:graphicData uri="http://schemas.openxmlformats.org/presentationml/2006/ole">
            <mc:AlternateContent xmlns:mc="http://schemas.openxmlformats.org/markup-compatibility/2006">
              <mc:Choice xmlns:v="urn:schemas-microsoft-com:vml" Requires="v">
                <p:oleObj spid="_x0000_s3144" name="" r:id="rId18" imgW="1700530" imgH="355600" progId="Equation.DSMT4">
                  <p:embed/>
                </p:oleObj>
              </mc:Choice>
              <mc:Fallback>
                <p:oleObj name="" r:id="rId18" imgW="1700530" imgH="355600" progId="Equation.DSMT4">
                  <p:embed/>
                  <p:pic>
                    <p:nvPicPr>
                      <p:cNvPr id="0" name="图片 3143"/>
                      <p:cNvPicPr/>
                      <p:nvPr/>
                    </p:nvPicPr>
                    <p:blipFill>
                      <a:blip r:embed="rId19"/>
                      <a:stretch>
                        <a:fillRect/>
                      </a:stretch>
                    </p:blipFill>
                    <p:spPr>
                      <a:xfrm>
                        <a:off x="4514850" y="3054350"/>
                        <a:ext cx="1746250" cy="360363"/>
                      </a:xfrm>
                      <a:prstGeom prst="rect">
                        <a:avLst/>
                      </a:prstGeom>
                      <a:noFill/>
                      <a:ln w="38100">
                        <a:noFill/>
                        <a:miter/>
                      </a:ln>
                    </p:spPr>
                  </p:pic>
                </p:oleObj>
              </mc:Fallback>
            </mc:AlternateContent>
          </a:graphicData>
        </a:graphic>
      </p:graphicFrame>
      <p:grpSp>
        <p:nvGrpSpPr>
          <p:cNvPr id="7" name="Group 72"/>
          <p:cNvGrpSpPr/>
          <p:nvPr/>
        </p:nvGrpSpPr>
        <p:grpSpPr>
          <a:xfrm>
            <a:off x="1304925" y="2952750"/>
            <a:ext cx="5256213" cy="473075"/>
            <a:chOff x="603" y="1888"/>
            <a:chExt cx="3311" cy="298"/>
          </a:xfrm>
        </p:grpSpPr>
        <p:graphicFrame>
          <p:nvGraphicFramePr>
            <p:cNvPr id="13325" name="Object 29"/>
            <p:cNvGraphicFramePr/>
            <p:nvPr/>
          </p:nvGraphicFramePr>
          <p:xfrm>
            <a:off x="976" y="1942"/>
            <a:ext cx="1134" cy="244"/>
          </p:xfrm>
          <a:graphic>
            <a:graphicData uri="http://schemas.openxmlformats.org/presentationml/2006/ole">
              <mc:AlternateContent xmlns:mc="http://schemas.openxmlformats.org/markup-compatibility/2006">
                <mc:Choice xmlns:v="urn:schemas-microsoft-com:vml" Requires="v">
                  <p:oleObj spid="_x0000_s3146" name="" r:id="rId20" imgW="1637030" imgH="355600" progId="Equation.DSMT4">
                    <p:embed/>
                  </p:oleObj>
                </mc:Choice>
                <mc:Fallback>
                  <p:oleObj name="" r:id="rId20" imgW="1637030" imgH="355600" progId="Equation.DSMT4">
                    <p:embed/>
                    <p:pic>
                      <p:nvPicPr>
                        <p:cNvPr id="0" name="图片 3145"/>
                        <p:cNvPicPr/>
                        <p:nvPr/>
                      </p:nvPicPr>
                      <p:blipFill>
                        <a:blip r:embed="rId21"/>
                        <a:stretch>
                          <a:fillRect/>
                        </a:stretch>
                      </p:blipFill>
                      <p:spPr>
                        <a:xfrm>
                          <a:off x="976" y="1942"/>
                          <a:ext cx="1134" cy="244"/>
                        </a:xfrm>
                        <a:prstGeom prst="rect">
                          <a:avLst/>
                        </a:prstGeom>
                        <a:noFill/>
                        <a:ln w="38100">
                          <a:noFill/>
                          <a:miter/>
                        </a:ln>
                      </p:spPr>
                    </p:pic>
                  </p:oleObj>
                </mc:Fallback>
              </mc:AlternateContent>
            </a:graphicData>
          </a:graphic>
        </p:graphicFrame>
        <p:sp>
          <p:nvSpPr>
            <p:cNvPr id="13349" name="Rectangle 34"/>
            <p:cNvSpPr/>
            <p:nvPr/>
          </p:nvSpPr>
          <p:spPr>
            <a:xfrm>
              <a:off x="603" y="1888"/>
              <a:ext cx="3311" cy="291"/>
            </a:xfrm>
            <a:prstGeom prst="rect">
              <a:avLst/>
            </a:prstGeom>
            <a:noFill/>
            <a:ln w="9525">
              <a:noFill/>
            </a:ln>
          </p:spPr>
          <p:txBody>
            <a:bodyPr>
              <a:spAutoFit/>
            </a:bodyPr>
            <a:p>
              <a:pPr>
                <a:buNone/>
              </a:pPr>
              <a:r>
                <a:rPr lang="zh-CN" altLang="en-US" sz="2400" b="1" dirty="0">
                  <a:latin typeface="华文楷体" panose="02010600040101010101" pitchFamily="2" charset="-122"/>
                  <a:ea typeface="华文楷体" panose="02010600040101010101" pitchFamily="2" charset="-122"/>
                </a:rPr>
                <a:t>由于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因此                          </a:t>
              </a:r>
              <a:endParaRPr lang="zh-CN" altLang="en-US" sz="2400" b="1" dirty="0">
                <a:latin typeface="华文楷体" panose="02010600040101010101" pitchFamily="2" charset="-122"/>
                <a:ea typeface="华文楷体" panose="02010600040101010101" pitchFamily="2" charset="-122"/>
              </a:endParaRPr>
            </a:p>
          </p:txBody>
        </p:sp>
      </p:grpSp>
      <p:grpSp>
        <p:nvGrpSpPr>
          <p:cNvPr id="8" name="Group 36"/>
          <p:cNvGrpSpPr/>
          <p:nvPr/>
        </p:nvGrpSpPr>
        <p:grpSpPr>
          <a:xfrm>
            <a:off x="1331913" y="2476500"/>
            <a:ext cx="3903662" cy="501650"/>
            <a:chOff x="793" y="1896"/>
            <a:chExt cx="2459" cy="316"/>
          </a:xfrm>
        </p:grpSpPr>
        <p:graphicFrame>
          <p:nvGraphicFramePr>
            <p:cNvPr id="13324" name="Object 28"/>
            <p:cNvGraphicFramePr/>
            <p:nvPr/>
          </p:nvGraphicFramePr>
          <p:xfrm>
            <a:off x="1056" y="1923"/>
            <a:ext cx="2196" cy="289"/>
          </p:xfrm>
          <a:graphic>
            <a:graphicData uri="http://schemas.openxmlformats.org/presentationml/2006/ole">
              <mc:AlternateContent xmlns:mc="http://schemas.openxmlformats.org/markup-compatibility/2006">
                <mc:Choice xmlns:v="urn:schemas-microsoft-com:vml" Requires="v">
                  <p:oleObj spid="_x0000_s3148" name="" r:id="rId22" imgW="1535430" imgH="203200" progId="Equation.DSMT4">
                    <p:embed/>
                  </p:oleObj>
                </mc:Choice>
                <mc:Fallback>
                  <p:oleObj name="" r:id="rId22" imgW="1535430" imgH="203200" progId="Equation.DSMT4">
                    <p:embed/>
                    <p:pic>
                      <p:nvPicPr>
                        <p:cNvPr id="0" name="图片 3147"/>
                        <p:cNvPicPr/>
                        <p:nvPr/>
                      </p:nvPicPr>
                      <p:blipFill>
                        <a:blip r:embed="rId23"/>
                        <a:stretch>
                          <a:fillRect/>
                        </a:stretch>
                      </p:blipFill>
                      <p:spPr>
                        <a:xfrm>
                          <a:off x="1056" y="1923"/>
                          <a:ext cx="2196" cy="289"/>
                        </a:xfrm>
                        <a:prstGeom prst="rect">
                          <a:avLst/>
                        </a:prstGeom>
                        <a:noFill/>
                        <a:ln w="38100">
                          <a:noFill/>
                          <a:miter/>
                        </a:ln>
                      </p:spPr>
                    </p:pic>
                  </p:oleObj>
                </mc:Fallback>
              </mc:AlternateContent>
            </a:graphicData>
          </a:graphic>
        </p:graphicFrame>
        <p:sp>
          <p:nvSpPr>
            <p:cNvPr id="13348" name="Text Box 35"/>
            <p:cNvSpPr txBox="1"/>
            <p:nvPr/>
          </p:nvSpPr>
          <p:spPr>
            <a:xfrm>
              <a:off x="793" y="1896"/>
              <a:ext cx="310" cy="291"/>
            </a:xfrm>
            <a:prstGeom prst="rect">
              <a:avLst/>
            </a:prstGeom>
            <a:noFill/>
            <a:ln w="9525">
              <a:noFill/>
            </a:ln>
          </p:spPr>
          <p:txBody>
            <a:bodyPr wrap="none">
              <a:spAutoFit/>
            </a:bodyPr>
            <a:p>
              <a:pPr>
                <a:buNone/>
              </a:pPr>
              <a:r>
                <a:rPr lang="zh-CN" altLang="en-US" sz="2400" b="1" dirty="0">
                  <a:latin typeface="华文楷体" panose="02010600040101010101" pitchFamily="2" charset="-122"/>
                  <a:ea typeface="华文楷体" panose="02010600040101010101" pitchFamily="2" charset="-122"/>
                </a:rPr>
                <a:t>即</a:t>
              </a:r>
              <a:endParaRPr lang="zh-CN" altLang="en-US" sz="2400" b="1" dirty="0">
                <a:latin typeface="华文楷体" panose="02010600040101010101" pitchFamily="2" charset="-122"/>
                <a:ea typeface="华文楷体" panose="02010600040101010101" pitchFamily="2" charset="-122"/>
              </a:endParaRPr>
            </a:p>
          </p:txBody>
        </p:sp>
      </p:grpSp>
      <p:grpSp>
        <p:nvGrpSpPr>
          <p:cNvPr id="9" name="Group 74"/>
          <p:cNvGrpSpPr/>
          <p:nvPr/>
        </p:nvGrpSpPr>
        <p:grpSpPr>
          <a:xfrm>
            <a:off x="682625" y="4090988"/>
            <a:ext cx="6985000" cy="461962"/>
            <a:chOff x="476" y="2650"/>
            <a:chExt cx="4400" cy="291"/>
          </a:xfrm>
        </p:grpSpPr>
        <p:graphicFrame>
          <p:nvGraphicFramePr>
            <p:cNvPr id="13322" name="Object 50"/>
            <p:cNvGraphicFramePr/>
            <p:nvPr/>
          </p:nvGraphicFramePr>
          <p:xfrm>
            <a:off x="2453" y="2704"/>
            <a:ext cx="1316" cy="215"/>
          </p:xfrm>
          <a:graphic>
            <a:graphicData uri="http://schemas.openxmlformats.org/presentationml/2006/ole">
              <mc:AlternateContent xmlns:mc="http://schemas.openxmlformats.org/markup-compatibility/2006">
                <mc:Choice xmlns:v="urn:schemas-microsoft-com:vml" Requires="v">
                  <p:oleObj spid="_x0000_s3130" name="" r:id="rId24" imgW="2169795" imgH="355600" progId="Equation.DSMT4">
                    <p:embed/>
                  </p:oleObj>
                </mc:Choice>
                <mc:Fallback>
                  <p:oleObj name="" r:id="rId24" imgW="2169795" imgH="355600" progId="Equation.DSMT4">
                    <p:embed/>
                    <p:pic>
                      <p:nvPicPr>
                        <p:cNvPr id="0" name="图片 3129"/>
                        <p:cNvPicPr/>
                        <p:nvPr/>
                      </p:nvPicPr>
                      <p:blipFill>
                        <a:blip r:embed="rId25"/>
                        <a:stretch>
                          <a:fillRect/>
                        </a:stretch>
                      </p:blipFill>
                      <p:spPr>
                        <a:xfrm>
                          <a:off x="2453" y="2704"/>
                          <a:ext cx="1316" cy="215"/>
                        </a:xfrm>
                        <a:prstGeom prst="rect">
                          <a:avLst/>
                        </a:prstGeom>
                        <a:noFill/>
                        <a:ln w="38100">
                          <a:noFill/>
                          <a:miter/>
                        </a:ln>
                      </p:spPr>
                    </p:pic>
                  </p:oleObj>
                </mc:Fallback>
              </mc:AlternateContent>
            </a:graphicData>
          </a:graphic>
        </p:graphicFrame>
        <p:graphicFrame>
          <p:nvGraphicFramePr>
            <p:cNvPr id="13323" name="Object 51"/>
            <p:cNvGraphicFramePr/>
            <p:nvPr/>
          </p:nvGraphicFramePr>
          <p:xfrm>
            <a:off x="1274" y="2678"/>
            <a:ext cx="635" cy="211"/>
          </p:xfrm>
          <a:graphic>
            <a:graphicData uri="http://schemas.openxmlformats.org/presentationml/2006/ole">
              <mc:AlternateContent xmlns:mc="http://schemas.openxmlformats.org/markup-compatibility/2006">
                <mc:Choice xmlns:v="urn:schemas-microsoft-com:vml" Requires="v">
                  <p:oleObj spid="_x0000_s3149" name="" r:id="rId26" imgW="850265" imgH="279400" progId="Equation.DSMT4">
                    <p:embed/>
                  </p:oleObj>
                </mc:Choice>
                <mc:Fallback>
                  <p:oleObj name="" r:id="rId26" imgW="850265" imgH="279400" progId="Equation.DSMT4">
                    <p:embed/>
                    <p:pic>
                      <p:nvPicPr>
                        <p:cNvPr id="0" name="图片 3148"/>
                        <p:cNvPicPr/>
                        <p:nvPr/>
                      </p:nvPicPr>
                      <p:blipFill>
                        <a:blip r:embed="rId27"/>
                        <a:stretch>
                          <a:fillRect/>
                        </a:stretch>
                      </p:blipFill>
                      <p:spPr>
                        <a:xfrm>
                          <a:off x="1274" y="2678"/>
                          <a:ext cx="635" cy="211"/>
                        </a:xfrm>
                        <a:prstGeom prst="rect">
                          <a:avLst/>
                        </a:prstGeom>
                        <a:noFill/>
                        <a:ln w="38100">
                          <a:noFill/>
                          <a:miter/>
                        </a:ln>
                      </p:spPr>
                    </p:pic>
                  </p:oleObj>
                </mc:Fallback>
              </mc:AlternateContent>
            </a:graphicData>
          </a:graphic>
        </p:graphicFrame>
        <p:sp>
          <p:nvSpPr>
            <p:cNvPr id="13347" name="Rectangle 54"/>
            <p:cNvSpPr/>
            <p:nvPr/>
          </p:nvSpPr>
          <p:spPr>
            <a:xfrm>
              <a:off x="476" y="2650"/>
              <a:ext cx="4400" cy="291"/>
            </a:xfrm>
            <a:prstGeom prst="rect">
              <a:avLst/>
            </a:prstGeom>
            <a:noFill/>
            <a:ln w="9525">
              <a:noFill/>
            </a:ln>
          </p:spPr>
          <p:txBody>
            <a:bodyPr>
              <a:spAutoFit/>
            </a:bodyPr>
            <a:p>
              <a:pPr algn="just">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　</a:t>
              </a:r>
              <a:r>
                <a:rPr lang="zh-CN" altLang="en-US" sz="2400" b="1" dirty="0">
                  <a:solidFill>
                    <a:srgbClr val="0000FF"/>
                  </a:solidFill>
                  <a:latin typeface="华文楷体" panose="02010600040101010101" pitchFamily="2" charset="-122"/>
                  <a:ea typeface="华文楷体" panose="02010600040101010101" pitchFamily="2" charset="-122"/>
                </a:rPr>
                <a:t>证</a:t>
              </a:r>
              <a:r>
                <a:rPr lang="zh-CN" altLang="en-US" sz="2400" b="1" dirty="0">
                  <a:latin typeface="华文楷体" panose="02010600040101010101" pitchFamily="2" charset="-122"/>
                  <a:ea typeface="华文楷体" panose="02010600040101010101" pitchFamily="2" charset="-122"/>
                </a:rPr>
                <a:t>  因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则有</a:t>
              </a:r>
              <a:endParaRPr lang="zh-CN" altLang="en-US" sz="2400" b="1" dirty="0">
                <a:latin typeface="华文楷体" panose="02010600040101010101" pitchFamily="2" charset="-122"/>
                <a:ea typeface="华文楷体" panose="02010600040101010101" pitchFamily="2" charset="-122"/>
              </a:endParaRPr>
            </a:p>
          </p:txBody>
        </p:sp>
      </p:grpSp>
      <p:sp>
        <p:nvSpPr>
          <p:cNvPr id="18460" name="Rectangle 61"/>
          <p:cNvSpPr/>
          <p:nvPr/>
        </p:nvSpPr>
        <p:spPr>
          <a:xfrm>
            <a:off x="2119313" y="3543300"/>
            <a:ext cx="5761037" cy="461963"/>
          </a:xfrm>
          <a:prstGeom prst="rect">
            <a:avLst/>
          </a:prstGeom>
          <a:noFill/>
          <a:ln w="9525">
            <a:noFill/>
          </a:ln>
        </p:spPr>
        <p:txBody>
          <a:bodyPr>
            <a:spAutoFit/>
          </a:bodyPr>
          <a:p>
            <a:pPr>
              <a:buNone/>
            </a:pPr>
            <a:r>
              <a:rPr lang="zh-CN" altLang="en-US" sz="2400" b="1" dirty="0">
                <a:latin typeface="华文楷体" panose="02010600040101010101" pitchFamily="2" charset="-122"/>
                <a:ea typeface="华文楷体" panose="02010600040101010101" pitchFamily="2" charset="-122"/>
              </a:rPr>
              <a:t>对任一事件</a:t>
            </a:r>
            <a:r>
              <a:rPr lang="en-US" altLang="zh-CN" sz="2400" b="1" i="1" dirty="0">
                <a:latin typeface="华文楷体" panose="02010600040101010101" pitchFamily="2" charset="-122"/>
                <a:ea typeface="华文楷体" panose="02010600040101010101" pitchFamily="2" charset="-122"/>
              </a:rPr>
              <a:t>A, </a:t>
            </a:r>
            <a:r>
              <a:rPr lang="zh-CN" altLang="en-US" sz="2400" b="1" dirty="0">
                <a:latin typeface="华文楷体" panose="02010600040101010101" pitchFamily="2" charset="-122"/>
                <a:ea typeface="华文楷体" panose="02010600040101010101" pitchFamily="2" charset="-122"/>
              </a:rPr>
              <a:t>有 </a:t>
            </a:r>
            <a:endParaRPr lang="zh-CN" altLang="en-US" sz="2400" b="1" dirty="0">
              <a:latin typeface="华文楷体" panose="02010600040101010101" pitchFamily="2" charset="-122"/>
              <a:ea typeface="华文楷体" panose="02010600040101010101" pitchFamily="2" charset="-122"/>
            </a:endParaRPr>
          </a:p>
        </p:txBody>
      </p:sp>
      <p:grpSp>
        <p:nvGrpSpPr>
          <p:cNvPr id="12" name="Group 75"/>
          <p:cNvGrpSpPr/>
          <p:nvPr/>
        </p:nvGrpSpPr>
        <p:grpSpPr>
          <a:xfrm>
            <a:off x="1014413" y="4637088"/>
            <a:ext cx="4859337" cy="461962"/>
            <a:chOff x="657" y="3022"/>
            <a:chExt cx="3061" cy="291"/>
          </a:xfrm>
        </p:grpSpPr>
        <p:sp>
          <p:nvSpPr>
            <p:cNvPr id="13345" name="Rectangle 62"/>
            <p:cNvSpPr/>
            <p:nvPr/>
          </p:nvSpPr>
          <p:spPr>
            <a:xfrm>
              <a:off x="657" y="3022"/>
              <a:ext cx="595" cy="291"/>
            </a:xfrm>
            <a:prstGeom prst="rect">
              <a:avLst/>
            </a:prstGeom>
            <a:noFill/>
            <a:ln w="9525">
              <a:noFill/>
            </a:ln>
          </p:spPr>
          <p:txBody>
            <a:bodyPr wrap="none">
              <a:spAutoFit/>
            </a:bodyPr>
            <a:p>
              <a:pPr>
                <a:buNone/>
              </a:pPr>
              <a:r>
                <a:rPr lang="zh-CN" altLang="en-US" sz="2400" b="1" u="sng" dirty="0">
                  <a:solidFill>
                    <a:srgbClr val="0000FF"/>
                  </a:solidFill>
                  <a:latin typeface="华文楷体" panose="02010600040101010101" pitchFamily="2" charset="-122"/>
                  <a:ea typeface="华文楷体" panose="02010600040101010101" pitchFamily="2" charset="-122"/>
                </a:rPr>
                <a:t>性质</a:t>
              </a:r>
              <a:r>
                <a:rPr lang="en-US" altLang="zh-CN" sz="2400" b="1" u="sng" dirty="0">
                  <a:solidFill>
                    <a:srgbClr val="0000FF"/>
                  </a:solidFill>
                  <a:latin typeface="华文楷体" panose="02010600040101010101" pitchFamily="2" charset="-122"/>
                  <a:ea typeface="华文楷体" panose="02010600040101010101" pitchFamily="2" charset="-122"/>
                </a:rPr>
                <a:t>6</a:t>
              </a:r>
              <a:endParaRPr lang="en-US" altLang="zh-CN" sz="2400" b="1" u="sng" dirty="0">
                <a:solidFill>
                  <a:srgbClr val="0000FF"/>
                </a:solidFill>
                <a:latin typeface="华文楷体" panose="02010600040101010101" pitchFamily="2" charset="-122"/>
                <a:ea typeface="华文楷体" panose="02010600040101010101" pitchFamily="2" charset="-122"/>
              </a:endParaRPr>
            </a:p>
          </p:txBody>
        </p:sp>
        <p:sp>
          <p:nvSpPr>
            <p:cNvPr id="13346" name="Rectangle 63"/>
            <p:cNvSpPr/>
            <p:nvPr/>
          </p:nvSpPr>
          <p:spPr>
            <a:xfrm>
              <a:off x="1338" y="3022"/>
              <a:ext cx="2380" cy="291"/>
            </a:xfrm>
            <a:prstGeom prst="rect">
              <a:avLst/>
            </a:prstGeom>
            <a:noFill/>
            <a:ln w="9525">
              <a:noFill/>
            </a:ln>
          </p:spPr>
          <p:txBody>
            <a:bodyPr wrap="none">
              <a:spAutoFit/>
            </a:bodyPr>
            <a:p>
              <a:pPr>
                <a:buNone/>
              </a:pPr>
              <a:r>
                <a:rPr lang="zh-CN" altLang="en-US" sz="2400" b="1" dirty="0">
                  <a:latin typeface="华文楷体" panose="02010600040101010101" pitchFamily="2" charset="-122"/>
                  <a:ea typeface="华文楷体" panose="02010600040101010101" pitchFamily="2" charset="-122"/>
                </a:rPr>
                <a:t>对任意两个事件</a:t>
              </a:r>
              <a:r>
                <a:rPr lang="en-US" altLang="zh-CN" sz="2400" b="1" i="1" dirty="0">
                  <a:latin typeface="华文楷体" panose="02010600040101010101" pitchFamily="2" charset="-122"/>
                  <a:ea typeface="华文楷体" panose="02010600040101010101" pitchFamily="2" charset="-122"/>
                </a:rPr>
                <a:t>A</a:t>
              </a:r>
              <a:r>
                <a:rPr lang="zh-CN" altLang="en-US" sz="2400" b="1" i="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与</a:t>
              </a:r>
              <a:r>
                <a:rPr lang="en-US" altLang="zh-CN" sz="2400" b="1" i="1" dirty="0">
                  <a:latin typeface="华文楷体" panose="02010600040101010101" pitchFamily="2" charset="-122"/>
                  <a:ea typeface="华文楷体" panose="02010600040101010101" pitchFamily="2" charset="-122"/>
                </a:rPr>
                <a:t>B</a:t>
              </a:r>
              <a:r>
                <a:rPr lang="zh-CN" altLang="en-US" b="1" dirty="0">
                  <a:latin typeface="楷体_GB2312" pitchFamily="49" charset="-122"/>
                  <a:ea typeface="楷体_GB2312" pitchFamily="49" charset="-122"/>
                </a:rPr>
                <a:t> ，</a:t>
              </a:r>
              <a:r>
                <a:rPr lang="zh-CN" altLang="en-US" sz="2400" b="1" dirty="0">
                  <a:latin typeface="华文楷体" panose="02010600040101010101" pitchFamily="2" charset="-122"/>
                  <a:ea typeface="华文楷体" panose="02010600040101010101" pitchFamily="2" charset="-122"/>
                </a:rPr>
                <a:t>有</a:t>
              </a:r>
              <a:endParaRPr lang="zh-CN" altLang="en-US" sz="2400" b="1" dirty="0">
                <a:latin typeface="华文楷体" panose="02010600040101010101" pitchFamily="2" charset="-122"/>
                <a:ea typeface="华文楷体" panose="02010600040101010101" pitchFamily="2" charset="-122"/>
              </a:endParaRPr>
            </a:p>
          </p:txBody>
        </p:sp>
      </p:grpSp>
      <p:graphicFrame>
        <p:nvGraphicFramePr>
          <p:cNvPr id="38" name="Object 64"/>
          <p:cNvGraphicFramePr/>
          <p:nvPr/>
        </p:nvGraphicFramePr>
        <p:xfrm>
          <a:off x="2268538" y="5170488"/>
          <a:ext cx="3648075" cy="441325"/>
        </p:xfrm>
        <a:graphic>
          <a:graphicData uri="http://schemas.openxmlformats.org/presentationml/2006/ole">
            <mc:AlternateContent xmlns:mc="http://schemas.openxmlformats.org/markup-compatibility/2006">
              <mc:Choice xmlns:v="urn:schemas-microsoft-com:vml" Requires="v">
                <p:oleObj spid="_x0000_s3182" name="" r:id="rId28" imgW="1598930" imgH="203200" progId="Equation.DSMT4">
                  <p:embed/>
                </p:oleObj>
              </mc:Choice>
              <mc:Fallback>
                <p:oleObj name="" r:id="rId28" imgW="1598930" imgH="203200" progId="Equation.DSMT4">
                  <p:embed/>
                  <p:pic>
                    <p:nvPicPr>
                      <p:cNvPr id="0" name="图片 3181"/>
                      <p:cNvPicPr/>
                      <p:nvPr/>
                    </p:nvPicPr>
                    <p:blipFill>
                      <a:blip r:embed="rId29"/>
                      <a:stretch>
                        <a:fillRect/>
                      </a:stretch>
                    </p:blipFill>
                    <p:spPr>
                      <a:xfrm>
                        <a:off x="2268538" y="5170488"/>
                        <a:ext cx="3648075" cy="441325"/>
                      </a:xfrm>
                      <a:prstGeom prst="rect">
                        <a:avLst/>
                      </a:prstGeom>
                      <a:noFill/>
                      <a:ln w="38100">
                        <a:noFill/>
                        <a:miter/>
                      </a:ln>
                    </p:spPr>
                  </p:pic>
                </p:oleObj>
              </mc:Fallback>
            </mc:AlternateContent>
          </a:graphicData>
        </a:graphic>
      </p:graphicFrame>
      <p:grpSp>
        <p:nvGrpSpPr>
          <p:cNvPr id="13" name="Group 76"/>
          <p:cNvGrpSpPr/>
          <p:nvPr/>
        </p:nvGrpSpPr>
        <p:grpSpPr>
          <a:xfrm>
            <a:off x="598488" y="5746750"/>
            <a:ext cx="7775575" cy="461963"/>
            <a:chOff x="340" y="3702"/>
            <a:chExt cx="4898" cy="291"/>
          </a:xfrm>
        </p:grpSpPr>
        <p:sp>
          <p:nvSpPr>
            <p:cNvPr id="13344" name="Rectangle 65"/>
            <p:cNvSpPr/>
            <p:nvPr/>
          </p:nvSpPr>
          <p:spPr>
            <a:xfrm>
              <a:off x="340" y="3702"/>
              <a:ext cx="4898" cy="291"/>
            </a:xfrm>
            <a:prstGeom prst="rect">
              <a:avLst/>
            </a:prstGeom>
            <a:noFill/>
            <a:ln w="9525">
              <a:noFill/>
            </a:ln>
          </p:spPr>
          <p:txBody>
            <a:bodyPr>
              <a:spAutoFit/>
            </a:bodyPr>
            <a:p>
              <a:pPr algn="just">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　</a:t>
              </a:r>
              <a:r>
                <a:rPr lang="zh-CN" altLang="en-US" sz="2400" b="1" dirty="0">
                  <a:solidFill>
                    <a:srgbClr val="0000FF"/>
                  </a:solidFill>
                  <a:latin typeface="华文楷体" panose="02010600040101010101" pitchFamily="2" charset="-122"/>
                  <a:ea typeface="华文楷体" panose="02010600040101010101" pitchFamily="2" charset="-122"/>
                </a:rPr>
                <a:t>证</a:t>
              </a:r>
              <a:r>
                <a:rPr lang="zh-CN" altLang="en-US" sz="2400" b="1" dirty="0">
                  <a:latin typeface="华文楷体" panose="02010600040101010101" pitchFamily="2" charset="-122"/>
                  <a:ea typeface="华文楷体" panose="02010600040101010101" pitchFamily="2" charset="-122"/>
                </a:rPr>
                <a:t>  因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且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可得</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3320" name="Object 66"/>
            <p:cNvGraphicFramePr/>
            <p:nvPr/>
          </p:nvGraphicFramePr>
          <p:xfrm>
            <a:off x="1102" y="3757"/>
            <a:ext cx="1240" cy="176"/>
          </p:xfrm>
          <a:graphic>
            <a:graphicData uri="http://schemas.openxmlformats.org/presentationml/2006/ole">
              <mc:AlternateContent xmlns:mc="http://schemas.openxmlformats.org/markup-compatibility/2006">
                <mc:Choice xmlns:v="urn:schemas-microsoft-com:vml" Requires="v">
                  <p:oleObj spid="_x0000_s3187" name="" r:id="rId30" imgW="1968500" imgH="279400" progId="Equation.DSMT4">
                    <p:embed/>
                  </p:oleObj>
                </mc:Choice>
                <mc:Fallback>
                  <p:oleObj name="" r:id="rId30" imgW="1968500" imgH="279400" progId="Equation.DSMT4">
                    <p:embed/>
                    <p:pic>
                      <p:nvPicPr>
                        <p:cNvPr id="0" name="图片 3186"/>
                        <p:cNvPicPr/>
                        <p:nvPr/>
                      </p:nvPicPr>
                      <p:blipFill>
                        <a:blip r:embed="rId31"/>
                        <a:stretch>
                          <a:fillRect/>
                        </a:stretch>
                      </p:blipFill>
                      <p:spPr>
                        <a:xfrm>
                          <a:off x="1102" y="3757"/>
                          <a:ext cx="1240" cy="176"/>
                        </a:xfrm>
                        <a:prstGeom prst="rect">
                          <a:avLst/>
                        </a:prstGeom>
                        <a:noFill/>
                        <a:ln w="38100">
                          <a:noFill/>
                          <a:miter/>
                        </a:ln>
                      </p:spPr>
                    </p:pic>
                  </p:oleObj>
                </mc:Fallback>
              </mc:AlternateContent>
            </a:graphicData>
          </a:graphic>
        </p:graphicFrame>
        <p:graphicFrame>
          <p:nvGraphicFramePr>
            <p:cNvPr id="13321" name="Object 68"/>
            <p:cNvGraphicFramePr/>
            <p:nvPr/>
          </p:nvGraphicFramePr>
          <p:xfrm>
            <a:off x="2678" y="3755"/>
            <a:ext cx="648" cy="176"/>
          </p:xfrm>
          <a:graphic>
            <a:graphicData uri="http://schemas.openxmlformats.org/presentationml/2006/ole">
              <mc:AlternateContent xmlns:mc="http://schemas.openxmlformats.org/markup-compatibility/2006">
                <mc:Choice xmlns:v="urn:schemas-microsoft-com:vml" Requires="v">
                  <p:oleObj spid="_x0000_s3191" name="" r:id="rId32" imgW="1028700" imgH="279400" progId="Equation.DSMT4">
                    <p:embed/>
                  </p:oleObj>
                </mc:Choice>
                <mc:Fallback>
                  <p:oleObj name="" r:id="rId32" imgW="1028700" imgH="279400" progId="Equation.DSMT4">
                    <p:embed/>
                    <p:pic>
                      <p:nvPicPr>
                        <p:cNvPr id="0" name="图片 3190"/>
                        <p:cNvPicPr/>
                        <p:nvPr/>
                      </p:nvPicPr>
                      <p:blipFill>
                        <a:blip r:embed="rId33"/>
                        <a:stretch>
                          <a:fillRect/>
                        </a:stretch>
                      </p:blipFill>
                      <p:spPr>
                        <a:xfrm>
                          <a:off x="2678" y="3755"/>
                          <a:ext cx="648" cy="176"/>
                        </a:xfrm>
                        <a:prstGeom prst="rect">
                          <a:avLst/>
                        </a:prstGeom>
                        <a:noFill/>
                        <a:ln w="38100">
                          <a:noFill/>
                          <a:miter/>
                        </a:ln>
                      </p:spPr>
                    </p:pic>
                  </p:oleObj>
                </mc:Fallback>
              </mc:AlternateContent>
            </a:graphicData>
          </a:graphic>
        </p:graphicFrame>
      </p:grpSp>
      <p:graphicFrame>
        <p:nvGraphicFramePr>
          <p:cNvPr id="43" name="Object 69"/>
          <p:cNvGraphicFramePr/>
          <p:nvPr/>
        </p:nvGraphicFramePr>
        <p:xfrm>
          <a:off x="1531938" y="6249988"/>
          <a:ext cx="4729162" cy="376237"/>
        </p:xfrm>
        <a:graphic>
          <a:graphicData uri="http://schemas.openxmlformats.org/presentationml/2006/ole">
            <mc:AlternateContent xmlns:mc="http://schemas.openxmlformats.org/markup-compatibility/2006">
              <mc:Choice xmlns:v="urn:schemas-microsoft-com:vml" Requires="v">
                <p:oleObj spid="_x0000_s3186" name="" r:id="rId34" imgW="4999355" imgH="355600" progId="Equation.DSMT4">
                  <p:embed/>
                </p:oleObj>
              </mc:Choice>
              <mc:Fallback>
                <p:oleObj name="" r:id="rId34" imgW="4999355" imgH="355600" progId="Equation.DSMT4">
                  <p:embed/>
                  <p:pic>
                    <p:nvPicPr>
                      <p:cNvPr id="0" name="图片 3185"/>
                      <p:cNvPicPr/>
                      <p:nvPr/>
                    </p:nvPicPr>
                    <p:blipFill>
                      <a:blip r:embed="rId35"/>
                      <a:stretch>
                        <a:fillRect/>
                      </a:stretch>
                    </p:blipFill>
                    <p:spPr>
                      <a:xfrm>
                        <a:off x="1531938" y="6249988"/>
                        <a:ext cx="4729162" cy="376237"/>
                      </a:xfrm>
                      <a:prstGeom prst="rect">
                        <a:avLst/>
                      </a:prstGeom>
                      <a:noFill/>
                      <a:ln w="38100">
                        <a:noFill/>
                        <a:miter/>
                      </a:ln>
                    </p:spPr>
                  </p:pic>
                </p:oleObj>
              </mc:Fallback>
            </mc:AlternateContent>
          </a:graphicData>
        </a:graphic>
      </p:graphicFrame>
      <p:sp>
        <p:nvSpPr>
          <p:cNvPr id="44" name="Text Box 70"/>
          <p:cNvSpPr txBox="1"/>
          <p:nvPr/>
        </p:nvSpPr>
        <p:spPr>
          <a:xfrm>
            <a:off x="6156325" y="5170488"/>
            <a:ext cx="2232025" cy="461962"/>
          </a:xfrm>
          <a:prstGeom prst="rect">
            <a:avLst/>
          </a:prstGeom>
          <a:noFill/>
          <a:ln w="9525">
            <a:noFill/>
          </a:ln>
        </p:spPr>
        <p:txBody>
          <a:bodyPr>
            <a:spAutoFit/>
          </a:bodyPr>
          <a:p>
            <a:pPr>
              <a:buNone/>
            </a:pPr>
            <a:r>
              <a:rPr lang="zh-CN" altLang="en-US" sz="2400" b="1" dirty="0">
                <a:solidFill>
                  <a:srgbClr val="0000FF"/>
                </a:solidFill>
                <a:latin typeface="华文楷体" panose="02010600040101010101" pitchFamily="2" charset="-122"/>
                <a:ea typeface="华文楷体" panose="02010600040101010101" pitchFamily="2" charset="-122"/>
              </a:rPr>
              <a:t>（减法公式）</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graphicFrame>
        <p:nvGraphicFramePr>
          <p:cNvPr id="18451" name="Object 23"/>
          <p:cNvGraphicFramePr/>
          <p:nvPr/>
        </p:nvGraphicFramePr>
        <p:xfrm>
          <a:off x="4481513" y="3587750"/>
          <a:ext cx="1223962" cy="415925"/>
        </p:xfrm>
        <a:graphic>
          <a:graphicData uri="http://schemas.openxmlformats.org/presentationml/2006/ole">
            <mc:AlternateContent xmlns:mc="http://schemas.openxmlformats.org/markup-compatibility/2006">
              <mc:Choice xmlns:v="urn:schemas-microsoft-com:vml" Requires="v">
                <p:oleObj spid="_x0000_s3188" name="" r:id="rId36" imgW="596265" imgH="203200" progId="Equation.DSMT4">
                  <p:embed/>
                </p:oleObj>
              </mc:Choice>
              <mc:Fallback>
                <p:oleObj name="" r:id="rId36" imgW="596265" imgH="203200" progId="Equation.DSMT4">
                  <p:embed/>
                  <p:pic>
                    <p:nvPicPr>
                      <p:cNvPr id="0" name="图片 3187"/>
                      <p:cNvPicPr/>
                      <p:nvPr/>
                    </p:nvPicPr>
                    <p:blipFill>
                      <a:blip r:embed="rId37"/>
                      <a:stretch>
                        <a:fillRect/>
                      </a:stretch>
                    </p:blipFill>
                    <p:spPr>
                      <a:xfrm>
                        <a:off x="4481513" y="3587750"/>
                        <a:ext cx="1223962" cy="415925"/>
                      </a:xfrm>
                      <a:prstGeom prst="rect">
                        <a:avLst/>
                      </a:prstGeom>
                      <a:noFill/>
                      <a:ln w="38100">
                        <a:noFill/>
                        <a:miter/>
                      </a:ln>
                    </p:spPr>
                  </p:pic>
                </p:oleObj>
              </mc:Fallback>
            </mc:AlternateContent>
          </a:graphicData>
        </a:graphic>
      </p:graphicFrame>
      <p:sp>
        <p:nvSpPr>
          <p:cNvPr id="5" name="圆角矩形标注 4"/>
          <p:cNvSpPr/>
          <p:nvPr/>
        </p:nvSpPr>
        <p:spPr>
          <a:xfrm>
            <a:off x="4932045" y="189865"/>
            <a:ext cx="2734945" cy="611505"/>
          </a:xfrm>
          <a:prstGeom prst="wedgeRoundRect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F0000"/>
                </a:solidFill>
              </a:rPr>
              <a:t>特殊情形下的减法公式</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linds(horizontal)">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linds(horizontal)">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up)">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blinds(horizontal)">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8460"/>
                                        </p:tgtEl>
                                        <p:attrNameLst>
                                          <p:attrName>style.visibility</p:attrName>
                                        </p:attrNameLst>
                                      </p:cBhvr>
                                      <p:to>
                                        <p:strVal val="visible"/>
                                      </p:to>
                                    </p:set>
                                    <p:animEffect transition="in" filter="wipe(left)">
                                      <p:cBhvr>
                                        <p:cTn id="63" dur="500"/>
                                        <p:tgtEl>
                                          <p:spTgt spid="1846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8451"/>
                                        </p:tgtEl>
                                        <p:attrNameLst>
                                          <p:attrName>style.visibility</p:attrName>
                                        </p:attrNameLst>
                                      </p:cBhvr>
                                      <p:to>
                                        <p:strVal val="visible"/>
                                      </p:to>
                                    </p:set>
                                    <p:animEffect transition="in" filter="wipe(left)">
                                      <p:cBhvr>
                                        <p:cTn id="68" dur="500"/>
                                        <p:tgtEl>
                                          <p:spTgt spid="18451"/>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blinds(horizontal)">
                                      <p:cBhvr>
                                        <p:cTn id="73" dur="500"/>
                                        <p:tgtEl>
                                          <p:spTgt spid="9"/>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blinds(horizontal)">
                                      <p:cBhvr>
                                        <p:cTn id="78" dur="500"/>
                                        <p:tgtEl>
                                          <p:spTgt spid="1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blinds(horizontal)">
                                      <p:cBhvr>
                                        <p:cTn id="83" dur="500"/>
                                        <p:tgtEl>
                                          <p:spTgt spid="38"/>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blinds(horizontal)">
                                      <p:cBhvr>
                                        <p:cTn id="88" dur="500"/>
                                        <p:tgtEl>
                                          <p:spTgt spid="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wipe(left)">
                                      <p:cBhvr>
                                        <p:cTn id="93" dur="500"/>
                                        <p:tgtEl>
                                          <p:spTgt spid="15"/>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blinds(horizontal)">
                                      <p:cBhvr>
                                        <p:cTn id="98" dur="500"/>
                                        <p:tgtEl>
                                          <p:spTgt spid="13"/>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blinds(horizontal)">
                                      <p:cBhvr>
                                        <p:cTn id="10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8460" grpId="0"/>
      <p:bldP spid="44" grpId="0"/>
      <p:bldP spid="14" grpId="0" bldLvl="0" animBg="1"/>
      <p:bldP spid="5" grpId="0" animBg="1"/>
      <p:bldP spid="1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176780" y="1122045"/>
            <a:ext cx="4429760" cy="368300"/>
          </a:xfrm>
          <a:prstGeom prst="rect">
            <a:avLst/>
          </a:prstGeom>
          <a:solidFill>
            <a:srgbClr val="FFFF00"/>
          </a:solidFill>
        </p:spPr>
        <p:txBody>
          <a:bodyPr wrap="square" rtlCol="0">
            <a:spAutoFit/>
          </a:bodyPr>
          <a:p>
            <a:endParaRPr lang="zh-CN" altLang="en-US"/>
          </a:p>
        </p:txBody>
      </p:sp>
      <p:graphicFrame>
        <p:nvGraphicFramePr>
          <p:cNvPr id="2" name="Object 4"/>
          <p:cNvGraphicFramePr/>
          <p:nvPr/>
        </p:nvGraphicFramePr>
        <p:xfrm>
          <a:off x="2212975" y="1109663"/>
          <a:ext cx="4392613" cy="415925"/>
        </p:xfrm>
        <a:graphic>
          <a:graphicData uri="http://schemas.openxmlformats.org/presentationml/2006/ole">
            <mc:AlternateContent xmlns:mc="http://schemas.openxmlformats.org/markup-compatibility/2006">
              <mc:Choice xmlns:v="urn:schemas-microsoft-com:vml" Requires="v">
                <p:oleObj spid="_x0000_s3184" name="" r:id="rId1" imgW="2118995" imgH="203200" progId="Equation.DSMT4">
                  <p:embed/>
                </p:oleObj>
              </mc:Choice>
              <mc:Fallback>
                <p:oleObj name="" r:id="rId1" imgW="2118995" imgH="203200" progId="Equation.DSMT4">
                  <p:embed/>
                  <p:pic>
                    <p:nvPicPr>
                      <p:cNvPr id="0" name="图片 3183"/>
                      <p:cNvPicPr/>
                      <p:nvPr/>
                    </p:nvPicPr>
                    <p:blipFill>
                      <a:blip r:embed="rId2"/>
                      <a:stretch>
                        <a:fillRect/>
                      </a:stretch>
                    </p:blipFill>
                    <p:spPr>
                      <a:xfrm>
                        <a:off x="2212975" y="1109663"/>
                        <a:ext cx="4392613" cy="415925"/>
                      </a:xfrm>
                      <a:prstGeom prst="rect">
                        <a:avLst/>
                      </a:prstGeom>
                      <a:noFill/>
                      <a:ln w="38100">
                        <a:noFill/>
                        <a:miter/>
                      </a:ln>
                    </p:spPr>
                  </p:pic>
                </p:oleObj>
              </mc:Fallback>
            </mc:AlternateContent>
          </a:graphicData>
        </a:graphic>
      </p:graphicFrame>
      <p:sp>
        <p:nvSpPr>
          <p:cNvPr id="14350" name="Rectangle 6"/>
          <p:cNvSpPr/>
          <p:nvPr/>
        </p:nvSpPr>
        <p:spPr>
          <a:xfrm>
            <a:off x="2124075" y="549275"/>
            <a:ext cx="3727450" cy="461963"/>
          </a:xfrm>
          <a:prstGeom prst="rect">
            <a:avLst/>
          </a:prstGeom>
          <a:noFill/>
          <a:ln w="9525">
            <a:noFill/>
          </a:ln>
        </p:spPr>
        <p:txBody>
          <a:bodyPr wrap="none">
            <a:spAutoFit/>
          </a:bodyPr>
          <a:p>
            <a:pPr>
              <a:buNone/>
            </a:pPr>
            <a:r>
              <a:rPr lang="zh-CN" altLang="en-US" sz="2400" b="1" dirty="0">
                <a:latin typeface="华文楷体" panose="02010600040101010101" pitchFamily="2" charset="-122"/>
                <a:ea typeface="华文楷体" panose="02010600040101010101" pitchFamily="2" charset="-122"/>
              </a:rPr>
              <a:t>对任意两个事件 </a:t>
            </a:r>
            <a:r>
              <a:rPr lang="en-US" altLang="zh-CN" sz="2400" b="1" i="1" dirty="0">
                <a:latin typeface="华文楷体" panose="02010600040101010101" pitchFamily="2" charset="-122"/>
                <a:ea typeface="华文楷体" panose="02010600040101010101" pitchFamily="2" charset="-122"/>
              </a:rPr>
              <a:t>A</a:t>
            </a:r>
            <a:r>
              <a:rPr lang="zh-CN" altLang="en-US" sz="2400" b="1" i="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与</a:t>
            </a:r>
            <a:r>
              <a:rPr lang="en-US" altLang="zh-CN" sz="2400" b="1" i="1" dirty="0">
                <a:latin typeface="华文楷体" panose="02010600040101010101" pitchFamily="2" charset="-122"/>
                <a:ea typeface="华文楷体" panose="02010600040101010101" pitchFamily="2" charset="-122"/>
              </a:rPr>
              <a:t>B</a:t>
            </a:r>
            <a:r>
              <a:rPr lang="zh-CN" altLang="en-US" sz="2400" b="1" i="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有</a:t>
            </a:r>
            <a:endParaRPr lang="zh-CN" altLang="en-US" sz="2400" b="1" dirty="0">
              <a:latin typeface="华文楷体" panose="02010600040101010101" pitchFamily="2" charset="-122"/>
              <a:ea typeface="华文楷体" panose="02010600040101010101" pitchFamily="2" charset="-122"/>
            </a:endParaRPr>
          </a:p>
        </p:txBody>
      </p:sp>
      <p:sp>
        <p:nvSpPr>
          <p:cNvPr id="14351" name="Rectangle 7"/>
          <p:cNvSpPr/>
          <p:nvPr/>
        </p:nvSpPr>
        <p:spPr>
          <a:xfrm>
            <a:off x="971550" y="520700"/>
            <a:ext cx="944563" cy="460375"/>
          </a:xfrm>
          <a:prstGeom prst="rect">
            <a:avLst/>
          </a:prstGeom>
          <a:noFill/>
          <a:ln w="9525">
            <a:noFill/>
          </a:ln>
        </p:spPr>
        <p:txBody>
          <a:bodyPr wrap="none">
            <a:spAutoFit/>
          </a:bodyPr>
          <a:p>
            <a:pPr>
              <a:buNone/>
            </a:pPr>
            <a:r>
              <a:rPr lang="zh-CN" altLang="en-US" sz="2400" b="1" u="sng" dirty="0">
                <a:solidFill>
                  <a:srgbClr val="0000FF"/>
                </a:solidFill>
                <a:latin typeface="华文楷体" panose="02010600040101010101" pitchFamily="2" charset="-122"/>
                <a:ea typeface="华文楷体" panose="02010600040101010101" pitchFamily="2" charset="-122"/>
              </a:rPr>
              <a:t>性质</a:t>
            </a:r>
            <a:r>
              <a:rPr lang="en-US" altLang="zh-CN" sz="2400" b="1" u="sng" dirty="0">
                <a:solidFill>
                  <a:srgbClr val="0000FF"/>
                </a:solidFill>
                <a:latin typeface="华文楷体" panose="02010600040101010101" pitchFamily="2" charset="-122"/>
                <a:ea typeface="华文楷体" panose="02010600040101010101" pitchFamily="2" charset="-122"/>
              </a:rPr>
              <a:t>7</a:t>
            </a:r>
            <a:endParaRPr lang="en-US" altLang="zh-CN" sz="2400" b="1" u="sng" dirty="0">
              <a:solidFill>
                <a:srgbClr val="0000FF"/>
              </a:solidFill>
              <a:latin typeface="华文楷体" panose="02010600040101010101" pitchFamily="2" charset="-122"/>
              <a:ea typeface="华文楷体" panose="02010600040101010101" pitchFamily="2" charset="-122"/>
            </a:endParaRPr>
          </a:p>
        </p:txBody>
      </p:sp>
      <p:graphicFrame>
        <p:nvGraphicFramePr>
          <p:cNvPr id="7" name="Object 10"/>
          <p:cNvGraphicFramePr/>
          <p:nvPr/>
        </p:nvGraphicFramePr>
        <p:xfrm>
          <a:off x="2239963" y="1603375"/>
          <a:ext cx="3217862" cy="352425"/>
        </p:xfrm>
        <a:graphic>
          <a:graphicData uri="http://schemas.openxmlformats.org/presentationml/2006/ole">
            <mc:AlternateContent xmlns:mc="http://schemas.openxmlformats.org/markup-compatibility/2006">
              <mc:Choice xmlns:v="urn:schemas-microsoft-com:vml" Requires="v">
                <p:oleObj spid="_x0000_s3185" name="" r:id="rId3" imgW="3197860" imgH="355600" progId="Equation.DSMT4">
                  <p:embed/>
                </p:oleObj>
              </mc:Choice>
              <mc:Fallback>
                <p:oleObj name="" r:id="rId3" imgW="3197860" imgH="355600" progId="Equation.DSMT4">
                  <p:embed/>
                  <p:pic>
                    <p:nvPicPr>
                      <p:cNvPr id="0" name="图片 3184"/>
                      <p:cNvPicPr/>
                      <p:nvPr/>
                    </p:nvPicPr>
                    <p:blipFill>
                      <a:blip r:embed="rId4"/>
                      <a:stretch>
                        <a:fillRect/>
                      </a:stretch>
                    </p:blipFill>
                    <p:spPr>
                      <a:xfrm>
                        <a:off x="2239963" y="1603375"/>
                        <a:ext cx="3217862" cy="352425"/>
                      </a:xfrm>
                      <a:prstGeom prst="rect">
                        <a:avLst/>
                      </a:prstGeom>
                      <a:noFill/>
                      <a:ln w="38100">
                        <a:noFill/>
                        <a:miter/>
                      </a:ln>
                    </p:spPr>
                  </p:pic>
                </p:oleObj>
              </mc:Fallback>
            </mc:AlternateContent>
          </a:graphicData>
        </a:graphic>
      </p:graphicFrame>
      <p:graphicFrame>
        <p:nvGraphicFramePr>
          <p:cNvPr id="9" name="Object 28"/>
          <p:cNvGraphicFramePr/>
          <p:nvPr/>
        </p:nvGraphicFramePr>
        <p:xfrm>
          <a:off x="1535113" y="3052763"/>
          <a:ext cx="6640512" cy="436562"/>
        </p:xfrm>
        <a:graphic>
          <a:graphicData uri="http://schemas.openxmlformats.org/presentationml/2006/ole">
            <mc:AlternateContent xmlns:mc="http://schemas.openxmlformats.org/markup-compatibility/2006">
              <mc:Choice xmlns:v="urn:schemas-microsoft-com:vml" Requires="v">
                <p:oleObj spid="_x0000_s3189" name="" r:id="rId5" imgW="3032760" imgH="203200" progId="Equation.DSMT4">
                  <p:embed/>
                </p:oleObj>
              </mc:Choice>
              <mc:Fallback>
                <p:oleObj name="" r:id="rId5" imgW="3032760" imgH="203200" progId="Equation.DSMT4">
                  <p:embed/>
                  <p:pic>
                    <p:nvPicPr>
                      <p:cNvPr id="0" name="图片 3188"/>
                      <p:cNvPicPr/>
                      <p:nvPr/>
                    </p:nvPicPr>
                    <p:blipFill>
                      <a:blip r:embed="rId6"/>
                      <a:stretch>
                        <a:fillRect/>
                      </a:stretch>
                    </p:blipFill>
                    <p:spPr>
                      <a:xfrm>
                        <a:off x="1535113" y="3052763"/>
                        <a:ext cx="6640512" cy="436562"/>
                      </a:xfrm>
                      <a:prstGeom prst="rect">
                        <a:avLst/>
                      </a:prstGeom>
                      <a:noFill/>
                      <a:ln w="38100">
                        <a:noFill/>
                        <a:miter/>
                      </a:ln>
                    </p:spPr>
                  </p:pic>
                </p:oleObj>
              </mc:Fallback>
            </mc:AlternateContent>
          </a:graphicData>
        </a:graphic>
      </p:graphicFrame>
      <p:graphicFrame>
        <p:nvGraphicFramePr>
          <p:cNvPr id="10" name="Object 29"/>
          <p:cNvGraphicFramePr/>
          <p:nvPr/>
        </p:nvGraphicFramePr>
        <p:xfrm>
          <a:off x="2859088" y="3584575"/>
          <a:ext cx="3292475" cy="457200"/>
        </p:xfrm>
        <a:graphic>
          <a:graphicData uri="http://schemas.openxmlformats.org/presentationml/2006/ole">
            <mc:AlternateContent xmlns:mc="http://schemas.openxmlformats.org/markup-compatibility/2006">
              <mc:Choice xmlns:v="urn:schemas-microsoft-com:vml" Requires="v">
                <p:oleObj spid="_x0000_s3192" name="" r:id="rId7" imgW="1371600" imgH="190500" progId="Equation.3">
                  <p:embed/>
                </p:oleObj>
              </mc:Choice>
              <mc:Fallback>
                <p:oleObj name="" r:id="rId7" imgW="1371600" imgH="190500" progId="Equation.3">
                  <p:embed/>
                  <p:pic>
                    <p:nvPicPr>
                      <p:cNvPr id="0" name="图片 3191"/>
                      <p:cNvPicPr/>
                      <p:nvPr/>
                    </p:nvPicPr>
                    <p:blipFill>
                      <a:blip r:embed="rId8"/>
                      <a:stretch>
                        <a:fillRect/>
                      </a:stretch>
                    </p:blipFill>
                    <p:spPr>
                      <a:xfrm>
                        <a:off x="2859088" y="3584575"/>
                        <a:ext cx="3292475" cy="457200"/>
                      </a:xfrm>
                      <a:prstGeom prst="rect">
                        <a:avLst/>
                      </a:prstGeom>
                      <a:noFill/>
                      <a:ln w="38100">
                        <a:noFill/>
                        <a:miter/>
                      </a:ln>
                    </p:spPr>
                  </p:pic>
                </p:oleObj>
              </mc:Fallback>
            </mc:AlternateContent>
          </a:graphicData>
        </a:graphic>
      </p:graphicFrame>
      <p:grpSp>
        <p:nvGrpSpPr>
          <p:cNvPr id="3" name="Group 40"/>
          <p:cNvGrpSpPr/>
          <p:nvPr/>
        </p:nvGrpSpPr>
        <p:grpSpPr>
          <a:xfrm>
            <a:off x="611188" y="2009775"/>
            <a:ext cx="8351837" cy="461963"/>
            <a:chOff x="322" y="391"/>
            <a:chExt cx="5261" cy="291"/>
          </a:xfrm>
        </p:grpSpPr>
        <p:graphicFrame>
          <p:nvGraphicFramePr>
            <p:cNvPr id="14348" name="Object 5"/>
            <p:cNvGraphicFramePr/>
            <p:nvPr/>
          </p:nvGraphicFramePr>
          <p:xfrm>
            <a:off x="3253" y="437"/>
            <a:ext cx="1232" cy="224"/>
          </p:xfrm>
          <a:graphic>
            <a:graphicData uri="http://schemas.openxmlformats.org/presentationml/2006/ole">
              <mc:AlternateContent xmlns:mc="http://schemas.openxmlformats.org/markup-compatibility/2006">
                <mc:Choice xmlns:v="urn:schemas-microsoft-com:vml" Requires="v">
                  <p:oleObj spid="_x0000_s3190" name="" r:id="rId9" imgW="1953895" imgH="355600" progId="Equation.DSMT4">
                    <p:embed/>
                  </p:oleObj>
                </mc:Choice>
                <mc:Fallback>
                  <p:oleObj name="" r:id="rId9" imgW="1953895" imgH="355600" progId="Equation.DSMT4">
                    <p:embed/>
                    <p:pic>
                      <p:nvPicPr>
                        <p:cNvPr id="0" name="图片 3189"/>
                        <p:cNvPicPr/>
                        <p:nvPr/>
                      </p:nvPicPr>
                      <p:blipFill>
                        <a:blip r:embed="rId10"/>
                        <a:stretch>
                          <a:fillRect/>
                        </a:stretch>
                      </p:blipFill>
                      <p:spPr>
                        <a:xfrm>
                          <a:off x="3253" y="437"/>
                          <a:ext cx="1232" cy="224"/>
                        </a:xfrm>
                        <a:prstGeom prst="rect">
                          <a:avLst/>
                        </a:prstGeom>
                        <a:noFill/>
                        <a:ln w="38100">
                          <a:noFill/>
                          <a:miter/>
                        </a:ln>
                      </p:spPr>
                    </p:pic>
                  </p:oleObj>
                </mc:Fallback>
              </mc:AlternateContent>
            </a:graphicData>
          </a:graphic>
        </p:graphicFrame>
        <p:graphicFrame>
          <p:nvGraphicFramePr>
            <p:cNvPr id="14349" name="Object 25"/>
            <p:cNvGraphicFramePr/>
            <p:nvPr/>
          </p:nvGraphicFramePr>
          <p:xfrm>
            <a:off x="1092" y="404"/>
            <a:ext cx="1918" cy="272"/>
          </p:xfrm>
          <a:graphic>
            <a:graphicData uri="http://schemas.openxmlformats.org/presentationml/2006/ole">
              <mc:AlternateContent xmlns:mc="http://schemas.openxmlformats.org/markup-compatibility/2006">
                <mc:Choice xmlns:v="urn:schemas-microsoft-com:vml" Requires="v">
                  <p:oleObj spid="_x0000_s3193" name="" r:id="rId11" imgW="1408430" imgH="203200" progId="Equation.DSMT4">
                    <p:embed/>
                  </p:oleObj>
                </mc:Choice>
                <mc:Fallback>
                  <p:oleObj name="" r:id="rId11" imgW="1408430" imgH="203200" progId="Equation.DSMT4">
                    <p:embed/>
                    <p:pic>
                      <p:nvPicPr>
                        <p:cNvPr id="0" name="图片 3192"/>
                        <p:cNvPicPr/>
                        <p:nvPr/>
                      </p:nvPicPr>
                      <p:blipFill>
                        <a:blip r:embed="rId12"/>
                        <a:stretch>
                          <a:fillRect/>
                        </a:stretch>
                      </p:blipFill>
                      <p:spPr>
                        <a:xfrm>
                          <a:off x="1092" y="404"/>
                          <a:ext cx="1918" cy="272"/>
                        </a:xfrm>
                        <a:prstGeom prst="rect">
                          <a:avLst/>
                        </a:prstGeom>
                        <a:noFill/>
                        <a:ln w="38100">
                          <a:noFill/>
                          <a:miter/>
                        </a:ln>
                      </p:spPr>
                    </p:pic>
                  </p:oleObj>
                </mc:Fallback>
              </mc:AlternateContent>
            </a:graphicData>
          </a:graphic>
        </p:graphicFrame>
        <p:sp>
          <p:nvSpPr>
            <p:cNvPr id="14358" name="Rectangle 33"/>
            <p:cNvSpPr/>
            <p:nvPr/>
          </p:nvSpPr>
          <p:spPr>
            <a:xfrm>
              <a:off x="322" y="391"/>
              <a:ext cx="5261" cy="291"/>
            </a:xfrm>
            <a:prstGeom prst="rect">
              <a:avLst/>
            </a:prstGeom>
            <a:noFill/>
            <a:ln w="9525">
              <a:noFill/>
            </a:ln>
          </p:spPr>
          <p:txBody>
            <a:bodyPr>
              <a:spAutoFit/>
            </a:bodyPr>
            <a:p>
              <a:pPr algn="just">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　</a:t>
              </a:r>
              <a:r>
                <a:rPr lang="zh-CN" altLang="en-US" sz="2400" b="1" dirty="0">
                  <a:solidFill>
                    <a:srgbClr val="0000FF"/>
                  </a:solidFill>
                  <a:latin typeface="华文楷体" panose="02010600040101010101" pitchFamily="2" charset="-122"/>
                  <a:ea typeface="华文楷体" panose="02010600040101010101" pitchFamily="2" charset="-122"/>
                </a:rPr>
                <a:t>证</a:t>
              </a:r>
              <a:r>
                <a:rPr lang="zh-CN" altLang="en-US" sz="2400" b="1" dirty="0">
                  <a:latin typeface="华文楷体" panose="02010600040101010101" pitchFamily="2" charset="-122"/>
                  <a:ea typeface="华文楷体" panose="02010600040101010101" pitchFamily="2" charset="-122"/>
                </a:rPr>
                <a:t>  由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且                           </a:t>
              </a:r>
              <a:r>
                <a:rPr lang="en-US" altLang="zh-CN" sz="2400" b="1" dirty="0">
                  <a:latin typeface="华文楷体" panose="02010600040101010101" pitchFamily="2" charset="-122"/>
                  <a:ea typeface="华文楷体" panose="02010600040101010101" pitchFamily="2" charset="-122"/>
                </a:rPr>
                <a:t>,  </a:t>
              </a:r>
              <a:endParaRPr lang="zh-CN" altLang="en-US" sz="2400" b="1" dirty="0">
                <a:latin typeface="华文楷体" panose="02010600040101010101" pitchFamily="2" charset="-122"/>
                <a:ea typeface="华文楷体" panose="02010600040101010101" pitchFamily="2" charset="-122"/>
              </a:endParaRPr>
            </a:p>
          </p:txBody>
        </p:sp>
      </p:grpSp>
      <p:sp>
        <p:nvSpPr>
          <p:cNvPr id="15" name="Text Box 34"/>
          <p:cNvSpPr txBox="1"/>
          <p:nvPr/>
        </p:nvSpPr>
        <p:spPr>
          <a:xfrm>
            <a:off x="3101975" y="2522538"/>
            <a:ext cx="936625" cy="460375"/>
          </a:xfrm>
          <a:prstGeom prst="rect">
            <a:avLst/>
          </a:prstGeom>
          <a:noFill/>
          <a:ln w="9525">
            <a:noFill/>
          </a:ln>
        </p:spPr>
        <p:txBody>
          <a:bodyPr>
            <a:spAutoFit/>
          </a:bodyPr>
          <a:p>
            <a:pPr>
              <a:buNone/>
            </a:pPr>
            <a:r>
              <a:rPr lang="zh-CN" altLang="en-US" sz="2400" b="1" dirty="0">
                <a:latin typeface="华文楷体" panose="02010600040101010101" pitchFamily="2" charset="-122"/>
                <a:ea typeface="华文楷体" panose="02010600040101010101" pitchFamily="2" charset="-122"/>
              </a:rPr>
              <a:t>可得</a:t>
            </a:r>
            <a:endParaRPr lang="zh-CN" altLang="en-US" sz="2400" b="1" dirty="0">
              <a:latin typeface="华文楷体" panose="02010600040101010101" pitchFamily="2" charset="-122"/>
              <a:ea typeface="华文楷体" panose="02010600040101010101" pitchFamily="2" charset="-122"/>
            </a:endParaRPr>
          </a:p>
        </p:txBody>
      </p:sp>
      <p:grpSp>
        <p:nvGrpSpPr>
          <p:cNvPr id="4" name="Group 41"/>
          <p:cNvGrpSpPr/>
          <p:nvPr/>
        </p:nvGrpSpPr>
        <p:grpSpPr>
          <a:xfrm>
            <a:off x="1393825" y="4146550"/>
            <a:ext cx="3440113" cy="461963"/>
            <a:chOff x="123" y="2410"/>
            <a:chExt cx="2167" cy="291"/>
          </a:xfrm>
        </p:grpSpPr>
        <p:graphicFrame>
          <p:nvGraphicFramePr>
            <p:cNvPr id="14347" name="Object 30"/>
            <p:cNvGraphicFramePr/>
            <p:nvPr/>
          </p:nvGraphicFramePr>
          <p:xfrm>
            <a:off x="554" y="2455"/>
            <a:ext cx="891" cy="235"/>
          </p:xfrm>
          <a:graphic>
            <a:graphicData uri="http://schemas.openxmlformats.org/presentationml/2006/ole">
              <mc:AlternateContent xmlns:mc="http://schemas.openxmlformats.org/markup-compatibility/2006">
                <mc:Choice xmlns:v="urn:schemas-microsoft-com:vml" Requires="v">
                  <p:oleObj spid="_x0000_s3200" name="" r:id="rId13" imgW="1357630" imgH="355600" progId="Equation.DSMT4">
                    <p:embed/>
                  </p:oleObj>
                </mc:Choice>
                <mc:Fallback>
                  <p:oleObj name="" r:id="rId13" imgW="1357630" imgH="355600" progId="Equation.DSMT4">
                    <p:embed/>
                    <p:pic>
                      <p:nvPicPr>
                        <p:cNvPr id="0" name="图片 3199"/>
                        <p:cNvPicPr/>
                        <p:nvPr/>
                      </p:nvPicPr>
                      <p:blipFill>
                        <a:blip r:embed="rId14"/>
                        <a:stretch>
                          <a:fillRect/>
                        </a:stretch>
                      </p:blipFill>
                      <p:spPr>
                        <a:xfrm>
                          <a:off x="554" y="2455"/>
                          <a:ext cx="891" cy="235"/>
                        </a:xfrm>
                        <a:prstGeom prst="rect">
                          <a:avLst/>
                        </a:prstGeom>
                        <a:noFill/>
                        <a:ln w="38100">
                          <a:noFill/>
                          <a:miter/>
                        </a:ln>
                      </p:spPr>
                    </p:pic>
                  </p:oleObj>
                </mc:Fallback>
              </mc:AlternateContent>
            </a:graphicData>
          </a:graphic>
        </p:graphicFrame>
        <p:sp>
          <p:nvSpPr>
            <p:cNvPr id="14357" name="Text Box 35"/>
            <p:cNvSpPr txBox="1"/>
            <p:nvPr/>
          </p:nvSpPr>
          <p:spPr>
            <a:xfrm>
              <a:off x="123" y="2410"/>
              <a:ext cx="2167" cy="291"/>
            </a:xfrm>
            <a:prstGeom prst="rect">
              <a:avLst/>
            </a:prstGeom>
            <a:noFill/>
            <a:ln w="9525">
              <a:noFill/>
            </a:ln>
          </p:spPr>
          <p:txBody>
            <a:bodyPr>
              <a:spAutoFit/>
            </a:bodyPr>
            <a:p>
              <a:pPr>
                <a:buNone/>
              </a:pPr>
              <a:r>
                <a:rPr lang="zh-CN" altLang="en-US" sz="2400" b="1" dirty="0">
                  <a:latin typeface="华文楷体" panose="02010600040101010101" pitchFamily="2" charset="-122"/>
                  <a:ea typeface="华文楷体" panose="02010600040101010101" pitchFamily="2" charset="-122"/>
                </a:rPr>
                <a:t>由于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因此</a:t>
              </a:r>
              <a:endParaRPr lang="zh-CN" altLang="en-US" sz="2400" b="1" dirty="0">
                <a:latin typeface="华文楷体" panose="02010600040101010101" pitchFamily="2" charset="-122"/>
                <a:ea typeface="华文楷体" panose="02010600040101010101" pitchFamily="2" charset="-122"/>
              </a:endParaRPr>
            </a:p>
          </p:txBody>
        </p:sp>
      </p:grpSp>
      <p:graphicFrame>
        <p:nvGraphicFramePr>
          <p:cNvPr id="19" name="Object 36"/>
          <p:cNvGraphicFramePr/>
          <p:nvPr/>
        </p:nvGraphicFramePr>
        <p:xfrm>
          <a:off x="4392613" y="4233863"/>
          <a:ext cx="3181350" cy="363537"/>
        </p:xfrm>
        <a:graphic>
          <a:graphicData uri="http://schemas.openxmlformats.org/presentationml/2006/ole">
            <mc:AlternateContent xmlns:mc="http://schemas.openxmlformats.org/markup-compatibility/2006">
              <mc:Choice xmlns:v="urn:schemas-microsoft-com:vml" Requires="v">
                <p:oleObj spid="_x0000_s3195" name="" r:id="rId15" imgW="3162300" imgH="368300" progId="Equation.DSMT4">
                  <p:embed/>
                </p:oleObj>
              </mc:Choice>
              <mc:Fallback>
                <p:oleObj name="" r:id="rId15" imgW="3162300" imgH="368300" progId="Equation.DSMT4">
                  <p:embed/>
                  <p:pic>
                    <p:nvPicPr>
                      <p:cNvPr id="0" name="图片 3194"/>
                      <p:cNvPicPr/>
                      <p:nvPr/>
                    </p:nvPicPr>
                    <p:blipFill>
                      <a:blip r:embed="rId16"/>
                      <a:stretch>
                        <a:fillRect/>
                      </a:stretch>
                    </p:blipFill>
                    <p:spPr>
                      <a:xfrm>
                        <a:off x="4392613" y="4233863"/>
                        <a:ext cx="3181350" cy="363537"/>
                      </a:xfrm>
                      <a:prstGeom prst="rect">
                        <a:avLst/>
                      </a:prstGeom>
                      <a:noFill/>
                      <a:ln w="38100">
                        <a:noFill/>
                        <a:miter/>
                      </a:ln>
                    </p:spPr>
                  </p:pic>
                </p:oleObj>
              </mc:Fallback>
            </mc:AlternateContent>
          </a:graphicData>
        </a:graphic>
      </p:graphicFrame>
      <p:sp>
        <p:nvSpPr>
          <p:cNvPr id="20" name="Text Box 37"/>
          <p:cNvSpPr txBox="1"/>
          <p:nvPr/>
        </p:nvSpPr>
        <p:spPr>
          <a:xfrm>
            <a:off x="6443663" y="1066800"/>
            <a:ext cx="2519362" cy="460375"/>
          </a:xfrm>
          <a:prstGeom prst="rect">
            <a:avLst/>
          </a:prstGeom>
          <a:noFill/>
          <a:ln w="9525">
            <a:noFill/>
          </a:ln>
        </p:spPr>
        <p:txBody>
          <a:bodyPr>
            <a:spAutoFit/>
          </a:bodyPr>
          <a:p>
            <a:pPr>
              <a:buNone/>
            </a:pPr>
            <a:r>
              <a:rPr lang="zh-CN" altLang="en-US" sz="2400" b="1" dirty="0">
                <a:solidFill>
                  <a:srgbClr val="0000FF"/>
                </a:solidFill>
                <a:latin typeface="华文楷体" panose="02010600040101010101" pitchFamily="2" charset="-122"/>
                <a:ea typeface="华文楷体" panose="02010600040101010101" pitchFamily="2" charset="-122"/>
              </a:rPr>
              <a:t>（加法公式）</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
        <p:nvSpPr>
          <p:cNvPr id="21" name="Text Box 38"/>
          <p:cNvSpPr txBox="1"/>
          <p:nvPr/>
        </p:nvSpPr>
        <p:spPr>
          <a:xfrm>
            <a:off x="827088" y="4810125"/>
            <a:ext cx="1108075" cy="461963"/>
          </a:xfrm>
          <a:prstGeom prst="rect">
            <a:avLst/>
          </a:prstGeom>
          <a:noFill/>
          <a:ln w="9525">
            <a:noFill/>
          </a:ln>
        </p:spPr>
        <p:txBody>
          <a:bodyPr wrap="none">
            <a:spAutoFit/>
          </a:bodyPr>
          <a:p>
            <a:pPr>
              <a:buNone/>
            </a:pPr>
            <a:r>
              <a:rPr lang="zh-CN" altLang="en-US" sz="2400" b="1" u="sng" dirty="0">
                <a:solidFill>
                  <a:srgbClr val="0000FF"/>
                </a:solidFill>
                <a:latin typeface="华文楷体" panose="02010600040101010101" pitchFamily="2" charset="-122"/>
                <a:ea typeface="华文楷体" panose="02010600040101010101" pitchFamily="2" charset="-122"/>
              </a:rPr>
              <a:t>推广：</a:t>
            </a:r>
            <a:endParaRPr lang="zh-CN" altLang="en-US" sz="2400" b="1" u="sng" dirty="0">
              <a:solidFill>
                <a:srgbClr val="0000FF"/>
              </a:solidFill>
              <a:latin typeface="华文楷体" panose="02010600040101010101" pitchFamily="2" charset="-122"/>
              <a:ea typeface="华文楷体" panose="02010600040101010101" pitchFamily="2" charset="-122"/>
            </a:endParaRPr>
          </a:p>
        </p:txBody>
      </p:sp>
      <p:graphicFrame>
        <p:nvGraphicFramePr>
          <p:cNvPr id="22" name="Object 39"/>
          <p:cNvGraphicFramePr/>
          <p:nvPr/>
        </p:nvGraphicFramePr>
        <p:xfrm>
          <a:off x="2473325" y="5076825"/>
          <a:ext cx="4576763" cy="365125"/>
        </p:xfrm>
        <a:graphic>
          <a:graphicData uri="http://schemas.openxmlformats.org/presentationml/2006/ole">
            <mc:AlternateContent xmlns:mc="http://schemas.openxmlformats.org/markup-compatibility/2006">
              <mc:Choice xmlns:v="urn:schemas-microsoft-com:vml" Requires="v">
                <p:oleObj spid="_x0000_s3202" name="" r:id="rId17" imgW="4644390" imgH="355600" progId="Equation.DSMT4">
                  <p:embed/>
                </p:oleObj>
              </mc:Choice>
              <mc:Fallback>
                <p:oleObj name="" r:id="rId17" imgW="4644390" imgH="355600" progId="Equation.DSMT4">
                  <p:embed/>
                  <p:pic>
                    <p:nvPicPr>
                      <p:cNvPr id="0" name="图片 3201"/>
                      <p:cNvPicPr/>
                      <p:nvPr/>
                    </p:nvPicPr>
                    <p:blipFill>
                      <a:blip r:embed="rId18"/>
                      <a:stretch>
                        <a:fillRect/>
                      </a:stretch>
                    </p:blipFill>
                    <p:spPr>
                      <a:xfrm>
                        <a:off x="2473325" y="5076825"/>
                        <a:ext cx="4576763" cy="365125"/>
                      </a:xfrm>
                      <a:prstGeom prst="rect">
                        <a:avLst/>
                      </a:prstGeom>
                      <a:noFill/>
                      <a:ln w="38100">
                        <a:noFill/>
                        <a:miter/>
                      </a:ln>
                    </p:spPr>
                  </p:pic>
                </p:oleObj>
              </mc:Fallback>
            </mc:AlternateContent>
          </a:graphicData>
        </a:graphic>
      </p:graphicFrame>
      <p:graphicFrame>
        <p:nvGraphicFramePr>
          <p:cNvPr id="23" name="Object 42"/>
          <p:cNvGraphicFramePr/>
          <p:nvPr/>
        </p:nvGraphicFramePr>
        <p:xfrm>
          <a:off x="4468813" y="5589588"/>
          <a:ext cx="3543300" cy="355600"/>
        </p:xfrm>
        <a:graphic>
          <a:graphicData uri="http://schemas.openxmlformats.org/presentationml/2006/ole">
            <mc:AlternateContent xmlns:mc="http://schemas.openxmlformats.org/markup-compatibility/2006">
              <mc:Choice xmlns:v="urn:schemas-microsoft-com:vml" Requires="v">
                <p:oleObj spid="_x0000_s3201" name="" r:id="rId19" imgW="3540125" imgH="355600" progId="Equation.DSMT4">
                  <p:embed/>
                </p:oleObj>
              </mc:Choice>
              <mc:Fallback>
                <p:oleObj name="" r:id="rId19" imgW="3540125" imgH="355600" progId="Equation.DSMT4">
                  <p:embed/>
                  <p:pic>
                    <p:nvPicPr>
                      <p:cNvPr id="0" name="图片 3200"/>
                      <p:cNvPicPr/>
                      <p:nvPr/>
                    </p:nvPicPr>
                    <p:blipFill>
                      <a:blip r:embed="rId20"/>
                      <a:stretch>
                        <a:fillRect/>
                      </a:stretch>
                    </p:blipFill>
                    <p:spPr>
                      <a:xfrm>
                        <a:off x="4468813" y="5589588"/>
                        <a:ext cx="3543300" cy="355600"/>
                      </a:xfrm>
                      <a:prstGeom prst="rect">
                        <a:avLst/>
                      </a:prstGeom>
                      <a:noFill/>
                      <a:ln w="38100">
                        <a:noFill/>
                        <a:miter/>
                      </a:ln>
                    </p:spPr>
                  </p:pic>
                </p:oleObj>
              </mc:Fallback>
            </mc:AlternateContent>
          </a:graphicData>
        </a:graphic>
      </p:graphicFrame>
      <p:graphicFrame>
        <p:nvGraphicFramePr>
          <p:cNvPr id="24" name="Object 43"/>
          <p:cNvGraphicFramePr/>
          <p:nvPr/>
        </p:nvGraphicFramePr>
        <p:xfrm>
          <a:off x="4449763" y="6064250"/>
          <a:ext cx="1498600" cy="355600"/>
        </p:xfrm>
        <a:graphic>
          <a:graphicData uri="http://schemas.openxmlformats.org/presentationml/2006/ole">
            <mc:AlternateContent xmlns:mc="http://schemas.openxmlformats.org/markup-compatibility/2006">
              <mc:Choice xmlns:v="urn:schemas-microsoft-com:vml" Requires="v">
                <p:oleObj spid="_x0000_s3203" name="" r:id="rId21" imgW="1497330" imgH="355600" progId="Equation.DSMT4">
                  <p:embed/>
                </p:oleObj>
              </mc:Choice>
              <mc:Fallback>
                <p:oleObj name="" r:id="rId21" imgW="1497330" imgH="355600" progId="Equation.DSMT4">
                  <p:embed/>
                  <p:pic>
                    <p:nvPicPr>
                      <p:cNvPr id="0" name="图片 3202"/>
                      <p:cNvPicPr/>
                      <p:nvPr/>
                    </p:nvPicPr>
                    <p:blipFill>
                      <a:blip r:embed="rId22"/>
                      <a:stretch>
                        <a:fillRect/>
                      </a:stretch>
                    </p:blipFill>
                    <p:spPr>
                      <a:xfrm>
                        <a:off x="4449763" y="6064250"/>
                        <a:ext cx="1498600" cy="355600"/>
                      </a:xfrm>
                      <a:prstGeom prst="rect">
                        <a:avLst/>
                      </a:prstGeom>
                      <a:noFill/>
                      <a:ln w="38100">
                        <a:noFill/>
                        <a:miter/>
                      </a:ln>
                    </p:spPr>
                  </p:pic>
                </p:oleObj>
              </mc:Fallback>
            </mc:AlternateContent>
          </a:graphicData>
        </a:graphic>
      </p:graphicFrame>
      <p:graphicFrame>
        <p:nvGraphicFramePr>
          <p:cNvPr id="6" name="Object 27"/>
          <p:cNvGraphicFramePr/>
          <p:nvPr>
            <p:custDataLst>
              <p:tags r:id="rId23"/>
            </p:custDataLst>
          </p:nvPr>
        </p:nvGraphicFramePr>
        <p:xfrm>
          <a:off x="1875790" y="2565400"/>
          <a:ext cx="1240790" cy="384175"/>
        </p:xfrm>
        <a:graphic>
          <a:graphicData uri="http://schemas.openxmlformats.org/presentationml/2006/ole">
            <mc:AlternateContent xmlns:mc="http://schemas.openxmlformats.org/markup-compatibility/2006">
              <mc:Choice xmlns:v="urn:schemas-microsoft-com:vml" Requires="v">
                <p:oleObj spid="_x0000_s11" name="" r:id="rId24" imgW="1104900" imgH="342900" progId="Equation.DSMT4">
                  <p:embed/>
                </p:oleObj>
              </mc:Choice>
              <mc:Fallback>
                <p:oleObj name="" r:id="rId24" imgW="1104900" imgH="342900" progId="Equation.DSMT4">
                  <p:embed/>
                  <p:pic>
                    <p:nvPicPr>
                      <p:cNvPr id="0" name="图片 3182"/>
                      <p:cNvPicPr/>
                      <p:nvPr/>
                    </p:nvPicPr>
                    <p:blipFill>
                      <a:blip r:embed="rId25"/>
                      <a:stretch>
                        <a:fillRect/>
                      </a:stretch>
                    </p:blipFill>
                    <p:spPr>
                      <a:xfrm>
                        <a:off x="1875790" y="2565400"/>
                        <a:ext cx="1240790" cy="3841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1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10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1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10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linds(horizontal)">
                                      <p:cBhvr>
                                        <p:cTn id="57" dur="10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dissolve">
                                      <p:cBhvr>
                                        <p:cTn id="62" dur="10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up)">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blinds(horizontal)">
                                      <p:cBhvr>
                                        <p:cTn id="7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1" grpId="0"/>
      <p:bldP spid="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43"/>
          <p:cNvSpPr txBox="1"/>
          <p:nvPr/>
        </p:nvSpPr>
        <p:spPr>
          <a:xfrm>
            <a:off x="971550" y="630555"/>
            <a:ext cx="3240088" cy="461963"/>
          </a:xfrm>
          <a:prstGeom prst="rect">
            <a:avLst/>
          </a:prstGeom>
          <a:noFill/>
          <a:ln w="9525">
            <a:noFill/>
          </a:ln>
        </p:spPr>
        <p:txBody>
          <a:bodyPr>
            <a:spAutoFit/>
          </a:bodyPr>
          <a:p>
            <a:pPr>
              <a:buNone/>
            </a:pPr>
            <a:r>
              <a:rPr lang="zh-CN" altLang="en-US" sz="2400" b="1" dirty="0">
                <a:solidFill>
                  <a:srgbClr val="0000FF"/>
                </a:solidFill>
                <a:latin typeface="华文楷体" panose="02010600040101010101" pitchFamily="2" charset="-122"/>
                <a:ea typeface="华文楷体" panose="02010600040101010101" pitchFamily="2" charset="-122"/>
              </a:rPr>
              <a:t>加法公式的一般形式</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grpSp>
        <p:nvGrpSpPr>
          <p:cNvPr id="3" name="Group 63"/>
          <p:cNvGrpSpPr/>
          <p:nvPr/>
        </p:nvGrpSpPr>
        <p:grpSpPr>
          <a:xfrm>
            <a:off x="962025" y="2486343"/>
            <a:ext cx="3406775" cy="461962"/>
            <a:chOff x="204" y="1752"/>
            <a:chExt cx="2146" cy="291"/>
          </a:xfrm>
        </p:grpSpPr>
        <p:sp>
          <p:nvSpPr>
            <p:cNvPr id="15377" name="Text Box 45"/>
            <p:cNvSpPr txBox="1"/>
            <p:nvPr/>
          </p:nvSpPr>
          <p:spPr>
            <a:xfrm>
              <a:off x="204" y="1752"/>
              <a:ext cx="2146" cy="291"/>
            </a:xfrm>
            <a:prstGeom prst="rect">
              <a:avLst/>
            </a:prstGeom>
            <a:noFill/>
            <a:ln w="9525">
              <a:noFill/>
            </a:ln>
          </p:spPr>
          <p:txBody>
            <a:bodyPr wrap="none">
              <a:spAutoFit/>
            </a:bodyPr>
            <a:p>
              <a:pPr>
                <a:buNone/>
              </a:pPr>
              <a:r>
                <a:rPr lang="zh-CN" altLang="en-US" sz="2400" b="1" dirty="0">
                  <a:latin typeface="华文楷体" panose="02010600040101010101" pitchFamily="2" charset="-122"/>
                  <a:ea typeface="华文楷体" panose="02010600040101010101" pitchFamily="2" charset="-122"/>
                </a:rPr>
                <a:t>上式右端共有            项</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graphicFrame>
          <p:nvGraphicFramePr>
            <p:cNvPr id="15368" name="Object 46"/>
            <p:cNvGraphicFramePr/>
            <p:nvPr/>
          </p:nvGraphicFramePr>
          <p:xfrm>
            <a:off x="1474" y="1770"/>
            <a:ext cx="454" cy="219"/>
          </p:xfrm>
          <a:graphic>
            <a:graphicData uri="http://schemas.openxmlformats.org/presentationml/2006/ole">
              <mc:AlternateContent xmlns:mc="http://schemas.openxmlformats.org/markup-compatibility/2006">
                <mc:Choice xmlns:v="urn:schemas-microsoft-com:vml" Requires="v">
                  <p:oleObj spid="_x0000_s3204" name="" r:id="rId1" imgW="711200" imgH="342900" progId="Equation.DSMT4">
                    <p:embed/>
                  </p:oleObj>
                </mc:Choice>
                <mc:Fallback>
                  <p:oleObj name="" r:id="rId1" imgW="711200" imgH="342900" progId="Equation.DSMT4">
                    <p:embed/>
                    <p:pic>
                      <p:nvPicPr>
                        <p:cNvPr id="0" name="图片 3203"/>
                        <p:cNvPicPr/>
                        <p:nvPr/>
                      </p:nvPicPr>
                      <p:blipFill>
                        <a:blip r:embed="rId2"/>
                        <a:stretch>
                          <a:fillRect/>
                        </a:stretch>
                      </p:blipFill>
                      <p:spPr>
                        <a:xfrm>
                          <a:off x="1474" y="1770"/>
                          <a:ext cx="454" cy="219"/>
                        </a:xfrm>
                        <a:prstGeom prst="rect">
                          <a:avLst/>
                        </a:prstGeom>
                        <a:noFill/>
                        <a:ln w="38100">
                          <a:noFill/>
                          <a:miter/>
                        </a:ln>
                      </p:spPr>
                    </p:pic>
                  </p:oleObj>
                </mc:Fallback>
              </mc:AlternateContent>
            </a:graphicData>
          </a:graphic>
        </p:graphicFrame>
      </p:grpSp>
      <p:graphicFrame>
        <p:nvGraphicFramePr>
          <p:cNvPr id="6" name="Object 47"/>
          <p:cNvGraphicFramePr/>
          <p:nvPr/>
        </p:nvGraphicFramePr>
        <p:xfrm>
          <a:off x="1116013" y="1005205"/>
          <a:ext cx="7704137" cy="1441450"/>
        </p:xfrm>
        <a:graphic>
          <a:graphicData uri="http://schemas.openxmlformats.org/presentationml/2006/ole">
            <mc:AlternateContent xmlns:mc="http://schemas.openxmlformats.org/markup-compatibility/2006">
              <mc:Choice xmlns:v="urn:schemas-microsoft-com:vml" Requires="v">
                <p:oleObj spid="_x0000_s3194" name="" r:id="rId3" imgW="7315200" imgH="1397000" progId="Equation.DSMT4">
                  <p:embed/>
                </p:oleObj>
              </mc:Choice>
              <mc:Fallback>
                <p:oleObj name="" r:id="rId3" imgW="7315200" imgH="1397000" progId="Equation.DSMT4">
                  <p:embed/>
                  <p:pic>
                    <p:nvPicPr>
                      <p:cNvPr id="0" name="图片 3193"/>
                      <p:cNvPicPr/>
                      <p:nvPr/>
                    </p:nvPicPr>
                    <p:blipFill>
                      <a:blip r:embed="rId4"/>
                      <a:stretch>
                        <a:fillRect/>
                      </a:stretch>
                    </p:blipFill>
                    <p:spPr>
                      <a:xfrm>
                        <a:off x="1116013" y="1005205"/>
                        <a:ext cx="7704137" cy="1441450"/>
                      </a:xfrm>
                      <a:prstGeom prst="rect">
                        <a:avLst/>
                      </a:prstGeom>
                      <a:noFill/>
                      <a:ln w="38100">
                        <a:noFill/>
                        <a:miter/>
                      </a:ln>
                    </p:spPr>
                  </p:pic>
                </p:oleObj>
              </mc:Fallback>
            </mc:AlternateContent>
          </a:graphicData>
        </a:graphic>
      </p:graphicFrame>
      <p:sp>
        <p:nvSpPr>
          <p:cNvPr id="20491" name="Rectangle 17"/>
          <p:cNvSpPr/>
          <p:nvPr/>
        </p:nvSpPr>
        <p:spPr>
          <a:xfrm>
            <a:off x="461963" y="3227070"/>
            <a:ext cx="8315325" cy="460375"/>
          </a:xfrm>
          <a:prstGeom prst="rect">
            <a:avLst/>
          </a:prstGeom>
          <a:noFill/>
          <a:ln w="9525">
            <a:noFill/>
          </a:ln>
        </p:spPr>
        <p:txBody>
          <a:bodyPr>
            <a:spAutoFit/>
          </a:bodyPr>
          <a:p>
            <a:pPr algn="just">
              <a:buNone/>
            </a:pPr>
            <a:r>
              <a:rPr lang="en-US" altLang="zh-CN" b="1" dirty="0">
                <a:latin typeface="楷体_GB2312" pitchFamily="49" charset="-122"/>
                <a:ea typeface="楷体_GB2312" pitchFamily="49" charset="-122"/>
              </a:rPr>
              <a:t> </a:t>
            </a:r>
            <a:r>
              <a:rPr lang="zh-CN" altLang="en-US" sz="2400" b="1" dirty="0">
                <a:solidFill>
                  <a:srgbClr val="0000FF"/>
                </a:solidFill>
                <a:latin typeface="华文楷体" panose="02010600040101010101" pitchFamily="2" charset="-122"/>
                <a:ea typeface="华文楷体" panose="02010600040101010101" pitchFamily="2" charset="-122"/>
              </a:rPr>
              <a:t>例</a:t>
            </a:r>
            <a:r>
              <a:rPr lang="en-US" altLang="zh-CN" sz="2400" b="1" dirty="0">
                <a:solidFill>
                  <a:srgbClr val="0000FF"/>
                </a:solidFill>
                <a:latin typeface="华文楷体" panose="02010600040101010101" pitchFamily="2" charset="-122"/>
                <a:ea typeface="华文楷体" panose="02010600040101010101" pitchFamily="2" charset="-122"/>
              </a:rPr>
              <a:t>1.2.1</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设</a:t>
            </a:r>
            <a:r>
              <a:rPr lang="en-US" altLang="zh-CN" sz="2400" b="1" i="1" dirty="0">
                <a:latin typeface="华文楷体" panose="02010600040101010101" pitchFamily="2" charset="-122"/>
                <a:ea typeface="华文楷体" panose="02010600040101010101" pitchFamily="2" charset="-122"/>
              </a:rPr>
              <a:t>A</a:t>
            </a:r>
            <a:r>
              <a:rPr lang="zh-CN" altLang="en-US" sz="2400" b="1" i="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 和</a:t>
            </a:r>
            <a:r>
              <a:rPr lang="en-US" altLang="zh-CN" sz="2400" b="1" i="1" dirty="0">
                <a:latin typeface="华文楷体" panose="02010600040101010101" pitchFamily="2" charset="-122"/>
                <a:ea typeface="华文楷体" panose="02010600040101010101" pitchFamily="2" charset="-122"/>
              </a:rPr>
              <a:t>B</a:t>
            </a:r>
            <a:r>
              <a:rPr lang="zh-CN" altLang="en-US" sz="2400" b="1" dirty="0">
                <a:latin typeface="华文楷体" panose="02010600040101010101" pitchFamily="2" charset="-122"/>
                <a:ea typeface="华文楷体" panose="02010600040101010101" pitchFamily="2" charset="-122"/>
              </a:rPr>
              <a:t> 是同一试验 的两个随机事件</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证明            </a:t>
            </a:r>
            <a:endParaRPr lang="zh-CN" altLang="en-US" sz="2400" b="1" dirty="0">
              <a:latin typeface="华文楷体" panose="02010600040101010101" pitchFamily="2" charset="-122"/>
              <a:ea typeface="华文楷体" panose="02010600040101010101" pitchFamily="2" charset="-122"/>
            </a:endParaRPr>
          </a:p>
        </p:txBody>
      </p:sp>
      <p:graphicFrame>
        <p:nvGraphicFramePr>
          <p:cNvPr id="20484" name="Object 21"/>
          <p:cNvGraphicFramePr/>
          <p:nvPr/>
        </p:nvGraphicFramePr>
        <p:xfrm>
          <a:off x="1814513" y="3703320"/>
          <a:ext cx="4749800" cy="406400"/>
        </p:xfrm>
        <a:graphic>
          <a:graphicData uri="http://schemas.openxmlformats.org/presentationml/2006/ole">
            <mc:AlternateContent xmlns:mc="http://schemas.openxmlformats.org/markup-compatibility/2006">
              <mc:Choice xmlns:v="urn:schemas-microsoft-com:vml" Requires="v">
                <p:oleObj spid="_x0000_s3199" name="" r:id="rId5" imgW="4745990" imgH="405765" progId="Equation.DSMT4">
                  <p:embed/>
                </p:oleObj>
              </mc:Choice>
              <mc:Fallback>
                <p:oleObj name="" r:id="rId5" imgW="4745990" imgH="405765" progId="Equation.DSMT4">
                  <p:embed/>
                  <p:pic>
                    <p:nvPicPr>
                      <p:cNvPr id="0" name="图片 3198"/>
                      <p:cNvPicPr/>
                      <p:nvPr/>
                    </p:nvPicPr>
                    <p:blipFill>
                      <a:blip r:embed="rId6"/>
                      <a:stretch>
                        <a:fillRect/>
                      </a:stretch>
                    </p:blipFill>
                    <p:spPr>
                      <a:xfrm>
                        <a:off x="1814513" y="3703320"/>
                        <a:ext cx="4749800" cy="406400"/>
                      </a:xfrm>
                      <a:prstGeom prst="rect">
                        <a:avLst/>
                      </a:prstGeom>
                      <a:noFill/>
                      <a:ln w="38100">
                        <a:noFill/>
                        <a:miter/>
                      </a:ln>
                    </p:spPr>
                  </p:pic>
                </p:oleObj>
              </mc:Fallback>
            </mc:AlternateContent>
          </a:graphicData>
        </a:graphic>
      </p:graphicFrame>
      <p:grpSp>
        <p:nvGrpSpPr>
          <p:cNvPr id="4" name="Group 29"/>
          <p:cNvGrpSpPr/>
          <p:nvPr/>
        </p:nvGrpSpPr>
        <p:grpSpPr>
          <a:xfrm>
            <a:off x="811213" y="4185920"/>
            <a:ext cx="4714875" cy="461963"/>
            <a:chOff x="657" y="932"/>
            <a:chExt cx="2970" cy="291"/>
          </a:xfrm>
        </p:grpSpPr>
        <p:sp>
          <p:nvSpPr>
            <p:cNvPr id="15376" name="Text Box 22"/>
            <p:cNvSpPr txBox="1"/>
            <p:nvPr/>
          </p:nvSpPr>
          <p:spPr>
            <a:xfrm>
              <a:off x="657" y="932"/>
              <a:ext cx="2970" cy="291"/>
            </a:xfrm>
            <a:prstGeom prst="rect">
              <a:avLst/>
            </a:prstGeom>
            <a:noFill/>
            <a:ln w="9525">
              <a:noFill/>
            </a:ln>
          </p:spPr>
          <p:txBody>
            <a:bodyPr wrap="none">
              <a:spAutoFit/>
            </a:bodyPr>
            <a:p>
              <a:pPr>
                <a:buNone/>
              </a:pPr>
              <a:r>
                <a:rPr lang="zh-CN" altLang="en-US" sz="2400" b="1" dirty="0">
                  <a:solidFill>
                    <a:srgbClr val="0000FF"/>
                  </a:solidFill>
                  <a:latin typeface="华文楷体" panose="02010600040101010101" pitchFamily="2" charset="-122"/>
                  <a:ea typeface="华文楷体" panose="02010600040101010101" pitchFamily="2" charset="-122"/>
                </a:rPr>
                <a:t>证    </a:t>
              </a:r>
              <a:r>
                <a:rPr lang="zh-CN" altLang="en-US" sz="2400" b="1" dirty="0">
                  <a:latin typeface="华文楷体" panose="02010600040101010101" pitchFamily="2" charset="-122"/>
                  <a:ea typeface="华文楷体" panose="02010600040101010101" pitchFamily="2" charset="-122"/>
                </a:rPr>
                <a:t>因为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所以</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5367" name="Object 23"/>
            <p:cNvGraphicFramePr/>
            <p:nvPr/>
          </p:nvGraphicFramePr>
          <p:xfrm>
            <a:off x="1501" y="980"/>
            <a:ext cx="1496" cy="224"/>
          </p:xfrm>
          <a:graphic>
            <a:graphicData uri="http://schemas.openxmlformats.org/presentationml/2006/ole">
              <mc:AlternateContent xmlns:mc="http://schemas.openxmlformats.org/markup-compatibility/2006">
                <mc:Choice xmlns:v="urn:schemas-microsoft-com:vml" Requires="v">
                  <p:oleObj spid="_x0000_s3198" name="" r:id="rId7" imgW="2372995" imgH="355600" progId="Equation.DSMT4">
                    <p:embed/>
                  </p:oleObj>
                </mc:Choice>
                <mc:Fallback>
                  <p:oleObj name="" r:id="rId7" imgW="2372995" imgH="355600" progId="Equation.DSMT4">
                    <p:embed/>
                    <p:pic>
                      <p:nvPicPr>
                        <p:cNvPr id="0" name="图片 3197"/>
                        <p:cNvPicPr/>
                        <p:nvPr/>
                      </p:nvPicPr>
                      <p:blipFill>
                        <a:blip r:embed="rId8"/>
                        <a:stretch>
                          <a:fillRect/>
                        </a:stretch>
                      </p:blipFill>
                      <p:spPr>
                        <a:xfrm>
                          <a:off x="1501" y="980"/>
                          <a:ext cx="1496" cy="224"/>
                        </a:xfrm>
                        <a:prstGeom prst="rect">
                          <a:avLst/>
                        </a:prstGeom>
                        <a:noFill/>
                        <a:ln w="38100">
                          <a:noFill/>
                          <a:miter/>
                        </a:ln>
                      </p:spPr>
                    </p:pic>
                  </p:oleObj>
                </mc:Fallback>
              </mc:AlternateContent>
            </a:graphicData>
          </a:graphic>
        </p:graphicFrame>
      </p:grpSp>
      <p:graphicFrame>
        <p:nvGraphicFramePr>
          <p:cNvPr id="69656" name="Object 24"/>
          <p:cNvGraphicFramePr/>
          <p:nvPr/>
        </p:nvGraphicFramePr>
        <p:xfrm>
          <a:off x="2471738" y="4728845"/>
          <a:ext cx="2463800" cy="355600"/>
        </p:xfrm>
        <a:graphic>
          <a:graphicData uri="http://schemas.openxmlformats.org/presentationml/2006/ole">
            <mc:AlternateContent xmlns:mc="http://schemas.openxmlformats.org/markup-compatibility/2006">
              <mc:Choice xmlns:v="urn:schemas-microsoft-com:vml" Requires="v">
                <p:oleObj spid="_x0000_s3197" name="" r:id="rId9" imgW="2461895" imgH="355600" progId="Equation.DSMT4">
                  <p:embed/>
                </p:oleObj>
              </mc:Choice>
              <mc:Fallback>
                <p:oleObj name="" r:id="rId9" imgW="2461895" imgH="355600" progId="Equation.DSMT4">
                  <p:embed/>
                  <p:pic>
                    <p:nvPicPr>
                      <p:cNvPr id="0" name="图片 3196"/>
                      <p:cNvPicPr/>
                      <p:nvPr/>
                    </p:nvPicPr>
                    <p:blipFill>
                      <a:blip r:embed="rId10"/>
                      <a:stretch>
                        <a:fillRect/>
                      </a:stretch>
                    </p:blipFill>
                    <p:spPr>
                      <a:xfrm>
                        <a:off x="2471738" y="4728845"/>
                        <a:ext cx="2463800" cy="355600"/>
                      </a:xfrm>
                      <a:prstGeom prst="rect">
                        <a:avLst/>
                      </a:prstGeom>
                      <a:noFill/>
                      <a:ln w="38100">
                        <a:noFill/>
                        <a:miter/>
                      </a:ln>
                    </p:spPr>
                  </p:pic>
                </p:oleObj>
              </mc:Fallback>
            </mc:AlternateContent>
          </a:graphicData>
        </a:graphic>
      </p:graphicFrame>
      <p:grpSp>
        <p:nvGrpSpPr>
          <p:cNvPr id="5" name="Group 31"/>
          <p:cNvGrpSpPr/>
          <p:nvPr/>
        </p:nvGrpSpPr>
        <p:grpSpPr>
          <a:xfrm>
            <a:off x="773113" y="5138420"/>
            <a:ext cx="7186612" cy="461963"/>
            <a:chOff x="332" y="1751"/>
            <a:chExt cx="4527" cy="291"/>
          </a:xfrm>
        </p:grpSpPr>
        <p:sp>
          <p:nvSpPr>
            <p:cNvPr id="15375" name="Text Box 26"/>
            <p:cNvSpPr txBox="1"/>
            <p:nvPr/>
          </p:nvSpPr>
          <p:spPr>
            <a:xfrm>
              <a:off x="332" y="1751"/>
              <a:ext cx="4527" cy="291"/>
            </a:xfrm>
            <a:prstGeom prst="rect">
              <a:avLst/>
            </a:prstGeom>
            <a:noFill/>
            <a:ln w="9525">
              <a:noFill/>
            </a:ln>
          </p:spPr>
          <p:txBody>
            <a:bodyPr wrap="none">
              <a:spAutoFit/>
            </a:bodyPr>
            <a:p>
              <a:pPr>
                <a:buNone/>
              </a:pPr>
              <a:r>
                <a:rPr lang="zh-CN" altLang="en-US" sz="2400" b="1" dirty="0">
                  <a:latin typeface="华文楷体" panose="02010600040101010101" pitchFamily="2" charset="-122"/>
                  <a:ea typeface="华文楷体" panose="02010600040101010101" pitchFamily="2" charset="-122"/>
                </a:rPr>
                <a:t>又                                                                                 得</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5366" name="Object 25"/>
            <p:cNvGraphicFramePr/>
            <p:nvPr/>
          </p:nvGraphicFramePr>
          <p:xfrm>
            <a:off x="647" y="1765"/>
            <a:ext cx="3760" cy="272"/>
          </p:xfrm>
          <a:graphic>
            <a:graphicData uri="http://schemas.openxmlformats.org/presentationml/2006/ole">
              <mc:AlternateContent xmlns:mc="http://schemas.openxmlformats.org/markup-compatibility/2006">
                <mc:Choice xmlns:v="urn:schemas-microsoft-com:vml" Requires="v">
                  <p:oleObj spid="_x0000_s3196" name="" r:id="rId11" imgW="5966460" imgH="431800" progId="Equation.DSMT4">
                    <p:embed/>
                  </p:oleObj>
                </mc:Choice>
                <mc:Fallback>
                  <p:oleObj name="" r:id="rId11" imgW="5966460" imgH="431800" progId="Equation.DSMT4">
                    <p:embed/>
                    <p:pic>
                      <p:nvPicPr>
                        <p:cNvPr id="0" name="图片 3195"/>
                        <p:cNvPicPr/>
                        <p:nvPr/>
                      </p:nvPicPr>
                      <p:blipFill>
                        <a:blip r:embed="rId12"/>
                        <a:stretch>
                          <a:fillRect/>
                        </a:stretch>
                      </p:blipFill>
                      <p:spPr>
                        <a:xfrm>
                          <a:off x="647" y="1765"/>
                          <a:ext cx="3760" cy="272"/>
                        </a:xfrm>
                        <a:prstGeom prst="rect">
                          <a:avLst/>
                        </a:prstGeom>
                        <a:noFill/>
                        <a:ln w="38100">
                          <a:noFill/>
                          <a:miter/>
                        </a:ln>
                      </p:spPr>
                    </p:pic>
                  </p:oleObj>
                </mc:Fallback>
              </mc:AlternateContent>
            </a:graphicData>
          </a:graphic>
        </p:graphicFrame>
      </p:grpSp>
      <p:graphicFrame>
        <p:nvGraphicFramePr>
          <p:cNvPr id="69659" name="Object 27"/>
          <p:cNvGraphicFramePr/>
          <p:nvPr/>
        </p:nvGraphicFramePr>
        <p:xfrm>
          <a:off x="2268538" y="5665470"/>
          <a:ext cx="3251200" cy="406400"/>
        </p:xfrm>
        <a:graphic>
          <a:graphicData uri="http://schemas.openxmlformats.org/presentationml/2006/ole">
            <mc:AlternateContent xmlns:mc="http://schemas.openxmlformats.org/markup-compatibility/2006">
              <mc:Choice xmlns:v="urn:schemas-microsoft-com:vml" Requires="v">
                <p:oleObj spid="_x0000_s3216" name="" r:id="rId13" imgW="3248660" imgH="405765" progId="Equation.DSMT4">
                  <p:embed/>
                </p:oleObj>
              </mc:Choice>
              <mc:Fallback>
                <p:oleObj name="" r:id="rId13" imgW="3248660" imgH="405765" progId="Equation.DSMT4">
                  <p:embed/>
                  <p:pic>
                    <p:nvPicPr>
                      <p:cNvPr id="0" name="图片 3215"/>
                      <p:cNvPicPr/>
                      <p:nvPr/>
                    </p:nvPicPr>
                    <p:blipFill>
                      <a:blip r:embed="rId14"/>
                      <a:stretch>
                        <a:fillRect/>
                      </a:stretch>
                    </p:blipFill>
                    <p:spPr>
                      <a:xfrm>
                        <a:off x="2268538" y="5665470"/>
                        <a:ext cx="3251200" cy="406400"/>
                      </a:xfrm>
                      <a:prstGeom prst="rect">
                        <a:avLst/>
                      </a:prstGeom>
                      <a:noFill/>
                      <a:ln w="38100">
                        <a:noFill/>
                        <a:miter/>
                      </a:ln>
                    </p:spPr>
                  </p:pic>
                </p:oleObj>
              </mc:Fallback>
            </mc:AlternateContent>
          </a:graphicData>
        </a:graphic>
      </p:graphicFrame>
      <p:sp>
        <p:nvSpPr>
          <p:cNvPr id="27" name="Text Box 28"/>
          <p:cNvSpPr txBox="1"/>
          <p:nvPr/>
        </p:nvSpPr>
        <p:spPr>
          <a:xfrm>
            <a:off x="758825" y="6186170"/>
            <a:ext cx="1223963" cy="461963"/>
          </a:xfrm>
          <a:prstGeom prst="rect">
            <a:avLst/>
          </a:prstGeom>
          <a:noFill/>
          <a:ln w="9525">
            <a:noFill/>
          </a:ln>
        </p:spPr>
        <p:txBody>
          <a:bodyPr>
            <a:spAutoFit/>
          </a:bodyPr>
          <a:p>
            <a:pPr>
              <a:buNone/>
            </a:pPr>
            <a:r>
              <a:rPr lang="zh-CN" altLang="en-US" sz="2400" b="1" dirty="0">
                <a:latin typeface="华文楷体" panose="02010600040101010101" pitchFamily="2" charset="-122"/>
                <a:ea typeface="华文楷体" panose="02010600040101010101" pitchFamily="2" charset="-122"/>
              </a:rPr>
              <a:t>证毕</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491"/>
                                        </p:tgtEl>
                                        <p:attrNameLst>
                                          <p:attrName>style.visibility</p:attrName>
                                        </p:attrNameLst>
                                      </p:cBhvr>
                                      <p:to>
                                        <p:strVal val="visible"/>
                                      </p:to>
                                    </p:set>
                                    <p:animEffect transition="in" filter="wipe(left)">
                                      <p:cBhvr>
                                        <p:cTn id="23" dur="500"/>
                                        <p:tgtEl>
                                          <p:spTgt spid="2049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484"/>
                                        </p:tgtEl>
                                        <p:attrNameLst>
                                          <p:attrName>style.visibility</p:attrName>
                                        </p:attrNameLst>
                                      </p:cBhvr>
                                      <p:to>
                                        <p:strVal val="visible"/>
                                      </p:to>
                                    </p:set>
                                    <p:animEffect transition="in" filter="wipe(left)">
                                      <p:cBhvr>
                                        <p:cTn id="28" dur="500"/>
                                        <p:tgtEl>
                                          <p:spTgt spid="2048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9656"/>
                                        </p:tgtEl>
                                        <p:attrNameLst>
                                          <p:attrName>style.visibility</p:attrName>
                                        </p:attrNameLst>
                                      </p:cBhvr>
                                      <p:to>
                                        <p:strVal val="visible"/>
                                      </p:to>
                                    </p:set>
                                    <p:animEffect transition="in" filter="blinds(horizontal)">
                                      <p:cBhvr>
                                        <p:cTn id="38" dur="500"/>
                                        <p:tgtEl>
                                          <p:spTgt spid="6965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69659"/>
                                        </p:tgtEl>
                                        <p:attrNameLst>
                                          <p:attrName>style.visibility</p:attrName>
                                        </p:attrNameLst>
                                      </p:cBhvr>
                                      <p:to>
                                        <p:strVal val="visible"/>
                                      </p:to>
                                    </p:set>
                                    <p:animEffect transition="in" filter="blinds(horizontal)">
                                      <p:cBhvr>
                                        <p:cTn id="48" dur="500"/>
                                        <p:tgtEl>
                                          <p:spTgt spid="6965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blinds(horizontal)">
                                      <p:cBhvr>
                                        <p:cTn id="5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491"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2950210" y="4783455"/>
            <a:ext cx="1361440" cy="368300"/>
          </a:xfrm>
          <a:prstGeom prst="rect">
            <a:avLst/>
          </a:prstGeom>
          <a:solidFill>
            <a:srgbClr val="FFFF00"/>
          </a:solidFill>
        </p:spPr>
        <p:txBody>
          <a:bodyPr wrap="square" rtlCol="0">
            <a:spAutoFit/>
          </a:bodyPr>
          <a:p>
            <a:endParaRPr lang="zh-CN" altLang="en-US"/>
          </a:p>
        </p:txBody>
      </p:sp>
      <p:sp>
        <p:nvSpPr>
          <p:cNvPr id="16404" name="Text Box 11"/>
          <p:cNvSpPr txBox="1"/>
          <p:nvPr/>
        </p:nvSpPr>
        <p:spPr>
          <a:xfrm>
            <a:off x="-31115" y="187960"/>
            <a:ext cx="1728788" cy="521970"/>
          </a:xfrm>
          <a:prstGeom prst="rect">
            <a:avLst/>
          </a:prstGeom>
          <a:noFill/>
          <a:ln w="9525">
            <a:noFill/>
          </a:ln>
        </p:spPr>
        <p:txBody>
          <a:bodyPr>
            <a:spAutoFit/>
          </a:bodyPr>
          <a:p>
            <a:pPr>
              <a:spcBef>
                <a:spcPct val="50000"/>
              </a:spcBef>
              <a:buNone/>
            </a:pPr>
            <a:r>
              <a:rPr lang="zh-CN" altLang="en-US" sz="2800" b="1" dirty="0">
                <a:solidFill>
                  <a:srgbClr val="0000FF"/>
                </a:solidFill>
                <a:latin typeface="华文楷体" panose="02010600040101010101" pitchFamily="2" charset="-122"/>
                <a:ea typeface="华文楷体" panose="02010600040101010101" pitchFamily="2" charset="-122"/>
              </a:rPr>
              <a:t>例 </a:t>
            </a:r>
            <a:r>
              <a:rPr lang="en-US" altLang="zh-CN" sz="28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1.2.2</a:t>
            </a:r>
            <a:endParaRPr lang="zh-CN" altLang="en-US" sz="28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6386" name="Object 4"/>
          <p:cNvGraphicFramePr/>
          <p:nvPr/>
        </p:nvGraphicFramePr>
        <p:xfrm>
          <a:off x="438944" y="722313"/>
          <a:ext cx="8254365" cy="980440"/>
        </p:xfrm>
        <a:graphic>
          <a:graphicData uri="http://schemas.openxmlformats.org/presentationml/2006/ole">
            <mc:AlternateContent xmlns:mc="http://schemas.openxmlformats.org/markup-compatibility/2006">
              <mc:Choice xmlns:v="urn:schemas-microsoft-com:vml" Requires="v">
                <p:oleObj spid="_x0000_s3211" name="" r:id="rId1" imgW="3886200" imgH="482600" progId="Equation.DSMT4">
                  <p:embed/>
                </p:oleObj>
              </mc:Choice>
              <mc:Fallback>
                <p:oleObj name="" r:id="rId1" imgW="3886200" imgH="482600" progId="Equation.DSMT4">
                  <p:embed/>
                  <p:pic>
                    <p:nvPicPr>
                      <p:cNvPr id="0" name="图片 3210"/>
                      <p:cNvPicPr/>
                      <p:nvPr/>
                    </p:nvPicPr>
                    <p:blipFill>
                      <a:blip r:embed="rId2"/>
                      <a:stretch>
                        <a:fillRect/>
                      </a:stretch>
                    </p:blipFill>
                    <p:spPr>
                      <a:xfrm>
                        <a:off x="438944" y="722313"/>
                        <a:ext cx="8254365" cy="980440"/>
                      </a:xfrm>
                      <a:prstGeom prst="rect">
                        <a:avLst/>
                      </a:prstGeom>
                      <a:noFill/>
                      <a:ln w="38100">
                        <a:noFill/>
                        <a:miter/>
                      </a:ln>
                    </p:spPr>
                  </p:pic>
                </p:oleObj>
              </mc:Fallback>
            </mc:AlternateContent>
          </a:graphicData>
        </a:graphic>
      </p:graphicFrame>
      <p:graphicFrame>
        <p:nvGraphicFramePr>
          <p:cNvPr id="25603" name="Object 3"/>
          <p:cNvGraphicFramePr/>
          <p:nvPr/>
        </p:nvGraphicFramePr>
        <p:xfrm>
          <a:off x="2122171" y="1125062"/>
          <a:ext cx="611505" cy="448310"/>
        </p:xfrm>
        <a:graphic>
          <a:graphicData uri="http://schemas.openxmlformats.org/presentationml/2006/ole">
            <mc:AlternateContent xmlns:mc="http://schemas.openxmlformats.org/markup-compatibility/2006">
              <mc:Choice xmlns:v="urn:schemas-microsoft-com:vml" Requires="v">
                <p:oleObj spid="_x0000_s3217" name="" r:id="rId3" imgW="241300" imgH="177165" progId="Equation.DSMT4">
                  <p:embed/>
                </p:oleObj>
              </mc:Choice>
              <mc:Fallback>
                <p:oleObj name="" r:id="rId3" imgW="241300" imgH="177165" progId="Equation.DSMT4">
                  <p:embed/>
                  <p:pic>
                    <p:nvPicPr>
                      <p:cNvPr id="0" name="图片 3216"/>
                      <p:cNvPicPr/>
                      <p:nvPr/>
                    </p:nvPicPr>
                    <p:blipFill>
                      <a:blip r:embed="rId4"/>
                      <a:stretch>
                        <a:fillRect/>
                      </a:stretch>
                    </p:blipFill>
                    <p:spPr>
                      <a:xfrm>
                        <a:off x="2122171" y="1125062"/>
                        <a:ext cx="611505" cy="448310"/>
                      </a:xfrm>
                      <a:prstGeom prst="rect">
                        <a:avLst/>
                      </a:prstGeom>
                      <a:solidFill>
                        <a:srgbClr val="FF99CC">
                          <a:alpha val="80000"/>
                        </a:srgbClr>
                      </a:solidFill>
                      <a:ln w="38100">
                        <a:noFill/>
                        <a:miter/>
                      </a:ln>
                    </p:spPr>
                  </p:pic>
                </p:oleObj>
              </mc:Fallback>
            </mc:AlternateContent>
          </a:graphicData>
        </a:graphic>
      </p:graphicFrame>
      <p:sp>
        <p:nvSpPr>
          <p:cNvPr id="6" name="Text Box 5"/>
          <p:cNvSpPr txBox="1"/>
          <p:nvPr/>
        </p:nvSpPr>
        <p:spPr>
          <a:xfrm>
            <a:off x="544195" y="1918335"/>
            <a:ext cx="914400" cy="519113"/>
          </a:xfrm>
          <a:prstGeom prst="rect">
            <a:avLst/>
          </a:prstGeom>
          <a:noFill/>
          <a:ln w="9525">
            <a:noFill/>
          </a:ln>
        </p:spPr>
        <p:txBody>
          <a:bodyPr>
            <a:spAutoFit/>
          </a:bodyPr>
          <a:p>
            <a:pPr>
              <a:buNone/>
            </a:pPr>
            <a:r>
              <a:rPr lang="zh-CN" altLang="en-US" sz="2800" b="1" dirty="0">
                <a:solidFill>
                  <a:srgbClr val="0000FF"/>
                </a:solidFill>
                <a:latin typeface="Times New Roman" panose="02020603050405020304" pitchFamily="18" charset="0"/>
                <a:ea typeface="黑体" panose="02010609060101010101" pitchFamily="49" charset="-122"/>
              </a:rPr>
              <a:t>解</a:t>
            </a:r>
            <a:r>
              <a:rPr lang="en-US" altLang="zh-CN" sz="2800" b="1" dirty="0">
                <a:solidFill>
                  <a:srgbClr val="0000FF"/>
                </a:solidFill>
                <a:latin typeface="Times New Roman" panose="02020603050405020304" pitchFamily="18" charset="0"/>
                <a:ea typeface="华文楷体" panose="02010600040101010101" pitchFamily="2" charset="-122"/>
              </a:rPr>
              <a:t>:</a:t>
            </a:r>
            <a:endParaRPr lang="en-US" altLang="zh-CN" sz="2800" b="1" dirty="0">
              <a:solidFill>
                <a:srgbClr val="0000FF"/>
              </a:solidFill>
              <a:latin typeface="Times New Roman" panose="02020603050405020304" pitchFamily="18" charset="0"/>
              <a:ea typeface="华文楷体" panose="02010600040101010101" pitchFamily="2" charset="-122"/>
            </a:endParaRPr>
          </a:p>
        </p:txBody>
      </p:sp>
      <p:graphicFrame>
        <p:nvGraphicFramePr>
          <p:cNvPr id="25605" name="Object 5"/>
          <p:cNvGraphicFramePr/>
          <p:nvPr/>
        </p:nvGraphicFramePr>
        <p:xfrm>
          <a:off x="4067810" y="1123950"/>
          <a:ext cx="609600" cy="449263"/>
        </p:xfrm>
        <a:graphic>
          <a:graphicData uri="http://schemas.openxmlformats.org/presentationml/2006/ole">
            <mc:AlternateContent xmlns:mc="http://schemas.openxmlformats.org/markup-compatibility/2006">
              <mc:Choice xmlns:v="urn:schemas-microsoft-com:vml" Requires="v">
                <p:oleObj spid="_x0000_s3218" name="" r:id="rId5" imgW="240665" imgH="177800" progId="Equation.DSMT4">
                  <p:embed/>
                </p:oleObj>
              </mc:Choice>
              <mc:Fallback>
                <p:oleObj name="" r:id="rId5" imgW="240665" imgH="177800" progId="Equation.DSMT4">
                  <p:embed/>
                  <p:pic>
                    <p:nvPicPr>
                      <p:cNvPr id="0" name="图片 3217"/>
                      <p:cNvPicPr/>
                      <p:nvPr/>
                    </p:nvPicPr>
                    <p:blipFill>
                      <a:blip r:embed="rId6"/>
                      <a:stretch>
                        <a:fillRect/>
                      </a:stretch>
                    </p:blipFill>
                    <p:spPr>
                      <a:xfrm>
                        <a:off x="4067810" y="1123950"/>
                        <a:ext cx="609600" cy="449263"/>
                      </a:xfrm>
                      <a:prstGeom prst="rect">
                        <a:avLst/>
                      </a:prstGeom>
                      <a:solidFill>
                        <a:srgbClr val="FF99CC">
                          <a:alpha val="80000"/>
                        </a:srgbClr>
                      </a:solidFill>
                      <a:ln w="38100">
                        <a:noFill/>
                        <a:miter/>
                      </a:ln>
                    </p:spPr>
                  </p:pic>
                </p:oleObj>
              </mc:Fallback>
            </mc:AlternateContent>
          </a:graphicData>
        </a:graphic>
      </p:graphicFrame>
      <p:graphicFrame>
        <p:nvGraphicFramePr>
          <p:cNvPr id="25607" name="Object 7"/>
          <p:cNvGraphicFramePr/>
          <p:nvPr/>
        </p:nvGraphicFramePr>
        <p:xfrm>
          <a:off x="7882573" y="1125696"/>
          <a:ext cx="611505" cy="447675"/>
        </p:xfrm>
        <a:graphic>
          <a:graphicData uri="http://schemas.openxmlformats.org/presentationml/2006/ole">
            <mc:AlternateContent xmlns:mc="http://schemas.openxmlformats.org/markup-compatibility/2006">
              <mc:Choice xmlns:v="urn:schemas-microsoft-com:vml" Requires="v">
                <p:oleObj spid="_x0000_s3215" name="" r:id="rId7" imgW="241300" imgH="177165" progId="Equation.DSMT4">
                  <p:embed/>
                </p:oleObj>
              </mc:Choice>
              <mc:Fallback>
                <p:oleObj name="" r:id="rId7" imgW="241300" imgH="177165" progId="Equation.DSMT4">
                  <p:embed/>
                  <p:pic>
                    <p:nvPicPr>
                      <p:cNvPr id="0" name="图片 3214"/>
                      <p:cNvPicPr/>
                      <p:nvPr/>
                    </p:nvPicPr>
                    <p:blipFill>
                      <a:blip r:embed="rId8"/>
                      <a:stretch>
                        <a:fillRect/>
                      </a:stretch>
                    </p:blipFill>
                    <p:spPr>
                      <a:xfrm>
                        <a:off x="7882573" y="1125696"/>
                        <a:ext cx="611505" cy="447675"/>
                      </a:xfrm>
                      <a:prstGeom prst="rect">
                        <a:avLst/>
                      </a:prstGeom>
                      <a:solidFill>
                        <a:srgbClr val="FF99CC">
                          <a:alpha val="80000"/>
                        </a:srgbClr>
                      </a:solidFill>
                      <a:ln w="38100">
                        <a:noFill/>
                        <a:miter/>
                      </a:ln>
                    </p:spPr>
                  </p:pic>
                </p:oleObj>
              </mc:Fallback>
            </mc:AlternateContent>
          </a:graphicData>
        </a:graphic>
      </p:graphicFrame>
      <p:graphicFrame>
        <p:nvGraphicFramePr>
          <p:cNvPr id="25608" name="Object 8"/>
          <p:cNvGraphicFramePr/>
          <p:nvPr/>
        </p:nvGraphicFramePr>
        <p:xfrm>
          <a:off x="1545749" y="4089242"/>
          <a:ext cx="6611620" cy="496570"/>
        </p:xfrm>
        <a:graphic>
          <a:graphicData uri="http://schemas.openxmlformats.org/presentationml/2006/ole">
            <mc:AlternateContent xmlns:mc="http://schemas.openxmlformats.org/markup-compatibility/2006">
              <mc:Choice xmlns:v="urn:schemas-microsoft-com:vml" Requires="v">
                <p:oleObj spid="_x0000_s3219" name="" r:id="rId9" imgW="2870200" imgH="215900" progId="Equation.DSMT4">
                  <p:embed/>
                </p:oleObj>
              </mc:Choice>
              <mc:Fallback>
                <p:oleObj name="" r:id="rId9" imgW="2870200" imgH="215900" progId="Equation.DSMT4">
                  <p:embed/>
                  <p:pic>
                    <p:nvPicPr>
                      <p:cNvPr id="0" name="图片 3218"/>
                      <p:cNvPicPr/>
                      <p:nvPr/>
                    </p:nvPicPr>
                    <p:blipFill>
                      <a:blip r:embed="rId10"/>
                      <a:stretch>
                        <a:fillRect/>
                      </a:stretch>
                    </p:blipFill>
                    <p:spPr>
                      <a:xfrm>
                        <a:off x="1545749" y="4089242"/>
                        <a:ext cx="6611620" cy="496570"/>
                      </a:xfrm>
                      <a:prstGeom prst="rect">
                        <a:avLst/>
                      </a:prstGeom>
                      <a:noFill/>
                      <a:ln w="38100">
                        <a:noFill/>
                        <a:miter/>
                      </a:ln>
                    </p:spPr>
                  </p:pic>
                </p:oleObj>
              </mc:Fallback>
            </mc:AlternateContent>
          </a:graphicData>
        </a:graphic>
      </p:graphicFrame>
      <p:graphicFrame>
        <p:nvGraphicFramePr>
          <p:cNvPr id="25609" name="Object 9"/>
          <p:cNvGraphicFramePr/>
          <p:nvPr/>
        </p:nvGraphicFramePr>
        <p:xfrm>
          <a:off x="1625124" y="2506980"/>
          <a:ext cx="4901565" cy="476885"/>
        </p:xfrm>
        <a:graphic>
          <a:graphicData uri="http://schemas.openxmlformats.org/presentationml/2006/ole">
            <mc:AlternateContent xmlns:mc="http://schemas.openxmlformats.org/markup-compatibility/2006">
              <mc:Choice xmlns:v="urn:schemas-microsoft-com:vml" Requires="v">
                <p:oleObj spid="_x0000_s3208" name="" r:id="rId11" imgW="2222500" imgH="215900" progId="Equation.DSMT4">
                  <p:embed/>
                </p:oleObj>
              </mc:Choice>
              <mc:Fallback>
                <p:oleObj name="" r:id="rId11" imgW="2222500" imgH="215900" progId="Equation.DSMT4">
                  <p:embed/>
                  <p:pic>
                    <p:nvPicPr>
                      <p:cNvPr id="0" name="图片 3207"/>
                      <p:cNvPicPr/>
                      <p:nvPr/>
                    </p:nvPicPr>
                    <p:blipFill>
                      <a:blip r:embed="rId12"/>
                      <a:stretch>
                        <a:fillRect/>
                      </a:stretch>
                    </p:blipFill>
                    <p:spPr>
                      <a:xfrm>
                        <a:off x="1625124" y="2506980"/>
                        <a:ext cx="4901565" cy="476885"/>
                      </a:xfrm>
                      <a:prstGeom prst="rect">
                        <a:avLst/>
                      </a:prstGeom>
                      <a:noFill/>
                      <a:ln w="38100">
                        <a:noFill/>
                        <a:miter/>
                      </a:ln>
                    </p:spPr>
                  </p:pic>
                </p:oleObj>
              </mc:Fallback>
            </mc:AlternateContent>
          </a:graphicData>
        </a:graphic>
      </p:graphicFrame>
      <p:graphicFrame>
        <p:nvGraphicFramePr>
          <p:cNvPr id="25612" name="Object 12"/>
          <p:cNvGraphicFramePr/>
          <p:nvPr/>
        </p:nvGraphicFramePr>
        <p:xfrm>
          <a:off x="2371408" y="2956084"/>
          <a:ext cx="4246245" cy="548005"/>
        </p:xfrm>
        <a:graphic>
          <a:graphicData uri="http://schemas.openxmlformats.org/presentationml/2006/ole">
            <mc:AlternateContent xmlns:mc="http://schemas.openxmlformats.org/markup-compatibility/2006">
              <mc:Choice xmlns:v="urn:schemas-microsoft-com:vml" Requires="v">
                <p:oleObj spid="_x0000_s3206" name="" r:id="rId13" imgW="1866900" imgH="241300" progId="Equation.DSMT4">
                  <p:embed/>
                </p:oleObj>
              </mc:Choice>
              <mc:Fallback>
                <p:oleObj name="" r:id="rId13" imgW="1866900" imgH="241300" progId="Equation.DSMT4">
                  <p:embed/>
                  <p:pic>
                    <p:nvPicPr>
                      <p:cNvPr id="0" name="图片 3205"/>
                      <p:cNvPicPr/>
                      <p:nvPr/>
                    </p:nvPicPr>
                    <p:blipFill>
                      <a:blip r:embed="rId14"/>
                      <a:stretch>
                        <a:fillRect/>
                      </a:stretch>
                    </p:blipFill>
                    <p:spPr>
                      <a:xfrm>
                        <a:off x="2371408" y="2956084"/>
                        <a:ext cx="4246245" cy="548005"/>
                      </a:xfrm>
                      <a:prstGeom prst="rect">
                        <a:avLst/>
                      </a:prstGeom>
                      <a:noFill/>
                      <a:ln w="38100">
                        <a:noFill/>
                        <a:miter/>
                      </a:ln>
                    </p:spPr>
                  </p:pic>
                </p:oleObj>
              </mc:Fallback>
            </mc:AlternateContent>
          </a:graphicData>
        </a:graphic>
      </p:graphicFrame>
      <p:graphicFrame>
        <p:nvGraphicFramePr>
          <p:cNvPr id="25613" name="Object 13"/>
          <p:cNvGraphicFramePr/>
          <p:nvPr/>
        </p:nvGraphicFramePr>
        <p:xfrm>
          <a:off x="2059305" y="1953895"/>
          <a:ext cx="4121150" cy="457200"/>
        </p:xfrm>
        <a:graphic>
          <a:graphicData uri="http://schemas.openxmlformats.org/presentationml/2006/ole">
            <mc:AlternateContent xmlns:mc="http://schemas.openxmlformats.org/markup-compatibility/2006">
              <mc:Choice xmlns:v="urn:schemas-microsoft-com:vml" Requires="v">
                <p:oleObj spid="_x0000_s3205" name="" r:id="rId15" imgW="1727200" imgH="203200" progId="Equation.DSMT4">
                  <p:embed/>
                </p:oleObj>
              </mc:Choice>
              <mc:Fallback>
                <p:oleObj name="" r:id="rId15" imgW="1727200" imgH="203200" progId="Equation.DSMT4">
                  <p:embed/>
                  <p:pic>
                    <p:nvPicPr>
                      <p:cNvPr id="0" name="图片 3204"/>
                      <p:cNvPicPr/>
                      <p:nvPr/>
                    </p:nvPicPr>
                    <p:blipFill>
                      <a:blip r:embed="rId16"/>
                      <a:stretch>
                        <a:fillRect/>
                      </a:stretch>
                    </p:blipFill>
                    <p:spPr>
                      <a:xfrm>
                        <a:off x="2059305" y="1953895"/>
                        <a:ext cx="4121150" cy="457200"/>
                      </a:xfrm>
                      <a:prstGeom prst="rect">
                        <a:avLst/>
                      </a:prstGeom>
                      <a:noFill/>
                      <a:ln w="38100">
                        <a:noFill/>
                        <a:miter/>
                      </a:ln>
                    </p:spPr>
                  </p:pic>
                </p:oleObj>
              </mc:Fallback>
            </mc:AlternateContent>
          </a:graphicData>
        </a:graphic>
      </p:graphicFrame>
      <p:graphicFrame>
        <p:nvGraphicFramePr>
          <p:cNvPr id="25614" name="Object 14"/>
          <p:cNvGraphicFramePr/>
          <p:nvPr/>
        </p:nvGraphicFramePr>
        <p:xfrm>
          <a:off x="858520" y="3488055"/>
          <a:ext cx="5983605" cy="502285"/>
        </p:xfrm>
        <a:graphic>
          <a:graphicData uri="http://schemas.openxmlformats.org/presentationml/2006/ole">
            <mc:AlternateContent xmlns:mc="http://schemas.openxmlformats.org/markup-compatibility/2006">
              <mc:Choice xmlns:v="urn:schemas-microsoft-com:vml" Requires="v">
                <p:oleObj spid="_x0000_s3207" name="" r:id="rId17" imgW="2514600" imgH="215900" progId="Equation.DSMT4">
                  <p:embed/>
                </p:oleObj>
              </mc:Choice>
              <mc:Fallback>
                <p:oleObj name="" r:id="rId17" imgW="2514600" imgH="215900" progId="Equation.DSMT4">
                  <p:embed/>
                  <p:pic>
                    <p:nvPicPr>
                      <p:cNvPr id="0" name="图片 3206"/>
                      <p:cNvPicPr/>
                      <p:nvPr/>
                    </p:nvPicPr>
                    <p:blipFill>
                      <a:blip r:embed="rId18"/>
                      <a:stretch>
                        <a:fillRect/>
                      </a:stretch>
                    </p:blipFill>
                    <p:spPr>
                      <a:xfrm>
                        <a:off x="858520" y="3488055"/>
                        <a:ext cx="5983605" cy="502285"/>
                      </a:xfrm>
                      <a:prstGeom prst="rect">
                        <a:avLst/>
                      </a:prstGeom>
                      <a:noFill/>
                      <a:ln w="38100">
                        <a:noFill/>
                        <a:miter/>
                      </a:ln>
                    </p:spPr>
                  </p:pic>
                </p:oleObj>
              </mc:Fallback>
            </mc:AlternateContent>
          </a:graphicData>
        </a:graphic>
      </p:graphicFrame>
      <p:graphicFrame>
        <p:nvGraphicFramePr>
          <p:cNvPr id="25617" name="Object 17"/>
          <p:cNvGraphicFramePr/>
          <p:nvPr/>
        </p:nvGraphicFramePr>
        <p:xfrm>
          <a:off x="1010285" y="4719638"/>
          <a:ext cx="3301365" cy="507365"/>
        </p:xfrm>
        <a:graphic>
          <a:graphicData uri="http://schemas.openxmlformats.org/presentationml/2006/ole">
            <mc:AlternateContent xmlns:mc="http://schemas.openxmlformats.org/markup-compatibility/2006">
              <mc:Choice xmlns:v="urn:schemas-microsoft-com:vml" Requires="v">
                <p:oleObj spid="_x0000_s3221" name="" r:id="rId19" imgW="1384300" imgH="228600" progId="Equation.DSMT4">
                  <p:embed/>
                </p:oleObj>
              </mc:Choice>
              <mc:Fallback>
                <p:oleObj name="" r:id="rId19" imgW="1384300" imgH="228600" progId="Equation.DSMT4">
                  <p:embed/>
                  <p:pic>
                    <p:nvPicPr>
                      <p:cNvPr id="0" name="图片 3220"/>
                      <p:cNvPicPr/>
                      <p:nvPr/>
                    </p:nvPicPr>
                    <p:blipFill>
                      <a:blip r:embed="rId20"/>
                      <a:stretch>
                        <a:fillRect/>
                      </a:stretch>
                    </p:blipFill>
                    <p:spPr>
                      <a:xfrm>
                        <a:off x="1010285" y="4719638"/>
                        <a:ext cx="3301365" cy="507365"/>
                      </a:xfrm>
                      <a:prstGeom prst="rect">
                        <a:avLst/>
                      </a:prstGeom>
                      <a:noFill/>
                      <a:ln w="38100">
                        <a:noFill/>
                        <a:miter/>
                      </a:ln>
                    </p:spPr>
                  </p:pic>
                </p:oleObj>
              </mc:Fallback>
            </mc:AlternateContent>
          </a:graphicData>
        </a:graphic>
      </p:graphicFrame>
      <p:sp>
        <p:nvSpPr>
          <p:cNvPr id="2" name="文本框 1"/>
          <p:cNvSpPr txBox="1"/>
          <p:nvPr/>
        </p:nvSpPr>
        <p:spPr>
          <a:xfrm>
            <a:off x="1209040" y="1901825"/>
            <a:ext cx="3048000" cy="460375"/>
          </a:xfrm>
          <a:prstGeom prst="rect">
            <a:avLst/>
          </a:prstGeom>
          <a:noFill/>
        </p:spPr>
        <p:txBody>
          <a:bodyPr wrap="square" rtlCol="0">
            <a:spAutoFit/>
          </a:bodyPr>
          <a:p>
            <a:r>
              <a:rPr lang="zh-CN" altLang="en-US" sz="2400" b="1"/>
              <a:t>由于</a:t>
            </a:r>
            <a:endParaRPr lang="zh-CN" altLang="en-US" sz="2400" b="1"/>
          </a:p>
        </p:txBody>
      </p:sp>
      <p:graphicFrame>
        <p:nvGraphicFramePr>
          <p:cNvPr id="3" name="Object 17"/>
          <p:cNvGraphicFramePr/>
          <p:nvPr>
            <p:custDataLst>
              <p:tags r:id="rId21"/>
            </p:custDataLst>
          </p:nvPr>
        </p:nvGraphicFramePr>
        <p:xfrm>
          <a:off x="1260793" y="5898833"/>
          <a:ext cx="6692900" cy="986155"/>
        </p:xfrm>
        <a:graphic>
          <a:graphicData uri="http://schemas.openxmlformats.org/presentationml/2006/ole">
            <mc:AlternateContent xmlns:mc="http://schemas.openxmlformats.org/markup-compatibility/2006">
              <mc:Choice xmlns:v="urn:schemas-microsoft-com:vml" Requires="v">
                <p:oleObj spid="_x0000_s4" name="" r:id="rId22" imgW="2806700" imgH="444500" progId="Equation.DSMT4">
                  <p:embed/>
                </p:oleObj>
              </mc:Choice>
              <mc:Fallback>
                <p:oleObj name="" r:id="rId22" imgW="2806700" imgH="444500" progId="Equation.DSMT4">
                  <p:embed/>
                  <p:pic>
                    <p:nvPicPr>
                      <p:cNvPr id="0" name="图片 3220"/>
                      <p:cNvPicPr/>
                      <p:nvPr/>
                    </p:nvPicPr>
                    <p:blipFill>
                      <a:blip r:embed="rId23"/>
                      <a:stretch>
                        <a:fillRect/>
                      </a:stretch>
                    </p:blipFill>
                    <p:spPr>
                      <a:xfrm>
                        <a:off x="1260793" y="5898833"/>
                        <a:ext cx="6692900" cy="986155"/>
                      </a:xfrm>
                      <a:prstGeom prst="rect">
                        <a:avLst/>
                      </a:prstGeom>
                      <a:noFill/>
                      <a:ln w="38100">
                        <a:noFill/>
                        <a:miter/>
                      </a:ln>
                    </p:spPr>
                  </p:pic>
                </p:oleObj>
              </mc:Fallback>
            </mc:AlternateContent>
          </a:graphicData>
        </a:graphic>
      </p:graphicFrame>
      <p:graphicFrame>
        <p:nvGraphicFramePr>
          <p:cNvPr id="5" name="Object 17"/>
          <p:cNvGraphicFramePr/>
          <p:nvPr>
            <p:custDataLst>
              <p:tags r:id="rId24"/>
            </p:custDataLst>
          </p:nvPr>
        </p:nvGraphicFramePr>
        <p:xfrm>
          <a:off x="1174433" y="5296853"/>
          <a:ext cx="7388860" cy="535305"/>
        </p:xfrm>
        <a:graphic>
          <a:graphicData uri="http://schemas.openxmlformats.org/presentationml/2006/ole">
            <mc:AlternateContent xmlns:mc="http://schemas.openxmlformats.org/markup-compatibility/2006">
              <mc:Choice xmlns:v="urn:schemas-microsoft-com:vml" Requires="v">
                <p:oleObj spid="_x0000_s7" name="" r:id="rId25" imgW="3098800" imgH="241300" progId="Equation.DSMT4">
                  <p:embed/>
                </p:oleObj>
              </mc:Choice>
              <mc:Fallback>
                <p:oleObj name="" r:id="rId25" imgW="3098800" imgH="241300" progId="Equation.DSMT4">
                  <p:embed/>
                  <p:pic>
                    <p:nvPicPr>
                      <p:cNvPr id="0" name="图片 3220"/>
                      <p:cNvPicPr/>
                      <p:nvPr/>
                    </p:nvPicPr>
                    <p:blipFill>
                      <a:blip r:embed="rId26"/>
                      <a:stretch>
                        <a:fillRect/>
                      </a:stretch>
                    </p:blipFill>
                    <p:spPr>
                      <a:xfrm>
                        <a:off x="1174433" y="5296853"/>
                        <a:ext cx="7388860" cy="535305"/>
                      </a:xfrm>
                      <a:prstGeom prst="rect">
                        <a:avLst/>
                      </a:prstGeom>
                      <a:noFill/>
                      <a:ln w="38100">
                        <a:noFill/>
                        <a:miter/>
                      </a:ln>
                    </p:spPr>
                  </p:pic>
                </p:oleObj>
              </mc:Fallback>
            </mc:AlternateContent>
          </a:graphicData>
        </a:graphic>
      </p:graphicFrame>
      <p:graphicFrame>
        <p:nvGraphicFramePr>
          <p:cNvPr id="9" name="Object 17"/>
          <p:cNvGraphicFramePr/>
          <p:nvPr>
            <p:custDataLst>
              <p:tags r:id="rId27"/>
            </p:custDataLst>
          </p:nvPr>
        </p:nvGraphicFramePr>
        <p:xfrm>
          <a:off x="4314190" y="4731068"/>
          <a:ext cx="3634105" cy="423545"/>
        </p:xfrm>
        <a:graphic>
          <a:graphicData uri="http://schemas.openxmlformats.org/presentationml/2006/ole">
            <mc:AlternateContent xmlns:mc="http://schemas.openxmlformats.org/markup-compatibility/2006">
              <mc:Choice xmlns:v="urn:schemas-microsoft-com:vml" Requires="v">
                <p:oleObj spid="_x0000_s10" name="" r:id="rId28" imgW="1524000" imgH="190500" progId="Equation.DSMT4">
                  <p:embed/>
                </p:oleObj>
              </mc:Choice>
              <mc:Fallback>
                <p:oleObj name="" r:id="rId28" imgW="1524000" imgH="190500" progId="Equation.DSMT4">
                  <p:embed/>
                  <p:pic>
                    <p:nvPicPr>
                      <p:cNvPr id="0" name="图片 3220"/>
                      <p:cNvPicPr/>
                      <p:nvPr/>
                    </p:nvPicPr>
                    <p:blipFill>
                      <a:blip r:embed="rId29"/>
                      <a:stretch>
                        <a:fillRect/>
                      </a:stretch>
                    </p:blipFill>
                    <p:spPr>
                      <a:xfrm>
                        <a:off x="4314190" y="4731068"/>
                        <a:ext cx="3634105" cy="42354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613"/>
                                        </p:tgtEl>
                                        <p:attrNameLst>
                                          <p:attrName>style.visibility</p:attrName>
                                        </p:attrNameLst>
                                      </p:cBhvr>
                                      <p:to>
                                        <p:strVal val="visible"/>
                                      </p:to>
                                    </p:set>
                                    <p:animEffect transition="in" filter="wipe(left)">
                                      <p:cBhvr>
                                        <p:cTn id="17" dur="500"/>
                                        <p:tgtEl>
                                          <p:spTgt spid="256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609"/>
                                        </p:tgtEl>
                                        <p:attrNameLst>
                                          <p:attrName>style.visibility</p:attrName>
                                        </p:attrNameLst>
                                      </p:cBhvr>
                                      <p:to>
                                        <p:strVal val="visible"/>
                                      </p:to>
                                    </p:set>
                                    <p:animEffect transition="in" filter="wipe(left)">
                                      <p:cBhvr>
                                        <p:cTn id="22" dur="500"/>
                                        <p:tgtEl>
                                          <p:spTgt spid="256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612"/>
                                        </p:tgtEl>
                                        <p:attrNameLst>
                                          <p:attrName>style.visibility</p:attrName>
                                        </p:attrNameLst>
                                      </p:cBhvr>
                                      <p:to>
                                        <p:strVal val="visible"/>
                                      </p:to>
                                    </p:set>
                                    <p:animEffect transition="in" filter="wipe(left)">
                                      <p:cBhvr>
                                        <p:cTn id="27" dur="500"/>
                                        <p:tgtEl>
                                          <p:spTgt spid="2561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5603"/>
                                        </p:tgtEl>
                                        <p:attrNameLst>
                                          <p:attrName>style.visibility</p:attrName>
                                        </p:attrNameLst>
                                      </p:cBhvr>
                                      <p:to>
                                        <p:strVal val="visible"/>
                                      </p:to>
                                    </p:set>
                                    <p:animEffect transition="in" filter="slide(fromBottom)">
                                      <p:cBhvr>
                                        <p:cTn id="32" dur="500"/>
                                        <p:tgtEl>
                                          <p:spTgt spid="256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614"/>
                                        </p:tgtEl>
                                        <p:attrNameLst>
                                          <p:attrName>style.visibility</p:attrName>
                                        </p:attrNameLst>
                                      </p:cBhvr>
                                      <p:to>
                                        <p:strVal val="visible"/>
                                      </p:to>
                                    </p:set>
                                    <p:animEffect transition="in" filter="wipe(left)">
                                      <p:cBhvr>
                                        <p:cTn id="37" dur="500"/>
                                        <p:tgtEl>
                                          <p:spTgt spid="256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608"/>
                                        </p:tgtEl>
                                        <p:attrNameLst>
                                          <p:attrName>style.visibility</p:attrName>
                                        </p:attrNameLst>
                                      </p:cBhvr>
                                      <p:to>
                                        <p:strVal val="visible"/>
                                      </p:to>
                                    </p:set>
                                    <p:animEffect transition="in" filter="wipe(left)">
                                      <p:cBhvr>
                                        <p:cTn id="42" dur="500"/>
                                        <p:tgtEl>
                                          <p:spTgt spid="25608"/>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5605"/>
                                        </p:tgtEl>
                                        <p:attrNameLst>
                                          <p:attrName>style.visibility</p:attrName>
                                        </p:attrNameLst>
                                      </p:cBhvr>
                                      <p:to>
                                        <p:strVal val="visible"/>
                                      </p:to>
                                    </p:set>
                                    <p:animEffect transition="in" filter="slide(fromBottom)">
                                      <p:cBhvr>
                                        <p:cTn id="47" dur="500"/>
                                        <p:tgtEl>
                                          <p:spTgt spid="2560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5617"/>
                                        </p:tgtEl>
                                        <p:attrNameLst>
                                          <p:attrName>style.visibility</p:attrName>
                                        </p:attrNameLst>
                                      </p:cBhvr>
                                      <p:to>
                                        <p:strVal val="visible"/>
                                      </p:to>
                                    </p:set>
                                    <p:animEffect transition="in" filter="wipe(left)">
                                      <p:cBhvr>
                                        <p:cTn id="52" dur="500"/>
                                        <p:tgtEl>
                                          <p:spTgt spid="256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left)">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left)">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nodeType="clickEffect">
                                  <p:stCondLst>
                                    <p:cond delay="0"/>
                                  </p:stCondLst>
                                  <p:childTnLst>
                                    <p:set>
                                      <p:cBhvr>
                                        <p:cTn id="76" dur="1" fill="hold">
                                          <p:stCondLst>
                                            <p:cond delay="0"/>
                                          </p:stCondLst>
                                        </p:cTn>
                                        <p:tgtEl>
                                          <p:spTgt spid="25607"/>
                                        </p:tgtEl>
                                        <p:attrNameLst>
                                          <p:attrName>style.visibility</p:attrName>
                                        </p:attrNameLst>
                                      </p:cBhvr>
                                      <p:to>
                                        <p:strVal val="visible"/>
                                      </p:to>
                                    </p:set>
                                    <p:animEffect transition="in" filter="slide(fromBottom)">
                                      <p:cBhvr>
                                        <p:cTn id="7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4" descr="DICE"/>
          <p:cNvPicPr>
            <a:picLocks noChangeAspect="1" noChangeArrowheads="1"/>
          </p:cNvPicPr>
          <p:nvPr>
            <p:custDataLst>
              <p:tags r:id="rId1"/>
            </p:custDataLst>
          </p:nvPr>
        </p:nvPicPr>
        <p:blipFill>
          <a:blip r:embed="rId2"/>
          <a:srcRect l="43602" t="1050"/>
          <a:stretch>
            <a:fillRect/>
          </a:stretch>
        </p:blipFill>
        <p:spPr bwMode="auto">
          <a:xfrm>
            <a:off x="2991168" y="3808095"/>
            <a:ext cx="1770063" cy="1346200"/>
          </a:xfrm>
          <a:prstGeom prst="rect">
            <a:avLst/>
          </a:prstGeom>
          <a:noFill/>
          <a:ln w="9525">
            <a:noFill/>
            <a:miter lim="800000"/>
            <a:headEnd/>
            <a:tailEnd/>
          </a:ln>
          <a:effectLst>
            <a:outerShdw dist="139700" dir="2700000" algn="tl" rotWithShape="0">
              <a:srgbClr val="333333">
                <a:alpha val="64999"/>
              </a:srgbClr>
            </a:outerShdw>
          </a:effectLst>
        </p:spPr>
      </p:pic>
      <p:grpSp>
        <p:nvGrpSpPr>
          <p:cNvPr id="3" name="组合 10"/>
          <p:cNvGrpSpPr/>
          <p:nvPr/>
        </p:nvGrpSpPr>
        <p:grpSpPr>
          <a:xfrm>
            <a:off x="2703334" y="2251883"/>
            <a:ext cx="860425" cy="577850"/>
            <a:chOff x="3851920" y="1916832"/>
            <a:chExt cx="860425" cy="577850"/>
          </a:xfrm>
          <a:effectLst>
            <a:outerShdw blurRad="50800" dist="38100" algn="l" rotWithShape="0">
              <a:prstClr val="black">
                <a:alpha val="40000"/>
              </a:prstClr>
            </a:outerShdw>
          </a:effectLst>
        </p:grpSpPr>
        <p:sp>
          <p:nvSpPr>
            <p:cNvPr id="4" name="Oval 16"/>
            <p:cNvSpPr>
              <a:spLocks noChangeArrowheads="1"/>
            </p:cNvSpPr>
            <p:nvPr>
              <p:custDataLst>
                <p:tags r:id="rId3"/>
              </p:custDataLst>
            </p:nvPr>
          </p:nvSpPr>
          <p:spPr bwMode="auto">
            <a:xfrm>
              <a:off x="3851920" y="1991393"/>
              <a:ext cx="860425" cy="503289"/>
            </a:xfrm>
            <a:prstGeom prst="ellipse">
              <a:avLst/>
            </a:prstGeom>
            <a:solidFill>
              <a:srgbClr val="FF9933"/>
            </a:solidFill>
            <a:ln w="9525">
              <a:solidFill>
                <a:schemeClr val="tx1"/>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Oval 17"/>
            <p:cNvSpPr>
              <a:spLocks noChangeArrowheads="1"/>
            </p:cNvSpPr>
            <p:nvPr>
              <p:custDataLst>
                <p:tags r:id="rId4"/>
              </p:custDataLst>
            </p:nvPr>
          </p:nvSpPr>
          <p:spPr bwMode="auto">
            <a:xfrm>
              <a:off x="3851920" y="1916832"/>
              <a:ext cx="860425" cy="503289"/>
            </a:xfrm>
            <a:prstGeom prst="ellipse">
              <a:avLst/>
            </a:prstGeom>
            <a:gradFill rotWithShape="0">
              <a:gsLst>
                <a:gs pos="0">
                  <a:srgbClr val="FF0000"/>
                </a:gs>
                <a:gs pos="100000">
                  <a:srgbClr val="760000"/>
                </a:gs>
              </a:gsLst>
              <a:path path="shape">
                <a:fillToRect l="50000" t="50000" r="50000" b="50000"/>
              </a:path>
            </a:gradFill>
            <a:ln w="9525">
              <a:solidFill>
                <a:schemeClr val="tx1"/>
              </a:solidFill>
              <a:round/>
            </a:ln>
          </p:spPr>
          <p:txBody>
            <a:bodyPr wrap="none"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1"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H</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Arial" panose="020B0604020202020204" pitchFamily="34" charset="0"/>
              </a:endParaRPr>
            </a:p>
          </p:txBody>
        </p:sp>
      </p:grpSp>
      <p:grpSp>
        <p:nvGrpSpPr>
          <p:cNvPr id="6" name="组合 13"/>
          <p:cNvGrpSpPr/>
          <p:nvPr/>
        </p:nvGrpSpPr>
        <p:grpSpPr>
          <a:xfrm>
            <a:off x="4211955" y="2333308"/>
            <a:ext cx="812800" cy="500062"/>
            <a:chOff x="5796136" y="1988840"/>
            <a:chExt cx="812800" cy="500062"/>
          </a:xfrm>
        </p:grpSpPr>
        <p:sp>
          <p:nvSpPr>
            <p:cNvPr id="17418" name="Oval 19"/>
            <p:cNvSpPr/>
            <p:nvPr>
              <p:custDataLst>
                <p:tags r:id="rId5"/>
              </p:custDataLst>
            </p:nvPr>
          </p:nvSpPr>
          <p:spPr>
            <a:xfrm>
              <a:off x="5796136" y="2053364"/>
              <a:ext cx="812800" cy="435538"/>
            </a:xfrm>
            <a:prstGeom prst="ellipse">
              <a:avLst/>
            </a:prstGeom>
            <a:solidFill>
              <a:srgbClr val="FF9933"/>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7419" name="Oval 20"/>
            <p:cNvSpPr/>
            <p:nvPr>
              <p:custDataLst>
                <p:tags r:id="rId6"/>
              </p:custDataLst>
            </p:nvPr>
          </p:nvSpPr>
          <p:spPr>
            <a:xfrm>
              <a:off x="5796136" y="1988840"/>
              <a:ext cx="812800" cy="435538"/>
            </a:xfrm>
            <a:prstGeom prst="ellipse">
              <a:avLst/>
            </a:prstGeom>
            <a:solidFill>
              <a:srgbClr val="336600"/>
            </a:solidFill>
            <a:ln w="9525" cap="flat" cmpd="sng">
              <a:solidFill>
                <a:schemeClr val="tx1"/>
              </a:solidFill>
              <a:prstDash val="solid"/>
              <a:headEnd type="none" w="med" len="med"/>
              <a:tailEnd type="none" w="med" len="med"/>
            </a:ln>
          </p:spPr>
          <p:txBody>
            <a:bodyPr wrap="none" anchor="ctr" anchorCtr="0"/>
            <a:p>
              <a:pPr algn="ctr"/>
              <a:r>
                <a:rPr lang="en-US" altLang="zh-CN" sz="2400" b="1" i="1" dirty="0">
                  <a:solidFill>
                    <a:srgbClr val="FFFFFF"/>
                  </a:solidFill>
                  <a:latin typeface="Times New Roman" panose="02020603050405020304" pitchFamily="18" charset="0"/>
                  <a:ea typeface="宋体" panose="02010600030101010101" pitchFamily="2" charset="-122"/>
                </a:rPr>
                <a:t>T</a:t>
              </a:r>
              <a:endParaRPr lang="en-US" altLang="zh-CN" sz="2400" b="1" dirty="0">
                <a:latin typeface="Times New Roman" panose="02020603050405020304" pitchFamily="18" charset="0"/>
                <a:ea typeface="宋体" panose="02010600030101010101" pitchFamily="2" charset="-122"/>
              </a:endParaRPr>
            </a:p>
          </p:txBody>
        </p:sp>
      </p:grpSp>
      <p:sp>
        <p:nvSpPr>
          <p:cNvPr id="9" name="Text Box 4"/>
          <p:cNvSpPr txBox="1"/>
          <p:nvPr>
            <p:custDataLst>
              <p:tags r:id="rId7"/>
            </p:custDataLst>
          </p:nvPr>
        </p:nvSpPr>
        <p:spPr>
          <a:xfrm>
            <a:off x="651193" y="1531620"/>
            <a:ext cx="7488237" cy="457200"/>
          </a:xfrm>
          <a:prstGeom prst="rect">
            <a:avLst/>
          </a:prstGeom>
          <a:noFill/>
          <a:ln w="9525">
            <a:noFill/>
          </a:ln>
        </p:spPr>
        <p:txBody>
          <a:bodyPr>
            <a:spAutoFit/>
          </a:bodyPr>
          <a:p>
            <a:r>
              <a:rPr lang="zh-CN" altLang="en-US" sz="2400" b="1" dirty="0">
                <a:solidFill>
                  <a:srgbClr val="0000FF"/>
                </a:solidFill>
                <a:latin typeface="Times New Roman" panose="02020603050405020304" pitchFamily="18" charset="0"/>
                <a:ea typeface="华文楷体" panose="02010600040101010101" pitchFamily="2" charset="-122"/>
              </a:rPr>
              <a:t>试验1</a:t>
            </a:r>
            <a:r>
              <a:rPr lang="zh-CN" altLang="en-US" sz="2400" b="1" dirty="0">
                <a:solidFill>
                  <a:srgbClr val="FF3300"/>
                </a:solidFill>
                <a:latin typeface="Times New Roman" panose="02020603050405020304" pitchFamily="18" charset="0"/>
                <a:ea typeface="华文楷体" panose="02010600040101010101" pitchFamily="2" charset="-122"/>
              </a:rPr>
              <a:t>  </a:t>
            </a:r>
            <a:r>
              <a:rPr lang="zh-CN" altLang="en-US" sz="2400" b="1" dirty="0">
                <a:latin typeface="Times New Roman" panose="02020603050405020304" pitchFamily="18" charset="0"/>
                <a:ea typeface="华文楷体" panose="02010600040101010101" pitchFamily="2" charset="-122"/>
              </a:rPr>
              <a:t>抛一枚均匀硬币, 观察正面、反面出现的情况.</a:t>
            </a:r>
            <a:endParaRPr lang="zh-CN" altLang="en-US" sz="2400" b="1" dirty="0">
              <a:latin typeface="Times New Roman" panose="02020603050405020304" pitchFamily="18" charset="0"/>
              <a:ea typeface="华文楷体" panose="02010600040101010101" pitchFamily="2" charset="-122"/>
            </a:endParaRPr>
          </a:p>
        </p:txBody>
      </p:sp>
      <p:sp>
        <p:nvSpPr>
          <p:cNvPr id="10" name="Text Box 4"/>
          <p:cNvSpPr txBox="1"/>
          <p:nvPr>
            <p:custDataLst>
              <p:tags r:id="rId8"/>
            </p:custDataLst>
          </p:nvPr>
        </p:nvSpPr>
        <p:spPr>
          <a:xfrm>
            <a:off x="794068" y="3217545"/>
            <a:ext cx="7345362" cy="457200"/>
          </a:xfrm>
          <a:prstGeom prst="rect">
            <a:avLst/>
          </a:prstGeom>
          <a:noFill/>
          <a:ln w="9525">
            <a:noFill/>
          </a:ln>
        </p:spPr>
        <p:txBody>
          <a:bodyPr>
            <a:spAutoFit/>
          </a:bodyPr>
          <a:p>
            <a:r>
              <a:rPr lang="zh-CN" altLang="en-US" sz="2400" b="1" dirty="0">
                <a:solidFill>
                  <a:srgbClr val="0000FF"/>
                </a:solidFill>
                <a:latin typeface="Times New Roman" panose="02020603050405020304" pitchFamily="18" charset="0"/>
                <a:ea typeface="华文楷体" panose="02010600040101010101" pitchFamily="2" charset="-122"/>
              </a:rPr>
              <a:t>试验</a:t>
            </a:r>
            <a:r>
              <a:rPr lang="en-US" altLang="zh-CN" sz="2400" b="1" dirty="0">
                <a:solidFill>
                  <a:srgbClr val="0000FF"/>
                </a:solidFill>
                <a:latin typeface="Times New Roman" panose="02020603050405020304" pitchFamily="18" charset="0"/>
                <a:ea typeface="华文楷体" panose="02010600040101010101" pitchFamily="2" charset="-122"/>
              </a:rPr>
              <a:t>2</a:t>
            </a:r>
            <a:r>
              <a:rPr lang="zh-CN" altLang="en-US" sz="2400" b="1" dirty="0">
                <a:solidFill>
                  <a:srgbClr val="FF3300"/>
                </a:solidFill>
                <a:latin typeface="Times New Roman" panose="02020603050405020304" pitchFamily="18" charset="0"/>
                <a:ea typeface="华文楷体" panose="02010600040101010101" pitchFamily="2" charset="-122"/>
              </a:rPr>
              <a:t> </a:t>
            </a:r>
            <a:r>
              <a:rPr lang="zh-CN" altLang="en-US" sz="2400" b="1" dirty="0">
                <a:latin typeface="Times New Roman" panose="02020603050405020304" pitchFamily="18" charset="0"/>
                <a:ea typeface="华文楷体" panose="02010600040101010101" pitchFamily="2" charset="-122"/>
              </a:rPr>
              <a:t>抛一个均匀的骰子, 观察</a:t>
            </a:r>
            <a:r>
              <a:rPr lang="en-US" altLang="zh-CN" sz="2400" b="1" dirty="0">
                <a:latin typeface="Times New Roman" panose="02020603050405020304" pitchFamily="18" charset="0"/>
                <a:ea typeface="华文楷体" panose="02010600040101010101" pitchFamily="2" charset="-122"/>
              </a:rPr>
              <a:t>1</a:t>
            </a:r>
            <a:r>
              <a:rPr lang="zh-CN" altLang="en-US" sz="2400" b="1" dirty="0">
                <a:latin typeface="Times New Roman" panose="02020603050405020304" pitchFamily="18" charset="0"/>
                <a:ea typeface="华文楷体" panose="02010600040101010101" pitchFamily="2" charset="-122"/>
              </a:rPr>
              <a:t>至</a:t>
            </a:r>
            <a:r>
              <a:rPr lang="en-US" altLang="zh-CN" sz="2400" b="1" dirty="0">
                <a:latin typeface="Times New Roman" panose="02020603050405020304" pitchFamily="18" charset="0"/>
                <a:ea typeface="华文楷体" panose="02010600040101010101" pitchFamily="2" charset="-122"/>
              </a:rPr>
              <a:t>6</a:t>
            </a:r>
            <a:r>
              <a:rPr lang="zh-CN" altLang="en-US" sz="2400" b="1" dirty="0">
                <a:latin typeface="Times New Roman" panose="02020603050405020304" pitchFamily="18" charset="0"/>
                <a:ea typeface="华文楷体" panose="02010600040101010101" pitchFamily="2" charset="-122"/>
              </a:rPr>
              <a:t>点出现的情况.</a:t>
            </a:r>
            <a:endParaRPr lang="zh-CN" altLang="en-US" sz="2400" b="1" dirty="0">
              <a:latin typeface="Times New Roman" panose="02020603050405020304" pitchFamily="18" charset="0"/>
              <a:ea typeface="华文楷体" panose="02010600040101010101" pitchFamily="2" charset="-122"/>
            </a:endParaRPr>
          </a:p>
        </p:txBody>
      </p:sp>
      <p:sp>
        <p:nvSpPr>
          <p:cNvPr id="15" name="TextBox 14"/>
          <p:cNvSpPr txBox="1"/>
          <p:nvPr>
            <p:custDataLst>
              <p:tags r:id="rId9"/>
            </p:custDataLst>
          </p:nvPr>
        </p:nvSpPr>
        <p:spPr>
          <a:xfrm>
            <a:off x="398780" y="5422583"/>
            <a:ext cx="7626350" cy="1249362"/>
          </a:xfrm>
          <a:prstGeom prst="rect">
            <a:avLst/>
          </a:prstGeom>
          <a:noFill/>
          <a:ln w="9525">
            <a:noFill/>
          </a:ln>
        </p:spPr>
        <p:txBody>
          <a:bodyPr wrap="none">
            <a:spAutoFit/>
          </a:bodyPr>
          <a:p>
            <a:pPr>
              <a:buNone/>
            </a:pPr>
            <a:r>
              <a:rPr lang="zh-CN" altLang="en-US" sz="2400" b="1" dirty="0">
                <a:solidFill>
                  <a:srgbClr val="0000FF"/>
                </a:solidFill>
                <a:latin typeface="楷体_GB2312" pitchFamily="49" charset="-122"/>
                <a:ea typeface="楷体_GB2312" pitchFamily="49" charset="-122"/>
              </a:rPr>
              <a:t>特点  </a:t>
            </a:r>
            <a:r>
              <a:rPr lang="en-US" altLang="zh-CN" sz="2400" b="1" dirty="0">
                <a:latin typeface="Times New Roman" panose="02020603050405020304" pitchFamily="18" charset="0"/>
                <a:ea typeface="楷体_GB2312" pitchFamily="49" charset="-122"/>
              </a:rPr>
              <a:t>(1) </a:t>
            </a:r>
            <a:r>
              <a:rPr lang="zh-CN" altLang="en-US" sz="2400" b="1" dirty="0">
                <a:latin typeface="Times New Roman" panose="02020603050405020304" pitchFamily="18" charset="0"/>
                <a:ea typeface="楷体_GB2312" pitchFamily="49" charset="-122"/>
              </a:rPr>
              <a:t>样本空间中仅含有有限个元素；</a:t>
            </a:r>
            <a:endParaRPr lang="en-US" altLang="zh-CN" sz="2400" b="1" dirty="0">
              <a:latin typeface="Times New Roman" panose="02020603050405020304" pitchFamily="18" charset="0"/>
              <a:ea typeface="楷体_GB2312" pitchFamily="49" charset="-122"/>
            </a:endParaRPr>
          </a:p>
          <a:p>
            <a:pPr>
              <a:buNone/>
            </a:pPr>
            <a:r>
              <a:rPr lang="en-US" altLang="zh-CN" sz="2400" b="1" dirty="0">
                <a:latin typeface="Times New Roman" panose="02020603050405020304" pitchFamily="18" charset="0"/>
                <a:ea typeface="楷体_GB2312" pitchFamily="49" charset="-122"/>
              </a:rPr>
              <a:t>            (2) </a:t>
            </a:r>
            <a:r>
              <a:rPr lang="zh-CN" altLang="en-US" sz="2400" b="1" dirty="0">
                <a:latin typeface="Times New Roman" panose="02020603050405020304" pitchFamily="18" charset="0"/>
                <a:ea typeface="楷体_GB2312" pitchFamily="49" charset="-122"/>
              </a:rPr>
              <a:t>每个样本点（基本事件）发生的可能性相同。</a:t>
            </a:r>
            <a:endParaRPr lang="en-US" altLang="zh-CN" sz="2400" b="1" dirty="0">
              <a:latin typeface="Times New Roman" panose="02020603050405020304" pitchFamily="18" charset="0"/>
              <a:ea typeface="楷体_GB2312" pitchFamily="49" charset="-122"/>
            </a:endParaRPr>
          </a:p>
          <a:p>
            <a:pPr>
              <a:buNone/>
            </a:pPr>
            <a:r>
              <a:rPr lang="en-US" altLang="zh-CN" b="1" dirty="0">
                <a:latin typeface="Times New Roman" panose="02020603050405020304" pitchFamily="18" charset="0"/>
                <a:ea typeface="楷体_GB2312" pitchFamily="49" charset="-122"/>
              </a:rPr>
              <a:t>           </a:t>
            </a:r>
            <a:r>
              <a:rPr lang="zh-CN" altLang="en-US" sz="2400" b="1" dirty="0">
                <a:solidFill>
                  <a:srgbClr val="0000FF"/>
                </a:solidFill>
                <a:latin typeface="楷体_GB2312" pitchFamily="49" charset="-122"/>
                <a:ea typeface="楷体_GB2312" pitchFamily="49" charset="-122"/>
              </a:rPr>
              <a:t>此类试验是概率论发展初期的主要研究对象。</a:t>
            </a:r>
            <a:endParaRPr lang="zh-CN" altLang="en-US" sz="2400" b="1" dirty="0">
              <a:solidFill>
                <a:srgbClr val="0000FF"/>
              </a:solidFill>
              <a:latin typeface="楷体_GB2312" pitchFamily="49" charset="-122"/>
              <a:ea typeface="楷体_GB2312" pitchFamily="49" charset="-122"/>
            </a:endParaRPr>
          </a:p>
        </p:txBody>
      </p:sp>
      <p:sp>
        <p:nvSpPr>
          <p:cNvPr id="17416" name="Rectangle 32"/>
          <p:cNvSpPr/>
          <p:nvPr>
            <p:custDataLst>
              <p:tags r:id="rId10"/>
            </p:custDataLst>
          </p:nvPr>
        </p:nvSpPr>
        <p:spPr>
          <a:xfrm>
            <a:off x="1263968" y="882333"/>
            <a:ext cx="5257800" cy="685800"/>
          </a:xfrm>
          <a:prstGeom prst="rect">
            <a:avLst/>
          </a:prstGeom>
          <a:noFill/>
          <a:ln w="9525">
            <a:noFill/>
          </a:ln>
        </p:spPr>
        <p:txBody>
          <a:bodyPr anchor="ctr" anchorCtr="0"/>
          <a:p>
            <a:pPr algn="ctr"/>
            <a:r>
              <a:rPr lang="zh-CN" altLang="en-US" sz="2400" b="1" u="sng" dirty="0">
                <a:solidFill>
                  <a:srgbClr val="0000FF"/>
                </a:solidFill>
                <a:latin typeface="Arial" panose="020B0604020202020204" pitchFamily="34" charset="0"/>
                <a:ea typeface="华文楷体" panose="02010600040101010101" pitchFamily="2" charset="-122"/>
              </a:rPr>
              <a:t>引  言</a:t>
            </a:r>
            <a:endParaRPr lang="zh-CN" altLang="en-US" sz="2400" b="1" u="sng" dirty="0">
              <a:solidFill>
                <a:srgbClr val="0000FF"/>
              </a:solidFill>
              <a:latin typeface="Arial" panose="020B0604020202020204" pitchFamily="34" charset="0"/>
              <a:ea typeface="华文楷体" panose="02010600040101010101" pitchFamily="2" charset="-122"/>
            </a:endParaRPr>
          </a:p>
        </p:txBody>
      </p:sp>
      <p:sp>
        <p:nvSpPr>
          <p:cNvPr id="17417" name="Rectangle 32"/>
          <p:cNvSpPr/>
          <p:nvPr>
            <p:custDataLst>
              <p:tags r:id="rId11"/>
            </p:custDataLst>
          </p:nvPr>
        </p:nvSpPr>
        <p:spPr>
          <a:xfrm>
            <a:off x="1376680" y="298133"/>
            <a:ext cx="5257800" cy="685800"/>
          </a:xfrm>
          <a:prstGeom prst="rect">
            <a:avLst/>
          </a:prstGeom>
          <a:noFill/>
          <a:ln w="9525">
            <a:noFill/>
          </a:ln>
        </p:spPr>
        <p:txBody>
          <a:bodyPr anchor="ctr" anchorCtr="0"/>
          <a:p>
            <a:r>
              <a:rPr lang="en-US" altLang="zh-CN" sz="2600" b="1" dirty="0">
                <a:solidFill>
                  <a:srgbClr val="0000FF"/>
                </a:solidFill>
                <a:latin typeface="华文楷体" panose="02010600040101010101" pitchFamily="2" charset="-122"/>
                <a:ea typeface="华文楷体" panose="02010600040101010101" pitchFamily="2" charset="-122"/>
              </a:rPr>
              <a:t>2.3</a:t>
            </a:r>
            <a:r>
              <a:rPr lang="zh-CN" altLang="en-US" sz="2600" b="1" dirty="0">
                <a:solidFill>
                  <a:srgbClr val="0000FF"/>
                </a:solidFill>
                <a:latin typeface="华文楷体" panose="02010600040101010101" pitchFamily="2" charset="-122"/>
                <a:ea typeface="华文楷体" panose="02010600040101010101" pitchFamily="2" charset="-122"/>
              </a:rPr>
              <a:t>  古典概型(等可能概型)</a:t>
            </a:r>
            <a:endParaRPr lang="zh-CN" altLang="en-US" sz="2600" b="1" dirty="0">
              <a:solidFill>
                <a:srgbClr val="0000FF"/>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par>
                                <p:cTn id="19" presetID="5" presetClass="entr" presetSubtype="1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heckerboard(across)">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15">
                                            <p:txEl>
                                              <p:charRg st="0" end="23"/>
                                            </p:txEl>
                                          </p:spTgt>
                                        </p:tgtEl>
                                        <p:attrNameLst>
                                          <p:attrName>style.visibility</p:attrName>
                                        </p:attrNameLst>
                                      </p:cBhvr>
                                      <p:to>
                                        <p:strVal val="visible"/>
                                      </p:to>
                                    </p:set>
                                    <p:animEffect transition="in" filter="checkerboard(across)">
                                      <p:cBhvr>
                                        <p:cTn id="26" dur="500"/>
                                        <p:tgtEl>
                                          <p:spTgt spid="15">
                                            <p:txEl>
                                              <p:charRg st="0" end="2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5">
                                            <p:txEl>
                                              <p:charRg st="23" end="60"/>
                                            </p:txEl>
                                          </p:spTgt>
                                        </p:tgtEl>
                                        <p:attrNameLst>
                                          <p:attrName>style.visibility</p:attrName>
                                        </p:attrNameLst>
                                      </p:cBhvr>
                                      <p:to>
                                        <p:strVal val="visible"/>
                                      </p:to>
                                    </p:set>
                                    <p:animEffect transition="in" filter="slide(fromBottom)">
                                      <p:cBhvr>
                                        <p:cTn id="31" dur="500"/>
                                        <p:tgtEl>
                                          <p:spTgt spid="15">
                                            <p:txEl>
                                              <p:charRg st="23" end="6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5">
                                            <p:txEl>
                                              <p:charRg st="60" end="92"/>
                                            </p:txEl>
                                          </p:spTgt>
                                        </p:tgtEl>
                                        <p:attrNameLst>
                                          <p:attrName>style.visibility</p:attrName>
                                        </p:attrNameLst>
                                      </p:cBhvr>
                                      <p:to>
                                        <p:strVal val="visible"/>
                                      </p:to>
                                    </p:set>
                                    <p:animEffect transition="in" filter="blinds(horizontal)">
                                      <p:cBhvr>
                                        <p:cTn id="36" dur="500"/>
                                        <p:tgtEl>
                                          <p:spTgt spid="15">
                                            <p:txEl>
                                              <p:charRg st="60"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44" name="Text Box 24"/>
          <p:cNvSpPr txBox="1"/>
          <p:nvPr>
            <p:custDataLst>
              <p:tags r:id="rId1"/>
            </p:custDataLst>
          </p:nvPr>
        </p:nvSpPr>
        <p:spPr>
          <a:xfrm>
            <a:off x="925830" y="1290638"/>
            <a:ext cx="4038600" cy="461962"/>
          </a:xfrm>
          <a:prstGeom prst="rect">
            <a:avLst/>
          </a:prstGeom>
          <a:noFill/>
          <a:ln w="9525">
            <a:noFill/>
          </a:ln>
        </p:spPr>
        <p:txBody>
          <a:bodyPr>
            <a:spAutoFit/>
          </a:bodyPr>
          <a:p>
            <a:pPr>
              <a:spcBef>
                <a:spcPct val="50000"/>
              </a:spcBef>
            </a:pPr>
            <a:r>
              <a:rPr lang="zh-CN" altLang="en-US" sz="2400" b="1" dirty="0">
                <a:solidFill>
                  <a:srgbClr val="0000FF"/>
                </a:solidFill>
                <a:latin typeface="华文楷体" panose="02010600040101010101" pitchFamily="2" charset="-122"/>
                <a:ea typeface="华文楷体" panose="02010600040101010101" pitchFamily="2" charset="-122"/>
              </a:rPr>
              <a:t>一、古典概型定义：</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
        <p:nvSpPr>
          <p:cNvPr id="56345" name="Text Box 25"/>
          <p:cNvSpPr txBox="1"/>
          <p:nvPr>
            <p:custDataLst>
              <p:tags r:id="rId2"/>
            </p:custDataLst>
          </p:nvPr>
        </p:nvSpPr>
        <p:spPr>
          <a:xfrm>
            <a:off x="819150" y="1760855"/>
            <a:ext cx="8261985" cy="829945"/>
          </a:xfrm>
          <a:prstGeom prst="rect">
            <a:avLst/>
          </a:prstGeom>
          <a:noFill/>
          <a:ln w="9525">
            <a:noFill/>
          </a:ln>
        </p:spPr>
        <p:txBody>
          <a:bodyPr wrap="square">
            <a:spAutoFit/>
          </a:bodyPr>
          <a:p>
            <a:r>
              <a:rPr lang="zh-CN" altLang="en-US"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满足下述两个条件的随机试验所描述的数学模型称为</a:t>
            </a:r>
            <a:r>
              <a:rPr lang="zh-CN" altLang="en-US" sz="2400" b="1" dirty="0">
                <a:solidFill>
                  <a:srgbClr val="0000FF"/>
                </a:solidFill>
                <a:latin typeface="华文楷体" panose="02010600040101010101" pitchFamily="2" charset="-122"/>
                <a:ea typeface="华文楷体" panose="02010600040101010101" pitchFamily="2" charset="-122"/>
              </a:rPr>
              <a:t>古典概型，</a:t>
            </a:r>
            <a:r>
              <a:rPr lang="zh-CN" altLang="en-US" sz="2400" b="1" dirty="0">
                <a:latin typeface="华文楷体" panose="02010600040101010101" pitchFamily="2" charset="-122"/>
                <a:ea typeface="华文楷体" panose="02010600040101010101" pitchFamily="2" charset="-122"/>
              </a:rPr>
              <a:t>或称为</a:t>
            </a:r>
            <a:r>
              <a:rPr lang="zh-CN" altLang="en-US" sz="2400" b="1" dirty="0">
                <a:solidFill>
                  <a:srgbClr val="0000FF"/>
                </a:solidFill>
                <a:latin typeface="华文楷体" panose="02010600040101010101" pitchFamily="2" charset="-122"/>
                <a:ea typeface="华文楷体" panose="02010600040101010101" pitchFamily="2" charset="-122"/>
              </a:rPr>
              <a:t>等可能概型</a:t>
            </a:r>
            <a:r>
              <a:rPr lang="zh-CN" altLang="en-US" sz="2400" b="1" dirty="0">
                <a:solidFill>
                  <a:schemeClr val="accent2"/>
                </a:solidFill>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56346" name="Text Box 26"/>
          <p:cNvSpPr txBox="1"/>
          <p:nvPr>
            <p:custDataLst>
              <p:tags r:id="rId3"/>
            </p:custDataLst>
          </p:nvPr>
        </p:nvSpPr>
        <p:spPr>
          <a:xfrm>
            <a:off x="1484313" y="2578100"/>
            <a:ext cx="7956550" cy="829945"/>
          </a:xfrm>
          <a:prstGeom prst="rect">
            <a:avLst/>
          </a:prstGeom>
          <a:noFill/>
          <a:ln w="9525">
            <a:noFill/>
          </a:ln>
        </p:spPr>
        <p:txBody>
          <a:bodyPr>
            <a:spAutoFit/>
          </a:bodyPr>
          <a:p>
            <a:r>
              <a:rPr lang="zh-CN" altLang="en-US" sz="2400" b="1" dirty="0">
                <a:latin typeface="华文楷体" panose="02010600040101010101" pitchFamily="2" charset="-122"/>
                <a:ea typeface="华文楷体" panose="02010600040101010101" pitchFamily="2" charset="-122"/>
              </a:rPr>
              <a:t>(1) 试验的样本空间只含有</a:t>
            </a:r>
            <a:r>
              <a:rPr lang="zh-CN" altLang="en-US" sz="2400" b="1" dirty="0">
                <a:solidFill>
                  <a:srgbClr val="FF3300"/>
                </a:solidFill>
                <a:latin typeface="华文楷体" panose="02010600040101010101" pitchFamily="2" charset="-122"/>
                <a:ea typeface="华文楷体" panose="02010600040101010101" pitchFamily="2" charset="-122"/>
              </a:rPr>
              <a:t>有限个</a:t>
            </a:r>
            <a:r>
              <a:rPr lang="zh-CN" altLang="en-US" sz="2400" b="1" dirty="0">
                <a:latin typeface="华文楷体" panose="02010600040101010101" pitchFamily="2" charset="-122"/>
                <a:ea typeface="华文楷体" panose="02010600040101010101" pitchFamily="2" charset="-122"/>
              </a:rPr>
              <a:t>样本点</a:t>
            </a:r>
            <a:br>
              <a:rPr lang="zh-CN" altLang="en-US" sz="2400" b="1" dirty="0">
                <a:latin typeface="华文楷体" panose="02010600040101010101" pitchFamily="2" charset="-122"/>
                <a:ea typeface="华文楷体" panose="02010600040101010101" pitchFamily="2" charset="-122"/>
              </a:rPr>
            </a:br>
            <a:r>
              <a:rPr lang="zh-CN" altLang="en-US" sz="2400" b="1" dirty="0">
                <a:latin typeface="华文楷体" panose="02010600040101010101" pitchFamily="2" charset="-122"/>
                <a:ea typeface="华文楷体" panose="02010600040101010101" pitchFamily="2" charset="-122"/>
              </a:rPr>
              <a:t>(2) 每个基本事件 发生的</a:t>
            </a:r>
            <a:r>
              <a:rPr lang="zh-CN" altLang="en-US" sz="2400" b="1" dirty="0">
                <a:solidFill>
                  <a:srgbClr val="FF3300"/>
                </a:solidFill>
                <a:latin typeface="华文楷体" panose="02010600040101010101" pitchFamily="2" charset="-122"/>
                <a:ea typeface="华文楷体" panose="02010600040101010101" pitchFamily="2" charset="-122"/>
              </a:rPr>
              <a:t>可能性相同</a:t>
            </a:r>
            <a:r>
              <a:rPr lang="en-US" altLang="zh-CN" sz="2400" b="1" dirty="0">
                <a:solidFill>
                  <a:srgbClr val="FF3300"/>
                </a:solidFill>
                <a:latin typeface="华文楷体" panose="02010600040101010101" pitchFamily="2" charset="-122"/>
                <a:ea typeface="华文楷体" panose="02010600040101010101" pitchFamily="2" charset="-122"/>
              </a:rPr>
              <a:t>(“</a:t>
            </a:r>
            <a:r>
              <a:rPr lang="zh-CN" altLang="en-US" sz="2400" b="1" dirty="0">
                <a:solidFill>
                  <a:srgbClr val="FF3300"/>
                </a:solidFill>
                <a:latin typeface="华文楷体" panose="02010600040101010101" pitchFamily="2" charset="-122"/>
                <a:ea typeface="华文楷体" panose="02010600040101010101" pitchFamily="2" charset="-122"/>
              </a:rPr>
              <a:t>等可能</a:t>
            </a:r>
            <a:r>
              <a:rPr lang="en-US" altLang="zh-CN" sz="2400" b="1" dirty="0">
                <a:solidFill>
                  <a:srgbClr val="FF3300"/>
                </a:solidFill>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graphicFrame>
        <p:nvGraphicFramePr>
          <p:cNvPr id="56349" name="Object 29"/>
          <p:cNvGraphicFramePr/>
          <p:nvPr>
            <p:custDataLst>
              <p:tags r:id="rId4"/>
            </p:custDataLst>
          </p:nvPr>
        </p:nvGraphicFramePr>
        <p:xfrm>
          <a:off x="2216785" y="4817587"/>
          <a:ext cx="3786505" cy="485775"/>
        </p:xfrm>
        <a:graphic>
          <a:graphicData uri="http://schemas.openxmlformats.org/presentationml/2006/ole">
            <mc:AlternateContent xmlns:mc="http://schemas.openxmlformats.org/markup-compatibility/2006">
              <mc:Choice xmlns:v="urn:schemas-microsoft-com:vml" Requires="v">
                <p:oleObj spid="_x0000_s3076" name="" r:id="rId5" imgW="1701800" imgH="228600" progId="Equation.DSMT4">
                  <p:embed/>
                </p:oleObj>
              </mc:Choice>
              <mc:Fallback>
                <p:oleObj name="" r:id="rId5" imgW="1701800" imgH="228600" progId="Equation.DSMT4">
                  <p:embed/>
                  <p:pic>
                    <p:nvPicPr>
                      <p:cNvPr id="0" name="图片 3075"/>
                      <p:cNvPicPr/>
                      <p:nvPr/>
                    </p:nvPicPr>
                    <p:blipFill>
                      <a:blip r:embed="rId6"/>
                      <a:stretch>
                        <a:fillRect/>
                      </a:stretch>
                    </p:blipFill>
                    <p:spPr>
                      <a:xfrm>
                        <a:off x="2216785" y="4817587"/>
                        <a:ext cx="3786505" cy="485775"/>
                      </a:xfrm>
                      <a:prstGeom prst="rect">
                        <a:avLst/>
                      </a:prstGeom>
                      <a:noFill/>
                      <a:ln w="38100">
                        <a:noFill/>
                        <a:miter/>
                      </a:ln>
                    </p:spPr>
                  </p:pic>
                </p:oleObj>
              </mc:Fallback>
            </mc:AlternateContent>
          </a:graphicData>
        </a:graphic>
      </p:graphicFrame>
      <p:sp>
        <p:nvSpPr>
          <p:cNvPr id="56351" name="Text Box 31"/>
          <p:cNvSpPr txBox="1"/>
          <p:nvPr>
            <p:custDataLst>
              <p:tags r:id="rId7"/>
            </p:custDataLst>
          </p:nvPr>
        </p:nvSpPr>
        <p:spPr>
          <a:xfrm>
            <a:off x="1490663" y="3479800"/>
            <a:ext cx="3048000" cy="461963"/>
          </a:xfrm>
          <a:prstGeom prst="rect">
            <a:avLst/>
          </a:prstGeom>
          <a:noFill/>
          <a:ln w="9525">
            <a:noFill/>
          </a:ln>
        </p:spPr>
        <p:txBody>
          <a:bodyPr>
            <a:spAutoFit/>
          </a:bodyPr>
          <a:p>
            <a:r>
              <a:rPr lang="zh-CN" altLang="en-US" sz="2400" b="1" dirty="0">
                <a:latin typeface="华文楷体" panose="02010600040101010101" pitchFamily="2" charset="-122"/>
                <a:ea typeface="华文楷体" panose="02010600040101010101" pitchFamily="2" charset="-122"/>
              </a:rPr>
              <a:t>数学语言描述为：</a:t>
            </a:r>
            <a:endParaRPr lang="zh-CN" altLang="en-US" sz="2400" b="1" dirty="0">
              <a:latin typeface="华文楷体" panose="02010600040101010101" pitchFamily="2" charset="-122"/>
              <a:ea typeface="华文楷体" panose="02010600040101010101" pitchFamily="2" charset="-122"/>
            </a:endParaRPr>
          </a:p>
        </p:txBody>
      </p:sp>
      <p:sp>
        <p:nvSpPr>
          <p:cNvPr id="9" name="Text Box 8"/>
          <p:cNvSpPr txBox="1"/>
          <p:nvPr>
            <p:custDataLst>
              <p:tags r:id="rId8"/>
            </p:custDataLst>
          </p:nvPr>
        </p:nvSpPr>
        <p:spPr>
          <a:xfrm>
            <a:off x="1463675" y="3870325"/>
            <a:ext cx="4537075" cy="460375"/>
          </a:xfrm>
          <a:prstGeom prst="rect">
            <a:avLst/>
          </a:prstGeom>
          <a:noFill/>
          <a:ln w="9525">
            <a:noFill/>
          </a:ln>
        </p:spPr>
        <p:txBody>
          <a:bodyPr>
            <a:spAutoFit/>
          </a:bodyPr>
          <a:p>
            <a:r>
              <a:rPr lang="en-US" altLang="zh-CN" sz="2400" b="1" dirty="0">
                <a:latin typeface="华文楷体" panose="02010600040101010101" pitchFamily="2" charset="-122"/>
                <a:ea typeface="华文楷体" panose="02010600040101010101" pitchFamily="2" charset="-122"/>
              </a:rPr>
              <a:t>(1)</a:t>
            </a:r>
            <a:endParaRPr lang="zh-CN" altLang="en-US" sz="2400" b="1" dirty="0">
              <a:latin typeface="华文楷体" panose="02010600040101010101" pitchFamily="2" charset="-122"/>
              <a:ea typeface="华文楷体" panose="02010600040101010101" pitchFamily="2" charset="-122"/>
            </a:endParaRPr>
          </a:p>
        </p:txBody>
      </p:sp>
      <p:graphicFrame>
        <p:nvGraphicFramePr>
          <p:cNvPr id="26627" name="Object 4"/>
          <p:cNvGraphicFramePr/>
          <p:nvPr>
            <p:custDataLst>
              <p:tags r:id="rId9"/>
            </p:custDataLst>
          </p:nvPr>
        </p:nvGraphicFramePr>
        <p:xfrm>
          <a:off x="1981200" y="3873500"/>
          <a:ext cx="4794250" cy="454025"/>
        </p:xfrm>
        <a:graphic>
          <a:graphicData uri="http://schemas.openxmlformats.org/presentationml/2006/ole">
            <mc:AlternateContent xmlns:mc="http://schemas.openxmlformats.org/markup-compatibility/2006">
              <mc:Choice xmlns:v="urn:schemas-microsoft-com:vml" Requires="v">
                <p:oleObj spid="_x0000_s3077" name="" r:id="rId10" imgW="2413000" imgH="228600" progId="Equation.DSMT4">
                  <p:embed/>
                </p:oleObj>
              </mc:Choice>
              <mc:Fallback>
                <p:oleObj name="" r:id="rId10" imgW="2413000" imgH="228600" progId="Equation.DSMT4">
                  <p:embed/>
                  <p:pic>
                    <p:nvPicPr>
                      <p:cNvPr id="0" name="图片 3076"/>
                      <p:cNvPicPr/>
                      <p:nvPr/>
                    </p:nvPicPr>
                    <p:blipFill>
                      <a:blip r:embed="rId11"/>
                      <a:stretch>
                        <a:fillRect/>
                      </a:stretch>
                    </p:blipFill>
                    <p:spPr>
                      <a:xfrm>
                        <a:off x="1981200" y="3873500"/>
                        <a:ext cx="4794250" cy="454025"/>
                      </a:xfrm>
                      <a:prstGeom prst="rect">
                        <a:avLst/>
                      </a:prstGeom>
                      <a:noFill/>
                      <a:ln w="38100">
                        <a:noFill/>
                        <a:miter/>
                      </a:ln>
                    </p:spPr>
                  </p:pic>
                </p:oleObj>
              </mc:Fallback>
            </mc:AlternateContent>
          </a:graphicData>
        </a:graphic>
      </p:graphicFrame>
      <p:sp>
        <p:nvSpPr>
          <p:cNvPr id="11" name="Text Box 8"/>
          <p:cNvSpPr txBox="1"/>
          <p:nvPr>
            <p:custDataLst>
              <p:tags r:id="rId12"/>
            </p:custDataLst>
          </p:nvPr>
        </p:nvSpPr>
        <p:spPr>
          <a:xfrm>
            <a:off x="1441450" y="4341813"/>
            <a:ext cx="4537075" cy="461962"/>
          </a:xfrm>
          <a:prstGeom prst="rect">
            <a:avLst/>
          </a:prstGeom>
          <a:noFill/>
          <a:ln w="9525">
            <a:noFill/>
          </a:ln>
        </p:spPr>
        <p:txBody>
          <a:bodyPr>
            <a:spAutoFit/>
          </a:bodyPr>
          <a:p>
            <a:r>
              <a:rPr lang="en-US" altLang="zh-CN" sz="2400" b="1" dirty="0">
                <a:latin typeface="华文楷体" panose="02010600040101010101" pitchFamily="2" charset="-122"/>
                <a:ea typeface="华文楷体" panose="02010600040101010101" pitchFamily="2" charset="-122"/>
              </a:rPr>
              <a:t>(2) </a:t>
            </a:r>
            <a:r>
              <a:rPr lang="zh-CN" altLang="en-US" sz="2400" b="1" dirty="0">
                <a:latin typeface="华文楷体" panose="02010600040101010101" pitchFamily="2" charset="-122"/>
                <a:ea typeface="华文楷体" panose="02010600040101010101" pitchFamily="2" charset="-122"/>
              </a:rPr>
              <a:t>每个基本事件概率相同</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即</a:t>
            </a:r>
            <a:endParaRPr lang="zh-CN" altLang="en-US" sz="2400" b="1" dirty="0">
              <a:latin typeface="华文楷体" panose="02010600040101010101" pitchFamily="2" charset="-122"/>
              <a:ea typeface="华文楷体" panose="02010600040101010101" pitchFamily="2" charset="-122"/>
            </a:endParaRPr>
          </a:p>
        </p:txBody>
      </p:sp>
      <p:sp>
        <p:nvSpPr>
          <p:cNvPr id="1034" name="Rectangle 32"/>
          <p:cNvSpPr/>
          <p:nvPr>
            <p:custDataLst>
              <p:tags r:id="rId13"/>
            </p:custDataLst>
          </p:nvPr>
        </p:nvSpPr>
        <p:spPr>
          <a:xfrm>
            <a:off x="2381250" y="400685"/>
            <a:ext cx="5257800" cy="685800"/>
          </a:xfrm>
          <a:prstGeom prst="rect">
            <a:avLst/>
          </a:prstGeom>
          <a:noFill/>
          <a:ln w="9525">
            <a:noFill/>
          </a:ln>
        </p:spPr>
        <p:txBody>
          <a:bodyPr anchor="ctr" anchorCtr="0"/>
          <a:p>
            <a:r>
              <a:rPr lang="en-US" altLang="zh-CN" sz="2600" b="1" dirty="0">
                <a:solidFill>
                  <a:srgbClr val="0000FF"/>
                </a:solidFill>
                <a:latin typeface="华文楷体" panose="02010600040101010101" pitchFamily="2" charset="-122"/>
                <a:ea typeface="华文楷体" panose="02010600040101010101" pitchFamily="2" charset="-122"/>
              </a:rPr>
              <a:t>2.3</a:t>
            </a:r>
            <a:r>
              <a:rPr lang="zh-CN" altLang="en-US" sz="2600" b="1" dirty="0">
                <a:solidFill>
                  <a:srgbClr val="0000FF"/>
                </a:solidFill>
                <a:latin typeface="华文楷体" panose="02010600040101010101" pitchFamily="2" charset="-122"/>
                <a:ea typeface="华文楷体" panose="02010600040101010101" pitchFamily="2" charset="-122"/>
              </a:rPr>
              <a:t>  古典概型(等可能概型)</a:t>
            </a:r>
            <a:endParaRPr lang="zh-CN" altLang="en-US" sz="2600" b="1" dirty="0">
              <a:solidFill>
                <a:srgbClr val="0000FF"/>
              </a:solidFill>
              <a:latin typeface="华文楷体" panose="02010600040101010101" pitchFamily="2" charset="-122"/>
              <a:ea typeface="华文楷体" panose="02010600040101010101" pitchFamily="2" charset="-122"/>
            </a:endParaRPr>
          </a:p>
        </p:txBody>
      </p:sp>
      <p:sp>
        <p:nvSpPr>
          <p:cNvPr id="130062" name="矩形 130061"/>
          <p:cNvSpPr/>
          <p:nvPr>
            <p:custDataLst>
              <p:tags r:id="rId14"/>
            </p:custDataLst>
          </p:nvPr>
        </p:nvSpPr>
        <p:spPr>
          <a:xfrm>
            <a:off x="1187450" y="5448300"/>
            <a:ext cx="6066790" cy="386080"/>
          </a:xfrm>
          <a:prstGeom prst="rect">
            <a:avLst/>
          </a:prstGeom>
          <a:noFill/>
          <a:ln w="9525">
            <a:noFill/>
          </a:ln>
        </p:spPr>
        <p:txBody>
          <a:bodyPr wrap="none" anchor="t" anchorCtr="0">
            <a:spAutoFit/>
          </a:bodyPr>
          <a:p>
            <a:pPr>
              <a:lnSpc>
                <a:spcPct val="80000"/>
              </a:lnSpc>
              <a:spcBef>
                <a:spcPct val="20000"/>
              </a:spcBef>
              <a:buClr>
                <a:schemeClr val="folHlink"/>
              </a:buClr>
              <a:buSzPct val="60000"/>
              <a:buFont typeface="Wingdings" panose="05000000000000000000" pitchFamily="2" charset="2"/>
            </a:pPr>
            <a:r>
              <a:rPr lang="zh-CN" altLang="en-US" sz="2400" b="1" dirty="0">
                <a:latin typeface="华文楷体" panose="02010600040101010101" pitchFamily="2" charset="-122"/>
                <a:ea typeface="华文楷体" panose="02010600040101010101" pitchFamily="2" charset="-122"/>
              </a:rPr>
              <a:t>讨论相应的概率问题称为古典概型问题 </a:t>
            </a:r>
            <a:r>
              <a:rPr lang="zh-CN" altLang="en-US" sz="2400" b="1" dirty="0">
                <a:solidFill>
                  <a:srgbClr val="000000"/>
                </a:solidFill>
                <a:latin typeface="楷体_GB2312" pitchFamily="49" charset="-122"/>
                <a:ea typeface="楷体_GB2312" pitchFamily="49" charset="-122"/>
              </a:rPr>
              <a:t>    </a:t>
            </a:r>
            <a:endParaRPr lang="zh-CN" altLang="en-US" sz="2400" b="1" dirty="0">
              <a:solidFill>
                <a:srgbClr val="00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44"/>
                                        </p:tgtEl>
                                        <p:attrNameLst>
                                          <p:attrName>style.visibility</p:attrName>
                                        </p:attrNameLst>
                                      </p:cBhvr>
                                      <p:to>
                                        <p:strVal val="visible"/>
                                      </p:to>
                                    </p:set>
                                    <p:animEffect transition="in" filter="blinds(horizontal)">
                                      <p:cBhvr>
                                        <p:cTn id="7" dur="500"/>
                                        <p:tgtEl>
                                          <p:spTgt spid="563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45"/>
                                        </p:tgtEl>
                                        <p:attrNameLst>
                                          <p:attrName>style.visibility</p:attrName>
                                        </p:attrNameLst>
                                      </p:cBhvr>
                                      <p:to>
                                        <p:strVal val="visible"/>
                                      </p:to>
                                    </p:set>
                                    <p:animEffect transition="in" filter="blinds(horizontal)">
                                      <p:cBhvr>
                                        <p:cTn id="12" dur="500"/>
                                        <p:tgtEl>
                                          <p:spTgt spid="563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346"/>
                                        </p:tgtEl>
                                        <p:attrNameLst>
                                          <p:attrName>style.visibility</p:attrName>
                                        </p:attrNameLst>
                                      </p:cBhvr>
                                      <p:to>
                                        <p:strVal val="visible"/>
                                      </p:to>
                                    </p:set>
                                    <p:animEffect transition="in" filter="blinds(horizontal)">
                                      <p:cBhvr>
                                        <p:cTn id="17" dur="500"/>
                                        <p:tgtEl>
                                          <p:spTgt spid="563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51"/>
                                        </p:tgtEl>
                                        <p:attrNameLst>
                                          <p:attrName>style.visibility</p:attrName>
                                        </p:attrNameLst>
                                      </p:cBhvr>
                                      <p:to>
                                        <p:strVal val="visible"/>
                                      </p:to>
                                    </p:set>
                                    <p:animEffect transition="in" filter="wipe(left)">
                                      <p:cBhvr>
                                        <p:cTn id="22" dur="500"/>
                                        <p:tgtEl>
                                          <p:spTgt spid="5635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627"/>
                                        </p:tgtEl>
                                        <p:attrNameLst>
                                          <p:attrName>style.visibility</p:attrName>
                                        </p:attrNameLst>
                                      </p:cBhvr>
                                      <p:to>
                                        <p:strVal val="visible"/>
                                      </p:to>
                                    </p:set>
                                    <p:animEffect transition="in" filter="wipe(left)">
                                      <p:cBhvr>
                                        <p:cTn id="32" dur="500"/>
                                        <p:tgtEl>
                                          <p:spTgt spid="2662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56349"/>
                                        </p:tgtEl>
                                        <p:attrNameLst>
                                          <p:attrName>style.visibility</p:attrName>
                                        </p:attrNameLst>
                                      </p:cBhvr>
                                      <p:to>
                                        <p:strVal val="visible"/>
                                      </p:to>
                                    </p:set>
                                    <p:animEffect transition="in" filter="slide(fromBottom)">
                                      <p:cBhvr>
                                        <p:cTn id="42" dur="500"/>
                                        <p:tgtEl>
                                          <p:spTgt spid="563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0062"/>
                                        </p:tgtEl>
                                        <p:attrNameLst>
                                          <p:attrName>style.visibility</p:attrName>
                                        </p:attrNameLst>
                                      </p:cBhvr>
                                      <p:to>
                                        <p:strVal val="visible"/>
                                      </p:to>
                                    </p:set>
                                    <p:animEffect transition="in" filter="wipe(left)">
                                      <p:cBhvr>
                                        <p:cTn id="47" dur="500"/>
                                        <p:tgtEl>
                                          <p:spTgt spid="130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4" grpId="0"/>
      <p:bldP spid="56345" grpId="0"/>
      <p:bldP spid="56346" grpId="0"/>
      <p:bldP spid="56351" grpId="0"/>
      <p:bldP spid="9" grpId="0"/>
      <p:bldP spid="11" grpId="0"/>
      <p:bldP spid="1300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2099" name="对象 132098"/>
          <p:cNvGraphicFramePr/>
          <p:nvPr>
            <p:custDataLst>
              <p:tags r:id="rId1"/>
            </p:custDataLst>
          </p:nvPr>
        </p:nvGraphicFramePr>
        <p:xfrm>
          <a:off x="612775" y="1892935"/>
          <a:ext cx="3887788" cy="720725"/>
        </p:xfrm>
        <a:graphic>
          <a:graphicData uri="http://schemas.openxmlformats.org/presentationml/2006/ole">
            <mc:AlternateContent xmlns:mc="http://schemas.openxmlformats.org/markup-compatibility/2006">
              <mc:Choice xmlns:v="urn:schemas-microsoft-com:vml" Requires="v">
                <p:oleObj spid="_x0000_s3208" name="" r:id="rId2" imgW="3084830" imgH="571500" progId="Equation.DSMT4">
                  <p:embed/>
                </p:oleObj>
              </mc:Choice>
              <mc:Fallback>
                <p:oleObj name="" r:id="rId2" imgW="3084830" imgH="571500" progId="Equation.DSMT4">
                  <p:embed/>
                  <p:pic>
                    <p:nvPicPr>
                      <p:cNvPr id="0" name="图片 3207"/>
                      <p:cNvPicPr/>
                      <p:nvPr/>
                    </p:nvPicPr>
                    <p:blipFill>
                      <a:blip r:embed="rId3"/>
                      <a:stretch>
                        <a:fillRect/>
                      </a:stretch>
                    </p:blipFill>
                    <p:spPr>
                      <a:xfrm>
                        <a:off x="612775" y="1892935"/>
                        <a:ext cx="3887788" cy="720725"/>
                      </a:xfrm>
                      <a:prstGeom prst="rect">
                        <a:avLst/>
                      </a:prstGeom>
                      <a:noFill/>
                      <a:ln w="38100">
                        <a:miter/>
                      </a:ln>
                    </p:spPr>
                  </p:pic>
                </p:oleObj>
              </mc:Fallback>
            </mc:AlternateContent>
          </a:graphicData>
        </a:graphic>
      </p:graphicFrame>
      <p:graphicFrame>
        <p:nvGraphicFramePr>
          <p:cNvPr id="132100" name="对象 132099"/>
          <p:cNvGraphicFramePr/>
          <p:nvPr>
            <p:custDataLst>
              <p:tags r:id="rId4"/>
            </p:custDataLst>
          </p:nvPr>
        </p:nvGraphicFramePr>
        <p:xfrm>
          <a:off x="2555875" y="2564448"/>
          <a:ext cx="4392613" cy="1357312"/>
        </p:xfrm>
        <a:graphic>
          <a:graphicData uri="http://schemas.openxmlformats.org/presentationml/2006/ole">
            <mc:AlternateContent xmlns:mc="http://schemas.openxmlformats.org/markup-compatibility/2006">
              <mc:Choice xmlns:v="urn:schemas-microsoft-com:vml" Requires="v">
                <p:oleObj spid="_x0000_s3210" name="" r:id="rId5" imgW="3327400" imgH="1028700" progId="Equation.DSMT4">
                  <p:embed/>
                </p:oleObj>
              </mc:Choice>
              <mc:Fallback>
                <p:oleObj name="" r:id="rId5" imgW="3327400" imgH="1028700" progId="Equation.DSMT4">
                  <p:embed/>
                  <p:pic>
                    <p:nvPicPr>
                      <p:cNvPr id="0" name="图片 3209"/>
                      <p:cNvPicPr/>
                      <p:nvPr/>
                    </p:nvPicPr>
                    <p:blipFill>
                      <a:blip r:embed="rId6"/>
                      <a:stretch>
                        <a:fillRect/>
                      </a:stretch>
                    </p:blipFill>
                    <p:spPr>
                      <a:xfrm>
                        <a:off x="2555875" y="2564448"/>
                        <a:ext cx="4392613" cy="1357312"/>
                      </a:xfrm>
                      <a:prstGeom prst="rect">
                        <a:avLst/>
                      </a:prstGeom>
                      <a:noFill/>
                      <a:ln w="38100">
                        <a:miter/>
                      </a:ln>
                    </p:spPr>
                  </p:pic>
                </p:oleObj>
              </mc:Fallback>
            </mc:AlternateContent>
          </a:graphicData>
        </a:graphic>
      </p:graphicFrame>
      <p:graphicFrame>
        <p:nvGraphicFramePr>
          <p:cNvPr id="132101" name="对象 132100"/>
          <p:cNvGraphicFramePr/>
          <p:nvPr>
            <p:custDataLst>
              <p:tags r:id="rId7"/>
            </p:custDataLst>
          </p:nvPr>
        </p:nvGraphicFramePr>
        <p:xfrm>
          <a:off x="4500563" y="4077335"/>
          <a:ext cx="3457575" cy="504825"/>
        </p:xfrm>
        <a:graphic>
          <a:graphicData uri="http://schemas.openxmlformats.org/presentationml/2006/ole">
            <mc:AlternateContent xmlns:mc="http://schemas.openxmlformats.org/markup-compatibility/2006">
              <mc:Choice xmlns:v="urn:schemas-microsoft-com:vml" Requires="v">
                <p:oleObj spid="_x0000_s3206" name="" r:id="rId8" imgW="2348230" imgH="342900" progId="Equation.DSMT4">
                  <p:embed/>
                </p:oleObj>
              </mc:Choice>
              <mc:Fallback>
                <p:oleObj name="" r:id="rId8" imgW="2348230" imgH="342900" progId="Equation.DSMT4">
                  <p:embed/>
                  <p:pic>
                    <p:nvPicPr>
                      <p:cNvPr id="0" name="图片 3205"/>
                      <p:cNvPicPr/>
                      <p:nvPr/>
                    </p:nvPicPr>
                    <p:blipFill>
                      <a:blip r:embed="rId9"/>
                      <a:stretch>
                        <a:fillRect/>
                      </a:stretch>
                    </p:blipFill>
                    <p:spPr>
                      <a:xfrm>
                        <a:off x="4500563" y="4077335"/>
                        <a:ext cx="3457575" cy="504825"/>
                      </a:xfrm>
                      <a:prstGeom prst="rect">
                        <a:avLst/>
                      </a:prstGeom>
                      <a:noFill/>
                      <a:ln w="38100">
                        <a:miter/>
                      </a:ln>
                    </p:spPr>
                  </p:pic>
                </p:oleObj>
              </mc:Fallback>
            </mc:AlternateContent>
          </a:graphicData>
        </a:graphic>
      </p:graphicFrame>
      <p:sp>
        <p:nvSpPr>
          <p:cNvPr id="132102" name="文本框 132101"/>
          <p:cNvSpPr txBox="1"/>
          <p:nvPr>
            <p:custDataLst>
              <p:tags r:id="rId10"/>
            </p:custDataLst>
          </p:nvPr>
        </p:nvSpPr>
        <p:spPr>
          <a:xfrm>
            <a:off x="539750" y="4077335"/>
            <a:ext cx="4248150" cy="460375"/>
          </a:xfrm>
          <a:prstGeom prst="rect">
            <a:avLst/>
          </a:prstGeom>
          <a:noFill/>
          <a:ln w="9525">
            <a:noFill/>
          </a:ln>
        </p:spPr>
        <p:txBody>
          <a:bodyPr>
            <a:spAutoFit/>
          </a:bodyPr>
          <a:p>
            <a:pPr>
              <a:spcBef>
                <a:spcPct val="50000"/>
              </a:spcBef>
            </a:pPr>
            <a:r>
              <a:rPr lang="en-US" altLang="zh-CN" sz="2400" b="1">
                <a:solidFill>
                  <a:srgbClr val="000000"/>
                </a:solidFill>
                <a:latin typeface="楷体_GB2312" pitchFamily="49" charset="-122"/>
                <a:ea typeface="楷体_GB2312" pitchFamily="49" charset="-122"/>
              </a:rPr>
              <a:t>2 </a:t>
            </a:r>
            <a:r>
              <a:rPr lang="zh-CN" altLang="en-US" sz="2400" b="1" dirty="0">
                <a:solidFill>
                  <a:srgbClr val="000000"/>
                </a:solidFill>
                <a:latin typeface="楷体_GB2312" pitchFamily="49" charset="-122"/>
                <a:ea typeface="楷体_GB2312" pitchFamily="49" charset="-122"/>
              </a:rPr>
              <a:t>若</a:t>
            </a:r>
            <a:r>
              <a:rPr lang="en-US" altLang="zh-CN" sz="2400" b="1" i="1">
                <a:solidFill>
                  <a:srgbClr val="000000"/>
                </a:solidFill>
                <a:latin typeface="Times New Roman" panose="02020603050405020304" pitchFamily="18" charset="0"/>
                <a:ea typeface="楷体_GB2312" pitchFamily="49" charset="-122"/>
                <a:cs typeface="Times New Roman" panose="02020603050405020304" pitchFamily="18" charset="0"/>
              </a:rPr>
              <a:t>A</a:t>
            </a:r>
            <a:r>
              <a:rPr lang="zh-CN" altLang="en-US" sz="2400" b="1" dirty="0">
                <a:solidFill>
                  <a:srgbClr val="000000"/>
                </a:solidFill>
                <a:latin typeface="楷体_GB2312" pitchFamily="49" charset="-122"/>
                <a:ea typeface="楷体_GB2312" pitchFamily="49" charset="-122"/>
              </a:rPr>
              <a:t>包含基本事件数为</a:t>
            </a:r>
            <a:r>
              <a:rPr lang="en-US" altLang="zh-CN" sz="2400" b="1" i="1">
                <a:solidFill>
                  <a:srgbClr val="000000"/>
                </a:solidFill>
                <a:latin typeface="Times New Roman" panose="02020603050405020304" pitchFamily="18" charset="0"/>
                <a:ea typeface="楷体_GB2312" pitchFamily="49" charset="-122"/>
              </a:rPr>
              <a:t>m,</a:t>
            </a:r>
            <a:endParaRPr lang="en-US" altLang="zh-CN" sz="2400" b="1" i="1">
              <a:solidFill>
                <a:srgbClr val="000000"/>
              </a:solidFill>
              <a:latin typeface="Times New Roman" panose="02020603050405020304" pitchFamily="18" charset="0"/>
              <a:ea typeface="楷体_GB2312" pitchFamily="49" charset="-122"/>
            </a:endParaRPr>
          </a:p>
        </p:txBody>
      </p:sp>
      <p:graphicFrame>
        <p:nvGraphicFramePr>
          <p:cNvPr id="132103" name="对象 132102"/>
          <p:cNvGraphicFramePr/>
          <p:nvPr>
            <p:custDataLst>
              <p:tags r:id="rId11"/>
            </p:custDataLst>
          </p:nvPr>
        </p:nvGraphicFramePr>
        <p:xfrm>
          <a:off x="2484438" y="899160"/>
          <a:ext cx="2914650" cy="465138"/>
        </p:xfrm>
        <a:graphic>
          <a:graphicData uri="http://schemas.openxmlformats.org/presentationml/2006/ole">
            <mc:AlternateContent xmlns:mc="http://schemas.openxmlformats.org/markup-compatibility/2006">
              <mc:Choice xmlns:v="urn:schemas-microsoft-com:vml" Requires="v">
                <p:oleObj spid="_x0000_s3207" name="" r:id="rId12" imgW="1903095" imgH="304800" progId="Equation.DSMT4">
                  <p:embed/>
                </p:oleObj>
              </mc:Choice>
              <mc:Fallback>
                <p:oleObj name="" r:id="rId12" imgW="1903095" imgH="304800" progId="Equation.DSMT4">
                  <p:embed/>
                  <p:pic>
                    <p:nvPicPr>
                      <p:cNvPr id="0" name="图片 3206"/>
                      <p:cNvPicPr/>
                      <p:nvPr/>
                    </p:nvPicPr>
                    <p:blipFill>
                      <a:blip r:embed="rId13"/>
                      <a:stretch>
                        <a:fillRect/>
                      </a:stretch>
                    </p:blipFill>
                    <p:spPr>
                      <a:xfrm>
                        <a:off x="2484438" y="899160"/>
                        <a:ext cx="2914650" cy="465138"/>
                      </a:xfrm>
                      <a:prstGeom prst="rect">
                        <a:avLst/>
                      </a:prstGeom>
                      <a:noFill/>
                      <a:ln w="38100">
                        <a:noFill/>
                        <a:miter/>
                      </a:ln>
                    </p:spPr>
                  </p:pic>
                </p:oleObj>
              </mc:Fallback>
            </mc:AlternateContent>
          </a:graphicData>
        </a:graphic>
      </p:graphicFrame>
      <p:graphicFrame>
        <p:nvGraphicFramePr>
          <p:cNvPr id="132104" name="对象 132103"/>
          <p:cNvGraphicFramePr/>
          <p:nvPr>
            <p:custDataLst>
              <p:tags r:id="rId14"/>
            </p:custDataLst>
          </p:nvPr>
        </p:nvGraphicFramePr>
        <p:xfrm>
          <a:off x="2511425" y="1402398"/>
          <a:ext cx="4040188" cy="465137"/>
        </p:xfrm>
        <a:graphic>
          <a:graphicData uri="http://schemas.openxmlformats.org/presentationml/2006/ole">
            <mc:AlternateContent xmlns:mc="http://schemas.openxmlformats.org/markup-compatibility/2006">
              <mc:Choice xmlns:v="urn:schemas-microsoft-com:vml" Requires="v">
                <p:oleObj spid="_x0000_s3203" name="" r:id="rId15" imgW="2639060" imgH="304800" progId="Equation.DSMT4">
                  <p:embed/>
                </p:oleObj>
              </mc:Choice>
              <mc:Fallback>
                <p:oleObj name="" r:id="rId15" imgW="2639060" imgH="304800" progId="Equation.DSMT4">
                  <p:embed/>
                  <p:pic>
                    <p:nvPicPr>
                      <p:cNvPr id="0" name="图片 3202"/>
                      <p:cNvPicPr/>
                      <p:nvPr/>
                    </p:nvPicPr>
                    <p:blipFill>
                      <a:blip r:embed="rId16"/>
                      <a:stretch>
                        <a:fillRect/>
                      </a:stretch>
                    </p:blipFill>
                    <p:spPr>
                      <a:xfrm>
                        <a:off x="2511425" y="1402398"/>
                        <a:ext cx="4040188" cy="465137"/>
                      </a:xfrm>
                      <a:prstGeom prst="rect">
                        <a:avLst/>
                      </a:prstGeom>
                      <a:noFill/>
                      <a:ln w="38100">
                        <a:noFill/>
                        <a:miter/>
                      </a:ln>
                    </p:spPr>
                  </p:pic>
                </p:oleObj>
              </mc:Fallback>
            </mc:AlternateContent>
          </a:graphicData>
        </a:graphic>
      </p:graphicFrame>
      <p:graphicFrame>
        <p:nvGraphicFramePr>
          <p:cNvPr id="132105" name="对象 132104"/>
          <p:cNvGraphicFramePr/>
          <p:nvPr>
            <p:custDataLst>
              <p:tags r:id="rId17"/>
            </p:custDataLst>
          </p:nvPr>
        </p:nvGraphicFramePr>
        <p:xfrm>
          <a:off x="1908175" y="4725035"/>
          <a:ext cx="4608513" cy="1757363"/>
        </p:xfrm>
        <a:graphic>
          <a:graphicData uri="http://schemas.openxmlformats.org/presentationml/2006/ole">
            <mc:AlternateContent xmlns:mc="http://schemas.openxmlformats.org/markup-compatibility/2006">
              <mc:Choice xmlns:v="urn:schemas-microsoft-com:vml" Requires="v">
                <p:oleObj spid="_x0000_s3204" name="" r:id="rId18" imgW="3530600" imgH="1346200" progId="Equation.DSMT4">
                  <p:embed/>
                </p:oleObj>
              </mc:Choice>
              <mc:Fallback>
                <p:oleObj name="" r:id="rId18" imgW="3530600" imgH="1346200" progId="Equation.DSMT4">
                  <p:embed/>
                  <p:pic>
                    <p:nvPicPr>
                      <p:cNvPr id="0" name="图片 3203"/>
                      <p:cNvPicPr/>
                      <p:nvPr/>
                    </p:nvPicPr>
                    <p:blipFill>
                      <a:blip r:embed="rId19"/>
                      <a:stretch>
                        <a:fillRect/>
                      </a:stretch>
                    </p:blipFill>
                    <p:spPr>
                      <a:xfrm>
                        <a:off x="1908175" y="4725035"/>
                        <a:ext cx="4608513" cy="1757363"/>
                      </a:xfrm>
                      <a:prstGeom prst="rect">
                        <a:avLst/>
                      </a:prstGeom>
                      <a:noFill/>
                      <a:ln w="38100">
                        <a:miter/>
                      </a:ln>
                    </p:spPr>
                  </p:pic>
                </p:oleObj>
              </mc:Fallback>
            </mc:AlternateContent>
          </a:graphicData>
        </a:graphic>
      </p:graphicFrame>
      <p:graphicFrame>
        <p:nvGraphicFramePr>
          <p:cNvPr id="132106" name="对象 132105"/>
          <p:cNvGraphicFramePr/>
          <p:nvPr>
            <p:custDataLst>
              <p:tags r:id="rId20"/>
            </p:custDataLst>
          </p:nvPr>
        </p:nvGraphicFramePr>
        <p:xfrm>
          <a:off x="3563938" y="5804535"/>
          <a:ext cx="2879725" cy="768350"/>
        </p:xfrm>
        <a:graphic>
          <a:graphicData uri="http://schemas.openxmlformats.org/presentationml/2006/ole">
            <mc:AlternateContent xmlns:mc="http://schemas.openxmlformats.org/markup-compatibility/2006">
              <mc:Choice xmlns:v="urn:schemas-microsoft-com:vml" Requires="v">
                <p:oleObj spid="_x0000_s3205" name="" r:id="rId21" imgW="2286000" imgH="609600" progId="Equation.DSMT4">
                  <p:embed/>
                </p:oleObj>
              </mc:Choice>
              <mc:Fallback>
                <p:oleObj name="" r:id="rId21" imgW="2286000" imgH="609600" progId="Equation.DSMT4">
                  <p:embed/>
                  <p:pic>
                    <p:nvPicPr>
                      <p:cNvPr id="0" name="图片 3204"/>
                      <p:cNvPicPr/>
                      <p:nvPr/>
                    </p:nvPicPr>
                    <p:blipFill>
                      <a:blip r:embed="rId22"/>
                      <a:stretch>
                        <a:fillRect/>
                      </a:stretch>
                    </p:blipFill>
                    <p:spPr>
                      <a:xfrm>
                        <a:off x="3563938" y="5804535"/>
                        <a:ext cx="2879725" cy="768350"/>
                      </a:xfrm>
                      <a:prstGeom prst="rect">
                        <a:avLst/>
                      </a:prstGeom>
                      <a:noFill/>
                      <a:ln w="38100">
                        <a:noFill/>
                        <a:miter/>
                      </a:ln>
                    </p:spPr>
                  </p:pic>
                </p:oleObj>
              </mc:Fallback>
            </mc:AlternateContent>
          </a:graphicData>
        </a:graphic>
      </p:graphicFrame>
      <p:sp>
        <p:nvSpPr>
          <p:cNvPr id="132107" name="矩形 132106"/>
          <p:cNvSpPr/>
          <p:nvPr>
            <p:custDataLst>
              <p:tags r:id="rId23"/>
            </p:custDataLst>
          </p:nvPr>
        </p:nvSpPr>
        <p:spPr>
          <a:xfrm>
            <a:off x="3492500" y="5733098"/>
            <a:ext cx="3167063" cy="935037"/>
          </a:xfrm>
          <a:prstGeom prst="rect">
            <a:avLst/>
          </a:prstGeom>
          <a:noFill/>
          <a:ln w="28575" cap="flat" cmpd="sng">
            <a:solidFill>
              <a:srgbClr val="FF3300"/>
            </a:solidFill>
            <a:prstDash val="solid"/>
            <a:miter/>
            <a:headEnd type="none" w="med" len="med"/>
            <a:tailEnd type="none" w="med" len="med"/>
          </a:ln>
        </p:spPr>
        <p:txBody>
          <a:bodyPr/>
          <a:p>
            <a:endParaRPr lang="zh-CN" altLang="en-US"/>
          </a:p>
        </p:txBody>
      </p:sp>
      <p:sp>
        <p:nvSpPr>
          <p:cNvPr id="132108" name="文本框 132107"/>
          <p:cNvSpPr txBox="1"/>
          <p:nvPr>
            <p:custDataLst>
              <p:tags r:id="rId24"/>
            </p:custDataLst>
          </p:nvPr>
        </p:nvSpPr>
        <p:spPr>
          <a:xfrm>
            <a:off x="1474788" y="2493010"/>
            <a:ext cx="1152525" cy="457200"/>
          </a:xfrm>
          <a:prstGeom prst="rect">
            <a:avLst/>
          </a:prstGeom>
          <a:noFill/>
          <a:ln w="9525">
            <a:noFill/>
          </a:ln>
        </p:spPr>
        <p:txBody>
          <a:bodyPr>
            <a:spAutoFit/>
          </a:bodyPr>
          <a:p>
            <a:pPr>
              <a:spcBef>
                <a:spcPct val="50000"/>
              </a:spcBef>
            </a:pPr>
            <a:r>
              <a:rPr lang="zh-CN" altLang="en-US" sz="2400" b="1" dirty="0">
                <a:solidFill>
                  <a:srgbClr val="333300"/>
                </a:solidFill>
                <a:latin typeface="Times New Roman" panose="02020603050405020304" pitchFamily="18" charset="0"/>
                <a:ea typeface="楷体_GB2312" pitchFamily="49" charset="-122"/>
              </a:rPr>
              <a:t>因为</a:t>
            </a:r>
            <a:endParaRPr lang="zh-CN" altLang="en-US" sz="2400" b="1" dirty="0">
              <a:solidFill>
                <a:srgbClr val="333300"/>
              </a:solidFill>
              <a:latin typeface="Times New Roman" panose="02020603050405020304" pitchFamily="18" charset="0"/>
              <a:ea typeface="楷体_GB2312" pitchFamily="49" charset="-122"/>
            </a:endParaRPr>
          </a:p>
        </p:txBody>
      </p:sp>
      <p:sp>
        <p:nvSpPr>
          <p:cNvPr id="10" name="Text Box 24"/>
          <p:cNvSpPr txBox="1"/>
          <p:nvPr>
            <p:custDataLst>
              <p:tags r:id="rId25"/>
            </p:custDataLst>
          </p:nvPr>
        </p:nvSpPr>
        <p:spPr>
          <a:xfrm>
            <a:off x="617855" y="420370"/>
            <a:ext cx="5191760" cy="460375"/>
          </a:xfrm>
          <a:prstGeom prst="rect">
            <a:avLst/>
          </a:prstGeom>
          <a:noFill/>
          <a:ln w="9525">
            <a:noFill/>
          </a:ln>
        </p:spPr>
        <p:txBody>
          <a:bodyPr wrap="square">
            <a:spAutoFit/>
          </a:bodyPr>
          <a:p>
            <a:pPr>
              <a:spcBef>
                <a:spcPct val="50000"/>
              </a:spcBef>
            </a:pPr>
            <a:r>
              <a:rPr lang="zh-CN" altLang="en-US" sz="2400" b="1" dirty="0">
                <a:solidFill>
                  <a:srgbClr val="0000FF"/>
                </a:solidFill>
                <a:latin typeface="华文楷体" panose="02010600040101010101" pitchFamily="2" charset="-122"/>
                <a:ea typeface="华文楷体" panose="02010600040101010101" pitchFamily="2" charset="-122"/>
              </a:rPr>
              <a:t>二、古典概型中事件概率的计算公式</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
        <p:nvSpPr>
          <p:cNvPr id="2" name="圆角矩形 1"/>
          <p:cNvSpPr/>
          <p:nvPr/>
        </p:nvSpPr>
        <p:spPr>
          <a:xfrm>
            <a:off x="565150" y="1557655"/>
            <a:ext cx="877570" cy="520065"/>
          </a:xfrm>
          <a:prstGeom prst="round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p>
            <a:pPr algn="ctr"/>
            <a:r>
              <a:rPr lang="zh-CN" altLang="en-US">
                <a:solidFill>
                  <a:srgbClr val="FF0000"/>
                </a:solidFill>
                <a:highlight>
                  <a:srgbClr val="FFFF00"/>
                </a:highlight>
              </a:rPr>
              <a:t>分析：</a:t>
            </a:r>
            <a:endParaRPr lang="zh-CN" altLang="en-US">
              <a:solidFill>
                <a:srgbClr val="FF0000"/>
              </a:solidFill>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2103"/>
                                        </p:tgtEl>
                                        <p:attrNameLst>
                                          <p:attrName>style.visibility</p:attrName>
                                        </p:attrNameLst>
                                      </p:cBhvr>
                                      <p:to>
                                        <p:strVal val="visible"/>
                                      </p:to>
                                    </p:set>
                                    <p:animEffect transition="in" filter="wipe(left)">
                                      <p:cBhvr>
                                        <p:cTn id="12" dur="500"/>
                                        <p:tgtEl>
                                          <p:spTgt spid="1321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2104"/>
                                        </p:tgtEl>
                                        <p:attrNameLst>
                                          <p:attrName>style.visibility</p:attrName>
                                        </p:attrNameLst>
                                      </p:cBhvr>
                                      <p:to>
                                        <p:strVal val="visible"/>
                                      </p:to>
                                    </p:set>
                                    <p:animEffect transition="in" filter="wipe(left)">
                                      <p:cBhvr>
                                        <p:cTn id="17" dur="500"/>
                                        <p:tgtEl>
                                          <p:spTgt spid="1321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2108"/>
                                        </p:tgtEl>
                                        <p:attrNameLst>
                                          <p:attrName>style.visibility</p:attrName>
                                        </p:attrNameLst>
                                      </p:cBhvr>
                                      <p:to>
                                        <p:strVal val="visible"/>
                                      </p:to>
                                    </p:set>
                                    <p:animEffect transition="in" filter="wipe(down)">
                                      <p:cBhvr>
                                        <p:cTn id="27" dur="500"/>
                                        <p:tgtEl>
                                          <p:spTgt spid="1321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2100"/>
                                        </p:tgtEl>
                                        <p:attrNameLst>
                                          <p:attrName>style.visibility</p:attrName>
                                        </p:attrNameLst>
                                      </p:cBhvr>
                                      <p:to>
                                        <p:strVal val="visible"/>
                                      </p:to>
                                    </p:set>
                                    <p:animEffect transition="in" filter="wipe(left)">
                                      <p:cBhvr>
                                        <p:cTn id="32" dur="500"/>
                                        <p:tgtEl>
                                          <p:spTgt spid="1321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2099"/>
                                        </p:tgtEl>
                                        <p:attrNameLst>
                                          <p:attrName>style.visibility</p:attrName>
                                        </p:attrNameLst>
                                      </p:cBhvr>
                                      <p:to>
                                        <p:strVal val="visible"/>
                                      </p:to>
                                    </p:set>
                                    <p:animEffect transition="in" filter="wipe(left)">
                                      <p:cBhvr>
                                        <p:cTn id="37" dur="500"/>
                                        <p:tgtEl>
                                          <p:spTgt spid="13209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2102"/>
                                        </p:tgtEl>
                                        <p:attrNameLst>
                                          <p:attrName>style.visibility</p:attrName>
                                        </p:attrNameLst>
                                      </p:cBhvr>
                                      <p:to>
                                        <p:strVal val="visible"/>
                                      </p:to>
                                    </p:set>
                                    <p:animEffect transition="in" filter="wipe(left)">
                                      <p:cBhvr>
                                        <p:cTn id="42" dur="500"/>
                                        <p:tgtEl>
                                          <p:spTgt spid="13210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2101"/>
                                        </p:tgtEl>
                                        <p:attrNameLst>
                                          <p:attrName>style.visibility</p:attrName>
                                        </p:attrNameLst>
                                      </p:cBhvr>
                                      <p:to>
                                        <p:strVal val="visible"/>
                                      </p:to>
                                    </p:set>
                                    <p:animEffect transition="in" filter="wipe(left)">
                                      <p:cBhvr>
                                        <p:cTn id="47" dur="500"/>
                                        <p:tgtEl>
                                          <p:spTgt spid="13210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2105"/>
                                        </p:tgtEl>
                                        <p:attrNameLst>
                                          <p:attrName>style.visibility</p:attrName>
                                        </p:attrNameLst>
                                      </p:cBhvr>
                                      <p:to>
                                        <p:strVal val="visible"/>
                                      </p:to>
                                    </p:set>
                                    <p:animEffect transition="in" filter="wipe(left)">
                                      <p:cBhvr>
                                        <p:cTn id="52" dur="500"/>
                                        <p:tgtEl>
                                          <p:spTgt spid="13210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2106"/>
                                        </p:tgtEl>
                                        <p:attrNameLst>
                                          <p:attrName>style.visibility</p:attrName>
                                        </p:attrNameLst>
                                      </p:cBhvr>
                                      <p:to>
                                        <p:strVal val="visible"/>
                                      </p:to>
                                    </p:set>
                                    <p:animEffect transition="in" filter="wipe(left)">
                                      <p:cBhvr>
                                        <p:cTn id="57" dur="500"/>
                                        <p:tgtEl>
                                          <p:spTgt spid="132106"/>
                                        </p:tgtEl>
                                      </p:cBhvr>
                                    </p:animEffect>
                                  </p:childTnLst>
                                </p:cTn>
                              </p:par>
                            </p:childTnLst>
                          </p:cTn>
                        </p:par>
                      </p:childTnLst>
                    </p:cTn>
                  </p:par>
                  <p:par>
                    <p:cTn id="58" fill="hold">
                      <p:stCondLst>
                        <p:cond delay="indefinite"/>
                      </p:stCondLst>
                      <p:childTnLst>
                        <p:par>
                          <p:cTn id="59" fill="hold">
                            <p:stCondLst>
                              <p:cond delay="0"/>
                            </p:stCondLst>
                            <p:childTnLst>
                              <p:par>
                                <p:cTn id="60" presetID="49" presetClass="entr" presetSubtype="0" decel="100000" fill="hold" nodeType="clickEffect">
                                  <p:stCondLst>
                                    <p:cond delay="0"/>
                                  </p:stCondLst>
                                  <p:childTnLst>
                                    <p:set>
                                      <p:cBhvr>
                                        <p:cTn id="61" dur="1" fill="hold">
                                          <p:stCondLst>
                                            <p:cond delay="0"/>
                                          </p:stCondLst>
                                        </p:cTn>
                                        <p:tgtEl>
                                          <p:spTgt spid="132107"/>
                                        </p:tgtEl>
                                        <p:attrNameLst>
                                          <p:attrName>style.visibility</p:attrName>
                                        </p:attrNameLst>
                                      </p:cBhvr>
                                      <p:to>
                                        <p:strVal val="visible"/>
                                      </p:to>
                                    </p:set>
                                    <p:anim calcmode="lin" valueType="num">
                                      <p:cBhvr>
                                        <p:cTn id="62" dur="500" fill="hold"/>
                                        <p:tgtEl>
                                          <p:spTgt spid="132107"/>
                                        </p:tgtEl>
                                        <p:attrNameLst>
                                          <p:attrName>ppt_w</p:attrName>
                                        </p:attrNameLst>
                                      </p:cBhvr>
                                      <p:tavLst>
                                        <p:tav tm="0">
                                          <p:val>
                                            <p:fltVal val="0.000000"/>
                                          </p:val>
                                        </p:tav>
                                        <p:tav tm="100000">
                                          <p:val>
                                            <p:strVal val="#ppt_w"/>
                                          </p:val>
                                        </p:tav>
                                      </p:tavLst>
                                    </p:anim>
                                    <p:anim calcmode="lin" valueType="num">
                                      <p:cBhvr>
                                        <p:cTn id="63" dur="500" fill="hold"/>
                                        <p:tgtEl>
                                          <p:spTgt spid="132107"/>
                                        </p:tgtEl>
                                        <p:attrNameLst>
                                          <p:attrName>ppt_h</p:attrName>
                                        </p:attrNameLst>
                                      </p:cBhvr>
                                      <p:tavLst>
                                        <p:tav tm="0">
                                          <p:val>
                                            <p:fltVal val="0.000000"/>
                                          </p:val>
                                        </p:tav>
                                        <p:tav tm="100000">
                                          <p:val>
                                            <p:strVal val="#ppt_h"/>
                                          </p:val>
                                        </p:tav>
                                      </p:tavLst>
                                    </p:anim>
                                    <p:anim calcmode="lin" valueType="num">
                                      <p:cBhvr>
                                        <p:cTn id="64" dur="500" fill="hold"/>
                                        <p:tgtEl>
                                          <p:spTgt spid="132107"/>
                                        </p:tgtEl>
                                        <p:attrNameLst>
                                          <p:attrName>style.rotation</p:attrName>
                                        </p:attrNameLst>
                                      </p:cBhvr>
                                      <p:tavLst>
                                        <p:tav tm="0">
                                          <p:val>
                                            <p:fltVal val="360.000000"/>
                                          </p:val>
                                        </p:tav>
                                        <p:tav tm="100000">
                                          <p:val>
                                            <p:fltVal val="0.000000"/>
                                          </p:val>
                                        </p:tav>
                                      </p:tavLst>
                                    </p:anim>
                                    <p:animEffect transition="in" filter="fade">
                                      <p:cBhvr>
                                        <p:cTn id="65" dur="500"/>
                                        <p:tgtEl>
                                          <p:spTgt spid="132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2" grpId="0"/>
      <p:bldP spid="132108" grpId="0"/>
      <p:bldP spid="10" grpId="0"/>
      <p:bldP spid="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30"/>
          <p:cNvSpPr txBox="1"/>
          <p:nvPr>
            <p:custDataLst>
              <p:tags r:id="rId1"/>
            </p:custDataLst>
          </p:nvPr>
        </p:nvSpPr>
        <p:spPr>
          <a:xfrm>
            <a:off x="1082675" y="4383088"/>
            <a:ext cx="7702550" cy="830262"/>
          </a:xfrm>
          <a:prstGeom prst="rect">
            <a:avLst/>
          </a:prstGeom>
          <a:noFill/>
          <a:ln w="9525">
            <a:noFill/>
          </a:ln>
        </p:spPr>
        <p:txBody>
          <a:bodyPr>
            <a:spAutoFit/>
          </a:bodyPr>
          <a:p>
            <a:r>
              <a:rPr lang="zh-CN" altLang="en-US" sz="2400" b="1" dirty="0">
                <a:latin typeface="华文楷体" panose="02010600040101010101" pitchFamily="2" charset="-122"/>
                <a:ea typeface="华文楷体" panose="02010600040101010101" pitchFamily="2" charset="-122"/>
              </a:rPr>
              <a:t>概率的这个定义称为概率的古典定义</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此定义中的概率</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称为</a:t>
            </a:r>
            <a:r>
              <a:rPr lang="zh-CN" altLang="en-US" sz="2400" b="1" dirty="0">
                <a:solidFill>
                  <a:srgbClr val="0000FF"/>
                </a:solidFill>
                <a:latin typeface="华文楷体" panose="02010600040101010101" pitchFamily="2" charset="-122"/>
                <a:ea typeface="华文楷体" panose="02010600040101010101" pitchFamily="2" charset="-122"/>
              </a:rPr>
              <a:t>古典概率</a:t>
            </a:r>
            <a:r>
              <a:rPr lang="en-US" altLang="zh-CN" sz="2400" b="1" dirty="0">
                <a:solidFill>
                  <a:srgbClr val="0000FF"/>
                </a:solidFill>
                <a:latin typeface="华文楷体" panose="02010600040101010101" pitchFamily="2" charset="-122"/>
                <a:ea typeface="华文楷体" panose="02010600040101010101" pitchFamily="2" charset="-122"/>
              </a:rPr>
              <a:t>.</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grpSp>
        <p:nvGrpSpPr>
          <p:cNvPr id="4" name="组合 14"/>
          <p:cNvGrpSpPr/>
          <p:nvPr/>
        </p:nvGrpSpPr>
        <p:grpSpPr>
          <a:xfrm>
            <a:off x="1598613" y="3068638"/>
            <a:ext cx="5653087" cy="749300"/>
            <a:chOff x="1565049" y="5376364"/>
            <a:chExt cx="5653991" cy="749300"/>
          </a:xfrm>
        </p:grpSpPr>
        <p:graphicFrame>
          <p:nvGraphicFramePr>
            <p:cNvPr id="2052" name="Object 8"/>
            <p:cNvGraphicFramePr/>
            <p:nvPr>
              <p:custDataLst>
                <p:tags r:id="rId2"/>
              </p:custDataLst>
            </p:nvPr>
          </p:nvGraphicFramePr>
          <p:xfrm>
            <a:off x="2042203" y="5376364"/>
            <a:ext cx="5176837" cy="749300"/>
          </p:xfrm>
          <a:graphic>
            <a:graphicData uri="http://schemas.openxmlformats.org/presentationml/2006/ole">
              <mc:AlternateContent xmlns:mc="http://schemas.openxmlformats.org/markup-compatibility/2006">
                <mc:Choice xmlns:v="urn:schemas-microsoft-com:vml" Requires="v">
                  <p:oleObj spid="_x0000_s3080" name="" r:id="rId3" imgW="2895600" imgH="419100" progId="Equation.DSMT4">
                    <p:embed/>
                  </p:oleObj>
                </mc:Choice>
                <mc:Fallback>
                  <p:oleObj name="" r:id="rId3" imgW="2895600" imgH="419100" progId="Equation.DSMT4">
                    <p:embed/>
                    <p:pic>
                      <p:nvPicPr>
                        <p:cNvPr id="0" name="图片 3079"/>
                        <p:cNvPicPr/>
                        <p:nvPr/>
                      </p:nvPicPr>
                      <p:blipFill>
                        <a:blip r:embed="rId4"/>
                        <a:stretch>
                          <a:fillRect/>
                        </a:stretch>
                      </p:blipFill>
                      <p:spPr>
                        <a:xfrm>
                          <a:off x="2042203" y="5376364"/>
                          <a:ext cx="5176837" cy="749300"/>
                        </a:xfrm>
                        <a:prstGeom prst="rect">
                          <a:avLst/>
                        </a:prstGeom>
                        <a:noFill/>
                        <a:ln w="38100">
                          <a:noFill/>
                          <a:miter/>
                        </a:ln>
                      </p:spPr>
                    </p:pic>
                  </p:oleObj>
                </mc:Fallback>
              </mc:AlternateContent>
            </a:graphicData>
          </a:graphic>
        </p:graphicFrame>
        <p:sp>
          <p:nvSpPr>
            <p:cNvPr id="2060" name="Text Box 33"/>
            <p:cNvSpPr txBox="1"/>
            <p:nvPr>
              <p:custDataLst>
                <p:tags r:id="rId5"/>
              </p:custDataLst>
            </p:nvPr>
          </p:nvSpPr>
          <p:spPr>
            <a:xfrm>
              <a:off x="1565049" y="5489349"/>
              <a:ext cx="492125" cy="460375"/>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即</a:t>
              </a:r>
              <a:endParaRPr lang="zh-CN" altLang="en-US" sz="2400" b="1" dirty="0">
                <a:latin typeface="华文楷体" panose="02010600040101010101" pitchFamily="2" charset="-122"/>
                <a:ea typeface="华文楷体" panose="02010600040101010101" pitchFamily="2" charset="-122"/>
              </a:endParaRPr>
            </a:p>
          </p:txBody>
        </p:sp>
      </p:grpSp>
      <p:sp>
        <p:nvSpPr>
          <p:cNvPr id="18443" name="TextBox 10"/>
          <p:cNvSpPr txBox="1"/>
          <p:nvPr>
            <p:custDataLst>
              <p:tags r:id="rId6"/>
            </p:custDataLst>
          </p:nvPr>
        </p:nvSpPr>
        <p:spPr>
          <a:xfrm>
            <a:off x="612775" y="1524000"/>
            <a:ext cx="944563" cy="460375"/>
          </a:xfrm>
          <a:prstGeom prst="rect">
            <a:avLst/>
          </a:prstGeom>
          <a:noFill/>
          <a:ln w="9525">
            <a:noFill/>
          </a:ln>
        </p:spPr>
        <p:txBody>
          <a:bodyPr wrap="none">
            <a:spAutoFit/>
          </a:bodyPr>
          <a:p>
            <a:r>
              <a:rPr lang="zh-CN" altLang="en-US" sz="2400" b="1" dirty="0">
                <a:solidFill>
                  <a:srgbClr val="0000FF"/>
                </a:solidFill>
                <a:latin typeface="华文楷体" panose="02010600040101010101" pitchFamily="2" charset="-122"/>
                <a:ea typeface="华文楷体" panose="02010600040101010101" pitchFamily="2" charset="-122"/>
              </a:rPr>
              <a:t>定义</a:t>
            </a:r>
            <a:r>
              <a:rPr lang="en-US" altLang="zh-CN" sz="2400" b="1" dirty="0">
                <a:solidFill>
                  <a:srgbClr val="0000FF"/>
                </a:solidFill>
                <a:latin typeface="华文楷体" panose="02010600040101010101" pitchFamily="2" charset="-122"/>
                <a:ea typeface="华文楷体" panose="02010600040101010101" pitchFamily="2" charset="-122"/>
              </a:rPr>
              <a:t>: </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grpSp>
        <p:nvGrpSpPr>
          <p:cNvPr id="5" name="组合 13"/>
          <p:cNvGrpSpPr/>
          <p:nvPr/>
        </p:nvGrpSpPr>
        <p:grpSpPr>
          <a:xfrm>
            <a:off x="1519238" y="1450975"/>
            <a:ext cx="7265987" cy="1412875"/>
            <a:chOff x="1878013" y="1843320"/>
            <a:chExt cx="7265987" cy="1412374"/>
          </a:xfrm>
        </p:grpSpPr>
        <p:sp>
          <p:nvSpPr>
            <p:cNvPr id="2059" name="Rectangle 11"/>
            <p:cNvSpPr/>
            <p:nvPr>
              <p:custDataLst>
                <p:tags r:id="rId7"/>
              </p:custDataLst>
            </p:nvPr>
          </p:nvSpPr>
          <p:spPr>
            <a:xfrm>
              <a:off x="1878013" y="1843320"/>
              <a:ext cx="7265987" cy="1412374"/>
            </a:xfrm>
            <a:prstGeom prst="rect">
              <a:avLst/>
            </a:prstGeom>
            <a:noFill/>
            <a:ln w="9525">
              <a:noFill/>
            </a:ln>
          </p:spPr>
          <p:txBody>
            <a:bodyPr>
              <a:spAutoFit/>
            </a:bodyPr>
            <a:p>
              <a:pPr>
                <a:lnSpc>
                  <a:spcPts val="3500"/>
                </a:lnSpc>
              </a:pPr>
              <a:r>
                <a:rPr lang="zh-CN" altLang="en-US" sz="2400" b="1" dirty="0">
                  <a:latin typeface="华文楷体" panose="02010600040101010101" pitchFamily="2" charset="-122"/>
                  <a:ea typeface="华文楷体" panose="02010600040101010101" pitchFamily="2" charset="-122"/>
                </a:rPr>
                <a:t>设</a:t>
              </a:r>
              <a:r>
                <a:rPr lang="en-US" altLang="zh-CN" sz="2400" b="1" i="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为古典概型</a:t>
              </a:r>
              <a:r>
                <a:rPr lang="en-US" altLang="zh-CN" sz="2400" b="1" i="1" dirty="0">
                  <a:latin typeface="华文楷体" panose="02010600040101010101" pitchFamily="2" charset="-122"/>
                  <a:ea typeface="华文楷体" panose="02010600040101010101" pitchFamily="2" charset="-122"/>
                </a:rPr>
                <a:t>E</a:t>
              </a:r>
              <a:r>
                <a:rPr lang="zh-CN" altLang="en-US" sz="2400" b="1" dirty="0">
                  <a:latin typeface="华文楷体" panose="02010600040101010101" pitchFamily="2" charset="-122"/>
                  <a:ea typeface="华文楷体" panose="02010600040101010101" pitchFamily="2" charset="-122"/>
                </a:rPr>
                <a:t>中的一个事件</a:t>
              </a:r>
              <a:r>
                <a:rPr lang="en-US" altLang="zh-CN" sz="2400" b="1" dirty="0">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E</a:t>
              </a:r>
              <a:r>
                <a:rPr lang="zh-CN" altLang="en-US" sz="2400" b="1" dirty="0">
                  <a:latin typeface="华文楷体" panose="02010600040101010101" pitchFamily="2" charset="-122"/>
                  <a:ea typeface="华文楷体" panose="02010600040101010101" pitchFamily="2" charset="-122"/>
                </a:rPr>
                <a:t>的基本事件总数</a:t>
              </a:r>
              <a:endParaRPr lang="en-US" altLang="zh-CN" sz="2400" b="1" dirty="0">
                <a:latin typeface="华文楷体" panose="02010600040101010101" pitchFamily="2" charset="-122"/>
                <a:ea typeface="华文楷体" panose="02010600040101010101" pitchFamily="2" charset="-122"/>
              </a:endParaRPr>
            </a:p>
            <a:p>
              <a:pPr>
                <a:lnSpc>
                  <a:spcPts val="3500"/>
                </a:lnSpc>
              </a:pPr>
              <a:r>
                <a:rPr lang="zh-CN" altLang="en-US" sz="2400" b="1" dirty="0">
                  <a:latin typeface="华文楷体" panose="02010600040101010101" pitchFamily="2" charset="-122"/>
                  <a:ea typeface="华文楷体" panose="02010600040101010101" pitchFamily="2" charset="-122"/>
                </a:rPr>
                <a:t>为</a:t>
              </a:r>
              <a:r>
                <a:rPr lang="en-US" altLang="zh-CN" sz="2400" b="1" i="1" dirty="0">
                  <a:latin typeface="华文楷体" panose="02010600040101010101" pitchFamily="2" charset="-122"/>
                  <a:ea typeface="华文楷体" panose="02010600040101010101" pitchFamily="2" charset="-122"/>
                </a:rPr>
                <a:t>n, </a:t>
              </a:r>
              <a:r>
                <a:rPr lang="zh-CN" altLang="en-US" sz="2400" b="1" dirty="0">
                  <a:latin typeface="华文楷体" panose="02010600040101010101" pitchFamily="2" charset="-122"/>
                  <a:ea typeface="华文楷体" panose="02010600040101010101" pitchFamily="2" charset="-122"/>
                </a:rPr>
                <a:t>事件</a:t>
              </a:r>
              <a:r>
                <a:rPr lang="en-US" altLang="zh-CN" sz="2400" b="1" i="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所包含的基本事件数为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称       为事件</a:t>
              </a:r>
              <a:r>
                <a:rPr lang="en-US" altLang="zh-CN" sz="2400" b="1" i="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的概率</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记为</a:t>
              </a:r>
              <a:r>
                <a:rPr lang="en-US" altLang="zh-CN" sz="2400" b="1" i="1" dirty="0">
                  <a:latin typeface="华文楷体" panose="02010600040101010101" pitchFamily="2" charset="-122"/>
                  <a:ea typeface="华文楷体" panose="02010600040101010101" pitchFamily="2" charset="-122"/>
                </a:rPr>
                <a:t>P(A)</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graphicFrame>
          <p:nvGraphicFramePr>
            <p:cNvPr id="2050" name="Object 5"/>
            <p:cNvGraphicFramePr/>
            <p:nvPr>
              <p:custDataLst>
                <p:tags r:id="rId8"/>
              </p:custDataLst>
            </p:nvPr>
          </p:nvGraphicFramePr>
          <p:xfrm>
            <a:off x="6486525" y="2332495"/>
            <a:ext cx="431800" cy="485775"/>
          </p:xfrm>
          <a:graphic>
            <a:graphicData uri="http://schemas.openxmlformats.org/presentationml/2006/ole">
              <mc:AlternateContent xmlns:mc="http://schemas.openxmlformats.org/markup-compatibility/2006">
                <mc:Choice xmlns:v="urn:schemas-microsoft-com:vml" Requires="v">
                  <p:oleObj spid="_x0000_s3081" name="" r:id="rId9" imgW="203200" imgH="228600" progId="Equation.DSMT4">
                    <p:embed/>
                  </p:oleObj>
                </mc:Choice>
                <mc:Fallback>
                  <p:oleObj name="" r:id="rId9" imgW="203200" imgH="228600" progId="Equation.DSMT4">
                    <p:embed/>
                    <p:pic>
                      <p:nvPicPr>
                        <p:cNvPr id="0" name="图片 3080"/>
                        <p:cNvPicPr/>
                        <p:nvPr/>
                      </p:nvPicPr>
                      <p:blipFill>
                        <a:blip r:embed="rId10"/>
                        <a:stretch>
                          <a:fillRect/>
                        </a:stretch>
                      </p:blipFill>
                      <p:spPr>
                        <a:xfrm>
                          <a:off x="6486525" y="2332495"/>
                          <a:ext cx="431800" cy="485775"/>
                        </a:xfrm>
                        <a:prstGeom prst="rect">
                          <a:avLst/>
                        </a:prstGeom>
                        <a:noFill/>
                        <a:ln w="38100">
                          <a:noFill/>
                          <a:miter/>
                        </a:ln>
                      </p:spPr>
                    </p:pic>
                  </p:oleObj>
                </mc:Fallback>
              </mc:AlternateContent>
            </a:graphicData>
          </a:graphic>
        </p:graphicFrame>
        <p:graphicFrame>
          <p:nvGraphicFramePr>
            <p:cNvPr id="2051" name="Object 13"/>
            <p:cNvGraphicFramePr/>
            <p:nvPr>
              <p:custDataLst>
                <p:tags r:id="rId11"/>
              </p:custDataLst>
            </p:nvPr>
          </p:nvGraphicFramePr>
          <p:xfrm>
            <a:off x="7452320" y="2304776"/>
            <a:ext cx="356010" cy="649196"/>
          </p:xfrm>
          <a:graphic>
            <a:graphicData uri="http://schemas.openxmlformats.org/presentationml/2006/ole">
              <mc:AlternateContent xmlns:mc="http://schemas.openxmlformats.org/markup-compatibility/2006">
                <mc:Choice xmlns:v="urn:schemas-microsoft-com:vml" Requires="v">
                  <p:oleObj spid="_x0000_s3078" name="" r:id="rId12" imgW="215900" imgH="393065" progId="Equation.DSMT4">
                    <p:embed/>
                  </p:oleObj>
                </mc:Choice>
                <mc:Fallback>
                  <p:oleObj name="" r:id="rId12" imgW="215900" imgH="393065" progId="Equation.DSMT4">
                    <p:embed/>
                    <p:pic>
                      <p:nvPicPr>
                        <p:cNvPr id="0" name="图片 3077"/>
                        <p:cNvPicPr/>
                        <p:nvPr/>
                      </p:nvPicPr>
                      <p:blipFill>
                        <a:blip r:embed="rId13"/>
                        <a:stretch>
                          <a:fillRect/>
                        </a:stretch>
                      </p:blipFill>
                      <p:spPr>
                        <a:xfrm>
                          <a:off x="7452320" y="2304776"/>
                          <a:ext cx="356010" cy="649196"/>
                        </a:xfrm>
                        <a:prstGeom prst="rect">
                          <a:avLst/>
                        </a:prstGeom>
                        <a:noFill/>
                        <a:ln w="38100">
                          <a:noFill/>
                          <a:miter/>
                        </a:ln>
                      </p:spPr>
                    </p:pic>
                  </p:oleObj>
                </mc:Fallback>
              </mc:AlternateContent>
            </a:graphicData>
          </a:graphic>
        </p:graphicFrame>
      </p:grpSp>
      <p:sp>
        <p:nvSpPr>
          <p:cNvPr id="12" name="Text Box 30"/>
          <p:cNvSpPr txBox="1"/>
          <p:nvPr>
            <p:custDataLst>
              <p:tags r:id="rId14"/>
            </p:custDataLst>
          </p:nvPr>
        </p:nvSpPr>
        <p:spPr>
          <a:xfrm>
            <a:off x="1104900" y="5348288"/>
            <a:ext cx="7702550" cy="461962"/>
          </a:xfrm>
          <a:prstGeom prst="rect">
            <a:avLst/>
          </a:prstGeom>
          <a:noFill/>
          <a:ln w="9525">
            <a:noFill/>
          </a:ln>
        </p:spPr>
        <p:txBody>
          <a:bodyPr>
            <a:spAutoFit/>
          </a:bodyPr>
          <a:p>
            <a:r>
              <a:rPr lang="zh-CN" altLang="en-US" sz="2400" b="1" dirty="0">
                <a:solidFill>
                  <a:srgbClr val="0000FF"/>
                </a:solidFill>
                <a:latin typeface="华文楷体" panose="02010600040101010101" pitchFamily="2" charset="-122"/>
                <a:ea typeface="华文楷体" panose="02010600040101010101" pitchFamily="2" charset="-122"/>
              </a:rPr>
              <a:t>注</a:t>
            </a:r>
            <a:r>
              <a:rPr lang="en-US" altLang="zh-CN" sz="2400" b="1" dirty="0">
                <a:solidFill>
                  <a:srgbClr val="0000FF"/>
                </a:solidFill>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古典概率也具有非负性、规范性和可列可加性</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43"/>
                                        </p:tgtEl>
                                        <p:attrNameLst>
                                          <p:attrName>style.visibility</p:attrName>
                                        </p:attrNameLst>
                                      </p:cBhvr>
                                      <p:to>
                                        <p:strVal val="visible"/>
                                      </p:to>
                                    </p:set>
                                    <p:animEffect transition="in" filter="blinds(horizontal)">
                                      <p:cBhvr>
                                        <p:cTn id="7" dur="500"/>
                                        <p:tgtEl>
                                          <p:spTgt spid="184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443"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custDataLst>
              <p:tags r:id="rId1"/>
            </p:custDataLst>
          </p:nvPr>
        </p:nvSpPr>
        <p:spPr>
          <a:xfrm>
            <a:off x="1187450" y="752475"/>
            <a:ext cx="7956550" cy="3603625"/>
          </a:xfrm>
          <a:prstGeom prst="rect">
            <a:avLst/>
          </a:prstGeom>
          <a:noFill/>
          <a:ln w="9525">
            <a:noFill/>
          </a:ln>
        </p:spPr>
        <p:txBody>
          <a:bodyPr>
            <a:spAutoFit/>
          </a:bodyPr>
          <a:p>
            <a:pPr algn="ctr">
              <a:lnSpc>
                <a:spcPct val="130000"/>
              </a:lnSpc>
              <a:spcBef>
                <a:spcPct val="15000"/>
              </a:spcBef>
              <a:spcAft>
                <a:spcPct val="15000"/>
              </a:spcAft>
            </a:pPr>
            <a:r>
              <a:rPr lang="zh-CN" altLang="en-US" sz="2400" b="1" dirty="0">
                <a:solidFill>
                  <a:srgbClr val="0000FF"/>
                </a:solidFill>
                <a:latin typeface="华文楷体" panose="02010600040101010101" pitchFamily="2" charset="-122"/>
                <a:ea typeface="华文楷体" panose="02010600040101010101" pitchFamily="2" charset="-122"/>
              </a:rPr>
              <a:t>“古典概型”解题步骤</a:t>
            </a:r>
            <a:endParaRPr lang="en-US" altLang="zh-CN" sz="2400" b="1" dirty="0">
              <a:latin typeface="华文楷体" panose="02010600040101010101" pitchFamily="2" charset="-122"/>
              <a:ea typeface="华文楷体" panose="02010600040101010101" pitchFamily="2" charset="-122"/>
            </a:endParaRPr>
          </a:p>
          <a:p>
            <a:pPr>
              <a:lnSpc>
                <a:spcPct val="130000"/>
              </a:lnSpc>
              <a:spcBef>
                <a:spcPct val="5000"/>
              </a:spcBef>
              <a:spcAft>
                <a:spcPct val="5000"/>
              </a:spcAft>
            </a:pPr>
            <a:r>
              <a:rPr lang="en-US" altLang="zh-CN" sz="2400" b="1" dirty="0">
                <a:latin typeface="华文楷体" panose="02010600040101010101" pitchFamily="2" charset="-122"/>
                <a:ea typeface="华文楷体" panose="02010600040101010101" pitchFamily="2" charset="-122"/>
              </a:rPr>
              <a:t>1. </a:t>
            </a:r>
            <a:r>
              <a:rPr lang="zh-CN" altLang="en-US" sz="2400" b="1" dirty="0">
                <a:latin typeface="华文楷体" panose="02010600040101010101" pitchFamily="2" charset="-122"/>
                <a:ea typeface="华文楷体" panose="02010600040101010101" pitchFamily="2" charset="-122"/>
              </a:rPr>
              <a:t>确定样本空间及其数量</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一般的题目中只需要知道样本空间中元素个数即可</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a:p>
            <a:pPr>
              <a:lnSpc>
                <a:spcPct val="130000"/>
              </a:lnSpc>
              <a:spcBef>
                <a:spcPct val="5000"/>
              </a:spcBef>
              <a:spcAft>
                <a:spcPct val="5000"/>
              </a:spcAft>
            </a:pPr>
            <a:r>
              <a:rPr lang="en-US" altLang="zh-CN" sz="2400" b="1" dirty="0">
                <a:latin typeface="华文楷体" panose="02010600040101010101" pitchFamily="2" charset="-122"/>
                <a:ea typeface="华文楷体" panose="02010600040101010101" pitchFamily="2" charset="-122"/>
              </a:rPr>
              <a:t>2. </a:t>
            </a:r>
            <a:r>
              <a:rPr lang="zh-CN" altLang="en-US" sz="2400" b="1" dirty="0">
                <a:latin typeface="华文楷体" panose="02010600040101010101" pitchFamily="2" charset="-122"/>
                <a:ea typeface="华文楷体" panose="02010600040101010101" pitchFamily="2" charset="-122"/>
              </a:rPr>
              <a:t>确定是否为古典概型</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即样本空间中是否含有有限个元素</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且各基本事件发生的可能性是否相同</a:t>
            </a:r>
            <a:endParaRPr lang="en-US" altLang="zh-CN" sz="2400" b="1" dirty="0">
              <a:latin typeface="华文楷体" panose="02010600040101010101" pitchFamily="2" charset="-122"/>
              <a:ea typeface="华文楷体" panose="02010600040101010101" pitchFamily="2" charset="-122"/>
            </a:endParaRPr>
          </a:p>
          <a:p>
            <a:pPr>
              <a:lnSpc>
                <a:spcPct val="130000"/>
              </a:lnSpc>
              <a:spcBef>
                <a:spcPct val="5000"/>
              </a:spcBef>
              <a:spcAft>
                <a:spcPct val="5000"/>
              </a:spcAft>
            </a:pPr>
            <a:r>
              <a:rPr lang="en-US" altLang="zh-CN" sz="2400" b="1" dirty="0">
                <a:latin typeface="华文楷体" panose="02010600040101010101" pitchFamily="2" charset="-122"/>
                <a:ea typeface="华文楷体" panose="02010600040101010101" pitchFamily="2" charset="-122"/>
              </a:rPr>
              <a:t>3. </a:t>
            </a:r>
            <a:r>
              <a:rPr lang="zh-CN" altLang="en-US" sz="2400" b="1" dirty="0">
                <a:latin typeface="华文楷体" panose="02010600040101010101" pitchFamily="2" charset="-122"/>
                <a:ea typeface="华文楷体" panose="02010600040101010101" pitchFamily="2" charset="-122"/>
              </a:rPr>
              <a:t>确定所求事件</a:t>
            </a:r>
            <a:r>
              <a:rPr lang="en-US" altLang="zh-CN" sz="2400" b="1" i="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中的基本事件及其数量</a:t>
            </a:r>
            <a:endParaRPr lang="en-US" altLang="zh-CN" sz="2400" b="1" dirty="0">
              <a:latin typeface="华文楷体" panose="02010600040101010101" pitchFamily="2" charset="-122"/>
              <a:ea typeface="华文楷体" panose="02010600040101010101" pitchFamily="2" charset="-122"/>
            </a:endParaRPr>
          </a:p>
          <a:p>
            <a:pPr>
              <a:lnSpc>
                <a:spcPct val="130000"/>
              </a:lnSpc>
              <a:spcBef>
                <a:spcPct val="5000"/>
              </a:spcBef>
              <a:spcAft>
                <a:spcPct val="5000"/>
              </a:spcAft>
            </a:pPr>
            <a:r>
              <a:rPr lang="en-US" altLang="zh-CN" sz="2400" b="1" dirty="0">
                <a:latin typeface="华文楷体" panose="02010600040101010101" pitchFamily="2" charset="-122"/>
                <a:ea typeface="华文楷体" panose="02010600040101010101" pitchFamily="2" charset="-122"/>
              </a:rPr>
              <a:t>4. </a:t>
            </a:r>
            <a:r>
              <a:rPr lang="zh-CN" altLang="en-US" sz="2400" b="1" dirty="0">
                <a:latin typeface="华文楷体" panose="02010600040101010101" pitchFamily="2" charset="-122"/>
                <a:ea typeface="华文楷体" panose="02010600040101010101" pitchFamily="2" charset="-122"/>
              </a:rPr>
              <a:t>利用古典概型的计算公式计算即可</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3" name="线形标注 1 2"/>
          <p:cNvSpPr/>
          <p:nvPr>
            <p:custDataLst>
              <p:tags r:id="rId2"/>
            </p:custDataLst>
          </p:nvPr>
        </p:nvSpPr>
        <p:spPr>
          <a:xfrm>
            <a:off x="6846888" y="2767013"/>
            <a:ext cx="1439862" cy="792162"/>
          </a:xfrm>
          <a:prstGeom prst="borderCallout1">
            <a:avLst>
              <a:gd name="adj1" fmla="val 14171"/>
              <a:gd name="adj2" fmla="val -2583"/>
              <a:gd name="adj3" fmla="val 44880"/>
              <a:gd name="adj4" fmla="val -39912"/>
            </a:avLst>
          </a:prstGeom>
          <a:solidFill>
            <a:srgbClr val="FFFF00"/>
          </a:solidFill>
          <a:ln w="25400" cap="flat" cmpd="sng">
            <a:solidFill>
              <a:schemeClr val="tx1"/>
            </a:solidFill>
            <a:prstDash val="solid"/>
            <a:miter/>
            <a:headEnd type="none" w="med" len="med"/>
            <a:tailEnd type="none" w="med" len="med"/>
          </a:ln>
        </p:spPr>
        <p:txBody>
          <a:bodyPr anchor="ctr" anchorCtr="0"/>
          <a:p>
            <a:pPr algn="ctr"/>
            <a:r>
              <a:rPr lang="zh-CN" altLang="en-US" b="1" dirty="0">
                <a:latin typeface="Times New Roman" panose="02020603050405020304" pitchFamily="18" charset="0"/>
                <a:ea typeface="宋体" panose="02010600030101010101" pitchFamily="2" charset="-122"/>
              </a:rPr>
              <a:t>根据实际情况判断</a:t>
            </a: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2">
                                            <p:txEl>
                                              <p:charRg st="0" end="11"/>
                                            </p:txEl>
                                          </p:spTgt>
                                        </p:tgtEl>
                                        <p:attrNameLst>
                                          <p:attrName>style.visibility</p:attrName>
                                        </p:attrNameLst>
                                      </p:cBhvr>
                                      <p:to>
                                        <p:strVal val="visible"/>
                                      </p:to>
                                    </p:set>
                                    <p:animEffect transition="in" filter="slide(fromBottom)">
                                      <p:cBhvr>
                                        <p:cTn id="7" dur="500"/>
                                        <p:tgtEl>
                                          <p:spTgt spid="2">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charRg st="11" end="49"/>
                                            </p:txEl>
                                          </p:spTgt>
                                        </p:tgtEl>
                                        <p:attrNameLst>
                                          <p:attrName>style.visibility</p:attrName>
                                        </p:attrNameLst>
                                      </p:cBhvr>
                                      <p:to>
                                        <p:strVal val="visible"/>
                                      </p:to>
                                    </p:set>
                                    <p:anim calcmode="lin" valueType="num">
                                      <p:cBhvr additive="base">
                                        <p:cTn id="12" dur="500" fill="hold"/>
                                        <p:tgtEl>
                                          <p:spTgt spid="2">
                                            <p:txEl>
                                              <p:charRg st="11" end="49"/>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charRg st="11" end="49"/>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
                                            <p:txEl>
                                              <p:charRg st="49" end="97"/>
                                            </p:txEl>
                                          </p:spTgt>
                                        </p:tgtEl>
                                        <p:attrNameLst>
                                          <p:attrName>style.visibility</p:attrName>
                                        </p:attrNameLst>
                                      </p:cBhvr>
                                      <p:to>
                                        <p:strVal val="visible"/>
                                      </p:to>
                                    </p:set>
                                    <p:animEffect transition="in" filter="box(in)">
                                      <p:cBhvr>
                                        <p:cTn id="18" dur="500"/>
                                        <p:tgtEl>
                                          <p:spTgt spid="2">
                                            <p:txEl>
                                              <p:charRg st="49" end="9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amond(in)">
                                      <p:cBhvr>
                                        <p:cTn id="23" dur="1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charRg st="97" end="118"/>
                                            </p:txEl>
                                          </p:spTgt>
                                        </p:tgtEl>
                                        <p:attrNameLst>
                                          <p:attrName>style.visibility</p:attrName>
                                        </p:attrNameLst>
                                      </p:cBhvr>
                                      <p:to>
                                        <p:strVal val="visible"/>
                                      </p:to>
                                    </p:set>
                                    <p:animEffect transition="in" filter="blinds(horizontal)">
                                      <p:cBhvr>
                                        <p:cTn id="28" dur="500"/>
                                        <p:tgtEl>
                                          <p:spTgt spid="2">
                                            <p:txEl>
                                              <p:charRg st="97" end="11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2">
                                            <p:txEl>
                                              <p:charRg st="118" end="138"/>
                                            </p:txEl>
                                          </p:spTgt>
                                        </p:tgtEl>
                                        <p:attrNameLst>
                                          <p:attrName>style.visibility</p:attrName>
                                        </p:attrNameLst>
                                      </p:cBhvr>
                                      <p:to>
                                        <p:strVal val="visible"/>
                                      </p:to>
                                    </p:set>
                                    <p:animEffect transition="in" filter="slide(fromBottom)">
                                      <p:cBhvr>
                                        <p:cTn id="33" dur="500"/>
                                        <p:tgtEl>
                                          <p:spTgt spid="2">
                                            <p:txEl>
                                              <p:charRg st="118"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83" name="Object 11"/>
          <p:cNvGraphicFramePr/>
          <p:nvPr/>
        </p:nvGraphicFramePr>
        <p:xfrm>
          <a:off x="1922463" y="2786063"/>
          <a:ext cx="4176712" cy="796925"/>
        </p:xfrm>
        <a:graphic>
          <a:graphicData uri="http://schemas.openxmlformats.org/presentationml/2006/ole">
            <mc:AlternateContent xmlns:mc="http://schemas.openxmlformats.org/markup-compatibility/2006">
              <mc:Choice xmlns:v="urn:schemas-microsoft-com:vml" Requires="v">
                <p:oleObj spid="_x0000_s3178" name="" r:id="rId1" imgW="2197100" imgH="419100" progId="Equation.3">
                  <p:embed/>
                </p:oleObj>
              </mc:Choice>
              <mc:Fallback>
                <p:oleObj name="" r:id="rId1" imgW="2197100" imgH="419100" progId="Equation.3">
                  <p:embed/>
                  <p:pic>
                    <p:nvPicPr>
                      <p:cNvPr id="0" name="图片 3177"/>
                      <p:cNvPicPr/>
                      <p:nvPr/>
                    </p:nvPicPr>
                    <p:blipFill>
                      <a:blip r:embed="rId2"/>
                      <a:stretch>
                        <a:fillRect/>
                      </a:stretch>
                    </p:blipFill>
                    <p:spPr>
                      <a:xfrm>
                        <a:off x="1922463" y="2786063"/>
                        <a:ext cx="4176712" cy="796925"/>
                      </a:xfrm>
                      <a:prstGeom prst="rect">
                        <a:avLst/>
                      </a:prstGeom>
                      <a:noFill/>
                      <a:ln w="38100">
                        <a:noFill/>
                        <a:miter/>
                      </a:ln>
                    </p:spPr>
                  </p:pic>
                </p:oleObj>
              </mc:Fallback>
            </mc:AlternateContent>
          </a:graphicData>
        </a:graphic>
      </p:graphicFrame>
      <p:sp>
        <p:nvSpPr>
          <p:cNvPr id="3084" name="Text Box 12"/>
          <p:cNvSpPr txBox="1"/>
          <p:nvPr/>
        </p:nvSpPr>
        <p:spPr>
          <a:xfrm>
            <a:off x="217488" y="642938"/>
            <a:ext cx="8001000" cy="457200"/>
          </a:xfrm>
          <a:prstGeom prst="rect">
            <a:avLst/>
          </a:prstGeom>
          <a:noFill/>
          <a:ln w="9525">
            <a:noFill/>
          </a:ln>
        </p:spPr>
        <p:txBody>
          <a:bodyPr>
            <a:spAutoFit/>
          </a:bodyPr>
          <a:p>
            <a:pPr>
              <a:buNone/>
            </a:pPr>
            <a:r>
              <a:rPr lang="en-US" altLang="zh-CN" sz="2400" b="1" dirty="0">
                <a:latin typeface="Times New Roman" panose="02020603050405020304" pitchFamily="18" charset="0"/>
                <a:ea typeface="华文楷体" panose="02010600040101010101" pitchFamily="2" charset="-122"/>
              </a:rPr>
              <a:t>· </a:t>
            </a:r>
            <a:r>
              <a:rPr lang="zh-CN" altLang="en-US" sz="2400" b="1" dirty="0">
                <a:latin typeface="Times New Roman" panose="02020603050405020304" pitchFamily="18" charset="0"/>
                <a:ea typeface="华文楷体" panose="02010600040101010101" pitchFamily="2" charset="-122"/>
              </a:rPr>
              <a:t>概率</a:t>
            </a:r>
            <a:r>
              <a:rPr lang="en-US" altLang="zh-CN" sz="2400" b="1" dirty="0">
                <a:latin typeface="Times New Roman" panose="02020603050405020304" pitchFamily="18" charset="0"/>
                <a:ea typeface="华文楷体" panose="02010600040101010101" pitchFamily="2" charset="-122"/>
              </a:rPr>
              <a:t>——</a:t>
            </a:r>
            <a:r>
              <a:rPr lang="zh-CN" altLang="en-US" sz="2400" b="1" dirty="0">
                <a:latin typeface="Times New Roman" panose="02020603050405020304" pitchFamily="18" charset="0"/>
                <a:ea typeface="华文楷体" panose="02010600040101010101" pitchFamily="2" charset="-122"/>
              </a:rPr>
              <a:t>用来刻画随机事件发生的可能性大小的数量指标</a:t>
            </a:r>
            <a:r>
              <a:rPr lang="en-US" altLang="zh-CN" sz="2400" b="1" dirty="0">
                <a:latin typeface="Times New Roman" panose="02020603050405020304" pitchFamily="18" charset="0"/>
                <a:ea typeface="华文楷体" panose="02010600040101010101" pitchFamily="2" charset="-122"/>
              </a:rPr>
              <a:t>.</a:t>
            </a:r>
            <a:endParaRPr lang="en-US" altLang="zh-CN" sz="2400" b="1" dirty="0">
              <a:latin typeface="Times New Roman" panose="02020603050405020304" pitchFamily="18" charset="0"/>
              <a:ea typeface="华文楷体" panose="02010600040101010101" pitchFamily="2" charset="-122"/>
            </a:endParaRPr>
          </a:p>
        </p:txBody>
      </p:sp>
      <p:sp>
        <p:nvSpPr>
          <p:cNvPr id="3085" name="Text Box 13"/>
          <p:cNvSpPr txBox="1"/>
          <p:nvPr/>
        </p:nvSpPr>
        <p:spPr>
          <a:xfrm>
            <a:off x="398463" y="1066800"/>
            <a:ext cx="2133600" cy="457200"/>
          </a:xfrm>
          <a:prstGeom prst="rect">
            <a:avLst/>
          </a:prstGeom>
          <a:noFill/>
          <a:ln w="9525">
            <a:noFill/>
          </a:ln>
        </p:spPr>
        <p:txBody>
          <a:bodyPr>
            <a:spAutoFit/>
          </a:bodyPr>
          <a:p>
            <a:pPr>
              <a:buNone/>
            </a:pPr>
            <a:r>
              <a:rPr lang="en-US" altLang="zh-CN" sz="2400" b="1" dirty="0">
                <a:solidFill>
                  <a:srgbClr val="0000FF"/>
                </a:solidFill>
                <a:latin typeface="华文楷体" panose="02010600040101010101" pitchFamily="2" charset="-122"/>
                <a:ea typeface="华文楷体" panose="02010600040101010101" pitchFamily="2" charset="-122"/>
              </a:rPr>
              <a:t>2.1 </a:t>
            </a:r>
            <a:r>
              <a:rPr lang="zh-CN" altLang="en-US" sz="2400" b="1" dirty="0">
                <a:solidFill>
                  <a:srgbClr val="0000FF"/>
                </a:solidFill>
                <a:latin typeface="华文楷体" panose="02010600040101010101" pitchFamily="2" charset="-122"/>
                <a:ea typeface="华文楷体" panose="02010600040101010101" pitchFamily="2" charset="-122"/>
              </a:rPr>
              <a:t>频率</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
        <p:nvSpPr>
          <p:cNvPr id="3086" name="Text Box 14"/>
          <p:cNvSpPr txBox="1"/>
          <p:nvPr/>
        </p:nvSpPr>
        <p:spPr>
          <a:xfrm>
            <a:off x="428625" y="1447800"/>
            <a:ext cx="7013575" cy="830263"/>
          </a:xfrm>
          <a:prstGeom prst="rect">
            <a:avLst/>
          </a:prstGeom>
          <a:noFill/>
          <a:ln w="9525">
            <a:noFill/>
          </a:ln>
        </p:spPr>
        <p:txBody>
          <a:bodyPr>
            <a:spAutoFit/>
          </a:bodyPr>
          <a:p>
            <a:pPr>
              <a:buNone/>
            </a:pPr>
            <a:r>
              <a:rPr lang="en-US" altLang="zh-CN" sz="2400" b="1" dirty="0">
                <a:latin typeface="Times New Roman" panose="02020603050405020304" pitchFamily="18" charset="0"/>
                <a:ea typeface="华文楷体" panose="02010600040101010101" pitchFamily="2" charset="-122"/>
              </a:rPr>
              <a:t>1</a:t>
            </a:r>
            <a:r>
              <a:rPr lang="zh-CN" altLang="en-US" sz="2400" b="1" dirty="0">
                <a:latin typeface="Times New Roman" panose="02020603050405020304" pitchFamily="18" charset="0"/>
                <a:ea typeface="华文楷体" panose="02010600040101010101" pitchFamily="2" charset="-122"/>
              </a:rPr>
              <a:t>、定义：在相同条件下进行的</a:t>
            </a:r>
            <a:r>
              <a:rPr lang="en-US" altLang="zh-CN" sz="2400" b="1" i="1" dirty="0">
                <a:latin typeface="Times New Roman" panose="02020603050405020304" pitchFamily="18" charset="0"/>
                <a:ea typeface="华文楷体" panose="02010600040101010101" pitchFamily="2" charset="-122"/>
              </a:rPr>
              <a:t>n</a:t>
            </a:r>
            <a:r>
              <a:rPr lang="zh-CN" altLang="en-US" sz="2400" b="1" dirty="0">
                <a:latin typeface="Times New Roman" panose="02020603050405020304" pitchFamily="18" charset="0"/>
                <a:ea typeface="华文楷体" panose="02010600040101010101" pitchFamily="2" charset="-122"/>
              </a:rPr>
              <a:t>次重复试验中</a:t>
            </a:r>
            <a:r>
              <a:rPr lang="en-US" altLang="zh-CN" sz="2400" b="1" dirty="0">
                <a:latin typeface="Times New Roman" panose="02020603050405020304" pitchFamily="18" charset="0"/>
                <a:ea typeface="华文楷体" panose="02010600040101010101" pitchFamily="2" charset="-122"/>
              </a:rPr>
              <a:t>, </a:t>
            </a:r>
            <a:r>
              <a:rPr lang="zh-CN" altLang="en-US" sz="2400" b="1" dirty="0">
                <a:latin typeface="Times New Roman" panose="02020603050405020304" pitchFamily="18" charset="0"/>
                <a:ea typeface="华文楷体" panose="02010600040101010101" pitchFamily="2" charset="-122"/>
              </a:rPr>
              <a:t>事件</a:t>
            </a:r>
            <a:r>
              <a:rPr lang="en-US" altLang="zh-CN" sz="2400" b="1" i="1" dirty="0">
                <a:latin typeface="Times New Roman" panose="02020603050405020304" pitchFamily="18" charset="0"/>
                <a:ea typeface="华文楷体" panose="02010600040101010101" pitchFamily="2" charset="-122"/>
              </a:rPr>
              <a:t>A</a:t>
            </a:r>
            <a:r>
              <a:rPr lang="zh-CN" altLang="en-US" sz="2400" b="1" dirty="0">
                <a:latin typeface="Times New Roman" panose="02020603050405020304" pitchFamily="18" charset="0"/>
                <a:ea typeface="华文楷体" panose="02010600040101010101" pitchFamily="2" charset="-122"/>
              </a:rPr>
              <a:t>发生的次数</a:t>
            </a:r>
            <a:r>
              <a:rPr lang="en-US" altLang="zh-CN" sz="2400" b="1" i="1" dirty="0">
                <a:latin typeface="Times New Roman" panose="02020603050405020304" pitchFamily="18" charset="0"/>
                <a:ea typeface="华文楷体" panose="02010600040101010101" pitchFamily="2" charset="-122"/>
              </a:rPr>
              <a:t>n</a:t>
            </a:r>
            <a:r>
              <a:rPr lang="en-US" altLang="zh-CN" sz="2400" b="1" i="1" baseline="-25000" dirty="0">
                <a:latin typeface="Times New Roman" panose="02020603050405020304" pitchFamily="18" charset="0"/>
                <a:ea typeface="华文楷体" panose="02010600040101010101" pitchFamily="2" charset="-122"/>
              </a:rPr>
              <a:t>A</a:t>
            </a:r>
            <a:r>
              <a:rPr lang="zh-CN" altLang="en-US" sz="2400" b="1" dirty="0">
                <a:latin typeface="Times New Roman" panose="02020603050405020304" pitchFamily="18" charset="0"/>
                <a:ea typeface="华文楷体" panose="02010600040101010101" pitchFamily="2" charset="-122"/>
              </a:rPr>
              <a:t>称为事件</a:t>
            </a:r>
            <a:r>
              <a:rPr lang="en-US" altLang="zh-CN" sz="2400" b="1" i="1" dirty="0">
                <a:latin typeface="Times New Roman" panose="02020603050405020304" pitchFamily="18" charset="0"/>
                <a:ea typeface="华文楷体" panose="02010600040101010101" pitchFamily="2" charset="-122"/>
              </a:rPr>
              <a:t>A</a:t>
            </a:r>
            <a:r>
              <a:rPr lang="zh-CN" altLang="en-US" sz="2400" b="1" dirty="0">
                <a:latin typeface="Times New Roman" panose="02020603050405020304" pitchFamily="18" charset="0"/>
                <a:ea typeface="华文楷体" panose="02010600040101010101" pitchFamily="2" charset="-122"/>
              </a:rPr>
              <a:t>发生的</a:t>
            </a:r>
            <a:r>
              <a:rPr lang="zh-CN" altLang="en-US" sz="2400" b="1" dirty="0">
                <a:solidFill>
                  <a:srgbClr val="1D41D5"/>
                </a:solidFill>
                <a:latin typeface="Times New Roman" panose="02020603050405020304" pitchFamily="18" charset="0"/>
                <a:ea typeface="华文楷体" panose="02010600040101010101" pitchFamily="2" charset="-122"/>
              </a:rPr>
              <a:t>频数</a:t>
            </a:r>
            <a:r>
              <a:rPr lang="zh-CN" altLang="en-US" sz="2400" b="1" dirty="0">
                <a:latin typeface="Times New Roman" panose="02020603050405020304" pitchFamily="18" charset="0"/>
                <a:ea typeface="华文楷体" panose="02010600040101010101" pitchFamily="2" charset="-122"/>
              </a:rPr>
              <a:t>；</a:t>
            </a:r>
            <a:endParaRPr lang="zh-CN" altLang="en-US" sz="2400" b="1" dirty="0">
              <a:latin typeface="Times New Roman" panose="02020603050405020304" pitchFamily="18" charset="0"/>
              <a:ea typeface="华文楷体" panose="02010600040101010101" pitchFamily="2" charset="-122"/>
            </a:endParaRPr>
          </a:p>
        </p:txBody>
      </p:sp>
      <p:sp>
        <p:nvSpPr>
          <p:cNvPr id="3089" name="Text Box 17"/>
          <p:cNvSpPr txBox="1"/>
          <p:nvPr/>
        </p:nvSpPr>
        <p:spPr>
          <a:xfrm>
            <a:off x="487363" y="3581400"/>
            <a:ext cx="3429000" cy="457200"/>
          </a:xfrm>
          <a:prstGeom prst="rect">
            <a:avLst/>
          </a:prstGeom>
          <a:noFill/>
          <a:ln w="9525">
            <a:noFill/>
          </a:ln>
        </p:spPr>
        <p:txBody>
          <a:bodyPr>
            <a:spAutoFit/>
          </a:bodyPr>
          <a:p>
            <a:pPr>
              <a:buNone/>
            </a:pPr>
            <a:r>
              <a:rPr lang="en-US" altLang="zh-CN" sz="2400" b="1" dirty="0">
                <a:latin typeface="Times New Roman" panose="02020603050405020304" pitchFamily="18" charset="0"/>
                <a:ea typeface="华文楷体" panose="02010600040101010101" pitchFamily="2" charset="-122"/>
              </a:rPr>
              <a:t>2</a:t>
            </a:r>
            <a:r>
              <a:rPr lang="zh-CN" altLang="en-US" sz="2400" b="1" dirty="0">
                <a:latin typeface="Times New Roman" panose="02020603050405020304" pitchFamily="18" charset="0"/>
                <a:ea typeface="华文楷体" panose="02010600040101010101" pitchFamily="2" charset="-122"/>
              </a:rPr>
              <a:t>、频率的基本性质：</a:t>
            </a:r>
            <a:endParaRPr lang="zh-CN" altLang="en-US" sz="2400" b="1" dirty="0">
              <a:latin typeface="Times New Roman" panose="02020603050405020304" pitchFamily="18" charset="0"/>
              <a:ea typeface="华文楷体" panose="02010600040101010101" pitchFamily="2" charset="-122"/>
            </a:endParaRPr>
          </a:p>
        </p:txBody>
      </p:sp>
      <p:graphicFrame>
        <p:nvGraphicFramePr>
          <p:cNvPr id="3090" name="Object 18"/>
          <p:cNvGraphicFramePr/>
          <p:nvPr/>
        </p:nvGraphicFramePr>
        <p:xfrm>
          <a:off x="814388" y="4429125"/>
          <a:ext cx="2019300" cy="460375"/>
        </p:xfrm>
        <a:graphic>
          <a:graphicData uri="http://schemas.openxmlformats.org/presentationml/2006/ole">
            <mc:AlternateContent xmlns:mc="http://schemas.openxmlformats.org/markup-compatibility/2006">
              <mc:Choice xmlns:v="urn:schemas-microsoft-com:vml" Requires="v">
                <p:oleObj spid="_x0000_s3174" name="" r:id="rId3" imgW="1002665" imgH="228600" progId="Equation.DSMT4">
                  <p:embed/>
                </p:oleObj>
              </mc:Choice>
              <mc:Fallback>
                <p:oleObj name="" r:id="rId3" imgW="1002665" imgH="228600" progId="Equation.DSMT4">
                  <p:embed/>
                  <p:pic>
                    <p:nvPicPr>
                      <p:cNvPr id="0" name="图片 3173"/>
                      <p:cNvPicPr/>
                      <p:nvPr/>
                    </p:nvPicPr>
                    <p:blipFill>
                      <a:blip r:embed="rId4"/>
                      <a:stretch>
                        <a:fillRect/>
                      </a:stretch>
                    </p:blipFill>
                    <p:spPr>
                      <a:xfrm>
                        <a:off x="814388" y="4429125"/>
                        <a:ext cx="2019300" cy="460375"/>
                      </a:xfrm>
                      <a:prstGeom prst="rect">
                        <a:avLst/>
                      </a:prstGeom>
                      <a:noFill/>
                      <a:ln w="38100">
                        <a:noFill/>
                        <a:miter/>
                      </a:ln>
                    </p:spPr>
                  </p:pic>
                </p:oleObj>
              </mc:Fallback>
            </mc:AlternateContent>
          </a:graphicData>
        </a:graphic>
      </p:graphicFrame>
      <p:graphicFrame>
        <p:nvGraphicFramePr>
          <p:cNvPr id="3091" name="Object 19"/>
          <p:cNvGraphicFramePr/>
          <p:nvPr/>
        </p:nvGraphicFramePr>
        <p:xfrm>
          <a:off x="831850" y="4000500"/>
          <a:ext cx="2505075" cy="460375"/>
        </p:xfrm>
        <a:graphic>
          <a:graphicData uri="http://schemas.openxmlformats.org/presentationml/2006/ole">
            <mc:AlternateContent xmlns:mc="http://schemas.openxmlformats.org/markup-compatibility/2006">
              <mc:Choice xmlns:v="urn:schemas-microsoft-com:vml" Requires="v">
                <p:oleObj spid="_x0000_s3175" name="" r:id="rId5" imgW="1244600" imgH="228600" progId="Equation.DSMT4">
                  <p:embed/>
                </p:oleObj>
              </mc:Choice>
              <mc:Fallback>
                <p:oleObj name="" r:id="rId5" imgW="1244600" imgH="228600" progId="Equation.DSMT4">
                  <p:embed/>
                  <p:pic>
                    <p:nvPicPr>
                      <p:cNvPr id="0" name="图片 3174"/>
                      <p:cNvPicPr/>
                      <p:nvPr/>
                    </p:nvPicPr>
                    <p:blipFill>
                      <a:blip r:embed="rId6"/>
                      <a:stretch>
                        <a:fillRect/>
                      </a:stretch>
                    </p:blipFill>
                    <p:spPr>
                      <a:xfrm>
                        <a:off x="831850" y="4000500"/>
                        <a:ext cx="2505075" cy="460375"/>
                      </a:xfrm>
                      <a:prstGeom prst="rect">
                        <a:avLst/>
                      </a:prstGeom>
                      <a:noFill/>
                      <a:ln w="38100">
                        <a:noFill/>
                        <a:miter/>
                      </a:ln>
                    </p:spPr>
                  </p:pic>
                </p:oleObj>
              </mc:Fallback>
            </mc:AlternateContent>
          </a:graphicData>
        </a:graphic>
      </p:graphicFrame>
      <p:graphicFrame>
        <p:nvGraphicFramePr>
          <p:cNvPr id="3092" name="Object 20"/>
          <p:cNvGraphicFramePr/>
          <p:nvPr/>
        </p:nvGraphicFramePr>
        <p:xfrm>
          <a:off x="800100" y="4876800"/>
          <a:ext cx="6497638" cy="458788"/>
        </p:xfrm>
        <a:graphic>
          <a:graphicData uri="http://schemas.openxmlformats.org/presentationml/2006/ole">
            <mc:AlternateContent xmlns:mc="http://schemas.openxmlformats.org/markup-compatibility/2006">
              <mc:Choice xmlns:v="urn:schemas-microsoft-com:vml" Requires="v">
                <p:oleObj spid="_x0000_s3176" name="" r:id="rId7" imgW="3225800" imgH="228600" progId="Equation.DSMT4">
                  <p:embed/>
                </p:oleObj>
              </mc:Choice>
              <mc:Fallback>
                <p:oleObj name="" r:id="rId7" imgW="3225800" imgH="228600" progId="Equation.DSMT4">
                  <p:embed/>
                  <p:pic>
                    <p:nvPicPr>
                      <p:cNvPr id="0" name="图片 3175"/>
                      <p:cNvPicPr/>
                      <p:nvPr/>
                    </p:nvPicPr>
                    <p:blipFill>
                      <a:blip r:embed="rId8"/>
                      <a:stretch>
                        <a:fillRect/>
                      </a:stretch>
                    </p:blipFill>
                    <p:spPr>
                      <a:xfrm>
                        <a:off x="800100" y="4876800"/>
                        <a:ext cx="6497638" cy="458788"/>
                      </a:xfrm>
                      <a:prstGeom prst="rect">
                        <a:avLst/>
                      </a:prstGeom>
                      <a:noFill/>
                      <a:ln w="38100">
                        <a:noFill/>
                        <a:miter/>
                      </a:ln>
                    </p:spPr>
                  </p:pic>
                </p:oleObj>
              </mc:Fallback>
            </mc:AlternateContent>
          </a:graphicData>
        </a:graphic>
      </p:graphicFrame>
      <p:graphicFrame>
        <p:nvGraphicFramePr>
          <p:cNvPr id="3093" name="Object 21"/>
          <p:cNvGraphicFramePr/>
          <p:nvPr/>
        </p:nvGraphicFramePr>
        <p:xfrm>
          <a:off x="1455738" y="5334000"/>
          <a:ext cx="5830887" cy="469900"/>
        </p:xfrm>
        <a:graphic>
          <a:graphicData uri="http://schemas.openxmlformats.org/presentationml/2006/ole">
            <mc:AlternateContent xmlns:mc="http://schemas.openxmlformats.org/markup-compatibility/2006">
              <mc:Choice xmlns:v="urn:schemas-microsoft-com:vml" Requires="v">
                <p:oleObj spid="_x0000_s3177" name="" r:id="rId9" imgW="3263900" imgH="228600" progId="Equation.DSMT4">
                  <p:embed/>
                </p:oleObj>
              </mc:Choice>
              <mc:Fallback>
                <p:oleObj name="" r:id="rId9" imgW="3263900" imgH="228600" progId="Equation.DSMT4">
                  <p:embed/>
                  <p:pic>
                    <p:nvPicPr>
                      <p:cNvPr id="0" name="图片 3176"/>
                      <p:cNvPicPr/>
                      <p:nvPr/>
                    </p:nvPicPr>
                    <p:blipFill>
                      <a:blip r:embed="rId10"/>
                      <a:stretch>
                        <a:fillRect/>
                      </a:stretch>
                    </p:blipFill>
                    <p:spPr>
                      <a:xfrm>
                        <a:off x="1455738" y="5334000"/>
                        <a:ext cx="5830887" cy="469900"/>
                      </a:xfrm>
                      <a:prstGeom prst="rect">
                        <a:avLst/>
                      </a:prstGeom>
                      <a:noFill/>
                      <a:ln w="38100">
                        <a:noFill/>
                        <a:miter/>
                      </a:ln>
                    </p:spPr>
                  </p:pic>
                </p:oleObj>
              </mc:Fallback>
            </mc:AlternateContent>
          </a:graphicData>
        </a:graphic>
      </p:graphicFrame>
      <p:sp>
        <p:nvSpPr>
          <p:cNvPr id="3094" name="Text Box 22"/>
          <p:cNvSpPr txBox="1"/>
          <p:nvPr/>
        </p:nvSpPr>
        <p:spPr>
          <a:xfrm>
            <a:off x="4729163" y="2314575"/>
            <a:ext cx="1295400" cy="457200"/>
          </a:xfrm>
          <a:prstGeom prst="rect">
            <a:avLst/>
          </a:prstGeom>
          <a:noFill/>
          <a:ln w="9525">
            <a:noFill/>
          </a:ln>
        </p:spPr>
        <p:txBody>
          <a:bodyPr>
            <a:spAutoFit/>
          </a:bodyPr>
          <a:p>
            <a:pPr>
              <a:buNone/>
            </a:pPr>
            <a:r>
              <a:rPr lang="zh-CN" altLang="en-US" sz="2400" b="1" dirty="0">
                <a:latin typeface="华文楷体" panose="02010600040101010101" pitchFamily="2" charset="-122"/>
                <a:ea typeface="华文楷体" panose="02010600040101010101" pitchFamily="2" charset="-122"/>
              </a:rPr>
              <a:t>  记为</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sp>
        <p:nvSpPr>
          <p:cNvPr id="15" name="Text Box 17"/>
          <p:cNvSpPr txBox="1"/>
          <p:nvPr/>
        </p:nvSpPr>
        <p:spPr>
          <a:xfrm>
            <a:off x="439738" y="2314575"/>
            <a:ext cx="5000625" cy="460375"/>
          </a:xfrm>
          <a:prstGeom prst="rect">
            <a:avLst/>
          </a:prstGeom>
          <a:noFill/>
          <a:ln w="9525">
            <a:noFill/>
          </a:ln>
        </p:spPr>
        <p:txBody>
          <a:bodyPr>
            <a:spAutoFit/>
          </a:bodyPr>
          <a:p>
            <a:pPr>
              <a:buNone/>
            </a:pPr>
            <a:r>
              <a:rPr lang="zh-CN" altLang="en-US" sz="2400" b="1" dirty="0">
                <a:latin typeface="Times New Roman" panose="02020603050405020304" pitchFamily="18" charset="0"/>
                <a:ea typeface="华文楷体" panose="02010600040101010101" pitchFamily="2" charset="-122"/>
              </a:rPr>
              <a:t>比值</a:t>
            </a:r>
            <a:r>
              <a:rPr lang="en-US" altLang="zh-CN" sz="2400" b="1" i="1" dirty="0">
                <a:latin typeface="Times New Roman" panose="02020603050405020304" pitchFamily="18" charset="0"/>
                <a:ea typeface="华文楷体" panose="02010600040101010101" pitchFamily="2" charset="-122"/>
              </a:rPr>
              <a:t>n</a:t>
            </a:r>
            <a:r>
              <a:rPr lang="en-US" altLang="zh-CN" sz="2400" b="1" i="1" baseline="-25000" dirty="0">
                <a:latin typeface="Times New Roman" panose="02020603050405020304" pitchFamily="18" charset="0"/>
                <a:ea typeface="华文楷体" panose="02010600040101010101" pitchFamily="2" charset="-122"/>
              </a:rPr>
              <a:t>A </a:t>
            </a:r>
            <a:r>
              <a:rPr lang="en-US" altLang="zh-CN" sz="2400" b="1" dirty="0">
                <a:latin typeface="Times New Roman" panose="02020603050405020304" pitchFamily="18" charset="0"/>
                <a:ea typeface="华文楷体" panose="02010600040101010101" pitchFamily="2" charset="-122"/>
              </a:rPr>
              <a:t>/n</a:t>
            </a:r>
            <a:r>
              <a:rPr lang="zh-CN" altLang="en-US" sz="2400" b="1" dirty="0">
                <a:latin typeface="Times New Roman" panose="02020603050405020304" pitchFamily="18" charset="0"/>
                <a:ea typeface="华文楷体" panose="02010600040101010101" pitchFamily="2" charset="-122"/>
              </a:rPr>
              <a:t>称为事件</a:t>
            </a:r>
            <a:r>
              <a:rPr lang="en-US" altLang="zh-CN" sz="2400" b="1" i="1" dirty="0">
                <a:latin typeface="Times New Roman" panose="02020603050405020304" pitchFamily="18" charset="0"/>
                <a:ea typeface="华文楷体" panose="02010600040101010101" pitchFamily="2" charset="-122"/>
              </a:rPr>
              <a:t>A</a:t>
            </a:r>
            <a:r>
              <a:rPr lang="zh-CN" altLang="en-US" sz="2400" b="1" dirty="0">
                <a:latin typeface="Times New Roman" panose="02020603050405020304" pitchFamily="18" charset="0"/>
                <a:ea typeface="华文楷体" panose="02010600040101010101" pitchFamily="2" charset="-122"/>
              </a:rPr>
              <a:t>发生的</a:t>
            </a:r>
            <a:r>
              <a:rPr lang="zh-CN" altLang="en-US" sz="2400" b="1" dirty="0">
                <a:solidFill>
                  <a:srgbClr val="1D41D5"/>
                </a:solidFill>
                <a:latin typeface="Times New Roman" panose="02020603050405020304" pitchFamily="18" charset="0"/>
                <a:ea typeface="华文楷体" panose="02010600040101010101" pitchFamily="2" charset="-122"/>
              </a:rPr>
              <a:t>频率</a:t>
            </a:r>
            <a:r>
              <a:rPr lang="en-US" altLang="zh-CN" sz="2400" b="1" dirty="0">
                <a:latin typeface="Times New Roman" panose="02020603050405020304" pitchFamily="18" charset="0"/>
                <a:ea typeface="华文楷体" panose="02010600040101010101" pitchFamily="2" charset="-122"/>
              </a:rPr>
              <a:t>.</a:t>
            </a:r>
            <a:endParaRPr lang="zh-CN" altLang="en-US" sz="2400" b="1" dirty="0">
              <a:latin typeface="Times New Roman" panose="02020603050405020304" pitchFamily="18" charset="0"/>
              <a:ea typeface="华文楷体" panose="02010600040101010101" pitchFamily="2" charset="-122"/>
            </a:endParaRPr>
          </a:p>
        </p:txBody>
      </p:sp>
      <p:sp>
        <p:nvSpPr>
          <p:cNvPr id="18" name="Text Box 13"/>
          <p:cNvSpPr txBox="1"/>
          <p:nvPr/>
        </p:nvSpPr>
        <p:spPr>
          <a:xfrm>
            <a:off x="3395663" y="3986213"/>
            <a:ext cx="2133600" cy="457200"/>
          </a:xfrm>
          <a:prstGeom prst="rect">
            <a:avLst/>
          </a:prstGeom>
          <a:noFill/>
          <a:ln w="9525">
            <a:noFill/>
          </a:ln>
        </p:spPr>
        <p:txBody>
          <a:bodyPr>
            <a:spAutoFit/>
          </a:bodyPr>
          <a:p>
            <a:pPr>
              <a:buNone/>
            </a:pP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非负性</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19" name="Text Box 13"/>
          <p:cNvSpPr txBox="1"/>
          <p:nvPr/>
        </p:nvSpPr>
        <p:spPr>
          <a:xfrm>
            <a:off x="2867025" y="4414838"/>
            <a:ext cx="2133600" cy="457200"/>
          </a:xfrm>
          <a:prstGeom prst="rect">
            <a:avLst/>
          </a:prstGeom>
          <a:noFill/>
          <a:ln w="9525">
            <a:noFill/>
          </a:ln>
        </p:spPr>
        <p:txBody>
          <a:bodyPr>
            <a:spAutoFit/>
          </a:bodyPr>
          <a:p>
            <a:pPr>
              <a:buNone/>
            </a:pP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规范性</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20" name="Text Box 13"/>
          <p:cNvSpPr txBox="1"/>
          <p:nvPr/>
        </p:nvSpPr>
        <p:spPr>
          <a:xfrm>
            <a:off x="7286625" y="5286375"/>
            <a:ext cx="2133600" cy="457200"/>
          </a:xfrm>
          <a:prstGeom prst="rect">
            <a:avLst/>
          </a:prstGeom>
          <a:noFill/>
          <a:ln w="9525">
            <a:noFill/>
          </a:ln>
        </p:spPr>
        <p:txBody>
          <a:bodyPr>
            <a:spAutoFit/>
          </a:bodyPr>
          <a:p>
            <a:pPr>
              <a:buNone/>
            </a:pP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有限可加性</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84"/>
                                        </p:tgtEl>
                                        <p:attrNameLst>
                                          <p:attrName>style.visibility</p:attrName>
                                        </p:attrNameLst>
                                      </p:cBhvr>
                                      <p:to>
                                        <p:strVal val="visible"/>
                                      </p:to>
                                    </p:set>
                                    <p:animEffect transition="in" filter="wipe(left)">
                                      <p:cBhvr>
                                        <p:cTn id="7" dur="500"/>
                                        <p:tgtEl>
                                          <p:spTgt spid="30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85"/>
                                        </p:tgtEl>
                                        <p:attrNameLst>
                                          <p:attrName>style.visibility</p:attrName>
                                        </p:attrNameLst>
                                      </p:cBhvr>
                                      <p:to>
                                        <p:strVal val="visible"/>
                                      </p:to>
                                    </p:set>
                                    <p:animEffect transition="in" filter="wipe(left)">
                                      <p:cBhvr>
                                        <p:cTn id="12" dur="500"/>
                                        <p:tgtEl>
                                          <p:spTgt spid="30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86"/>
                                        </p:tgtEl>
                                        <p:attrNameLst>
                                          <p:attrName>style.visibility</p:attrName>
                                        </p:attrNameLst>
                                      </p:cBhvr>
                                      <p:to>
                                        <p:strVal val="visible"/>
                                      </p:to>
                                    </p:set>
                                    <p:animEffect transition="in" filter="wipe(left)">
                                      <p:cBhvr>
                                        <p:cTn id="17" dur="500"/>
                                        <p:tgtEl>
                                          <p:spTgt spid="30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94"/>
                                        </p:tgtEl>
                                        <p:attrNameLst>
                                          <p:attrName>style.visibility</p:attrName>
                                        </p:attrNameLst>
                                      </p:cBhvr>
                                      <p:to>
                                        <p:strVal val="visible"/>
                                      </p:to>
                                    </p:set>
                                    <p:animEffect transition="in" filter="wipe(left)">
                                      <p:cBhvr>
                                        <p:cTn id="27" dur="500"/>
                                        <p:tgtEl>
                                          <p:spTgt spid="30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83"/>
                                        </p:tgtEl>
                                        <p:attrNameLst>
                                          <p:attrName>style.visibility</p:attrName>
                                        </p:attrNameLst>
                                      </p:cBhvr>
                                      <p:to>
                                        <p:strVal val="visible"/>
                                      </p:to>
                                    </p:set>
                                    <p:animEffect transition="in" filter="wipe(left)">
                                      <p:cBhvr>
                                        <p:cTn id="32" dur="500"/>
                                        <p:tgtEl>
                                          <p:spTgt spid="30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89"/>
                                        </p:tgtEl>
                                        <p:attrNameLst>
                                          <p:attrName>style.visibility</p:attrName>
                                        </p:attrNameLst>
                                      </p:cBhvr>
                                      <p:to>
                                        <p:strVal val="visible"/>
                                      </p:to>
                                    </p:set>
                                    <p:animEffect transition="in" filter="wipe(left)">
                                      <p:cBhvr>
                                        <p:cTn id="37" dur="500"/>
                                        <p:tgtEl>
                                          <p:spTgt spid="30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091"/>
                                        </p:tgtEl>
                                        <p:attrNameLst>
                                          <p:attrName>style.visibility</p:attrName>
                                        </p:attrNameLst>
                                      </p:cBhvr>
                                      <p:to>
                                        <p:strVal val="visible"/>
                                      </p:to>
                                    </p:set>
                                    <p:animEffect transition="in" filter="wipe(left)">
                                      <p:cBhvr>
                                        <p:cTn id="42" dur="500"/>
                                        <p:tgtEl>
                                          <p:spTgt spid="30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090"/>
                                        </p:tgtEl>
                                        <p:attrNameLst>
                                          <p:attrName>style.visibility</p:attrName>
                                        </p:attrNameLst>
                                      </p:cBhvr>
                                      <p:to>
                                        <p:strVal val="visible"/>
                                      </p:to>
                                    </p:set>
                                    <p:animEffect transition="in" filter="wipe(left)">
                                      <p:cBhvr>
                                        <p:cTn id="52" dur="500"/>
                                        <p:tgtEl>
                                          <p:spTgt spid="309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092"/>
                                        </p:tgtEl>
                                        <p:attrNameLst>
                                          <p:attrName>style.visibility</p:attrName>
                                        </p:attrNameLst>
                                      </p:cBhvr>
                                      <p:to>
                                        <p:strVal val="visible"/>
                                      </p:to>
                                    </p:set>
                                    <p:animEffect transition="in" filter="wipe(left)">
                                      <p:cBhvr>
                                        <p:cTn id="62" dur="500"/>
                                        <p:tgtEl>
                                          <p:spTgt spid="309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093"/>
                                        </p:tgtEl>
                                        <p:attrNameLst>
                                          <p:attrName>style.visibility</p:attrName>
                                        </p:attrNameLst>
                                      </p:cBhvr>
                                      <p:to>
                                        <p:strVal val="visible"/>
                                      </p:to>
                                    </p:set>
                                    <p:animEffect transition="in" filter="wipe(left)">
                                      <p:cBhvr>
                                        <p:cTn id="67" dur="500"/>
                                        <p:tgtEl>
                                          <p:spTgt spid="309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4" grpId="0"/>
      <p:bldP spid="3085" grpId="0"/>
      <p:bldP spid="3086" grpId="0"/>
      <p:bldP spid="3089" grpId="0"/>
      <p:bldP spid="3094" grpId="0"/>
      <p:bldP spid="15"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AutoShape 2"/>
          <p:cNvSpPr txBox="1">
            <a:spLocks noChangeArrowheads="1"/>
          </p:cNvSpPr>
          <p:nvPr>
            <p:custDataLst>
              <p:tags r:id="rId1"/>
            </p:custDataLst>
          </p:nvPr>
        </p:nvSpPr>
        <p:spPr>
          <a:xfrm>
            <a:off x="1042988" y="0"/>
            <a:ext cx="7924800" cy="620713"/>
          </a:xfrm>
          <a:prstGeom prst="roundRect">
            <a:avLst>
              <a:gd name="adj" fmla="val 21667"/>
            </a:avLst>
          </a:prstGeom>
        </p:spPr>
        <p:txBody>
          <a:bodyPr/>
          <a:p>
            <a:pPr marR="0" algn="ctr" defTabSz="914400" eaLnBrk="0" hangingPunct="0">
              <a:buClrTx/>
              <a:buSzTx/>
              <a:buFontTx/>
              <a:buNone/>
              <a:defRPr/>
            </a:pPr>
            <a:r>
              <a:rPr kumimoji="0" lang="zh-CN" altLang="en-US" sz="2400" kern="0" cap="none" spc="0" normalizeH="0" baseline="0" noProof="0">
                <a:solidFill>
                  <a:srgbClr val="FF3300"/>
                </a:solidFill>
                <a:effectLst>
                  <a:outerShdw blurRad="38100" dist="38100" dir="2700000" algn="tl">
                    <a:srgbClr val="C0C0C0"/>
                  </a:outerShdw>
                </a:effectLst>
                <a:latin typeface="+mj-lt"/>
                <a:ea typeface="楷体_GB2312" pitchFamily="49" charset="-122"/>
                <a:cs typeface="+mj-cs"/>
              </a:rPr>
              <a:t>说明：</a:t>
            </a:r>
            <a:endParaRPr kumimoji="0" lang="zh-CN" altLang="en-US" sz="2400" kern="0" cap="none" spc="0" normalizeH="0" baseline="0" noProof="0">
              <a:solidFill>
                <a:srgbClr val="FF3300"/>
              </a:solidFill>
              <a:effectLst>
                <a:outerShdw blurRad="38100" dist="38100" dir="2700000" algn="tl">
                  <a:srgbClr val="C0C0C0"/>
                </a:outerShdw>
              </a:effectLst>
              <a:latin typeface="+mj-lt"/>
              <a:ea typeface="楷体_GB2312" pitchFamily="49" charset="-122"/>
              <a:cs typeface="+mj-cs"/>
            </a:endParaRPr>
          </a:p>
        </p:txBody>
      </p:sp>
      <p:graphicFrame>
        <p:nvGraphicFramePr>
          <p:cNvPr id="10" name="Object 9"/>
          <p:cNvGraphicFramePr/>
          <p:nvPr>
            <p:custDataLst>
              <p:tags r:id="rId2"/>
            </p:custDataLst>
          </p:nvPr>
        </p:nvGraphicFramePr>
        <p:xfrm>
          <a:off x="2484438" y="4064000"/>
          <a:ext cx="1079500" cy="657225"/>
        </p:xfrm>
        <a:graphic>
          <a:graphicData uri="http://schemas.openxmlformats.org/presentationml/2006/ole">
            <mc:AlternateContent xmlns:mc="http://schemas.openxmlformats.org/markup-compatibility/2006">
              <mc:Choice xmlns:v="urn:schemas-microsoft-com:vml" Requires="v">
                <p:oleObj spid="_x0000_s3088" name="" r:id="rId3" imgW="939165" imgH="571500" progId="Equation.DSMT4">
                  <p:embed/>
                </p:oleObj>
              </mc:Choice>
              <mc:Fallback>
                <p:oleObj name="" r:id="rId3" imgW="939165" imgH="571500" progId="Equation.DSMT4">
                  <p:embed/>
                  <p:pic>
                    <p:nvPicPr>
                      <p:cNvPr id="0" name="图片 3087"/>
                      <p:cNvPicPr/>
                      <p:nvPr/>
                    </p:nvPicPr>
                    <p:blipFill>
                      <a:blip r:embed="rId4"/>
                      <a:stretch>
                        <a:fillRect/>
                      </a:stretch>
                    </p:blipFill>
                    <p:spPr>
                      <a:xfrm>
                        <a:off x="2484438" y="4064000"/>
                        <a:ext cx="1079500" cy="657225"/>
                      </a:xfrm>
                      <a:prstGeom prst="rect">
                        <a:avLst/>
                      </a:prstGeom>
                      <a:noFill/>
                      <a:ln w="38100">
                        <a:noFill/>
                        <a:miter/>
                      </a:ln>
                    </p:spPr>
                  </p:pic>
                </p:oleObj>
              </mc:Fallback>
            </mc:AlternateContent>
          </a:graphicData>
        </a:graphic>
      </p:graphicFrame>
      <p:sp>
        <p:nvSpPr>
          <p:cNvPr id="11" name="Text Box 4"/>
          <p:cNvSpPr txBox="1"/>
          <p:nvPr>
            <p:custDataLst>
              <p:tags r:id="rId5"/>
            </p:custDataLst>
          </p:nvPr>
        </p:nvSpPr>
        <p:spPr>
          <a:xfrm>
            <a:off x="468313" y="1268413"/>
            <a:ext cx="8207375" cy="1422400"/>
          </a:xfrm>
          <a:prstGeom prst="rect">
            <a:avLst/>
          </a:prstGeom>
          <a:noFill/>
          <a:ln w="9525">
            <a:noFill/>
          </a:ln>
        </p:spPr>
        <p:txBody>
          <a:bodyPr>
            <a:spAutoFit/>
          </a:bodyPr>
          <a:p>
            <a:pPr>
              <a:lnSpc>
                <a:spcPct val="120000"/>
              </a:lnSpc>
            </a:pPr>
            <a:r>
              <a:rPr lang="en-US" altLang="zh-CN"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华文楷体" panose="02010600040101010101" pitchFamily="2" charset="-122"/>
                <a:ea typeface="华文楷体" panose="02010600040101010101" pitchFamily="2" charset="-122"/>
              </a:rPr>
              <a:t>2</a:t>
            </a:r>
            <a:r>
              <a:rPr lang="zh-CN" altLang="en-US" sz="2400" b="1" dirty="0">
                <a:solidFill>
                  <a:srgbClr val="000000"/>
                </a:solidFill>
                <a:latin typeface="华文楷体" panose="02010600040101010101" pitchFamily="2" charset="-122"/>
                <a:ea typeface="华文楷体" panose="02010600040101010101" pitchFamily="2" charset="-122"/>
              </a:rPr>
              <a:t>、“等可能性”是一种假设</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在实际应用中</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我们需要根据实际情况去判断是否可以认为各基本事件或样本点是等可能的</a:t>
            </a:r>
            <a:r>
              <a:rPr lang="en-US" altLang="zh-CN" sz="2400" b="1" dirty="0">
                <a:solidFill>
                  <a:srgbClr val="000000"/>
                </a:solidFill>
                <a:latin typeface="华文楷体" panose="02010600040101010101" pitchFamily="2" charset="-122"/>
                <a:ea typeface="华文楷体" panose="02010600040101010101" pitchFamily="2" charset="-122"/>
              </a:rPr>
              <a:t>.</a:t>
            </a:r>
            <a:endParaRPr lang="en-US" altLang="zh-CN" sz="2400" b="1" dirty="0">
              <a:solidFill>
                <a:srgbClr val="000000"/>
              </a:solidFill>
              <a:latin typeface="华文楷体" panose="02010600040101010101" pitchFamily="2" charset="-122"/>
              <a:ea typeface="华文楷体" panose="02010600040101010101" pitchFamily="2" charset="-122"/>
            </a:endParaRPr>
          </a:p>
        </p:txBody>
      </p:sp>
      <p:sp>
        <p:nvSpPr>
          <p:cNvPr id="12" name="Rectangle 5"/>
          <p:cNvSpPr/>
          <p:nvPr>
            <p:custDataLst>
              <p:tags r:id="rId6"/>
            </p:custDataLst>
          </p:nvPr>
        </p:nvSpPr>
        <p:spPr>
          <a:xfrm>
            <a:off x="603250" y="703263"/>
            <a:ext cx="8180388" cy="493712"/>
          </a:xfrm>
          <a:prstGeom prst="rect">
            <a:avLst/>
          </a:prstGeom>
          <a:noFill/>
          <a:ln w="9525">
            <a:noFill/>
          </a:ln>
        </p:spPr>
        <p:txBody>
          <a:bodyPr>
            <a:spAutoFit/>
          </a:bodyPr>
          <a:p>
            <a:pPr>
              <a:lnSpc>
                <a:spcPct val="110000"/>
              </a:lnSpc>
              <a:spcBef>
                <a:spcPct val="50000"/>
              </a:spcBef>
            </a:pPr>
            <a:r>
              <a:rPr lang="en-US" altLang="zh-CN" sz="2400" b="1" dirty="0">
                <a:solidFill>
                  <a:srgbClr val="000000"/>
                </a:solidFill>
                <a:latin typeface="华文楷体" panose="02010600040101010101" pitchFamily="2" charset="-122"/>
                <a:ea typeface="华文楷体" panose="02010600040101010101" pitchFamily="2" charset="-122"/>
              </a:rPr>
              <a:t>1</a:t>
            </a:r>
            <a:r>
              <a:rPr lang="zh-CN" altLang="en-US" sz="2400" b="1" dirty="0">
                <a:solidFill>
                  <a:srgbClr val="000000"/>
                </a:solidFill>
                <a:latin typeface="华文楷体" panose="02010600040101010101" pitchFamily="2" charset="-122"/>
                <a:ea typeface="华文楷体" panose="02010600040101010101" pitchFamily="2" charset="-122"/>
              </a:rPr>
              <a:t>、在应用古典概型时必须注意“等可能性”的条件</a:t>
            </a:r>
            <a:r>
              <a:rPr lang="en-US" altLang="zh-CN" sz="2400" b="1" dirty="0">
                <a:solidFill>
                  <a:srgbClr val="000000"/>
                </a:solidFill>
                <a:latin typeface="华文楷体" panose="02010600040101010101" pitchFamily="2" charset="-122"/>
                <a:ea typeface="华文楷体" panose="02010600040101010101" pitchFamily="2" charset="-122"/>
              </a:rPr>
              <a:t>.</a:t>
            </a:r>
            <a:endParaRPr lang="en-US" altLang="zh-CN" sz="2400" b="1" dirty="0">
              <a:solidFill>
                <a:srgbClr val="000000"/>
              </a:solidFill>
              <a:latin typeface="华文楷体" panose="02010600040101010101" pitchFamily="2" charset="-122"/>
              <a:ea typeface="华文楷体" panose="02010600040101010101" pitchFamily="2" charset="-122"/>
            </a:endParaRPr>
          </a:p>
        </p:txBody>
      </p:sp>
      <p:sp>
        <p:nvSpPr>
          <p:cNvPr id="13" name="Rectangle 6"/>
          <p:cNvSpPr/>
          <p:nvPr>
            <p:custDataLst>
              <p:tags r:id="rId7"/>
            </p:custDataLst>
          </p:nvPr>
        </p:nvSpPr>
        <p:spPr>
          <a:xfrm>
            <a:off x="323850" y="2492375"/>
            <a:ext cx="8610600" cy="990600"/>
          </a:xfrm>
          <a:prstGeom prst="rect">
            <a:avLst/>
          </a:prstGeom>
          <a:noFill/>
          <a:ln w="9525">
            <a:noFill/>
          </a:ln>
        </p:spPr>
        <p:txBody>
          <a:bodyPr/>
          <a:p>
            <a:pPr marL="342900" indent="-342900">
              <a:lnSpc>
                <a:spcPct val="130000"/>
              </a:lnSpc>
              <a:spcBef>
                <a:spcPct val="20000"/>
              </a:spcBef>
              <a:buClr>
                <a:schemeClr val="tx1"/>
              </a:buClr>
              <a:buSzPct val="75000"/>
              <a:buFont typeface="Wingdings" panose="05000000000000000000" pitchFamily="2" charset="2"/>
            </a:pPr>
            <a:r>
              <a:rPr lang="en-US" altLang="zh-CN" sz="2400" b="1" dirty="0">
                <a:solidFill>
                  <a:srgbClr val="000000"/>
                </a:solidFill>
                <a:latin typeface="楷体_GB2312" pitchFamily="49" charset="-122"/>
                <a:ea typeface="楷体_GB2312" pitchFamily="49" charset="-122"/>
              </a:rPr>
              <a:t>  </a:t>
            </a:r>
            <a:r>
              <a:rPr lang="zh-CN" altLang="en-US" sz="2400" b="1" dirty="0">
                <a:solidFill>
                  <a:srgbClr val="1D41D5"/>
                </a:solidFill>
                <a:latin typeface="华文楷体" panose="02010600040101010101" pitchFamily="2" charset="-122"/>
                <a:ea typeface="华文楷体" panose="02010600040101010101" pitchFamily="2" charset="-122"/>
              </a:rPr>
              <a:t>例</a:t>
            </a:r>
            <a:r>
              <a:rPr lang="en-US" altLang="zh-CN" sz="2400" b="1" dirty="0">
                <a:solidFill>
                  <a:srgbClr val="1D41D5"/>
                </a:solidFill>
                <a:latin typeface="华文楷体" panose="02010600040101010101" pitchFamily="2" charset="-122"/>
                <a:ea typeface="华文楷体" panose="02010600040101010101" pitchFamily="2" charset="-122"/>
              </a:rPr>
              <a:t>1.2.3</a:t>
            </a:r>
            <a:r>
              <a:rPr lang="zh-CN" altLang="en-US" sz="2400" b="1" dirty="0">
                <a:solidFill>
                  <a:srgbClr val="1D41D5"/>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 将一枚硬币上抛三次</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设事件</a:t>
            </a:r>
            <a:r>
              <a:rPr lang="en-US" altLang="zh-CN" sz="2400" b="1" i="1" dirty="0">
                <a:solidFill>
                  <a:srgbClr val="000000"/>
                </a:solidFill>
                <a:latin typeface="华文楷体" panose="02010600040101010101" pitchFamily="2" charset="-122"/>
                <a:ea typeface="华文楷体" panose="02010600040101010101" pitchFamily="2" charset="-122"/>
              </a:rPr>
              <a:t>A</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恰有一次出现正面”</a:t>
            </a:r>
            <a:r>
              <a:rPr lang="en-US" altLang="zh-CN" sz="2400" b="1" dirty="0">
                <a:solidFill>
                  <a:srgbClr val="000000"/>
                </a:solidFill>
                <a:latin typeface="华文楷体" panose="02010600040101010101" pitchFamily="2" charset="-122"/>
                <a:ea typeface="华文楷体" panose="02010600040101010101" pitchFamily="2" charset="-122"/>
              </a:rPr>
              <a:t>, </a:t>
            </a:r>
            <a:r>
              <a:rPr lang="en-US" altLang="zh-CN" sz="2400" b="1" i="1" dirty="0">
                <a:solidFill>
                  <a:srgbClr val="000000"/>
                </a:solidFill>
                <a:latin typeface="华文楷体" panose="02010600040101010101" pitchFamily="2" charset="-122"/>
                <a:ea typeface="华文楷体" panose="02010600040101010101" pitchFamily="2" charset="-122"/>
              </a:rPr>
              <a:t>B</a:t>
            </a:r>
            <a:r>
              <a:rPr lang="en-US" altLang="zh-CN"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至少有一次出现正面”      </a:t>
            </a:r>
            <a:br>
              <a:rPr lang="zh-CN" altLang="en-US" sz="2400" b="1" dirty="0">
                <a:solidFill>
                  <a:srgbClr val="000000"/>
                </a:solidFill>
                <a:latin typeface="楷体_GB2312" pitchFamily="49" charset="-122"/>
                <a:ea typeface="楷体_GB2312" pitchFamily="49" charset="-122"/>
              </a:rPr>
            </a:br>
            <a:endParaRPr lang="zh-CN" altLang="en-US" sz="2400" b="1" dirty="0">
              <a:solidFill>
                <a:srgbClr val="000000"/>
              </a:solidFill>
              <a:latin typeface="楷体_GB2312" pitchFamily="49" charset="-122"/>
              <a:ea typeface="楷体_GB2312" pitchFamily="49" charset="-122"/>
            </a:endParaRPr>
          </a:p>
        </p:txBody>
      </p:sp>
      <p:sp>
        <p:nvSpPr>
          <p:cNvPr id="14" name="Rectangle 7"/>
          <p:cNvSpPr/>
          <p:nvPr>
            <p:custDataLst>
              <p:tags r:id="rId8"/>
            </p:custDataLst>
          </p:nvPr>
        </p:nvSpPr>
        <p:spPr>
          <a:xfrm>
            <a:off x="7194550" y="3632200"/>
            <a:ext cx="762000" cy="457200"/>
          </a:xfrm>
          <a:prstGeom prst="rect">
            <a:avLst/>
          </a:prstGeom>
          <a:solidFill>
            <a:schemeClr val="bg1"/>
          </a:solidFill>
          <a:ln w="28575" cap="flat" cmpd="sng">
            <a:solidFill>
              <a:srgbClr val="00CCFF"/>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5" name="Rectangle 8"/>
          <p:cNvSpPr/>
          <p:nvPr>
            <p:custDataLst>
              <p:tags r:id="rId9"/>
            </p:custDataLst>
          </p:nvPr>
        </p:nvSpPr>
        <p:spPr>
          <a:xfrm>
            <a:off x="6227763" y="3632200"/>
            <a:ext cx="792162" cy="444500"/>
          </a:xfrm>
          <a:prstGeom prst="rect">
            <a:avLst/>
          </a:prstGeom>
          <a:solidFill>
            <a:schemeClr val="bg1"/>
          </a:solidFill>
          <a:ln w="28575" cap="flat" cmpd="sng">
            <a:solidFill>
              <a:srgbClr val="00CCFF"/>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6" name="Rectangle 9"/>
          <p:cNvSpPr/>
          <p:nvPr>
            <p:custDataLst>
              <p:tags r:id="rId10"/>
            </p:custDataLst>
          </p:nvPr>
        </p:nvSpPr>
        <p:spPr>
          <a:xfrm>
            <a:off x="4427538" y="3632200"/>
            <a:ext cx="792162" cy="444500"/>
          </a:xfrm>
          <a:prstGeom prst="rect">
            <a:avLst/>
          </a:prstGeom>
          <a:solidFill>
            <a:schemeClr val="bg1"/>
          </a:solidFill>
          <a:ln w="28575" cap="flat" cmpd="sng">
            <a:solidFill>
              <a:srgbClr val="00CCFF"/>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7" name="Text Box 10"/>
          <p:cNvSpPr txBox="1"/>
          <p:nvPr>
            <p:custDataLst>
              <p:tags r:id="rId11"/>
            </p:custDataLst>
          </p:nvPr>
        </p:nvSpPr>
        <p:spPr>
          <a:xfrm>
            <a:off x="492125" y="3632200"/>
            <a:ext cx="1195388" cy="457200"/>
          </a:xfrm>
          <a:prstGeom prst="rect">
            <a:avLst/>
          </a:prstGeom>
          <a:noFill/>
          <a:ln w="9525">
            <a:noFill/>
          </a:ln>
        </p:spPr>
        <p:txBody>
          <a:bodyPr>
            <a:spAutoFit/>
          </a:bodyPr>
          <a:p>
            <a:pPr>
              <a:spcBef>
                <a:spcPct val="50000"/>
              </a:spcBef>
              <a:buNone/>
            </a:pPr>
            <a:r>
              <a:rPr lang="zh-CN" altLang="en-US" sz="2400" b="1" dirty="0">
                <a:solidFill>
                  <a:srgbClr val="000000"/>
                </a:solidFill>
                <a:latin typeface="华文楷体" panose="02010600040101010101" pitchFamily="2" charset="-122"/>
                <a:ea typeface="华文楷体" panose="02010600040101010101" pitchFamily="2" charset="-122"/>
              </a:rPr>
              <a:t>则</a:t>
            </a:r>
            <a:r>
              <a:rPr lang="el-GR" altLang="zh-CN" sz="2400" b="1" i="1" dirty="0">
                <a:latin typeface="Times New Roman" panose="02020603050405020304" pitchFamily="18" charset="0"/>
                <a:ea typeface="宋体" panose="02010600030101010101" pitchFamily="2" charset="-122"/>
              </a:rPr>
              <a:t>Ω</a:t>
            </a:r>
            <a:r>
              <a:rPr lang="zh-CN" altLang="en-US" sz="2400" b="1" dirty="0">
                <a:latin typeface="Tahoma" panose="020B0604030504040204" pitchFamily="34" charset="0"/>
                <a:ea typeface="宋体" panose="02010600030101010101" pitchFamily="2" charset="-122"/>
              </a:rPr>
              <a:t>＝</a:t>
            </a:r>
            <a:endParaRPr lang="zh-CN" altLang="en-US" sz="2400" b="1" dirty="0">
              <a:latin typeface="Tahoma" panose="020B0604030504040204" pitchFamily="34" charset="0"/>
              <a:ea typeface="宋体" panose="02010600030101010101" pitchFamily="2" charset="-122"/>
            </a:endParaRPr>
          </a:p>
        </p:txBody>
      </p:sp>
      <p:sp>
        <p:nvSpPr>
          <p:cNvPr id="18" name="Text Box 11"/>
          <p:cNvSpPr txBox="1"/>
          <p:nvPr>
            <p:custDataLst>
              <p:tags r:id="rId12"/>
            </p:custDataLst>
          </p:nvPr>
        </p:nvSpPr>
        <p:spPr>
          <a:xfrm>
            <a:off x="1408113" y="3543300"/>
            <a:ext cx="7735887" cy="566738"/>
          </a:xfrm>
          <a:prstGeom prst="rect">
            <a:avLst/>
          </a:prstGeom>
          <a:noFill/>
          <a:ln w="9525">
            <a:noFill/>
          </a:ln>
        </p:spPr>
        <p:txBody>
          <a:bodyPr>
            <a:spAutoFit/>
          </a:bodyPr>
          <a:p>
            <a:pPr>
              <a:lnSpc>
                <a:spcPct val="130000"/>
              </a:lnSpc>
              <a:spcBef>
                <a:spcPct val="20000"/>
              </a:spcBef>
              <a:buClr>
                <a:schemeClr val="folHlink"/>
              </a:buClr>
              <a:buSzPct val="60000"/>
              <a:buFont typeface="Wingdings" panose="05000000000000000000" pitchFamily="2" charset="2"/>
            </a:pPr>
            <a:r>
              <a:rPr lang="en-US" altLang="zh-CN" sz="2400" b="1" dirty="0">
                <a:solidFill>
                  <a:srgbClr val="000000"/>
                </a:solidFill>
                <a:latin typeface="楷体_GB2312" pitchFamily="49" charset="-122"/>
                <a:ea typeface="楷体_GB2312" pitchFamily="49" charset="-122"/>
              </a:rPr>
              <a:t>{(HHH),(HHT),(HTH),(HTT),(THH),(THT),(TTH),(TTT)}</a:t>
            </a:r>
            <a:endParaRPr lang="en-US" altLang="zh-CN" sz="2400" dirty="0">
              <a:solidFill>
                <a:srgbClr val="000000"/>
              </a:solidFill>
              <a:latin typeface="楷体_GB2312" pitchFamily="49" charset="-122"/>
              <a:ea typeface="楷体_GB2312" pitchFamily="49" charset="-122"/>
            </a:endParaRPr>
          </a:p>
        </p:txBody>
      </p:sp>
      <p:sp>
        <p:nvSpPr>
          <p:cNvPr id="19" name="Text Box 12" descr="羊皮纸"/>
          <p:cNvSpPr txBox="1"/>
          <p:nvPr>
            <p:custDataLst>
              <p:tags r:id="rId13"/>
            </p:custDataLst>
          </p:nvPr>
        </p:nvSpPr>
        <p:spPr>
          <a:xfrm>
            <a:off x="609600" y="4724400"/>
            <a:ext cx="8283575" cy="1874838"/>
          </a:xfrm>
          <a:prstGeom prst="rect">
            <a:avLst/>
          </a:prstGeom>
          <a:blipFill rotWithShape="1">
            <a:blip r:embed="rId14"/>
          </a:blipFill>
          <a:ln w="28575" cap="flat" cmpd="sng">
            <a:solidFill>
              <a:srgbClr val="00FF00"/>
            </a:solidFill>
            <a:prstDash val="solid"/>
            <a:miter/>
            <a:headEnd type="none" w="med" len="med"/>
            <a:tailEnd type="none" w="med" len="med"/>
          </a:ln>
        </p:spPr>
        <p:txBody>
          <a:bodyPr>
            <a:spAutoFit/>
          </a:bodyPr>
          <a:p>
            <a:pPr algn="just">
              <a:spcBef>
                <a:spcPct val="20000"/>
              </a:spcBef>
              <a:buNone/>
            </a:pPr>
            <a:r>
              <a:rPr lang="zh-CN" altLang="en-US" sz="2400" b="1" dirty="0">
                <a:solidFill>
                  <a:srgbClr val="000000"/>
                </a:solidFill>
                <a:latin typeface="华文楷体" panose="02010600040101010101" pitchFamily="2" charset="-122"/>
                <a:ea typeface="华文楷体" panose="02010600040101010101" pitchFamily="2" charset="-122"/>
              </a:rPr>
              <a:t>注：上例中</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将一枚硬币上抛三次</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观察正面向上的次数</a:t>
            </a:r>
            <a:r>
              <a:rPr lang="en-US" altLang="zh-CN" sz="2400" b="1" dirty="0">
                <a:solidFill>
                  <a:srgbClr val="000000"/>
                </a:solidFill>
                <a:latin typeface="华文楷体" panose="02010600040101010101" pitchFamily="2" charset="-122"/>
                <a:ea typeface="华文楷体" panose="02010600040101010101" pitchFamily="2" charset="-122"/>
              </a:rPr>
              <a:t>,</a:t>
            </a:r>
            <a:endParaRPr lang="zh-CN" altLang="en-US" sz="2400" b="1" dirty="0">
              <a:solidFill>
                <a:srgbClr val="000000"/>
              </a:solidFill>
              <a:latin typeface="华文楷体" panose="02010600040101010101" pitchFamily="2" charset="-122"/>
              <a:ea typeface="华文楷体" panose="02010600040101010101" pitchFamily="2" charset="-122"/>
            </a:endParaRPr>
          </a:p>
          <a:p>
            <a:pPr algn="just">
              <a:spcBef>
                <a:spcPct val="20000"/>
              </a:spcBef>
              <a:buNone/>
            </a:pPr>
            <a:r>
              <a:rPr lang="zh-CN" altLang="en-US" sz="2400" b="1" dirty="0">
                <a:solidFill>
                  <a:srgbClr val="000000"/>
                </a:solidFill>
                <a:latin typeface="楷体_GB2312" pitchFamily="49" charset="-122"/>
                <a:ea typeface="楷体_GB2312" pitchFamily="49" charset="-122"/>
              </a:rPr>
              <a:t>  </a:t>
            </a:r>
            <a:r>
              <a:rPr lang="en-US" altLang="zh-CN" sz="2400" b="1" i="1" dirty="0">
                <a:solidFill>
                  <a:srgbClr val="000000"/>
                </a:solidFill>
                <a:latin typeface="Times New Roman" panose="02020603050405020304" pitchFamily="18" charset="0"/>
                <a:ea typeface="宋体" panose="02010600030101010101" pitchFamily="2" charset="-122"/>
              </a:rPr>
              <a:t>Ω</a:t>
            </a:r>
            <a:r>
              <a:rPr lang="en-US" altLang="zh-CN" sz="2400" b="1" i="1" baseline="-25000" dirty="0">
                <a:solidFill>
                  <a:srgbClr val="000000"/>
                </a:solidFill>
                <a:latin typeface="Times New Roman" panose="02020603050405020304" pitchFamily="18" charset="0"/>
                <a:ea typeface="宋体" panose="02010600030101010101" pitchFamily="2" charset="-122"/>
              </a:rPr>
              <a:t>3</a:t>
            </a:r>
            <a:r>
              <a:rPr lang="en-US" altLang="zh-CN" sz="2400" b="1" dirty="0">
                <a:solidFill>
                  <a:srgbClr val="000000"/>
                </a:solidFill>
                <a:latin typeface="Arial" panose="020B0604020202020204" pitchFamily="34" charset="0"/>
                <a:ea typeface="宋体" panose="02010600030101010101" pitchFamily="2" charset="-122"/>
              </a:rPr>
              <a:t> </a:t>
            </a:r>
            <a:r>
              <a:rPr lang="zh-CN" altLang="en-US" sz="2400" b="1" dirty="0">
                <a:solidFill>
                  <a:srgbClr val="000000"/>
                </a:solidFill>
                <a:latin typeface="Arial" panose="020B0604020202020204" pitchFamily="34" charset="0"/>
                <a:ea typeface="宋体" panose="02010600030101010101" pitchFamily="2" charset="-122"/>
              </a:rPr>
              <a:t>＝</a:t>
            </a:r>
            <a:r>
              <a:rPr lang="en-US" altLang="zh-CN" sz="2400" b="1" dirty="0">
                <a:solidFill>
                  <a:srgbClr val="000000"/>
                </a:solidFill>
                <a:latin typeface="Arial" panose="020B0604020202020204" pitchFamily="34" charset="0"/>
                <a:ea typeface="宋体" panose="02010600030101010101" pitchFamily="2" charset="-122"/>
              </a:rPr>
              <a:t>{ 0, 1, 2 , 3} , </a:t>
            </a:r>
            <a:r>
              <a:rPr lang="zh-CN" altLang="en-US" sz="2400" b="1" dirty="0">
                <a:solidFill>
                  <a:srgbClr val="000000"/>
                </a:solidFill>
                <a:latin typeface="华文楷体" panose="02010600040101010101" pitchFamily="2" charset="-122"/>
                <a:ea typeface="华文楷体" panose="02010600040101010101" pitchFamily="2" charset="-122"/>
              </a:rPr>
              <a:t>记</a:t>
            </a:r>
            <a:r>
              <a:rPr lang="en-US" altLang="zh-CN" sz="2400" b="1" i="1" dirty="0">
                <a:solidFill>
                  <a:srgbClr val="000000"/>
                </a:solidFill>
                <a:latin typeface="Times New Roman" panose="02020603050405020304" pitchFamily="18" charset="0"/>
                <a:ea typeface="宋体" panose="02010600030101010101" pitchFamily="2" charset="-122"/>
              </a:rPr>
              <a:t>A</a:t>
            </a:r>
            <a:r>
              <a:rPr lang="en-US" altLang="zh-CN" sz="2400" b="1" i="1" baseline="-30000" dirty="0">
                <a:solidFill>
                  <a:srgbClr val="000000"/>
                </a:solidFill>
                <a:latin typeface="Times New Roman" panose="02020603050405020304" pitchFamily="18" charset="0"/>
                <a:ea typeface="宋体" panose="02010600030101010101" pitchFamily="2" charset="-122"/>
              </a:rPr>
              <a:t>i</a:t>
            </a:r>
            <a:r>
              <a:rPr lang="en-US" altLang="zh-CN" sz="2400" b="1" i="1" dirty="0">
                <a:solidFill>
                  <a:srgbClr val="000000"/>
                </a:solidFill>
                <a:latin typeface="Times New Roman" panose="02020603050405020304" pitchFamily="18" charset="0"/>
                <a:ea typeface="宋体" panose="02010600030101010101" pitchFamily="2" charset="-122"/>
              </a:rPr>
              <a:t> </a:t>
            </a:r>
            <a:r>
              <a:rPr lang="zh-CN" altLang="en-US"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正面出现</a:t>
            </a:r>
            <a:r>
              <a:rPr lang="en-US" altLang="zh-CN" sz="2400" b="1" i="1" dirty="0">
                <a:solidFill>
                  <a:srgbClr val="000000"/>
                </a:solidFill>
                <a:latin typeface="华文楷体" panose="02010600040101010101" pitchFamily="2" charset="-122"/>
                <a:ea typeface="华文楷体" panose="02010600040101010101" pitchFamily="2" charset="-122"/>
              </a:rPr>
              <a:t>i</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次</a:t>
            </a:r>
            <a:r>
              <a:rPr lang="zh-CN" altLang="en-US" sz="2400" b="1" dirty="0">
                <a:solidFill>
                  <a:srgbClr val="000000"/>
                </a:solidFill>
                <a:latin typeface="Times New Roman" panose="02020603050405020304" pitchFamily="18" charset="0"/>
                <a:ea typeface="宋体" panose="02010600030101010101" pitchFamily="2" charset="-122"/>
              </a:rPr>
              <a:t>”</a:t>
            </a:r>
            <a:endParaRPr lang="zh-CN" altLang="en-US" sz="2400" b="1" dirty="0">
              <a:solidFill>
                <a:srgbClr val="000000"/>
              </a:solidFill>
              <a:latin typeface="楷体_GB2312" pitchFamily="49" charset="-122"/>
              <a:ea typeface="楷体_GB2312" pitchFamily="49" charset="-122"/>
            </a:endParaRPr>
          </a:p>
          <a:p>
            <a:pPr algn="just">
              <a:spcBef>
                <a:spcPct val="20000"/>
              </a:spcBef>
              <a:buNone/>
            </a:pPr>
            <a:r>
              <a:rPr lang="zh-CN" altLang="en-US" sz="2400" b="1" dirty="0">
                <a:solidFill>
                  <a:srgbClr val="000000"/>
                </a:solidFill>
                <a:latin typeface="楷体_GB2312" pitchFamily="49" charset="-122"/>
                <a:ea typeface="楷体_GB2312" pitchFamily="49" charset="-122"/>
              </a:rPr>
              <a:t>    </a:t>
            </a:r>
            <a:r>
              <a:rPr lang="zh-CN" altLang="en-US" sz="2400" b="1" dirty="0">
                <a:solidFill>
                  <a:srgbClr val="000000"/>
                </a:solidFill>
                <a:latin typeface="华文楷体" panose="02010600040101010101" pitchFamily="2" charset="-122"/>
                <a:ea typeface="华文楷体" panose="02010600040101010101" pitchFamily="2" charset="-122"/>
              </a:rPr>
              <a:t>则</a:t>
            </a:r>
            <a:r>
              <a:rPr lang="en-US" altLang="zh-CN" sz="2400" b="1" i="1" dirty="0">
                <a:solidFill>
                  <a:srgbClr val="000000"/>
                </a:solidFill>
                <a:latin typeface="Times New Roman" panose="02020603050405020304" pitchFamily="18" charset="0"/>
                <a:ea typeface="宋体" panose="02010600030101010101" pitchFamily="2" charset="-122"/>
              </a:rPr>
              <a:t>P(A</a:t>
            </a:r>
            <a:r>
              <a:rPr lang="en-US" altLang="zh-CN" sz="2400" b="1" i="1" baseline="-30000" dirty="0">
                <a:solidFill>
                  <a:srgbClr val="000000"/>
                </a:solidFill>
                <a:latin typeface="Times New Roman" panose="02020603050405020304" pitchFamily="18" charset="0"/>
                <a:ea typeface="宋体" panose="02010600030101010101" pitchFamily="2" charset="-122"/>
              </a:rPr>
              <a:t>0</a:t>
            </a:r>
            <a:r>
              <a:rPr lang="en-US" altLang="zh-CN" sz="2400" b="1" i="1"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000000"/>
                </a:solidFill>
                <a:latin typeface="Arial" panose="020B0604020202020204" pitchFamily="34" charset="0"/>
                <a:ea typeface="宋体" panose="02010600030101010101" pitchFamily="2" charset="-122"/>
              </a:rPr>
              <a:t>＝</a:t>
            </a:r>
            <a:r>
              <a:rPr lang="en-US" altLang="zh-CN" sz="2400" b="1" dirty="0">
                <a:solidFill>
                  <a:srgbClr val="000000"/>
                </a:solidFill>
                <a:latin typeface="Arial" panose="020B0604020202020204" pitchFamily="34" charset="0"/>
                <a:ea typeface="宋体" panose="02010600030101010101" pitchFamily="2" charset="-122"/>
              </a:rPr>
              <a:t>1/8 , </a:t>
            </a:r>
            <a:r>
              <a:rPr lang="en-US" altLang="zh-CN" sz="2400" b="1" i="1" dirty="0">
                <a:solidFill>
                  <a:srgbClr val="000000"/>
                </a:solidFill>
                <a:latin typeface="Times New Roman" panose="02020603050405020304" pitchFamily="18" charset="0"/>
                <a:ea typeface="宋体" panose="02010600030101010101" pitchFamily="2" charset="-122"/>
              </a:rPr>
              <a:t>P(A</a:t>
            </a:r>
            <a:r>
              <a:rPr lang="en-US" altLang="zh-CN" sz="2400" b="1" i="1" baseline="-30000" dirty="0">
                <a:solidFill>
                  <a:srgbClr val="000000"/>
                </a:solidFill>
                <a:latin typeface="Times New Roman" panose="02020603050405020304" pitchFamily="18" charset="0"/>
                <a:ea typeface="宋体" panose="02010600030101010101" pitchFamily="2" charset="-122"/>
              </a:rPr>
              <a:t>1</a:t>
            </a:r>
            <a:r>
              <a:rPr lang="en-US" altLang="zh-CN" sz="2400" b="1" i="1"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000000"/>
                </a:solidFill>
                <a:latin typeface="Arial" panose="020B0604020202020204" pitchFamily="34" charset="0"/>
                <a:ea typeface="宋体" panose="02010600030101010101" pitchFamily="2" charset="-122"/>
              </a:rPr>
              <a:t>＝</a:t>
            </a:r>
            <a:r>
              <a:rPr lang="en-US" altLang="zh-CN" sz="2400" b="1" dirty="0">
                <a:solidFill>
                  <a:srgbClr val="000000"/>
                </a:solidFill>
                <a:latin typeface="Arial" panose="020B0604020202020204" pitchFamily="34" charset="0"/>
                <a:ea typeface="宋体" panose="02010600030101010101" pitchFamily="2" charset="-122"/>
              </a:rPr>
              <a:t>3/8 , </a:t>
            </a:r>
            <a:r>
              <a:rPr lang="en-US" altLang="zh-CN" sz="2400" b="1" i="1" dirty="0">
                <a:solidFill>
                  <a:srgbClr val="000000"/>
                </a:solidFill>
                <a:latin typeface="Times New Roman" panose="02020603050405020304" pitchFamily="18" charset="0"/>
                <a:ea typeface="宋体" panose="02010600030101010101" pitchFamily="2" charset="-122"/>
              </a:rPr>
              <a:t>P(A</a:t>
            </a:r>
            <a:r>
              <a:rPr lang="en-US" altLang="zh-CN" sz="2400" b="1" i="1" baseline="-30000" dirty="0">
                <a:solidFill>
                  <a:srgbClr val="000000"/>
                </a:solidFill>
                <a:latin typeface="Times New Roman" panose="02020603050405020304" pitchFamily="18" charset="0"/>
                <a:ea typeface="宋体" panose="02010600030101010101" pitchFamily="2" charset="-122"/>
              </a:rPr>
              <a:t>2</a:t>
            </a:r>
            <a:r>
              <a:rPr lang="en-US" altLang="zh-CN" sz="2400" b="1" i="1"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000000"/>
                </a:solidFill>
                <a:latin typeface="Arial" panose="020B0604020202020204" pitchFamily="34" charset="0"/>
                <a:ea typeface="宋体" panose="02010600030101010101" pitchFamily="2" charset="-122"/>
              </a:rPr>
              <a:t>＝</a:t>
            </a:r>
            <a:r>
              <a:rPr lang="en-US" altLang="zh-CN" sz="2400" b="1" dirty="0">
                <a:solidFill>
                  <a:srgbClr val="000000"/>
                </a:solidFill>
                <a:latin typeface="Arial" panose="020B0604020202020204" pitchFamily="34" charset="0"/>
                <a:ea typeface="宋体" panose="02010600030101010101" pitchFamily="2" charset="-122"/>
              </a:rPr>
              <a:t>3/8,</a:t>
            </a:r>
            <a:r>
              <a:rPr lang="zh-CN" altLang="en-US" sz="2400" b="1" dirty="0">
                <a:solidFill>
                  <a:srgbClr val="000000"/>
                </a:solidFill>
                <a:latin typeface="Arial" panose="020B0604020202020204" pitchFamily="34" charset="0"/>
                <a:ea typeface="宋体" panose="02010600030101010101" pitchFamily="2" charset="-122"/>
              </a:rPr>
              <a:t> </a:t>
            </a:r>
            <a:r>
              <a:rPr lang="en-US" altLang="zh-CN" sz="2400" b="1" i="1" dirty="0">
                <a:solidFill>
                  <a:srgbClr val="000000"/>
                </a:solidFill>
                <a:latin typeface="Times New Roman" panose="02020603050405020304" pitchFamily="18" charset="0"/>
                <a:ea typeface="宋体" panose="02010600030101010101" pitchFamily="2" charset="-122"/>
              </a:rPr>
              <a:t>P(A</a:t>
            </a:r>
            <a:r>
              <a:rPr lang="en-US" altLang="zh-CN" sz="2400" b="1" i="1" baseline="-30000" dirty="0">
                <a:solidFill>
                  <a:srgbClr val="000000"/>
                </a:solidFill>
                <a:latin typeface="Times New Roman" panose="02020603050405020304" pitchFamily="18" charset="0"/>
                <a:ea typeface="宋体" panose="02010600030101010101" pitchFamily="2" charset="-122"/>
              </a:rPr>
              <a:t>3</a:t>
            </a:r>
            <a:r>
              <a:rPr lang="en-US" altLang="zh-CN" sz="2400" b="1" i="1" dirty="0">
                <a:solidFill>
                  <a:srgbClr val="000000"/>
                </a:solidFill>
                <a:latin typeface="Times New Roman" panose="02020603050405020304" pitchFamily="18" charset="0"/>
                <a:ea typeface="宋体" panose="02010600030101010101" pitchFamily="2" charset="-122"/>
              </a:rPr>
              <a:t>)</a:t>
            </a:r>
            <a:r>
              <a:rPr lang="zh-CN" altLang="en-US" sz="2400" b="1" dirty="0">
                <a:solidFill>
                  <a:srgbClr val="000000"/>
                </a:solidFill>
                <a:latin typeface="Arial" panose="020B0604020202020204" pitchFamily="34" charset="0"/>
                <a:ea typeface="宋体" panose="02010600030101010101" pitchFamily="2" charset="-122"/>
              </a:rPr>
              <a:t>＝</a:t>
            </a:r>
            <a:r>
              <a:rPr lang="en-US" altLang="zh-CN" sz="2400" b="1" dirty="0">
                <a:solidFill>
                  <a:srgbClr val="000000"/>
                </a:solidFill>
                <a:latin typeface="Arial" panose="020B0604020202020204" pitchFamily="34" charset="0"/>
                <a:ea typeface="宋体" panose="02010600030101010101" pitchFamily="2" charset="-122"/>
              </a:rPr>
              <a:t>1/8</a:t>
            </a:r>
            <a:endParaRPr lang="en-US" altLang="zh-CN" sz="2400" b="1" dirty="0">
              <a:solidFill>
                <a:srgbClr val="000000"/>
              </a:solidFill>
              <a:latin typeface="Arial" panose="020B0604020202020204" pitchFamily="34" charset="0"/>
              <a:ea typeface="宋体" panose="02010600030101010101" pitchFamily="2" charset="-122"/>
            </a:endParaRPr>
          </a:p>
          <a:p>
            <a:pPr algn="just">
              <a:spcBef>
                <a:spcPct val="20000"/>
              </a:spcBef>
              <a:buNone/>
            </a:pPr>
            <a:r>
              <a:rPr lang="en-US" altLang="zh-CN" sz="2800" b="1" dirty="0">
                <a:solidFill>
                  <a:srgbClr val="000000"/>
                </a:solidFill>
                <a:latin typeface="楷体_GB2312" pitchFamily="49" charset="-122"/>
                <a:ea typeface="楷体_GB2312" pitchFamily="49" charset="-122"/>
              </a:rPr>
              <a:t>        </a:t>
            </a:r>
            <a:r>
              <a:rPr lang="zh-CN" altLang="en-US" sz="2400" b="1" dirty="0">
                <a:solidFill>
                  <a:srgbClr val="000000"/>
                </a:solidFill>
                <a:latin typeface="华文楷体" panose="02010600040101010101" pitchFamily="2" charset="-122"/>
                <a:ea typeface="华文楷体" panose="02010600040101010101" pitchFamily="2" charset="-122"/>
              </a:rPr>
              <a:t>所以以</a:t>
            </a:r>
            <a:r>
              <a:rPr lang="en-US" altLang="zh-CN" sz="2400" b="1" i="1" dirty="0">
                <a:solidFill>
                  <a:srgbClr val="000000"/>
                </a:solidFill>
                <a:latin typeface="Arial" panose="020B0604020202020204" pitchFamily="34" charset="0"/>
                <a:ea typeface="宋体" panose="02010600030101010101" pitchFamily="2" charset="-122"/>
              </a:rPr>
              <a:t>A</a:t>
            </a:r>
            <a:r>
              <a:rPr lang="en-US" altLang="zh-CN" sz="2400" b="1" i="1" baseline="-30000" dirty="0">
                <a:solidFill>
                  <a:srgbClr val="000000"/>
                </a:solidFill>
                <a:latin typeface="Arial" panose="020B0604020202020204" pitchFamily="34" charset="0"/>
                <a:ea typeface="宋体" panose="02010600030101010101" pitchFamily="2" charset="-122"/>
              </a:rPr>
              <a:t>i</a:t>
            </a:r>
            <a:r>
              <a:rPr lang="zh-CN" altLang="en-US" sz="2400" b="1" dirty="0">
                <a:solidFill>
                  <a:srgbClr val="000000"/>
                </a:solidFill>
                <a:latin typeface="华文楷体" panose="02010600040101010101" pitchFamily="2" charset="-122"/>
                <a:ea typeface="华文楷体" panose="02010600040101010101" pitchFamily="2" charset="-122"/>
              </a:rPr>
              <a:t>作为基本事件</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则非等可能概型</a:t>
            </a:r>
            <a:r>
              <a:rPr lang="en-US" altLang="zh-CN" sz="2400" b="1" dirty="0">
                <a:solidFill>
                  <a:srgbClr val="000000"/>
                </a:solidFill>
                <a:latin typeface="华文楷体" panose="02010600040101010101" pitchFamily="2" charset="-122"/>
                <a:ea typeface="华文楷体" panose="02010600040101010101" pitchFamily="2" charset="-122"/>
              </a:rPr>
              <a:t>.</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graphicFrame>
        <p:nvGraphicFramePr>
          <p:cNvPr id="20" name="Object 10"/>
          <p:cNvGraphicFramePr/>
          <p:nvPr>
            <p:custDataLst>
              <p:tags r:id="rId15"/>
            </p:custDataLst>
          </p:nvPr>
        </p:nvGraphicFramePr>
        <p:xfrm>
          <a:off x="4067175" y="4076700"/>
          <a:ext cx="1079500" cy="647700"/>
        </p:xfrm>
        <a:graphic>
          <a:graphicData uri="http://schemas.openxmlformats.org/presentationml/2006/ole">
            <mc:AlternateContent xmlns:mc="http://schemas.openxmlformats.org/markup-compatibility/2006">
              <mc:Choice xmlns:v="urn:schemas-microsoft-com:vml" Requires="v">
                <p:oleObj spid="_x0000_s3087" name="" r:id="rId16" imgW="951865" imgH="571500" progId="Equation.DSMT4">
                  <p:embed/>
                </p:oleObj>
              </mc:Choice>
              <mc:Fallback>
                <p:oleObj name="" r:id="rId16" imgW="951865" imgH="571500" progId="Equation.DSMT4">
                  <p:embed/>
                  <p:pic>
                    <p:nvPicPr>
                      <p:cNvPr id="0" name="图片 3086"/>
                      <p:cNvPicPr/>
                      <p:nvPr/>
                    </p:nvPicPr>
                    <p:blipFill>
                      <a:blip r:embed="rId17"/>
                      <a:stretch>
                        <a:fillRect/>
                      </a:stretch>
                    </p:blipFill>
                    <p:spPr>
                      <a:xfrm>
                        <a:off x="4067175" y="4076700"/>
                        <a:ext cx="1079500" cy="647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
                                            <p:txEl>
                                              <p:charRg st="0" end="57"/>
                                            </p:txEl>
                                          </p:spTgt>
                                        </p:tgtEl>
                                        <p:attrNameLst>
                                          <p:attrName>style.visibility</p:attrName>
                                        </p:attrNameLst>
                                      </p:cBhvr>
                                      <p:to>
                                        <p:strVal val="visible"/>
                                      </p:to>
                                    </p:set>
                                    <p:animEffect transition="in" filter="box(out)">
                                      <p:cBhvr>
                                        <p:cTn id="17" dur="500"/>
                                        <p:tgtEl>
                                          <p:spTgt spid="13">
                                            <p:txEl>
                                              <p:charRg st="0"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
                                            <p:txEl>
                                              <p:charRg st="0" end="4"/>
                                            </p:txEl>
                                          </p:spTgt>
                                        </p:tgtEl>
                                        <p:attrNameLst>
                                          <p:attrName>style.visibility</p:attrName>
                                        </p:attrNameLst>
                                      </p:cBhvr>
                                      <p:to>
                                        <p:strVal val="visible"/>
                                      </p:to>
                                    </p:set>
                                    <p:animEffect transition="in" filter="box(out)">
                                      <p:cBhvr>
                                        <p:cTn id="22" dur="500"/>
                                        <p:tgtEl>
                                          <p:spTgt spid="17">
                                            <p:txEl>
                                              <p:charRg st="0"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
                                            <p:txEl>
                                              <p:charRg st="0" end="50"/>
                                            </p:txEl>
                                          </p:spTgt>
                                        </p:tgtEl>
                                        <p:attrNameLst>
                                          <p:attrName>style.visibility</p:attrName>
                                        </p:attrNameLst>
                                      </p:cBhvr>
                                      <p:to>
                                        <p:strVal val="visible"/>
                                      </p:to>
                                    </p:set>
                                    <p:animEffect transition="in" filter="box(out)">
                                      <p:cBhvr>
                                        <p:cTn id="27" dur="500"/>
                                        <p:tgtEl>
                                          <p:spTgt spid="18">
                                            <p:txEl>
                                              <p:charRg st="0" end="5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ou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ox(ou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ox(ou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ox(out)">
                                      <p:cBhvr>
                                        <p:cTn id="5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build="p"/>
      <p:bldP spid="14" grpId="0" bldLvl="0" animBg="1"/>
      <p:bldP spid="15" grpId="0" bldLvl="0" animBg="1"/>
      <p:bldP spid="16" grpId="0" bldLvl="0" animBg="1"/>
      <p:bldP spid="17" grpId="0" build="p"/>
      <p:bldP spid="18" grpId="0" build="p"/>
      <p:bldP spid="1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9"/>
          <p:cNvSpPr/>
          <p:nvPr>
            <p:custDataLst>
              <p:tags r:id="rId1"/>
            </p:custDataLst>
          </p:nvPr>
        </p:nvSpPr>
        <p:spPr>
          <a:xfrm>
            <a:off x="252413" y="260350"/>
            <a:ext cx="8640762" cy="829945"/>
          </a:xfrm>
          <a:prstGeom prst="rect">
            <a:avLst/>
          </a:prstGeom>
          <a:noFill/>
          <a:ln w="9525">
            <a:noFill/>
          </a:ln>
        </p:spPr>
        <p:txBody>
          <a:bodyPr>
            <a:spAutoFit/>
          </a:bodyPr>
          <a:p>
            <a:pPr algn="just"/>
            <a:r>
              <a:rPr lang="en-US" altLang="zh-CN" sz="2000" dirty="0">
                <a:latin typeface="Arial" panose="020B0604020202020204" pitchFamily="34" charset="0"/>
                <a:ea typeface="宋体" panose="02010600030101010101" pitchFamily="2" charset="-122"/>
              </a:rPr>
              <a:t>      </a:t>
            </a:r>
            <a:r>
              <a:rPr lang="zh-CN" altLang="en-US" sz="2400" b="1" dirty="0">
                <a:solidFill>
                  <a:srgbClr val="0000FF"/>
                </a:solidFill>
                <a:latin typeface="华文楷体" panose="02010600040101010101" pitchFamily="2" charset="-122"/>
                <a:ea typeface="华文楷体" panose="02010600040101010101" pitchFamily="2" charset="-122"/>
              </a:rPr>
              <a:t>例</a:t>
            </a:r>
            <a:r>
              <a:rPr lang="en-US" altLang="zh-CN" sz="2400" b="1" dirty="0">
                <a:solidFill>
                  <a:srgbClr val="0000FF"/>
                </a:solidFill>
                <a:latin typeface="华文楷体" panose="02010600040101010101" pitchFamily="2" charset="-122"/>
                <a:ea typeface="华文楷体" panose="02010600040101010101" pitchFamily="2" charset="-122"/>
              </a:rPr>
              <a:t>1.2.4 </a:t>
            </a:r>
            <a:r>
              <a:rPr lang="zh-CN" altLang="en-US" sz="2400" b="1" dirty="0">
                <a:latin typeface="华文楷体" panose="02010600040101010101" pitchFamily="2" charset="-122"/>
                <a:ea typeface="华文楷体" panose="02010600040101010101" pitchFamily="2" charset="-122"/>
              </a:rPr>
              <a:t>将一颗均匀的骰子抛掷两次</a:t>
            </a:r>
            <a:r>
              <a:rPr lang="en-US" altLang="zh-CN" sz="2400" b="1" dirty="0">
                <a:latin typeface="华文楷体" panose="02010600040101010101" pitchFamily="2" charset="-122"/>
                <a:ea typeface="华文楷体" panose="02010600040101010101" pitchFamily="2" charset="-122"/>
              </a:rPr>
              <a:t>, (1)</a:t>
            </a:r>
            <a:r>
              <a:rPr lang="zh-CN" altLang="en-US" sz="2400" b="1" dirty="0">
                <a:latin typeface="华文楷体" panose="02010600040101010101" pitchFamily="2" charset="-122"/>
                <a:ea typeface="华文楷体" panose="02010600040101010101" pitchFamily="2" charset="-122"/>
              </a:rPr>
              <a:t>求两次出现的点数之和等于</a:t>
            </a:r>
            <a:r>
              <a:rPr lang="en-US" altLang="zh-CN" sz="2400" b="1" dirty="0">
                <a:latin typeface="华文楷体" panose="02010600040101010101" pitchFamily="2" charset="-122"/>
                <a:ea typeface="华文楷体" panose="02010600040101010101" pitchFamily="2" charset="-122"/>
              </a:rPr>
              <a:t>8</a:t>
            </a:r>
            <a:r>
              <a:rPr lang="zh-CN" altLang="en-US" sz="2400" b="1" dirty="0">
                <a:latin typeface="华文楷体" panose="02010600040101010101" pitchFamily="2" charset="-122"/>
                <a:ea typeface="华文楷体" panose="02010600040101010101" pitchFamily="2" charset="-122"/>
              </a:rPr>
              <a:t>的概率；</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求两次出现的点数相同的概率．</a:t>
            </a:r>
            <a:endParaRPr lang="zh-CN" altLang="en-US" sz="2400" b="1" dirty="0">
              <a:latin typeface="华文楷体" panose="02010600040101010101" pitchFamily="2" charset="-122"/>
              <a:ea typeface="华文楷体" panose="02010600040101010101" pitchFamily="2" charset="-122"/>
            </a:endParaRPr>
          </a:p>
        </p:txBody>
      </p:sp>
      <p:sp>
        <p:nvSpPr>
          <p:cNvPr id="7" name="Rectangle 11"/>
          <p:cNvSpPr/>
          <p:nvPr>
            <p:custDataLst>
              <p:tags r:id="rId2"/>
            </p:custDataLst>
          </p:nvPr>
        </p:nvSpPr>
        <p:spPr>
          <a:xfrm>
            <a:off x="250825" y="1236663"/>
            <a:ext cx="8532813" cy="831850"/>
          </a:xfrm>
          <a:prstGeom prst="rect">
            <a:avLst/>
          </a:prstGeom>
          <a:noFill/>
          <a:ln w="9525">
            <a:noFill/>
          </a:ln>
        </p:spPr>
        <p:txBody>
          <a:bodyPr>
            <a:spAutoFit/>
          </a:bodyPr>
          <a:p>
            <a:pPr algn="just"/>
            <a:r>
              <a:rPr lang="en-US" altLang="zh-CN" sz="2400" b="1" dirty="0">
                <a:latin typeface="华文楷体" panose="02010600040101010101" pitchFamily="2" charset="-122"/>
                <a:ea typeface="华文楷体" panose="02010600040101010101" pitchFamily="2" charset="-122"/>
              </a:rPr>
              <a:t>     </a:t>
            </a:r>
            <a:r>
              <a:rPr lang="zh-CN" altLang="en-US" sz="2400" b="1" dirty="0">
                <a:solidFill>
                  <a:srgbClr val="0000FF"/>
                </a:solidFill>
                <a:latin typeface="华文楷体" panose="02010600040101010101" pitchFamily="2" charset="-122"/>
                <a:ea typeface="华文楷体" panose="02010600040101010101" pitchFamily="2" charset="-122"/>
              </a:rPr>
              <a:t>解</a:t>
            </a:r>
            <a:r>
              <a:rPr lang="zh-CN" altLang="en-US" b="1" dirty="0">
                <a:latin typeface="楷体_GB2312" pitchFamily="49" charset="-122"/>
                <a:ea typeface="楷体_GB2312" pitchFamily="49" charset="-122"/>
              </a:rPr>
              <a:t>  </a:t>
            </a:r>
            <a:r>
              <a:rPr lang="zh-CN" altLang="en-US" sz="2400" b="1" dirty="0">
                <a:latin typeface="华文楷体" panose="02010600040101010101" pitchFamily="2" charset="-122"/>
                <a:ea typeface="华文楷体" panose="02010600040101010101" pitchFamily="2" charset="-122"/>
              </a:rPr>
              <a:t>用</a:t>
            </a:r>
            <a:r>
              <a:rPr lang="en-US" altLang="zh-CN" sz="2400" b="1" dirty="0">
                <a:latin typeface="华文楷体" panose="02010600040101010101" pitchFamily="2" charset="-122"/>
                <a:ea typeface="华文楷体" panose="02010600040101010101" pitchFamily="2" charset="-122"/>
              </a:rPr>
              <a:t>(i, j)</a:t>
            </a:r>
            <a:r>
              <a:rPr lang="zh-CN" altLang="en-US" sz="2400" b="1" dirty="0">
                <a:latin typeface="华文楷体" panose="02010600040101010101" pitchFamily="2" charset="-122"/>
                <a:ea typeface="华文楷体" panose="02010600040101010101" pitchFamily="2" charset="-122"/>
              </a:rPr>
              <a:t>  表示事件“第一次出现</a:t>
            </a:r>
            <a:r>
              <a:rPr lang="en-US" altLang="zh-CN" sz="2400" b="1" i="1" dirty="0">
                <a:latin typeface="华文楷体" panose="02010600040101010101" pitchFamily="2" charset="-122"/>
                <a:ea typeface="华文楷体" panose="02010600040101010101" pitchFamily="2" charset="-122"/>
              </a:rPr>
              <a:t>i</a:t>
            </a:r>
            <a:r>
              <a:rPr lang="zh-CN" altLang="en-US" sz="2400" b="1" i="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点</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第二次出现</a:t>
            </a:r>
            <a:r>
              <a:rPr lang="en-US" altLang="zh-CN" sz="2400" b="1" i="1" dirty="0">
                <a:latin typeface="华文楷体" panose="02010600040101010101" pitchFamily="2" charset="-122"/>
                <a:ea typeface="华文楷体" panose="02010600040101010101" pitchFamily="2" charset="-122"/>
              </a:rPr>
              <a:t>j</a:t>
            </a:r>
            <a:endParaRPr lang="zh-CN" altLang="en-US" sz="2400" b="1" i="1" dirty="0">
              <a:latin typeface="华文楷体" panose="02010600040101010101" pitchFamily="2" charset="-122"/>
              <a:ea typeface="华文楷体" panose="02010600040101010101" pitchFamily="2" charset="-122"/>
            </a:endParaRPr>
          </a:p>
          <a:p>
            <a:pPr algn="just"/>
            <a:r>
              <a:rPr lang="zh-CN" altLang="en-US" sz="2400" b="1" dirty="0">
                <a:latin typeface="华文楷体" panose="02010600040101010101" pitchFamily="2" charset="-122"/>
                <a:ea typeface="华文楷体" panose="02010600040101010101" pitchFamily="2" charset="-122"/>
              </a:rPr>
              <a:t>点</a:t>
            </a:r>
            <a:r>
              <a:rPr lang="en-US" altLang="zh-CN" sz="2400" b="1" dirty="0">
                <a:latin typeface="华文楷体" panose="02010600040101010101" pitchFamily="2" charset="-122"/>
                <a:ea typeface="华文楷体" panose="02010600040101010101" pitchFamily="2" charset="-122"/>
              </a:rPr>
              <a:t>”(i, j=1, 2 ,…, 6)</a:t>
            </a:r>
            <a:r>
              <a:rPr lang="zh-CN" altLang="en-US" sz="2400" b="1"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则该试验的样本空间为</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0" name="Object 17"/>
          <p:cNvGraphicFramePr/>
          <p:nvPr>
            <p:custDataLst>
              <p:tags r:id="rId3"/>
            </p:custDataLst>
          </p:nvPr>
        </p:nvGraphicFramePr>
        <p:xfrm>
          <a:off x="2700338" y="2157413"/>
          <a:ext cx="3527425" cy="444500"/>
        </p:xfrm>
        <a:graphic>
          <a:graphicData uri="http://schemas.openxmlformats.org/presentationml/2006/ole">
            <mc:AlternateContent xmlns:mc="http://schemas.openxmlformats.org/markup-compatibility/2006">
              <mc:Choice xmlns:v="urn:schemas-microsoft-com:vml" Requires="v">
                <p:oleObj spid="_x0000_s3089" name="" r:id="rId4" imgW="1511300" imgH="190500" progId="Equation.3">
                  <p:embed/>
                </p:oleObj>
              </mc:Choice>
              <mc:Fallback>
                <p:oleObj name="" r:id="rId4" imgW="1511300" imgH="190500" progId="Equation.3">
                  <p:embed/>
                  <p:pic>
                    <p:nvPicPr>
                      <p:cNvPr id="0" name="图片 3088"/>
                      <p:cNvPicPr/>
                      <p:nvPr/>
                    </p:nvPicPr>
                    <p:blipFill>
                      <a:blip r:embed="rId5"/>
                      <a:stretch>
                        <a:fillRect/>
                      </a:stretch>
                    </p:blipFill>
                    <p:spPr>
                      <a:xfrm>
                        <a:off x="2700338" y="2157413"/>
                        <a:ext cx="3527425" cy="444500"/>
                      </a:xfrm>
                      <a:prstGeom prst="rect">
                        <a:avLst/>
                      </a:prstGeom>
                      <a:noFill/>
                      <a:ln w="38100">
                        <a:noFill/>
                        <a:miter/>
                      </a:ln>
                    </p:spPr>
                  </p:pic>
                </p:oleObj>
              </mc:Fallback>
            </mc:AlternateContent>
          </a:graphicData>
        </a:graphic>
      </p:graphicFrame>
      <p:sp>
        <p:nvSpPr>
          <p:cNvPr id="12" name="Rectangle 18"/>
          <p:cNvSpPr/>
          <p:nvPr>
            <p:custDataLst>
              <p:tags r:id="rId6"/>
            </p:custDataLst>
          </p:nvPr>
        </p:nvSpPr>
        <p:spPr>
          <a:xfrm>
            <a:off x="250825" y="2708275"/>
            <a:ext cx="8569325" cy="461963"/>
          </a:xfrm>
          <a:prstGeom prst="rect">
            <a:avLst/>
          </a:prstGeom>
          <a:noFill/>
          <a:ln w="9525">
            <a:noFill/>
          </a:ln>
        </p:spPr>
        <p:txBody>
          <a:bodyPr>
            <a:spAutoFit/>
          </a:bodyPr>
          <a:p>
            <a:pPr algn="just"/>
            <a:r>
              <a:rPr lang="zh-CN" altLang="en-US" sz="2400" b="1" dirty="0">
                <a:latin typeface="华文楷体" panose="02010600040101010101" pitchFamily="2" charset="-122"/>
                <a:ea typeface="华文楷体" panose="02010600040101010101" pitchFamily="2" charset="-122"/>
              </a:rPr>
              <a:t>共有</a:t>
            </a:r>
            <a:r>
              <a:rPr lang="en-US" altLang="zh-CN" sz="2400" b="1" i="1" dirty="0">
                <a:solidFill>
                  <a:srgbClr val="FF0000"/>
                </a:solidFill>
                <a:latin typeface="华文楷体" panose="02010600040101010101" pitchFamily="2" charset="-122"/>
                <a:ea typeface="华文楷体" panose="02010600040101010101" pitchFamily="2" charset="-122"/>
              </a:rPr>
              <a:t>n</a:t>
            </a:r>
            <a:r>
              <a:rPr lang="en-US" altLang="zh-CN" sz="2400" b="1" dirty="0">
                <a:solidFill>
                  <a:srgbClr val="FF0000"/>
                </a:solidFill>
                <a:latin typeface="华文楷体" panose="02010600040101010101" pitchFamily="2" charset="-122"/>
                <a:ea typeface="华文楷体" panose="02010600040101010101" pitchFamily="2" charset="-122"/>
              </a:rPr>
              <a:t>=36</a:t>
            </a:r>
            <a:r>
              <a:rPr lang="zh-CN" altLang="en-US" sz="2400" b="1" dirty="0">
                <a:solidFill>
                  <a:srgbClr val="FF0000"/>
                </a:solidFill>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个基本事件．</a:t>
            </a:r>
            <a:endParaRPr lang="zh-CN" altLang="en-US" sz="2400" b="1" dirty="0">
              <a:latin typeface="华文楷体" panose="02010600040101010101" pitchFamily="2" charset="-122"/>
              <a:ea typeface="华文楷体" panose="02010600040101010101" pitchFamily="2" charset="-122"/>
            </a:endParaRPr>
          </a:p>
        </p:txBody>
      </p:sp>
      <p:sp>
        <p:nvSpPr>
          <p:cNvPr id="17" name="Rectangle 20"/>
          <p:cNvSpPr/>
          <p:nvPr>
            <p:custDataLst>
              <p:tags r:id="rId7"/>
            </p:custDataLst>
          </p:nvPr>
        </p:nvSpPr>
        <p:spPr>
          <a:xfrm>
            <a:off x="323850" y="3211513"/>
            <a:ext cx="8424863" cy="830262"/>
          </a:xfrm>
          <a:prstGeom prst="rect">
            <a:avLst/>
          </a:prstGeom>
          <a:noFill/>
          <a:ln w="9525">
            <a:noFill/>
          </a:ln>
        </p:spPr>
        <p:txBody>
          <a:bodyPr>
            <a:spAutoFit/>
          </a:bodyPr>
          <a:p>
            <a:r>
              <a:rPr lang="zh-CN" altLang="en-US" sz="2400" b="1" dirty="0">
                <a:latin typeface="华文楷体" panose="02010600040101010101" pitchFamily="2" charset="-122"/>
                <a:ea typeface="华文楷体" panose="02010600040101010101" pitchFamily="2" charset="-122"/>
              </a:rPr>
              <a:t>设 </a:t>
            </a:r>
            <a:r>
              <a:rPr lang="en-US" altLang="zh-CN" sz="2400" b="1" i="1" dirty="0">
                <a:latin typeface="华文楷体" panose="02010600040101010101" pitchFamily="2" charset="-122"/>
                <a:ea typeface="华文楷体" panose="02010600040101010101" pitchFamily="2" charset="-122"/>
              </a:rPr>
              <a:t>A </a:t>
            </a:r>
            <a:r>
              <a:rPr lang="zh-CN" altLang="en-US" sz="2400" b="1" dirty="0">
                <a:latin typeface="华文楷体" panose="02010600040101010101" pitchFamily="2" charset="-122"/>
                <a:ea typeface="华文楷体" panose="02010600040101010101" pitchFamily="2" charset="-122"/>
              </a:rPr>
              <a:t>表示事件“两次出现的点数之和等于</a:t>
            </a:r>
            <a:r>
              <a:rPr lang="en-US" altLang="zh-CN" sz="2400" b="1" dirty="0">
                <a:latin typeface="华文楷体" panose="02010600040101010101" pitchFamily="2" charset="-122"/>
                <a:ea typeface="华文楷体" panose="02010600040101010101" pitchFamily="2" charset="-122"/>
              </a:rPr>
              <a:t>8”,  </a:t>
            </a:r>
            <a:r>
              <a:rPr lang="en-US" altLang="zh-CN" sz="2400" b="1" i="1" dirty="0">
                <a:latin typeface="华文楷体" panose="02010600040101010101" pitchFamily="2" charset="-122"/>
                <a:ea typeface="华文楷体" panose="02010600040101010101" pitchFamily="2" charset="-122"/>
              </a:rPr>
              <a:t>B</a:t>
            </a:r>
            <a:r>
              <a:rPr lang="zh-CN" altLang="en-US" sz="2400" b="1" dirty="0">
                <a:latin typeface="华文楷体" panose="02010600040101010101" pitchFamily="2" charset="-122"/>
                <a:ea typeface="华文楷体" panose="02010600040101010101" pitchFamily="2" charset="-122"/>
              </a:rPr>
              <a:t>表示事件“两次出现的点数相同”．则</a:t>
            </a:r>
            <a:endParaRPr lang="zh-CN" altLang="en-US" sz="2400" b="1" dirty="0">
              <a:latin typeface="华文楷体" panose="02010600040101010101" pitchFamily="2" charset="-122"/>
              <a:ea typeface="华文楷体" panose="02010600040101010101" pitchFamily="2" charset="-122"/>
            </a:endParaRPr>
          </a:p>
        </p:txBody>
      </p:sp>
      <p:sp>
        <p:nvSpPr>
          <p:cNvPr id="20" name="Rectangle 25"/>
          <p:cNvSpPr/>
          <p:nvPr>
            <p:custDataLst>
              <p:tags r:id="rId8"/>
            </p:custDataLst>
          </p:nvPr>
        </p:nvSpPr>
        <p:spPr>
          <a:xfrm>
            <a:off x="2408238" y="4003675"/>
            <a:ext cx="4932362" cy="461963"/>
          </a:xfrm>
          <a:prstGeom prst="rect">
            <a:avLst/>
          </a:prstGeom>
          <a:noFill/>
          <a:ln w="9525">
            <a:noFill/>
          </a:ln>
        </p:spPr>
        <p:txBody>
          <a:bodyPr>
            <a:spAutoFit/>
          </a:bodyPr>
          <a:p>
            <a:pPr>
              <a:buNone/>
            </a:pPr>
            <a:r>
              <a:rPr lang="en-US" altLang="zh-CN" sz="2400" b="1" i="1" dirty="0">
                <a:latin typeface="Times New Roman" panose="02020603050405020304" pitchFamily="18" charset="0"/>
                <a:ea typeface="宋体" panose="02010600030101010101" pitchFamily="2" charset="-122"/>
              </a:rPr>
              <a:t>A</a:t>
            </a:r>
            <a:r>
              <a:rPr lang="en-US" altLang="zh-CN" sz="2400" b="1" dirty="0">
                <a:latin typeface="Times New Roman" panose="02020603050405020304" pitchFamily="18" charset="0"/>
                <a:ea typeface="宋体" panose="02010600030101010101" pitchFamily="2" charset="-122"/>
              </a:rPr>
              <a:t>={(2,6),  (3,5),  (4,4),  (5,3),  (6,2)}</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24" name="Rectangle 27"/>
          <p:cNvSpPr/>
          <p:nvPr>
            <p:custDataLst>
              <p:tags r:id="rId9"/>
            </p:custDataLst>
          </p:nvPr>
        </p:nvSpPr>
        <p:spPr>
          <a:xfrm>
            <a:off x="323850" y="4452938"/>
            <a:ext cx="3013075" cy="461962"/>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包含有</a:t>
            </a:r>
            <a:r>
              <a:rPr lang="en-US" altLang="zh-CN" sz="2400" b="1" dirty="0">
                <a:solidFill>
                  <a:srgbClr val="FF0000"/>
                </a:solidFill>
                <a:latin typeface="华文楷体" panose="02010600040101010101" pitchFamily="2" charset="-122"/>
                <a:ea typeface="华文楷体" panose="02010600040101010101" pitchFamily="2" charset="-122"/>
              </a:rPr>
              <a:t>5</a:t>
            </a:r>
            <a:r>
              <a:rPr lang="zh-CN" altLang="en-US" sz="2400" b="1" dirty="0">
                <a:solidFill>
                  <a:srgbClr val="FF0000"/>
                </a:solidFill>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个基本事件</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sp>
        <p:nvSpPr>
          <p:cNvPr id="26" name="Rectangle 29"/>
          <p:cNvSpPr/>
          <p:nvPr>
            <p:custDataLst>
              <p:tags r:id="rId10"/>
            </p:custDataLst>
          </p:nvPr>
        </p:nvSpPr>
        <p:spPr>
          <a:xfrm>
            <a:off x="2274888" y="4868863"/>
            <a:ext cx="5811837" cy="461962"/>
          </a:xfrm>
          <a:prstGeom prst="rect">
            <a:avLst/>
          </a:prstGeom>
          <a:noFill/>
          <a:ln w="9525">
            <a:noFill/>
          </a:ln>
        </p:spPr>
        <p:txBody>
          <a:bodyPr wrap="none">
            <a:spAutoFit/>
          </a:bodyPr>
          <a:p>
            <a:pPr>
              <a:buNone/>
            </a:pPr>
            <a:r>
              <a:rPr lang="en-US" altLang="zh-CN" sz="2400" b="1" i="1" dirty="0">
                <a:latin typeface="Times New Roman" panose="02020603050405020304" pitchFamily="18" charset="0"/>
                <a:ea typeface="宋体" panose="02010600030101010101" pitchFamily="2" charset="-122"/>
              </a:rPr>
              <a:t>B</a:t>
            </a:r>
            <a:r>
              <a:rPr lang="en-US" altLang="zh-CN" sz="2400" b="1" dirty="0">
                <a:latin typeface="Times New Roman" panose="02020603050405020304" pitchFamily="18" charset="0"/>
                <a:ea typeface="宋体" panose="02010600030101010101" pitchFamily="2" charset="-122"/>
              </a:rPr>
              <a:t>={(1,1),  (2,2),  (3,3),  (4,4),  (5,5),  (6,6)}</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28" name="Rectangle 31"/>
          <p:cNvSpPr/>
          <p:nvPr>
            <p:custDataLst>
              <p:tags r:id="rId11"/>
            </p:custDataLst>
          </p:nvPr>
        </p:nvSpPr>
        <p:spPr>
          <a:xfrm>
            <a:off x="323850" y="5337175"/>
            <a:ext cx="3243263" cy="461963"/>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包含有</a:t>
            </a:r>
            <a:r>
              <a:rPr lang="en-US" altLang="zh-CN" sz="2400" b="1" dirty="0">
                <a:solidFill>
                  <a:srgbClr val="FF0000"/>
                </a:solidFill>
                <a:latin typeface="华文楷体" panose="02010600040101010101" pitchFamily="2" charset="-122"/>
                <a:ea typeface="华文楷体" panose="02010600040101010101" pitchFamily="2" charset="-122"/>
              </a:rPr>
              <a:t>6</a:t>
            </a:r>
            <a:r>
              <a:rPr lang="zh-CN" altLang="en-US" sz="2400" b="1" dirty="0">
                <a:latin typeface="华文楷体" panose="02010600040101010101" pitchFamily="2" charset="-122"/>
                <a:ea typeface="华文楷体" panose="02010600040101010101" pitchFamily="2" charset="-122"/>
              </a:rPr>
              <a:t>个基本事件</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故</a:t>
            </a:r>
            <a:endParaRPr lang="zh-CN" altLang="en-US" sz="2400" b="1" dirty="0">
              <a:latin typeface="华文楷体" panose="02010600040101010101" pitchFamily="2" charset="-122"/>
              <a:ea typeface="华文楷体" panose="02010600040101010101" pitchFamily="2" charset="-122"/>
            </a:endParaRPr>
          </a:p>
        </p:txBody>
      </p:sp>
      <p:graphicFrame>
        <p:nvGraphicFramePr>
          <p:cNvPr id="29" name="Object 32"/>
          <p:cNvGraphicFramePr/>
          <p:nvPr>
            <p:custDataLst>
              <p:tags r:id="rId12"/>
            </p:custDataLst>
          </p:nvPr>
        </p:nvGraphicFramePr>
        <p:xfrm>
          <a:off x="1916113" y="5821363"/>
          <a:ext cx="2098675" cy="822325"/>
        </p:xfrm>
        <a:graphic>
          <a:graphicData uri="http://schemas.openxmlformats.org/presentationml/2006/ole">
            <mc:AlternateContent xmlns:mc="http://schemas.openxmlformats.org/markup-compatibility/2006">
              <mc:Choice xmlns:v="urn:schemas-microsoft-com:vml" Requires="v">
                <p:oleObj spid="_x0000_s3086" name="" r:id="rId13" imgW="1180465" imgH="457200" progId="Equation.DSMT4">
                  <p:embed/>
                </p:oleObj>
              </mc:Choice>
              <mc:Fallback>
                <p:oleObj name="" r:id="rId13" imgW="1180465" imgH="457200" progId="Equation.DSMT4">
                  <p:embed/>
                  <p:pic>
                    <p:nvPicPr>
                      <p:cNvPr id="0" name="图片 3085"/>
                      <p:cNvPicPr/>
                      <p:nvPr/>
                    </p:nvPicPr>
                    <p:blipFill>
                      <a:blip r:embed="rId14"/>
                      <a:stretch>
                        <a:fillRect/>
                      </a:stretch>
                    </p:blipFill>
                    <p:spPr>
                      <a:xfrm>
                        <a:off x="1916113" y="5821363"/>
                        <a:ext cx="2098675" cy="822325"/>
                      </a:xfrm>
                      <a:prstGeom prst="rect">
                        <a:avLst/>
                      </a:prstGeom>
                      <a:noFill/>
                      <a:ln w="38100">
                        <a:noFill/>
                        <a:miter/>
                      </a:ln>
                    </p:spPr>
                  </p:pic>
                </p:oleObj>
              </mc:Fallback>
            </mc:AlternateContent>
          </a:graphicData>
        </a:graphic>
      </p:graphicFrame>
      <p:graphicFrame>
        <p:nvGraphicFramePr>
          <p:cNvPr id="30" name="Object 33"/>
          <p:cNvGraphicFramePr/>
          <p:nvPr>
            <p:custDataLst>
              <p:tags r:id="rId15"/>
            </p:custDataLst>
          </p:nvPr>
        </p:nvGraphicFramePr>
        <p:xfrm>
          <a:off x="4613275" y="5819775"/>
          <a:ext cx="2460625" cy="784225"/>
        </p:xfrm>
        <a:graphic>
          <a:graphicData uri="http://schemas.openxmlformats.org/presentationml/2006/ole">
            <mc:AlternateContent xmlns:mc="http://schemas.openxmlformats.org/markup-compatibility/2006">
              <mc:Choice xmlns:v="urn:schemas-microsoft-com:vml" Requires="v">
                <p:oleObj spid="_x0000_s3085" name="" r:id="rId16" imgW="1447800" imgH="457200" progId="Equation.DSMT4">
                  <p:embed/>
                </p:oleObj>
              </mc:Choice>
              <mc:Fallback>
                <p:oleObj name="" r:id="rId16" imgW="1447800" imgH="457200" progId="Equation.DSMT4">
                  <p:embed/>
                  <p:pic>
                    <p:nvPicPr>
                      <p:cNvPr id="0" name="图片 3084"/>
                      <p:cNvPicPr/>
                      <p:nvPr/>
                    </p:nvPicPr>
                    <p:blipFill>
                      <a:blip r:embed="rId17"/>
                      <a:stretch>
                        <a:fillRect/>
                      </a:stretch>
                    </p:blipFill>
                    <p:spPr>
                      <a:xfrm>
                        <a:off x="4613275" y="5819775"/>
                        <a:ext cx="2460625" cy="7842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linds(horizontal)">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linds(horizontal)">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blinds(horizontal)">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2" grpId="0"/>
      <p:bldP spid="17" grpId="0"/>
      <p:bldP spid="20" grpId="0"/>
      <p:bldP spid="24" grpId="0"/>
      <p:bldP spid="26"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9" name="Freeform 2"/>
          <p:cNvSpPr/>
          <p:nvPr>
            <p:custDataLst>
              <p:tags r:id="rId1"/>
            </p:custDataLst>
          </p:nvPr>
        </p:nvSpPr>
        <p:spPr>
          <a:xfrm>
            <a:off x="900113" y="405130"/>
            <a:ext cx="3268662" cy="900113"/>
          </a:xfrm>
          <a:custGeom>
            <a:avLst/>
            <a:gdLst>
              <a:gd name="txL" fmla="*/ 0 w 2059"/>
              <a:gd name="txT" fmla="*/ 0 h 567"/>
              <a:gd name="txR" fmla="*/ 2059 w 2059"/>
              <a:gd name="txB" fmla="*/ 567 h 567"/>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059" h="567">
                <a:moveTo>
                  <a:pt x="0" y="252"/>
                </a:moveTo>
                <a:cubicBezTo>
                  <a:pt x="63" y="210"/>
                  <a:pt x="126" y="168"/>
                  <a:pt x="189" y="126"/>
                </a:cubicBezTo>
                <a:cubicBezTo>
                  <a:pt x="209" y="113"/>
                  <a:pt x="223" y="92"/>
                  <a:pt x="240" y="75"/>
                </a:cubicBezTo>
                <a:cubicBezTo>
                  <a:pt x="261" y="54"/>
                  <a:pt x="316" y="25"/>
                  <a:pt x="316" y="25"/>
                </a:cubicBezTo>
                <a:cubicBezTo>
                  <a:pt x="477" y="105"/>
                  <a:pt x="509" y="66"/>
                  <a:pt x="770" y="75"/>
                </a:cubicBezTo>
                <a:cubicBezTo>
                  <a:pt x="795" y="67"/>
                  <a:pt x="821" y="58"/>
                  <a:pt x="846" y="50"/>
                </a:cubicBezTo>
                <a:cubicBezTo>
                  <a:pt x="875" y="41"/>
                  <a:pt x="922" y="0"/>
                  <a:pt x="922" y="0"/>
                </a:cubicBezTo>
                <a:cubicBezTo>
                  <a:pt x="1028" y="10"/>
                  <a:pt x="1136" y="18"/>
                  <a:pt x="1238" y="50"/>
                </a:cubicBezTo>
                <a:cubicBezTo>
                  <a:pt x="1540" y="17"/>
                  <a:pt x="1389" y="29"/>
                  <a:pt x="1692" y="12"/>
                </a:cubicBezTo>
                <a:cubicBezTo>
                  <a:pt x="1751" y="18"/>
                  <a:pt x="1861" y="23"/>
                  <a:pt x="1920" y="50"/>
                </a:cubicBezTo>
                <a:cubicBezTo>
                  <a:pt x="1935" y="57"/>
                  <a:pt x="2005" y="122"/>
                  <a:pt x="2021" y="139"/>
                </a:cubicBezTo>
                <a:cubicBezTo>
                  <a:pt x="2025" y="151"/>
                  <a:pt x="2026" y="165"/>
                  <a:pt x="2033" y="176"/>
                </a:cubicBezTo>
                <a:cubicBezTo>
                  <a:pt x="2039" y="186"/>
                  <a:pt x="2059" y="190"/>
                  <a:pt x="2059" y="202"/>
                </a:cubicBezTo>
                <a:cubicBezTo>
                  <a:pt x="2059" y="217"/>
                  <a:pt x="2043" y="228"/>
                  <a:pt x="2033" y="240"/>
                </a:cubicBezTo>
                <a:cubicBezTo>
                  <a:pt x="2013" y="262"/>
                  <a:pt x="1970" y="303"/>
                  <a:pt x="1970" y="303"/>
                </a:cubicBezTo>
                <a:cubicBezTo>
                  <a:pt x="1943" y="389"/>
                  <a:pt x="1970" y="283"/>
                  <a:pt x="1970" y="416"/>
                </a:cubicBezTo>
                <a:cubicBezTo>
                  <a:pt x="1970" y="492"/>
                  <a:pt x="1827" y="487"/>
                  <a:pt x="1781" y="492"/>
                </a:cubicBezTo>
                <a:cubicBezTo>
                  <a:pt x="1670" y="567"/>
                  <a:pt x="1735" y="540"/>
                  <a:pt x="1579" y="555"/>
                </a:cubicBezTo>
                <a:cubicBezTo>
                  <a:pt x="1491" y="551"/>
                  <a:pt x="1401" y="559"/>
                  <a:pt x="1314" y="543"/>
                </a:cubicBezTo>
                <a:cubicBezTo>
                  <a:pt x="1301" y="541"/>
                  <a:pt x="1307" y="517"/>
                  <a:pt x="1301" y="505"/>
                </a:cubicBezTo>
                <a:cubicBezTo>
                  <a:pt x="1278" y="459"/>
                  <a:pt x="1282" y="469"/>
                  <a:pt x="1238" y="454"/>
                </a:cubicBezTo>
                <a:cubicBezTo>
                  <a:pt x="1221" y="458"/>
                  <a:pt x="1204" y="462"/>
                  <a:pt x="1187" y="467"/>
                </a:cubicBezTo>
                <a:cubicBezTo>
                  <a:pt x="1161" y="475"/>
                  <a:pt x="1111" y="492"/>
                  <a:pt x="1111" y="492"/>
                </a:cubicBezTo>
                <a:cubicBezTo>
                  <a:pt x="1073" y="488"/>
                  <a:pt x="1035" y="486"/>
                  <a:pt x="998" y="480"/>
                </a:cubicBezTo>
                <a:cubicBezTo>
                  <a:pt x="985" y="478"/>
                  <a:pt x="973" y="467"/>
                  <a:pt x="960" y="467"/>
                </a:cubicBezTo>
                <a:cubicBezTo>
                  <a:pt x="896" y="467"/>
                  <a:pt x="830" y="484"/>
                  <a:pt x="770" y="505"/>
                </a:cubicBezTo>
                <a:cubicBezTo>
                  <a:pt x="708" y="483"/>
                  <a:pt x="732" y="462"/>
                  <a:pt x="669" y="442"/>
                </a:cubicBezTo>
                <a:cubicBezTo>
                  <a:pt x="622" y="448"/>
                  <a:pt x="493" y="467"/>
                  <a:pt x="455" y="467"/>
                </a:cubicBezTo>
                <a:cubicBezTo>
                  <a:pt x="409" y="467"/>
                  <a:pt x="372" y="428"/>
                  <a:pt x="328" y="416"/>
                </a:cubicBezTo>
                <a:cubicBezTo>
                  <a:pt x="295" y="407"/>
                  <a:pt x="261" y="408"/>
                  <a:pt x="227" y="404"/>
                </a:cubicBezTo>
                <a:cubicBezTo>
                  <a:pt x="220" y="408"/>
                  <a:pt x="167" y="448"/>
                  <a:pt x="152" y="442"/>
                </a:cubicBezTo>
                <a:cubicBezTo>
                  <a:pt x="138" y="436"/>
                  <a:pt x="135" y="417"/>
                  <a:pt x="126" y="404"/>
                </a:cubicBezTo>
                <a:cubicBezTo>
                  <a:pt x="115" y="370"/>
                  <a:pt x="98" y="302"/>
                  <a:pt x="63" y="290"/>
                </a:cubicBezTo>
                <a:cubicBezTo>
                  <a:pt x="14" y="273"/>
                  <a:pt x="34" y="286"/>
                  <a:pt x="0" y="252"/>
                </a:cubicBezTo>
                <a:close/>
              </a:path>
            </a:pathLst>
          </a:custGeom>
          <a:noFill/>
          <a:ln w="9525">
            <a:noFill/>
          </a:ln>
        </p:spPr>
        <p:txBody>
          <a:bodyPr/>
          <a:p>
            <a:endParaRPr lang="zh-CN" altLang="en-US"/>
          </a:p>
        </p:txBody>
      </p:sp>
      <p:sp>
        <p:nvSpPr>
          <p:cNvPr id="6150" name="Rectangle 3"/>
          <p:cNvSpPr/>
          <p:nvPr>
            <p:custDataLst>
              <p:tags r:id="rId2"/>
            </p:custDataLst>
          </p:nvPr>
        </p:nvSpPr>
        <p:spPr>
          <a:xfrm>
            <a:off x="539750" y="835343"/>
            <a:ext cx="6335713" cy="831850"/>
          </a:xfrm>
          <a:prstGeom prst="rect">
            <a:avLst/>
          </a:prstGeom>
          <a:noFill/>
          <a:ln w="9525">
            <a:noFill/>
          </a:ln>
        </p:spPr>
        <p:txBody>
          <a:bodyPr>
            <a:spAutoFit/>
          </a:bodyPr>
          <a:p>
            <a:r>
              <a:rPr lang="zh-CN" altLang="en-US" sz="2400" b="1" dirty="0">
                <a:solidFill>
                  <a:srgbClr val="000000"/>
                </a:solidFill>
                <a:latin typeface="华文楷体" panose="02010600040101010101" pitchFamily="2" charset="-122"/>
                <a:ea typeface="华文楷体" panose="02010600040101010101" pitchFamily="2" charset="-122"/>
              </a:rPr>
              <a:t>有些古典概型中基本事件总数</a:t>
            </a:r>
            <a:r>
              <a:rPr lang="en-US" altLang="zh-CN" sz="2400" b="1" i="1" dirty="0">
                <a:solidFill>
                  <a:srgbClr val="000000"/>
                </a:solidFill>
                <a:latin typeface="华文楷体" panose="02010600040101010101" pitchFamily="2" charset="-122"/>
                <a:ea typeface="华文楷体" panose="02010600040101010101" pitchFamily="2" charset="-122"/>
              </a:rPr>
              <a:t>n</a:t>
            </a:r>
            <a:r>
              <a:rPr lang="zh-CN" altLang="en-US" sz="2400" b="1" dirty="0">
                <a:solidFill>
                  <a:srgbClr val="000000"/>
                </a:solidFill>
                <a:latin typeface="华文楷体" panose="02010600040101010101" pitchFamily="2" charset="-122"/>
                <a:ea typeface="华文楷体" panose="02010600040101010101" pitchFamily="2" charset="-122"/>
              </a:rPr>
              <a:t>与事件</a:t>
            </a:r>
            <a:r>
              <a:rPr lang="en-US" altLang="zh-CN" sz="2400" b="1" i="1" dirty="0">
                <a:solidFill>
                  <a:srgbClr val="000000"/>
                </a:solidFill>
                <a:latin typeface="华文楷体" panose="02010600040101010101" pitchFamily="2" charset="-122"/>
                <a:ea typeface="华文楷体" panose="02010600040101010101" pitchFamily="2" charset="-122"/>
              </a:rPr>
              <a:t>A</a:t>
            </a:r>
            <a:r>
              <a:rPr lang="zh-CN" altLang="en-US" sz="2400" b="1" dirty="0">
                <a:solidFill>
                  <a:srgbClr val="000000"/>
                </a:solidFill>
                <a:latin typeface="华文楷体" panose="02010600040101010101" pitchFamily="2" charset="-122"/>
                <a:ea typeface="华文楷体" panose="02010600040101010101" pitchFamily="2" charset="-122"/>
              </a:rPr>
              <a:t>所包含的基本事件数</a:t>
            </a:r>
            <a:r>
              <a:rPr lang="en-US" altLang="zh-CN" sz="2400" b="1" i="1" dirty="0">
                <a:solidFill>
                  <a:srgbClr val="000000"/>
                </a:solidFill>
                <a:latin typeface="华文楷体" panose="02010600040101010101" pitchFamily="2" charset="-122"/>
                <a:ea typeface="华文楷体" panose="02010600040101010101" pitchFamily="2" charset="-122"/>
              </a:rPr>
              <a:t>n</a:t>
            </a:r>
            <a:r>
              <a:rPr lang="en-US" altLang="zh-CN" sz="2400" b="1" baseline="-25000" dirty="0">
                <a:solidFill>
                  <a:srgbClr val="000000"/>
                </a:solidFill>
                <a:latin typeface="华文楷体" panose="02010600040101010101" pitchFamily="2" charset="-122"/>
                <a:ea typeface="华文楷体" panose="02010600040101010101" pitchFamily="2" charset="-122"/>
              </a:rPr>
              <a:t>A</a:t>
            </a:r>
            <a:r>
              <a:rPr lang="zh-CN" altLang="en-US" sz="2400" b="1" dirty="0">
                <a:solidFill>
                  <a:srgbClr val="000000"/>
                </a:solidFill>
                <a:latin typeface="华文楷体" panose="02010600040101010101" pitchFamily="2" charset="-122"/>
                <a:ea typeface="华文楷体" panose="02010600040101010101" pitchFamily="2" charset="-122"/>
              </a:rPr>
              <a:t>需用排列组合的公式来计算</a:t>
            </a:r>
            <a:r>
              <a:rPr lang="en-US" altLang="zh-CN" sz="2400" b="1" dirty="0">
                <a:solidFill>
                  <a:srgbClr val="000000"/>
                </a:solidFill>
                <a:latin typeface="华文楷体" panose="02010600040101010101" pitchFamily="2" charset="-122"/>
                <a:ea typeface="华文楷体" panose="02010600040101010101" pitchFamily="2" charset="-122"/>
              </a:rPr>
              <a:t>.</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
        <p:nvSpPr>
          <p:cNvPr id="5" name="Rectangle 5"/>
          <p:cNvSpPr/>
          <p:nvPr>
            <p:custDataLst>
              <p:tags r:id="rId3"/>
            </p:custDataLst>
          </p:nvPr>
        </p:nvSpPr>
        <p:spPr>
          <a:xfrm>
            <a:off x="249238" y="1775143"/>
            <a:ext cx="2447925" cy="457200"/>
          </a:xfrm>
          <a:prstGeom prst="rect">
            <a:avLst/>
          </a:prstGeom>
          <a:noFill/>
          <a:ln w="9525">
            <a:noFill/>
          </a:ln>
        </p:spPr>
        <p:txBody>
          <a:bodyPr>
            <a:spAutoFit/>
          </a:bodyPr>
          <a:p>
            <a:pPr algn="ctr"/>
            <a:r>
              <a:rPr lang="en-US" altLang="zh-CN" sz="2400" b="1" dirty="0">
                <a:solidFill>
                  <a:srgbClr val="CC0000"/>
                </a:solidFill>
                <a:latin typeface="华文楷体" panose="02010600040101010101" pitchFamily="2" charset="-122"/>
                <a:ea typeface="华文楷体" panose="02010600040101010101" pitchFamily="2" charset="-122"/>
              </a:rPr>
              <a:t>1. </a:t>
            </a:r>
            <a:r>
              <a:rPr lang="zh-CN" altLang="en-US" sz="2400" b="1" dirty="0">
                <a:solidFill>
                  <a:srgbClr val="CC0000"/>
                </a:solidFill>
                <a:latin typeface="华文楷体" panose="02010600040101010101" pitchFamily="2" charset="-122"/>
                <a:ea typeface="华文楷体" panose="02010600040101010101" pitchFamily="2" charset="-122"/>
              </a:rPr>
              <a:t>加法原理</a:t>
            </a:r>
            <a:endParaRPr lang="zh-CN" altLang="en-US" sz="2400" b="1" dirty="0">
              <a:solidFill>
                <a:srgbClr val="CC0000"/>
              </a:solidFill>
              <a:latin typeface="华文楷体" panose="02010600040101010101" pitchFamily="2" charset="-122"/>
              <a:ea typeface="华文楷体" panose="02010600040101010101" pitchFamily="2" charset="-122"/>
            </a:endParaRPr>
          </a:p>
        </p:txBody>
      </p:sp>
      <p:sp>
        <p:nvSpPr>
          <p:cNvPr id="6" name="Rectangle 6"/>
          <p:cNvSpPr/>
          <p:nvPr>
            <p:custDataLst>
              <p:tags r:id="rId4"/>
            </p:custDataLst>
          </p:nvPr>
        </p:nvSpPr>
        <p:spPr>
          <a:xfrm>
            <a:off x="468313" y="2337118"/>
            <a:ext cx="5157787" cy="1200150"/>
          </a:xfrm>
          <a:prstGeom prst="rect">
            <a:avLst/>
          </a:prstGeom>
          <a:noFill/>
          <a:ln w="9525">
            <a:noFill/>
          </a:ln>
        </p:spPr>
        <p:txBody>
          <a:bodyPr>
            <a:spAutoFit/>
          </a:bodyPr>
          <a:p>
            <a:r>
              <a:rPr lang="zh-CN" altLang="en-US" sz="2400" b="1" dirty="0">
                <a:solidFill>
                  <a:srgbClr val="000000"/>
                </a:solidFill>
                <a:latin typeface="华文楷体" panose="02010600040101010101" pitchFamily="2" charset="-122"/>
                <a:ea typeface="华文楷体" panose="02010600040101010101" pitchFamily="2" charset="-122"/>
              </a:rPr>
              <a:t>设进行某过程有</a:t>
            </a:r>
            <a:r>
              <a:rPr lang="en-US" altLang="zh-CN" sz="2400" b="1" i="1" dirty="0">
                <a:solidFill>
                  <a:srgbClr val="000000"/>
                </a:solidFill>
                <a:latin typeface="华文楷体" panose="02010600040101010101" pitchFamily="2" charset="-122"/>
                <a:ea typeface="华文楷体" panose="02010600040101010101" pitchFamily="2" charset="-122"/>
              </a:rPr>
              <a:t>m </a:t>
            </a:r>
            <a:r>
              <a:rPr lang="zh-CN" altLang="en-US" sz="2400" b="1" dirty="0">
                <a:solidFill>
                  <a:srgbClr val="000000"/>
                </a:solidFill>
                <a:latin typeface="华文楷体" panose="02010600040101010101" pitchFamily="2" charset="-122"/>
                <a:ea typeface="华文楷体" panose="02010600040101010101" pitchFamily="2" charset="-122"/>
              </a:rPr>
              <a:t>种方式</a:t>
            </a:r>
            <a:r>
              <a:rPr lang="en-US" altLang="zh-CN" sz="2400" b="1" dirty="0">
                <a:solidFill>
                  <a:srgbClr val="000000"/>
                </a:solidFill>
                <a:latin typeface="华文楷体" panose="02010600040101010101" pitchFamily="2" charset="-122"/>
                <a:ea typeface="华文楷体" panose="02010600040101010101" pitchFamily="2" charset="-122"/>
              </a:rPr>
              <a:t>, </a:t>
            </a:r>
            <a:endParaRPr lang="en-US" altLang="zh-CN" sz="2400" b="1" dirty="0">
              <a:solidFill>
                <a:srgbClr val="000000"/>
              </a:solidFill>
              <a:latin typeface="华文楷体" panose="02010600040101010101" pitchFamily="2" charset="-122"/>
              <a:ea typeface="华文楷体" panose="02010600040101010101" pitchFamily="2" charset="-122"/>
            </a:endParaRPr>
          </a:p>
          <a:p>
            <a:r>
              <a:rPr lang="zh-CN" altLang="en-US" sz="2400" b="1" dirty="0">
                <a:solidFill>
                  <a:srgbClr val="000000"/>
                </a:solidFill>
                <a:latin typeface="华文楷体" panose="02010600040101010101" pitchFamily="2" charset="-122"/>
                <a:ea typeface="华文楷体" panose="02010600040101010101" pitchFamily="2" charset="-122"/>
              </a:rPr>
              <a:t>而第</a:t>
            </a:r>
            <a:r>
              <a:rPr lang="en-US" altLang="zh-CN" sz="2400" b="1" dirty="0">
                <a:solidFill>
                  <a:srgbClr val="000000"/>
                </a:solidFill>
                <a:latin typeface="华文楷体" panose="02010600040101010101" pitchFamily="2" charset="-122"/>
                <a:ea typeface="华文楷体" panose="02010600040101010101" pitchFamily="2" charset="-122"/>
              </a:rPr>
              <a:t>i</a:t>
            </a:r>
            <a:r>
              <a:rPr lang="zh-CN" altLang="en-US" sz="2400" b="1" dirty="0">
                <a:solidFill>
                  <a:srgbClr val="000000"/>
                </a:solidFill>
                <a:latin typeface="华文楷体" panose="02010600040101010101" pitchFamily="2" charset="-122"/>
                <a:ea typeface="华文楷体" panose="02010600040101010101" pitchFamily="2" charset="-122"/>
              </a:rPr>
              <a:t>种方式有</a:t>
            </a:r>
            <a:r>
              <a:rPr lang="en-US" altLang="zh-CN" sz="2400" b="1" i="1" dirty="0">
                <a:solidFill>
                  <a:srgbClr val="000000"/>
                </a:solidFill>
                <a:latin typeface="华文楷体" panose="02010600040101010101" pitchFamily="2" charset="-122"/>
                <a:ea typeface="华文楷体" panose="02010600040101010101" pitchFamily="2" charset="-122"/>
              </a:rPr>
              <a:t>n</a:t>
            </a:r>
            <a:r>
              <a:rPr lang="en-US" altLang="zh-CN" sz="2400" b="1" baseline="-25000" dirty="0">
                <a:solidFill>
                  <a:srgbClr val="000000"/>
                </a:solidFill>
                <a:latin typeface="华文楷体" panose="02010600040101010101" pitchFamily="2" charset="-122"/>
                <a:ea typeface="华文楷体" panose="02010600040101010101" pitchFamily="2" charset="-122"/>
              </a:rPr>
              <a:t>i</a:t>
            </a:r>
            <a:r>
              <a:rPr lang="zh-CN" altLang="en-US" sz="2400" b="1" dirty="0">
                <a:solidFill>
                  <a:srgbClr val="000000"/>
                </a:solidFill>
                <a:latin typeface="华文楷体" panose="02010600040101010101" pitchFamily="2" charset="-122"/>
                <a:ea typeface="华文楷体" panose="02010600040101010101" pitchFamily="2" charset="-122"/>
              </a:rPr>
              <a:t>种方法</a:t>
            </a:r>
            <a:endParaRPr lang="en-US" altLang="zh-CN" sz="2400" b="1" dirty="0">
              <a:solidFill>
                <a:srgbClr val="000000"/>
              </a:solidFill>
              <a:latin typeface="华文楷体" panose="02010600040101010101" pitchFamily="2" charset="-122"/>
              <a:ea typeface="华文楷体" panose="02010600040101010101" pitchFamily="2" charset="-122"/>
            </a:endParaRPr>
          </a:p>
          <a:p>
            <a:r>
              <a:rPr lang="en-US" altLang="zh-CN" sz="2400" b="1" dirty="0">
                <a:solidFill>
                  <a:srgbClr val="000000"/>
                </a:solidFill>
                <a:latin typeface="华文楷体" panose="02010600040101010101" pitchFamily="2" charset="-122"/>
                <a:ea typeface="华文楷体" panose="02010600040101010101" pitchFamily="2" charset="-122"/>
              </a:rPr>
              <a:t>(i=1,2,…,m).</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
        <p:nvSpPr>
          <p:cNvPr id="11" name="Rectangle 11"/>
          <p:cNvSpPr/>
          <p:nvPr>
            <p:custDataLst>
              <p:tags r:id="rId5"/>
            </p:custDataLst>
          </p:nvPr>
        </p:nvSpPr>
        <p:spPr>
          <a:xfrm>
            <a:off x="468313" y="3572193"/>
            <a:ext cx="6408737" cy="457200"/>
          </a:xfrm>
          <a:prstGeom prst="rect">
            <a:avLst/>
          </a:prstGeom>
          <a:noFill/>
          <a:ln w="9525">
            <a:noFill/>
          </a:ln>
        </p:spPr>
        <p:txBody>
          <a:bodyPr>
            <a:spAutoFit/>
          </a:bodyPr>
          <a:p>
            <a:r>
              <a:rPr lang="zh-CN" altLang="en-US" sz="2400" b="1" dirty="0">
                <a:solidFill>
                  <a:srgbClr val="000000"/>
                </a:solidFill>
                <a:latin typeface="华文楷体" panose="02010600040101010101" pitchFamily="2" charset="-122"/>
                <a:ea typeface="华文楷体" panose="02010600040101010101" pitchFamily="2" charset="-122"/>
              </a:rPr>
              <a:t>无论通过哪种方法都可以完成该过程，</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grpSp>
        <p:nvGrpSpPr>
          <p:cNvPr id="2" name="Group 12"/>
          <p:cNvGrpSpPr/>
          <p:nvPr/>
        </p:nvGrpSpPr>
        <p:grpSpPr>
          <a:xfrm>
            <a:off x="6853238" y="752793"/>
            <a:ext cx="2016125" cy="2171700"/>
            <a:chOff x="3787" y="429"/>
            <a:chExt cx="1270" cy="1368"/>
          </a:xfrm>
        </p:grpSpPr>
        <p:sp>
          <p:nvSpPr>
            <p:cNvPr id="6170" name="Rectangle 13"/>
            <p:cNvSpPr/>
            <p:nvPr>
              <p:custDataLst>
                <p:tags r:id="rId6"/>
              </p:custDataLst>
            </p:nvPr>
          </p:nvSpPr>
          <p:spPr>
            <a:xfrm>
              <a:off x="4223" y="429"/>
              <a:ext cx="596" cy="1323"/>
            </a:xfrm>
            <a:prstGeom prst="rect">
              <a:avLst/>
            </a:prstGeom>
            <a:noFill/>
            <a:ln w="9525">
              <a:noFill/>
            </a:ln>
          </p:spPr>
          <p:txBody>
            <a:bodyPr>
              <a:spAutoFit/>
            </a:bodyPr>
            <a:p>
              <a:pPr>
                <a:lnSpc>
                  <a:spcPct val="110000"/>
                </a:lnSpc>
              </a:pPr>
              <a:r>
                <a:rPr lang="en-US" altLang="zh-CN" sz="2400" b="1" i="1" dirty="0">
                  <a:latin typeface="楷体_GB2312" pitchFamily="49" charset="-122"/>
                  <a:ea typeface="楷体_GB2312" pitchFamily="49" charset="-122"/>
                </a:rPr>
                <a:t>n</a:t>
              </a:r>
              <a:r>
                <a:rPr lang="en-US" altLang="zh-CN" sz="2400" b="1" baseline="-25000" dirty="0">
                  <a:latin typeface="楷体_GB2312" pitchFamily="49" charset="-122"/>
                  <a:ea typeface="楷体_GB2312" pitchFamily="49" charset="-122"/>
                </a:rPr>
                <a:t>1 </a:t>
              </a:r>
              <a:endParaRPr lang="en-US" altLang="zh-CN" sz="2400" b="1" dirty="0">
                <a:latin typeface="楷体_GB2312" pitchFamily="49" charset="-122"/>
                <a:ea typeface="楷体_GB2312" pitchFamily="49" charset="-122"/>
              </a:endParaRPr>
            </a:p>
            <a:p>
              <a:pPr>
                <a:lnSpc>
                  <a:spcPct val="110000"/>
                </a:lnSpc>
              </a:pPr>
              <a:r>
                <a:rPr lang="en-US" altLang="zh-CN" sz="2400" b="1" i="1" dirty="0">
                  <a:latin typeface="楷体_GB2312" pitchFamily="49" charset="-122"/>
                  <a:ea typeface="楷体_GB2312" pitchFamily="49" charset="-122"/>
                </a:rPr>
                <a:t>n</a:t>
              </a:r>
              <a:r>
                <a:rPr lang="en-US" altLang="zh-CN" sz="2400" b="1" baseline="-25000" dirty="0">
                  <a:latin typeface="楷体_GB2312" pitchFamily="49" charset="-122"/>
                  <a:ea typeface="楷体_GB2312" pitchFamily="49" charset="-122"/>
                </a:rPr>
                <a:t>2 </a:t>
              </a:r>
              <a:r>
                <a:rPr lang="en-US" altLang="zh-CN" sz="2400" b="1" dirty="0">
                  <a:latin typeface="楷体_GB2312" pitchFamily="49" charset="-122"/>
                  <a:ea typeface="楷体_GB2312" pitchFamily="49" charset="-122"/>
                </a:rPr>
                <a:t> </a:t>
              </a:r>
              <a:endParaRPr lang="en-US" altLang="zh-CN" sz="2400" b="1" dirty="0">
                <a:latin typeface="楷体_GB2312" pitchFamily="49" charset="-122"/>
                <a:ea typeface="楷体_GB2312" pitchFamily="49" charset="-122"/>
              </a:endParaRPr>
            </a:p>
            <a:p>
              <a:pPr>
                <a:lnSpc>
                  <a:spcPct val="110000"/>
                </a:lnSpc>
              </a:pPr>
              <a:endParaRPr lang="en-US" altLang="zh-CN" sz="2400" b="1" dirty="0">
                <a:latin typeface="楷体_GB2312" pitchFamily="49" charset="-122"/>
                <a:ea typeface="楷体_GB2312" pitchFamily="49" charset="-122"/>
              </a:endParaRPr>
            </a:p>
            <a:p>
              <a:pPr>
                <a:lnSpc>
                  <a:spcPct val="110000"/>
                </a:lnSpc>
              </a:pPr>
              <a:endParaRPr lang="en-US" altLang="zh-CN" sz="2400" b="1" dirty="0">
                <a:latin typeface="楷体_GB2312" pitchFamily="49" charset="-122"/>
                <a:ea typeface="楷体_GB2312" pitchFamily="49" charset="-122"/>
              </a:endParaRPr>
            </a:p>
            <a:p>
              <a:pPr>
                <a:lnSpc>
                  <a:spcPct val="110000"/>
                </a:lnSpc>
              </a:pPr>
              <a:r>
                <a:rPr lang="en-US" altLang="zh-CN" sz="2400" b="1" dirty="0">
                  <a:latin typeface="楷体_GB2312" pitchFamily="49" charset="-122"/>
                  <a:ea typeface="楷体_GB2312" pitchFamily="49" charset="-122"/>
                </a:rPr>
                <a:t> </a:t>
              </a:r>
              <a:r>
                <a:rPr lang="en-US" altLang="zh-CN" sz="2400" b="1" i="1" dirty="0">
                  <a:latin typeface="楷体_GB2312" pitchFamily="49" charset="-122"/>
                  <a:ea typeface="楷体_GB2312" pitchFamily="49" charset="-122"/>
                </a:rPr>
                <a:t>n</a:t>
              </a:r>
              <a:r>
                <a:rPr lang="en-US" altLang="zh-CN" sz="2400" b="1" baseline="-25000" dirty="0">
                  <a:latin typeface="楷体_GB2312" pitchFamily="49" charset="-122"/>
                  <a:ea typeface="楷体_GB2312" pitchFamily="49" charset="-122"/>
                </a:rPr>
                <a:t>m</a:t>
              </a:r>
              <a:endParaRPr lang="en-US" altLang="zh-CN" sz="2400" b="1" dirty="0">
                <a:latin typeface="楷体_GB2312" pitchFamily="49" charset="-122"/>
                <a:ea typeface="楷体_GB2312" pitchFamily="49" charset="-122"/>
              </a:endParaRPr>
            </a:p>
          </p:txBody>
        </p:sp>
        <p:grpSp>
          <p:nvGrpSpPr>
            <p:cNvPr id="6171" name="Group 14"/>
            <p:cNvGrpSpPr/>
            <p:nvPr/>
          </p:nvGrpSpPr>
          <p:grpSpPr>
            <a:xfrm>
              <a:off x="3787" y="716"/>
              <a:ext cx="1270" cy="1081"/>
              <a:chOff x="3560" y="935"/>
              <a:chExt cx="1452" cy="1180"/>
            </a:xfrm>
          </p:grpSpPr>
          <p:sp>
            <p:nvSpPr>
              <p:cNvPr id="6172" name="Freeform 15"/>
              <p:cNvSpPr/>
              <p:nvPr>
                <p:custDataLst>
                  <p:tags r:id="rId7"/>
                </p:custDataLst>
              </p:nvPr>
            </p:nvSpPr>
            <p:spPr>
              <a:xfrm>
                <a:off x="3560" y="935"/>
                <a:ext cx="1452" cy="318"/>
              </a:xfrm>
              <a:custGeom>
                <a:avLst/>
                <a:gdLst>
                  <a:gd name="txL" fmla="*/ 0 w 1452"/>
                  <a:gd name="txT" fmla="*/ 0 h 318"/>
                  <a:gd name="txR" fmla="*/ 1452 w 1452"/>
                  <a:gd name="txB" fmla="*/ 318 h 318"/>
                </a:gdLst>
                <a:ahLst/>
                <a:cxnLst>
                  <a:cxn ang="0">
                    <a:pos x="0" y="318"/>
                  </a:cxn>
                  <a:cxn ang="0">
                    <a:pos x="635" y="0"/>
                  </a:cxn>
                  <a:cxn ang="0">
                    <a:pos x="1452" y="318"/>
                  </a:cxn>
                </a:cxnLst>
                <a:rect l="txL" t="txT" r="txR" b="txB"/>
                <a:pathLst>
                  <a:path w="1452" h="318">
                    <a:moveTo>
                      <a:pt x="0" y="318"/>
                    </a:moveTo>
                    <a:cubicBezTo>
                      <a:pt x="196" y="159"/>
                      <a:pt x="393" y="0"/>
                      <a:pt x="635" y="0"/>
                    </a:cubicBezTo>
                    <a:cubicBezTo>
                      <a:pt x="877" y="0"/>
                      <a:pt x="1164" y="159"/>
                      <a:pt x="1452" y="318"/>
                    </a:cubicBezTo>
                  </a:path>
                </a:pathLst>
              </a:custGeom>
              <a:noFill/>
              <a:ln w="9525" cap="flat" cmpd="sng">
                <a:solidFill>
                  <a:schemeClr val="tx1">
                    <a:alpha val="100000"/>
                  </a:schemeClr>
                </a:solidFill>
                <a:prstDash val="solid"/>
                <a:round/>
                <a:headEnd type="none" w="med" len="med"/>
                <a:tailEnd type="arrow" w="med" len="med"/>
              </a:ln>
            </p:spPr>
            <p:txBody>
              <a:bodyPr/>
              <a:p>
                <a:endParaRPr lang="zh-CN" altLang="en-US"/>
              </a:p>
            </p:txBody>
          </p:sp>
          <p:sp>
            <p:nvSpPr>
              <p:cNvPr id="6173" name="Freeform 16"/>
              <p:cNvSpPr/>
              <p:nvPr>
                <p:custDataLst>
                  <p:tags r:id="rId8"/>
                </p:custDataLst>
              </p:nvPr>
            </p:nvSpPr>
            <p:spPr>
              <a:xfrm>
                <a:off x="3560" y="1207"/>
                <a:ext cx="1452" cy="91"/>
              </a:xfrm>
              <a:custGeom>
                <a:avLst/>
                <a:gdLst>
                  <a:gd name="txL" fmla="*/ 0 w 1452"/>
                  <a:gd name="txT" fmla="*/ 0 h 91"/>
                  <a:gd name="txR" fmla="*/ 1452 w 1452"/>
                  <a:gd name="txB" fmla="*/ 91 h 91"/>
                </a:gdLst>
                <a:ahLst/>
                <a:cxnLst>
                  <a:cxn ang="0">
                    <a:pos x="0" y="91"/>
                  </a:cxn>
                  <a:cxn ang="0">
                    <a:pos x="635" y="0"/>
                  </a:cxn>
                  <a:cxn ang="0">
                    <a:pos x="1452" y="91"/>
                  </a:cxn>
                </a:cxnLst>
                <a:rect l="txL" t="txT" r="txR" b="txB"/>
                <a:pathLst>
                  <a:path w="1452" h="91">
                    <a:moveTo>
                      <a:pt x="0" y="91"/>
                    </a:moveTo>
                    <a:cubicBezTo>
                      <a:pt x="196" y="45"/>
                      <a:pt x="393" y="0"/>
                      <a:pt x="635" y="0"/>
                    </a:cubicBezTo>
                    <a:cubicBezTo>
                      <a:pt x="877" y="0"/>
                      <a:pt x="1164" y="45"/>
                      <a:pt x="1452" y="91"/>
                    </a:cubicBezTo>
                  </a:path>
                </a:pathLst>
              </a:custGeom>
              <a:noFill/>
              <a:ln w="9525" cap="flat" cmpd="sng">
                <a:solidFill>
                  <a:schemeClr val="tx1">
                    <a:alpha val="100000"/>
                  </a:schemeClr>
                </a:solidFill>
                <a:prstDash val="solid"/>
                <a:round/>
                <a:headEnd type="none" w="med" len="med"/>
                <a:tailEnd type="arrow" w="med" len="med"/>
              </a:ln>
            </p:spPr>
            <p:txBody>
              <a:bodyPr/>
              <a:p>
                <a:endParaRPr lang="zh-CN" altLang="en-US"/>
              </a:p>
            </p:txBody>
          </p:sp>
          <p:sp>
            <p:nvSpPr>
              <p:cNvPr id="6174" name="Text Box 17"/>
              <p:cNvSpPr txBox="1"/>
              <p:nvPr>
                <p:custDataLst>
                  <p:tags r:id="rId9"/>
                </p:custDataLst>
              </p:nvPr>
            </p:nvSpPr>
            <p:spPr>
              <a:xfrm>
                <a:off x="4195" y="1253"/>
                <a:ext cx="409" cy="630"/>
              </a:xfrm>
              <a:prstGeom prst="rect">
                <a:avLst/>
              </a:prstGeom>
              <a:noFill/>
              <a:ln w="9525">
                <a:noFill/>
              </a:ln>
            </p:spPr>
            <p:txBody>
              <a:bodyPr>
                <a:spAutoFit/>
              </a:bodyPr>
              <a:p>
                <a:pPr>
                  <a:spcBef>
                    <a:spcPct val="50000"/>
                  </a:spcBef>
                </a:pPr>
                <a:r>
                  <a:rPr lang="en-US" altLang="zh-CN" dirty="0">
                    <a:latin typeface="Arial" panose="020B0604020202020204" pitchFamily="34" charset="0"/>
                    <a:ea typeface="宋体" panose="02010600030101010101" pitchFamily="2" charset="-122"/>
                  </a:rPr>
                  <a:t>:</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a:t>
                </a:r>
                <a:br>
                  <a:rPr lang="en-US" altLang="zh-CN" dirty="0">
                    <a:latin typeface="Arial" panose="020B0604020202020204" pitchFamily="34" charset="0"/>
                    <a:ea typeface="宋体" panose="02010600030101010101" pitchFamily="2" charset="-122"/>
                  </a:rPr>
                </a:br>
                <a:r>
                  <a:rPr lang="en-US" altLang="zh-CN"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175" name="Freeform 18"/>
              <p:cNvSpPr/>
              <p:nvPr>
                <p:custDataLst>
                  <p:tags r:id="rId10"/>
                </p:custDataLst>
              </p:nvPr>
            </p:nvSpPr>
            <p:spPr>
              <a:xfrm>
                <a:off x="3560" y="1298"/>
                <a:ext cx="1452" cy="363"/>
              </a:xfrm>
              <a:custGeom>
                <a:avLst/>
                <a:gdLst>
                  <a:gd name="txL" fmla="*/ 0 w 1452"/>
                  <a:gd name="txT" fmla="*/ 0 h 363"/>
                  <a:gd name="txR" fmla="*/ 1452 w 1452"/>
                  <a:gd name="txB" fmla="*/ 363 h 363"/>
                </a:gdLst>
                <a:ahLst/>
                <a:cxnLst>
                  <a:cxn ang="0">
                    <a:pos x="0" y="0"/>
                  </a:cxn>
                  <a:cxn ang="0">
                    <a:pos x="635" y="363"/>
                  </a:cxn>
                  <a:cxn ang="0">
                    <a:pos x="1452" y="0"/>
                  </a:cxn>
                </a:cxnLst>
                <a:rect l="txL" t="txT" r="txR" b="txB"/>
                <a:pathLst>
                  <a:path w="1452" h="363">
                    <a:moveTo>
                      <a:pt x="0" y="0"/>
                    </a:moveTo>
                    <a:cubicBezTo>
                      <a:pt x="196" y="181"/>
                      <a:pt x="393" y="363"/>
                      <a:pt x="635" y="363"/>
                    </a:cubicBezTo>
                    <a:cubicBezTo>
                      <a:pt x="877" y="363"/>
                      <a:pt x="1164" y="181"/>
                      <a:pt x="1452" y="0"/>
                    </a:cubicBezTo>
                  </a:path>
                </a:pathLst>
              </a:custGeom>
              <a:noFill/>
              <a:ln w="9525" cap="flat" cmpd="sng">
                <a:solidFill>
                  <a:schemeClr val="tx1">
                    <a:alpha val="100000"/>
                  </a:schemeClr>
                </a:solidFill>
                <a:prstDash val="solid"/>
                <a:round/>
                <a:headEnd type="none" w="med" len="med"/>
                <a:tailEnd type="arrow" w="med" len="med"/>
              </a:ln>
            </p:spPr>
            <p:txBody>
              <a:bodyPr/>
              <a:p>
                <a:endParaRPr lang="zh-CN" altLang="en-US"/>
              </a:p>
            </p:txBody>
          </p:sp>
          <p:sp>
            <p:nvSpPr>
              <p:cNvPr id="6176" name="Freeform 19"/>
              <p:cNvSpPr/>
              <p:nvPr>
                <p:custDataLst>
                  <p:tags r:id="rId11"/>
                </p:custDataLst>
              </p:nvPr>
            </p:nvSpPr>
            <p:spPr>
              <a:xfrm>
                <a:off x="3560" y="1344"/>
                <a:ext cx="1452" cy="771"/>
              </a:xfrm>
              <a:custGeom>
                <a:avLst/>
                <a:gdLst>
                  <a:gd name="txL" fmla="*/ 0 w 1452"/>
                  <a:gd name="txT" fmla="*/ 0 h 771"/>
                  <a:gd name="txR" fmla="*/ 1452 w 1452"/>
                  <a:gd name="txB" fmla="*/ 771 h 771"/>
                </a:gdLst>
                <a:ahLst/>
                <a:cxnLst>
                  <a:cxn ang="0">
                    <a:pos x="0" y="0"/>
                  </a:cxn>
                  <a:cxn ang="0">
                    <a:pos x="726" y="771"/>
                  </a:cxn>
                  <a:cxn ang="0">
                    <a:pos x="1452" y="0"/>
                  </a:cxn>
                </a:cxnLst>
                <a:rect l="txL" t="txT" r="txR" b="txB"/>
                <a:pathLst>
                  <a:path w="1452" h="771">
                    <a:moveTo>
                      <a:pt x="0" y="0"/>
                    </a:moveTo>
                    <a:cubicBezTo>
                      <a:pt x="242" y="385"/>
                      <a:pt x="484" y="771"/>
                      <a:pt x="726" y="771"/>
                    </a:cubicBezTo>
                    <a:cubicBezTo>
                      <a:pt x="968" y="771"/>
                      <a:pt x="1210" y="385"/>
                      <a:pt x="1452" y="0"/>
                    </a:cubicBezTo>
                  </a:path>
                </a:pathLst>
              </a:custGeom>
              <a:noFill/>
              <a:ln w="9525" cap="flat" cmpd="sng">
                <a:solidFill>
                  <a:schemeClr val="tx1">
                    <a:alpha val="100000"/>
                  </a:schemeClr>
                </a:solidFill>
                <a:prstDash val="solid"/>
                <a:round/>
                <a:headEnd type="none" w="med" len="med"/>
                <a:tailEnd type="arrow" w="med" len="med"/>
              </a:ln>
            </p:spPr>
            <p:txBody>
              <a:bodyPr/>
              <a:p>
                <a:endParaRPr lang="zh-CN" altLang="en-US"/>
              </a:p>
            </p:txBody>
          </p:sp>
        </p:grpSp>
      </p:grpSp>
      <p:sp>
        <p:nvSpPr>
          <p:cNvPr id="20" name="Rectangle 20"/>
          <p:cNvSpPr/>
          <p:nvPr>
            <p:custDataLst>
              <p:tags r:id="rId12"/>
            </p:custDataLst>
          </p:nvPr>
        </p:nvSpPr>
        <p:spPr>
          <a:xfrm>
            <a:off x="5724525" y="3068955"/>
            <a:ext cx="3024188" cy="996950"/>
          </a:xfrm>
          <a:prstGeom prst="rect">
            <a:avLst/>
          </a:prstGeom>
          <a:noFill/>
          <a:ln w="28575" cap="flat" cmpd="sng">
            <a:solidFill>
              <a:srgbClr val="FF66FF"/>
            </a:solidFill>
            <a:prstDash val="solid"/>
            <a:miter/>
            <a:headEnd type="none" w="med" len="med"/>
            <a:tailEnd type="none" w="med" len="med"/>
          </a:ln>
        </p:spPr>
        <p:txBody>
          <a:bodyPr>
            <a:spAutoFit/>
          </a:bodyPr>
          <a:p>
            <a:pPr>
              <a:lnSpc>
                <a:spcPct val="120000"/>
              </a:lnSpc>
            </a:pPr>
            <a:r>
              <a:rPr lang="zh-CN" altLang="en-US" sz="2400" b="1" dirty="0">
                <a:latin typeface="华文楷体" panose="02010600040101010101" pitchFamily="2" charset="-122"/>
                <a:ea typeface="华文楷体" panose="02010600040101010101" pitchFamily="2" charset="-122"/>
              </a:rPr>
              <a:t>则完成该过程总共有</a:t>
            </a:r>
            <a:endParaRPr lang="zh-CN" altLang="en-US" sz="2400" b="1" dirty="0">
              <a:latin typeface="华文楷体" panose="02010600040101010101" pitchFamily="2" charset="-122"/>
              <a:ea typeface="华文楷体" panose="02010600040101010101" pitchFamily="2" charset="-122"/>
            </a:endParaRPr>
          </a:p>
          <a:p>
            <a:pPr>
              <a:lnSpc>
                <a:spcPct val="120000"/>
              </a:lnSpc>
            </a:pPr>
            <a:r>
              <a:rPr lang="en-US" altLang="zh-CN" sz="2400" b="1" i="1" dirty="0">
                <a:latin typeface="华文楷体" panose="02010600040101010101" pitchFamily="2" charset="-122"/>
                <a:ea typeface="华文楷体" panose="02010600040101010101" pitchFamily="2" charset="-122"/>
              </a:rPr>
              <a:t>n</a:t>
            </a:r>
            <a:r>
              <a:rPr lang="en-US" altLang="zh-CN" sz="2400" b="1" baseline="-25000" dirty="0">
                <a:latin typeface="华文楷体" panose="02010600040101010101" pitchFamily="2" charset="-122"/>
                <a:ea typeface="华文楷体" panose="02010600040101010101" pitchFamily="2" charset="-122"/>
              </a:rPr>
              <a:t>1</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n</a:t>
            </a:r>
            <a:r>
              <a:rPr lang="en-US" altLang="zh-CN" sz="2400" b="1" baseline="-25000" dirty="0">
                <a:latin typeface="华文楷体" panose="02010600040101010101" pitchFamily="2" charset="-122"/>
                <a:ea typeface="华文楷体" panose="02010600040101010101" pitchFamily="2" charset="-122"/>
              </a:rPr>
              <a:t>2</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n</a:t>
            </a:r>
            <a:r>
              <a:rPr lang="en-US" altLang="zh-CN" sz="2400" b="1" baseline="-25000" dirty="0">
                <a:latin typeface="华文楷体" panose="02010600040101010101" pitchFamily="2" charset="-122"/>
                <a:ea typeface="华文楷体" panose="02010600040101010101" pitchFamily="2" charset="-122"/>
              </a:rPr>
              <a:t>m</a:t>
            </a:r>
            <a:r>
              <a:rPr lang="en-US" altLang="zh-CN" sz="2400" b="1" i="1" baseline="-25000"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种方法 </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sp>
        <p:nvSpPr>
          <p:cNvPr id="21" name="Rectangle 21"/>
          <p:cNvSpPr/>
          <p:nvPr>
            <p:custDataLst>
              <p:tags r:id="rId13"/>
            </p:custDataLst>
          </p:nvPr>
        </p:nvSpPr>
        <p:spPr>
          <a:xfrm>
            <a:off x="479425" y="4221480"/>
            <a:ext cx="4298950" cy="457200"/>
          </a:xfrm>
          <a:prstGeom prst="rect">
            <a:avLst/>
          </a:prstGeom>
          <a:noFill/>
          <a:ln w="9525">
            <a:noFill/>
          </a:ln>
        </p:spPr>
        <p:txBody>
          <a:bodyPr wrap="none">
            <a:spAutoFit/>
          </a:bodyPr>
          <a:p>
            <a:pPr algn="ctr"/>
            <a:r>
              <a:rPr lang="zh-CN" altLang="en-US" sz="2400" b="1" dirty="0">
                <a:solidFill>
                  <a:srgbClr val="000000"/>
                </a:solidFill>
                <a:latin typeface="华文楷体" panose="02010600040101010101" pitchFamily="2" charset="-122"/>
                <a:ea typeface="华文楷体" panose="02010600040101010101" pitchFamily="2" charset="-122"/>
              </a:rPr>
              <a:t>例如，某人要从甲地到乙地去</a:t>
            </a:r>
            <a:r>
              <a:rPr lang="en-US" altLang="zh-CN" sz="2400" b="1" dirty="0">
                <a:solidFill>
                  <a:srgbClr val="000000"/>
                </a:solidFill>
                <a:latin typeface="华文楷体" panose="02010600040101010101" pitchFamily="2" charset="-122"/>
                <a:ea typeface="华文楷体" panose="02010600040101010101" pitchFamily="2" charset="-122"/>
              </a:rPr>
              <a:t>,</a:t>
            </a:r>
            <a:endParaRPr lang="en-US" altLang="zh-CN" sz="2400" b="1" dirty="0">
              <a:solidFill>
                <a:srgbClr val="000000"/>
              </a:solidFill>
              <a:latin typeface="华文楷体" panose="02010600040101010101" pitchFamily="2" charset="-122"/>
              <a:ea typeface="华文楷体" panose="02010600040101010101" pitchFamily="2" charset="-122"/>
            </a:endParaRPr>
          </a:p>
        </p:txBody>
      </p:sp>
      <p:graphicFrame>
        <p:nvGraphicFramePr>
          <p:cNvPr id="22" name="Object 2"/>
          <p:cNvGraphicFramePr/>
          <p:nvPr>
            <p:custDataLst>
              <p:tags r:id="rId14"/>
            </p:custDataLst>
          </p:nvPr>
        </p:nvGraphicFramePr>
        <p:xfrm>
          <a:off x="4859338" y="6188393"/>
          <a:ext cx="1150937" cy="479425"/>
        </p:xfrm>
        <a:graphic>
          <a:graphicData uri="http://schemas.openxmlformats.org/presentationml/2006/ole">
            <mc:AlternateContent xmlns:mc="http://schemas.openxmlformats.org/markup-compatibility/2006">
              <mc:Choice xmlns:v="urn:schemas-microsoft-com:vml" Requires="v">
                <p:oleObj spid="_x0000_s3090" name="" r:id="rId15" imgW="5067300" imgH="2110105" progId="MS_ClipArt_Gallery.2">
                  <p:embed/>
                </p:oleObj>
              </mc:Choice>
              <mc:Fallback>
                <p:oleObj name="" r:id="rId15" imgW="5067300" imgH="2110105" progId="MS_ClipArt_Gallery.2">
                  <p:embed/>
                  <p:pic>
                    <p:nvPicPr>
                      <p:cNvPr id="0" name="图片 3089"/>
                      <p:cNvPicPr/>
                      <p:nvPr/>
                    </p:nvPicPr>
                    <p:blipFill>
                      <a:blip r:embed="rId16">
                        <a:clrChange>
                          <a:clrFrom>
                            <a:srgbClr val="000000"/>
                          </a:clrFrom>
                          <a:clrTo>
                            <a:srgbClr val="3366FF"/>
                          </a:clrTo>
                        </a:clrChange>
                      </a:blip>
                      <a:stretch>
                        <a:fillRect/>
                      </a:stretch>
                    </p:blipFill>
                    <p:spPr>
                      <a:xfrm>
                        <a:off x="4859338" y="6188393"/>
                        <a:ext cx="1150937" cy="479425"/>
                      </a:xfrm>
                      <a:prstGeom prst="rect">
                        <a:avLst/>
                      </a:prstGeom>
                      <a:noFill/>
                      <a:ln w="38100">
                        <a:noFill/>
                        <a:miter/>
                      </a:ln>
                    </p:spPr>
                  </p:pic>
                </p:oleObj>
              </mc:Fallback>
            </mc:AlternateContent>
          </a:graphicData>
        </a:graphic>
      </p:graphicFrame>
      <p:grpSp>
        <p:nvGrpSpPr>
          <p:cNvPr id="4" name="Group 23"/>
          <p:cNvGrpSpPr/>
          <p:nvPr/>
        </p:nvGrpSpPr>
        <p:grpSpPr>
          <a:xfrm>
            <a:off x="971550" y="5183505"/>
            <a:ext cx="1168400" cy="1236663"/>
            <a:chOff x="240" y="1765"/>
            <a:chExt cx="736" cy="779"/>
          </a:xfrm>
        </p:grpSpPr>
        <p:graphicFrame>
          <p:nvGraphicFramePr>
            <p:cNvPr id="6148" name="Object 3"/>
            <p:cNvGraphicFramePr/>
            <p:nvPr>
              <p:custDataLst>
                <p:tags r:id="rId17"/>
              </p:custDataLst>
            </p:nvPr>
          </p:nvGraphicFramePr>
          <p:xfrm>
            <a:off x="240" y="2155"/>
            <a:ext cx="736" cy="389"/>
          </p:xfrm>
          <a:graphic>
            <a:graphicData uri="http://schemas.openxmlformats.org/presentationml/2006/ole">
              <mc:AlternateContent xmlns:mc="http://schemas.openxmlformats.org/markup-compatibility/2006">
                <mc:Choice xmlns:v="urn:schemas-microsoft-com:vml" Requires="v">
                  <p:oleObj spid="_x0000_s3092" name="" r:id="rId18" imgW="1168400" imgH="618490" progId="MS_ClipArt_Gallery.2">
                    <p:embed/>
                  </p:oleObj>
                </mc:Choice>
                <mc:Fallback>
                  <p:oleObj name="" r:id="rId18" imgW="1168400" imgH="618490" progId="MS_ClipArt_Gallery.2">
                    <p:embed/>
                    <p:pic>
                      <p:nvPicPr>
                        <p:cNvPr id="0" name="图片 3091"/>
                        <p:cNvPicPr/>
                        <p:nvPr/>
                      </p:nvPicPr>
                      <p:blipFill>
                        <a:blip r:embed="rId19"/>
                        <a:stretch>
                          <a:fillRect/>
                        </a:stretch>
                      </p:blipFill>
                      <p:spPr>
                        <a:xfrm>
                          <a:off x="240" y="2155"/>
                          <a:ext cx="736" cy="389"/>
                        </a:xfrm>
                        <a:prstGeom prst="rect">
                          <a:avLst/>
                        </a:prstGeom>
                        <a:noFill/>
                        <a:ln w="38100">
                          <a:noFill/>
                          <a:miter/>
                        </a:ln>
                      </p:spPr>
                    </p:pic>
                  </p:oleObj>
                </mc:Fallback>
              </mc:AlternateContent>
            </a:graphicData>
          </a:graphic>
        </p:graphicFrame>
        <p:sp>
          <p:nvSpPr>
            <p:cNvPr id="6169" name="Rectangle 25"/>
            <p:cNvSpPr/>
            <p:nvPr>
              <p:custDataLst>
                <p:tags r:id="rId20"/>
              </p:custDataLst>
            </p:nvPr>
          </p:nvSpPr>
          <p:spPr>
            <a:xfrm>
              <a:off x="345" y="1765"/>
              <a:ext cx="502" cy="288"/>
            </a:xfrm>
            <a:prstGeom prst="rect">
              <a:avLst/>
            </a:prstGeom>
            <a:noFill/>
            <a:ln w="9525">
              <a:noFill/>
            </a:ln>
          </p:spPr>
          <p:txBody>
            <a:bodyPr wrap="none">
              <a:spAutoFit/>
            </a:bodyPr>
            <a:p>
              <a:pPr algn="ctr"/>
              <a:r>
                <a:rPr lang="zh-CN" altLang="en-US" sz="2400" b="1" dirty="0">
                  <a:solidFill>
                    <a:srgbClr val="000000"/>
                  </a:solidFill>
                  <a:latin typeface="华文楷体" panose="02010600040101010101" pitchFamily="2" charset="-122"/>
                  <a:ea typeface="华文楷体" panose="02010600040101010101" pitchFamily="2" charset="-122"/>
                </a:rPr>
                <a:t>甲地</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grpSp>
      <p:grpSp>
        <p:nvGrpSpPr>
          <p:cNvPr id="7" name="Group 26"/>
          <p:cNvGrpSpPr/>
          <p:nvPr/>
        </p:nvGrpSpPr>
        <p:grpSpPr>
          <a:xfrm>
            <a:off x="6372225" y="5326380"/>
            <a:ext cx="1728788" cy="1152525"/>
            <a:chOff x="4368" y="1746"/>
            <a:chExt cx="1250" cy="894"/>
          </a:xfrm>
        </p:grpSpPr>
        <p:graphicFrame>
          <p:nvGraphicFramePr>
            <p:cNvPr id="6147" name="Object 4"/>
            <p:cNvGraphicFramePr/>
            <p:nvPr>
              <p:custDataLst>
                <p:tags r:id="rId21"/>
              </p:custDataLst>
            </p:nvPr>
          </p:nvGraphicFramePr>
          <p:xfrm flipH="1">
            <a:off x="4368" y="2066"/>
            <a:ext cx="1250" cy="574"/>
          </p:xfrm>
          <a:graphic>
            <a:graphicData uri="http://schemas.openxmlformats.org/presentationml/2006/ole">
              <mc:AlternateContent xmlns:mc="http://schemas.openxmlformats.org/markup-compatibility/2006">
                <mc:Choice xmlns:v="urn:schemas-microsoft-com:vml" Requires="v">
                  <p:oleObj spid="_x0000_s3091" name="" r:id="rId22" imgW="6240780" imgH="2865755" progId="MS_ClipArt_Gallery.2">
                    <p:embed/>
                  </p:oleObj>
                </mc:Choice>
                <mc:Fallback>
                  <p:oleObj name="" r:id="rId22" imgW="6240780" imgH="2865755" progId="MS_ClipArt_Gallery.2">
                    <p:embed/>
                    <p:pic>
                      <p:nvPicPr>
                        <p:cNvPr id="0" name="图片 3090"/>
                        <p:cNvPicPr/>
                        <p:nvPr/>
                      </p:nvPicPr>
                      <p:blipFill>
                        <a:blip r:embed="rId23"/>
                        <a:stretch>
                          <a:fillRect/>
                        </a:stretch>
                      </p:blipFill>
                      <p:spPr>
                        <a:xfrm flipH="1">
                          <a:off x="4368" y="2066"/>
                          <a:ext cx="1250" cy="574"/>
                        </a:xfrm>
                        <a:prstGeom prst="rect">
                          <a:avLst/>
                        </a:prstGeom>
                        <a:noFill/>
                        <a:ln w="38100">
                          <a:noFill/>
                          <a:miter/>
                        </a:ln>
                      </p:spPr>
                    </p:pic>
                  </p:oleObj>
                </mc:Fallback>
              </mc:AlternateContent>
            </a:graphicData>
          </a:graphic>
        </p:graphicFrame>
        <p:sp>
          <p:nvSpPr>
            <p:cNvPr id="6168" name="Rectangle 28"/>
            <p:cNvSpPr/>
            <p:nvPr>
              <p:custDataLst>
                <p:tags r:id="rId24"/>
              </p:custDataLst>
            </p:nvPr>
          </p:nvSpPr>
          <p:spPr>
            <a:xfrm>
              <a:off x="4580" y="1746"/>
              <a:ext cx="577" cy="355"/>
            </a:xfrm>
            <a:prstGeom prst="rect">
              <a:avLst/>
            </a:prstGeom>
            <a:noFill/>
            <a:ln w="9525">
              <a:noFill/>
            </a:ln>
          </p:spPr>
          <p:txBody>
            <a:bodyPr wrap="none">
              <a:spAutoFit/>
            </a:bodyPr>
            <a:p>
              <a:pPr algn="ctr"/>
              <a:r>
                <a:rPr lang="zh-CN" altLang="en-US" sz="2400" b="1" dirty="0">
                  <a:solidFill>
                    <a:srgbClr val="000000"/>
                  </a:solidFill>
                  <a:latin typeface="华文楷体" panose="02010600040101010101" pitchFamily="2" charset="-122"/>
                  <a:ea typeface="华文楷体" panose="02010600040101010101" pitchFamily="2" charset="-122"/>
                </a:rPr>
                <a:t>乙地</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grpSp>
      <p:pic>
        <p:nvPicPr>
          <p:cNvPr id="29" name="Picture 29" descr="0"/>
          <p:cNvPicPr>
            <a:picLocks noChangeAspect="1"/>
          </p:cNvPicPr>
          <p:nvPr>
            <p:custDataLst>
              <p:tags r:id="rId25"/>
            </p:custDataLst>
          </p:nvPr>
        </p:nvPicPr>
        <p:blipFill>
          <a:blip r:embed="rId26">
            <a:clrChange>
              <a:clrFrom>
                <a:srgbClr val="232850"/>
              </a:clrFrom>
              <a:clrTo>
                <a:srgbClr val="232850">
                  <a:alpha val="0"/>
                </a:srgbClr>
              </a:clrTo>
            </a:clrChange>
          </a:blip>
          <a:stretch>
            <a:fillRect/>
          </a:stretch>
        </p:blipFill>
        <p:spPr>
          <a:xfrm>
            <a:off x="4787900" y="5254943"/>
            <a:ext cx="1079500" cy="560387"/>
          </a:xfrm>
          <a:prstGeom prst="rect">
            <a:avLst/>
          </a:prstGeom>
          <a:noFill/>
          <a:ln w="9525">
            <a:noFill/>
          </a:ln>
        </p:spPr>
      </p:pic>
      <p:sp>
        <p:nvSpPr>
          <p:cNvPr id="30" name="Rectangle 30"/>
          <p:cNvSpPr/>
          <p:nvPr>
            <p:custDataLst>
              <p:tags r:id="rId27"/>
            </p:custDataLst>
          </p:nvPr>
        </p:nvSpPr>
        <p:spPr>
          <a:xfrm>
            <a:off x="4794250" y="4221480"/>
            <a:ext cx="1860550" cy="457200"/>
          </a:xfrm>
          <a:prstGeom prst="rect">
            <a:avLst/>
          </a:prstGeom>
          <a:noFill/>
          <a:ln w="9525">
            <a:noFill/>
          </a:ln>
        </p:spPr>
        <p:txBody>
          <a:bodyPr wrap="none">
            <a:spAutoFit/>
          </a:bodyPr>
          <a:p>
            <a:pPr algn="ctr"/>
            <a:r>
              <a:rPr lang="zh-CN" altLang="en-US" sz="2400" b="1" dirty="0">
                <a:solidFill>
                  <a:srgbClr val="000000"/>
                </a:solidFill>
                <a:latin typeface="华文楷体" panose="02010600040101010101" pitchFamily="2" charset="-122"/>
                <a:ea typeface="华文楷体" panose="02010600040101010101" pitchFamily="2" charset="-122"/>
              </a:rPr>
              <a:t>可以乘火车</a:t>
            </a:r>
            <a:r>
              <a:rPr lang="en-US" altLang="zh-CN" sz="2400" b="1" dirty="0">
                <a:solidFill>
                  <a:srgbClr val="000000"/>
                </a:solidFill>
                <a:latin typeface="华文楷体" panose="02010600040101010101" pitchFamily="2" charset="-122"/>
                <a:ea typeface="华文楷体" panose="02010600040101010101" pitchFamily="2" charset="-122"/>
              </a:rPr>
              <a:t>,</a:t>
            </a:r>
            <a:endParaRPr lang="en-US" altLang="zh-CN" sz="2400" b="1" dirty="0">
              <a:solidFill>
                <a:srgbClr val="000000"/>
              </a:solidFill>
              <a:latin typeface="华文楷体" panose="02010600040101010101" pitchFamily="2" charset="-122"/>
              <a:ea typeface="华文楷体" panose="02010600040101010101" pitchFamily="2" charset="-122"/>
            </a:endParaRPr>
          </a:p>
        </p:txBody>
      </p:sp>
      <p:sp>
        <p:nvSpPr>
          <p:cNvPr id="31" name="Rectangle 31"/>
          <p:cNvSpPr/>
          <p:nvPr>
            <p:custDataLst>
              <p:tags r:id="rId28"/>
            </p:custDataLst>
          </p:nvPr>
        </p:nvSpPr>
        <p:spPr>
          <a:xfrm>
            <a:off x="6469063" y="4221480"/>
            <a:ext cx="2165350" cy="457200"/>
          </a:xfrm>
          <a:prstGeom prst="rect">
            <a:avLst/>
          </a:prstGeom>
          <a:noFill/>
          <a:ln w="9525">
            <a:noFill/>
          </a:ln>
        </p:spPr>
        <p:txBody>
          <a:bodyPr wrap="none">
            <a:spAutoFit/>
          </a:bodyPr>
          <a:p>
            <a:pPr algn="ctr"/>
            <a:r>
              <a:rPr lang="zh-CN" altLang="en-US" sz="2400" b="1" dirty="0">
                <a:solidFill>
                  <a:srgbClr val="000000"/>
                </a:solidFill>
                <a:latin typeface="华文楷体" panose="02010600040101010101" pitchFamily="2" charset="-122"/>
                <a:ea typeface="华文楷体" panose="02010600040101010101" pitchFamily="2" charset="-122"/>
              </a:rPr>
              <a:t>也可以乘轮船</a:t>
            </a:r>
            <a:r>
              <a:rPr lang="en-US" altLang="zh-CN" sz="2400" b="1" dirty="0">
                <a:solidFill>
                  <a:srgbClr val="000000"/>
                </a:solidFill>
                <a:latin typeface="华文楷体" panose="02010600040101010101" pitchFamily="2" charset="-122"/>
                <a:ea typeface="华文楷体" panose="02010600040101010101" pitchFamily="2" charset="-122"/>
              </a:rPr>
              <a:t>.</a:t>
            </a:r>
            <a:endParaRPr lang="en-US" altLang="zh-CN" sz="2400" b="1" dirty="0">
              <a:solidFill>
                <a:srgbClr val="000000"/>
              </a:solidFill>
              <a:latin typeface="华文楷体" panose="02010600040101010101" pitchFamily="2" charset="-122"/>
              <a:ea typeface="华文楷体" panose="02010600040101010101" pitchFamily="2" charset="-122"/>
            </a:endParaRPr>
          </a:p>
        </p:txBody>
      </p:sp>
      <p:sp>
        <p:nvSpPr>
          <p:cNvPr id="32" name="Rectangle 32"/>
          <p:cNvSpPr/>
          <p:nvPr>
            <p:custDataLst>
              <p:tags r:id="rId29"/>
            </p:custDataLst>
          </p:nvPr>
        </p:nvSpPr>
        <p:spPr>
          <a:xfrm>
            <a:off x="2630488" y="5326380"/>
            <a:ext cx="1708150" cy="457200"/>
          </a:xfrm>
          <a:prstGeom prst="rect">
            <a:avLst/>
          </a:prstGeom>
          <a:noFill/>
          <a:ln w="9525">
            <a:noFill/>
          </a:ln>
        </p:spPr>
        <p:txBody>
          <a:bodyPr wrap="none">
            <a:spAutoFit/>
          </a:bodyPr>
          <a:p>
            <a:pPr algn="ctr"/>
            <a:r>
              <a:rPr lang="zh-CN" altLang="en-US" sz="2400" b="1" dirty="0">
                <a:solidFill>
                  <a:srgbClr val="000000"/>
                </a:solidFill>
                <a:latin typeface="华文楷体" panose="02010600040101010101" pitchFamily="2" charset="-122"/>
                <a:ea typeface="华文楷体" panose="02010600040101010101" pitchFamily="2" charset="-122"/>
              </a:rPr>
              <a:t>火车有两班</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
        <p:nvSpPr>
          <p:cNvPr id="33" name="Rectangle 33"/>
          <p:cNvSpPr/>
          <p:nvPr>
            <p:custDataLst>
              <p:tags r:id="rId30"/>
            </p:custDataLst>
          </p:nvPr>
        </p:nvSpPr>
        <p:spPr>
          <a:xfrm>
            <a:off x="2559050" y="6210618"/>
            <a:ext cx="1708150" cy="457200"/>
          </a:xfrm>
          <a:prstGeom prst="rect">
            <a:avLst/>
          </a:prstGeom>
          <a:noFill/>
          <a:ln w="9525">
            <a:noFill/>
          </a:ln>
        </p:spPr>
        <p:txBody>
          <a:bodyPr wrap="none">
            <a:spAutoFit/>
          </a:bodyPr>
          <a:p>
            <a:pPr algn="ctr"/>
            <a:r>
              <a:rPr lang="zh-CN" altLang="en-US" sz="2400" b="1" dirty="0">
                <a:solidFill>
                  <a:srgbClr val="000000"/>
                </a:solidFill>
                <a:latin typeface="华文楷体" panose="02010600040101010101" pitchFamily="2" charset="-122"/>
                <a:ea typeface="华文楷体" panose="02010600040101010101" pitchFamily="2" charset="-122"/>
              </a:rPr>
              <a:t>轮船有三班</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
        <p:nvSpPr>
          <p:cNvPr id="34" name="Rectangle 34"/>
          <p:cNvSpPr/>
          <p:nvPr>
            <p:custDataLst>
              <p:tags r:id="rId31"/>
            </p:custDataLst>
          </p:nvPr>
        </p:nvSpPr>
        <p:spPr>
          <a:xfrm>
            <a:off x="628650" y="4653280"/>
            <a:ext cx="6127750" cy="457200"/>
          </a:xfrm>
          <a:prstGeom prst="rect">
            <a:avLst/>
          </a:prstGeom>
          <a:noFill/>
          <a:ln w="9525">
            <a:noFill/>
          </a:ln>
        </p:spPr>
        <p:txBody>
          <a:bodyPr wrap="none">
            <a:spAutoFit/>
          </a:bodyPr>
          <a:p>
            <a:pPr algn="ctr"/>
            <a:r>
              <a:rPr lang="zh-CN" altLang="en-US" sz="2400" b="1" dirty="0">
                <a:solidFill>
                  <a:srgbClr val="000000"/>
                </a:solidFill>
                <a:latin typeface="华文楷体" panose="02010600040101010101" pitchFamily="2" charset="-122"/>
                <a:ea typeface="华文楷体" panose="02010600040101010101" pitchFamily="2" charset="-122"/>
              </a:rPr>
              <a:t>乘坐不同班次的火车和轮船，共有几种方法</a:t>
            </a:r>
            <a:r>
              <a:rPr lang="en-US" altLang="zh-CN" sz="2400" b="1" dirty="0">
                <a:solidFill>
                  <a:srgbClr val="000000"/>
                </a:solidFill>
                <a:latin typeface="华文楷体" panose="02010600040101010101" pitchFamily="2" charset="-122"/>
                <a:ea typeface="华文楷体" panose="02010600040101010101" pitchFamily="2" charset="-122"/>
              </a:rPr>
              <a:t>?</a:t>
            </a:r>
            <a:endParaRPr lang="en-US" altLang="zh-CN" sz="2400" b="1" dirty="0">
              <a:solidFill>
                <a:srgbClr val="000000"/>
              </a:solidFill>
              <a:latin typeface="华文楷体" panose="02010600040101010101" pitchFamily="2" charset="-122"/>
              <a:ea typeface="华文楷体" panose="02010600040101010101" pitchFamily="2" charset="-122"/>
            </a:endParaRPr>
          </a:p>
        </p:txBody>
      </p:sp>
      <p:sp>
        <p:nvSpPr>
          <p:cNvPr id="35" name="Rectangle 35"/>
          <p:cNvSpPr/>
          <p:nvPr>
            <p:custDataLst>
              <p:tags r:id="rId32"/>
            </p:custDataLst>
          </p:nvPr>
        </p:nvSpPr>
        <p:spPr>
          <a:xfrm>
            <a:off x="2914650" y="5759768"/>
            <a:ext cx="1782763" cy="461962"/>
          </a:xfrm>
          <a:prstGeom prst="rect">
            <a:avLst/>
          </a:prstGeom>
          <a:noFill/>
          <a:ln w="9525">
            <a:noFill/>
          </a:ln>
        </p:spPr>
        <p:txBody>
          <a:bodyPr wrap="none">
            <a:spAutoFit/>
          </a:bodyPr>
          <a:p>
            <a:pPr algn="ctr"/>
            <a:r>
              <a:rPr lang="en-US" altLang="zh-CN" sz="2400" b="1" dirty="0">
                <a:solidFill>
                  <a:srgbClr val="CC0000"/>
                </a:solidFill>
                <a:latin typeface="华文楷体" panose="02010600040101010101" pitchFamily="2" charset="-122"/>
                <a:ea typeface="华文楷体" panose="02010600040101010101" pitchFamily="2" charset="-122"/>
              </a:rPr>
              <a:t>3</a:t>
            </a:r>
            <a:r>
              <a:rPr lang="en-US" altLang="zh-CN" sz="2400" b="1" baseline="-25000" dirty="0">
                <a:solidFill>
                  <a:srgbClr val="CC0000"/>
                </a:solidFill>
                <a:latin typeface="华文楷体" panose="02010600040101010101" pitchFamily="2" charset="-122"/>
                <a:ea typeface="华文楷体" panose="02010600040101010101" pitchFamily="2" charset="-122"/>
              </a:rPr>
              <a:t> </a:t>
            </a:r>
            <a:r>
              <a:rPr lang="en-US" altLang="zh-CN" sz="2400" b="1" dirty="0">
                <a:solidFill>
                  <a:srgbClr val="CC0000"/>
                </a:solidFill>
                <a:latin typeface="华文楷体" panose="02010600040101010101" pitchFamily="2" charset="-122"/>
                <a:ea typeface="华文楷体" panose="02010600040101010101" pitchFamily="2" charset="-122"/>
              </a:rPr>
              <a:t>+ 2</a:t>
            </a:r>
            <a:r>
              <a:rPr lang="en-US" altLang="zh-CN" sz="2400" b="1" i="1" baseline="-25000" dirty="0">
                <a:solidFill>
                  <a:srgbClr val="CC0000"/>
                </a:solidFill>
                <a:latin typeface="华文楷体" panose="02010600040101010101" pitchFamily="2" charset="-122"/>
                <a:ea typeface="华文楷体" panose="02010600040101010101" pitchFamily="2" charset="-122"/>
              </a:rPr>
              <a:t> </a:t>
            </a:r>
            <a:r>
              <a:rPr lang="zh-CN" altLang="en-US" sz="2400" b="1" dirty="0">
                <a:solidFill>
                  <a:srgbClr val="CC0000"/>
                </a:solidFill>
                <a:latin typeface="华文楷体" panose="02010600040101010101" pitchFamily="2" charset="-122"/>
                <a:ea typeface="华文楷体" panose="02010600040101010101" pitchFamily="2" charset="-122"/>
              </a:rPr>
              <a:t>种方法</a:t>
            </a:r>
            <a:endParaRPr lang="zh-CN" altLang="en-US" sz="2400" b="1" dirty="0">
              <a:solidFill>
                <a:srgbClr val="CC0000"/>
              </a:solidFill>
              <a:latin typeface="华文楷体" panose="02010600040101010101" pitchFamily="2" charset="-122"/>
              <a:ea typeface="华文楷体" panose="02010600040101010101" pitchFamily="2" charset="-122"/>
            </a:endParaRPr>
          </a:p>
        </p:txBody>
      </p:sp>
      <p:sp>
        <p:nvSpPr>
          <p:cNvPr id="36" name="Line 36"/>
          <p:cNvSpPr/>
          <p:nvPr>
            <p:custDataLst>
              <p:tags r:id="rId33"/>
            </p:custDataLst>
          </p:nvPr>
        </p:nvSpPr>
        <p:spPr>
          <a:xfrm>
            <a:off x="2555875" y="6191568"/>
            <a:ext cx="2808288" cy="0"/>
          </a:xfrm>
          <a:prstGeom prst="line">
            <a:avLst/>
          </a:prstGeom>
          <a:ln w="28575" cap="flat" cmpd="sng">
            <a:solidFill>
              <a:srgbClr val="00CCFF"/>
            </a:solidFill>
            <a:prstDash val="solid"/>
            <a:headEnd type="none" w="med" len="med"/>
            <a:tailEnd type="triangle" w="med" len="med"/>
          </a:ln>
        </p:spPr>
      </p:sp>
      <p:sp>
        <p:nvSpPr>
          <p:cNvPr id="6167" name="Text Box 2"/>
          <p:cNvSpPr txBox="1"/>
          <p:nvPr>
            <p:custDataLst>
              <p:tags r:id="rId34"/>
            </p:custDataLst>
          </p:nvPr>
        </p:nvSpPr>
        <p:spPr>
          <a:xfrm>
            <a:off x="2063750" y="173990"/>
            <a:ext cx="4227195" cy="518795"/>
          </a:xfrm>
          <a:prstGeom prst="rect">
            <a:avLst/>
          </a:prstGeom>
          <a:solidFill>
            <a:schemeClr val="accent3"/>
          </a:solidFill>
          <a:ln w="9525" cap="flat" cmpd="sng">
            <a:solidFill>
              <a:srgbClr val="333399"/>
            </a:solidFill>
            <a:prstDash val="solid"/>
            <a:miter/>
            <a:headEnd type="none" w="med" len="med"/>
            <a:tailEnd type="none" w="med" len="med"/>
          </a:ln>
        </p:spPr>
        <p:txBody>
          <a:bodyPr wrap="none">
            <a:noAutofit/>
          </a:bodyPr>
          <a:p>
            <a:r>
              <a:rPr lang="zh-CN" altLang="en-US" sz="3200" b="1" dirty="0">
                <a:solidFill>
                  <a:srgbClr val="FFFF66"/>
                </a:solidFill>
                <a:latin typeface="华文楷体" panose="02010600040101010101" pitchFamily="2" charset="-122"/>
                <a:ea typeface="华文楷体" panose="02010600040101010101" pitchFamily="2" charset="-122"/>
              </a:rPr>
              <a:t>排列组合有关知识复习</a:t>
            </a:r>
            <a:endParaRPr lang="zh-CN" altLang="en-US" sz="32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0"/>
                                        </p:tgtEl>
                                        <p:attrNameLst>
                                          <p:attrName>style.visibility</p:attrName>
                                        </p:attrNameLst>
                                      </p:cBhvr>
                                      <p:to>
                                        <p:strVal val="visible"/>
                                      </p:to>
                                    </p:set>
                                  </p:childTnLst>
                                </p:cTn>
                              </p:par>
                            </p:childTnLst>
                          </p:cTn>
                        </p:par>
                        <p:par>
                          <p:cTn id="50" fill="hold">
                            <p:stCondLst>
                              <p:cond delay="500"/>
                            </p:stCondLst>
                            <p:childTnLst>
                              <p:par>
                                <p:cTn id="51" presetID="7" presetClass="entr" presetSubtype="8" fill="hold" nodeType="after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1000" fill="hold"/>
                                        <p:tgtEl>
                                          <p:spTgt spid="29"/>
                                        </p:tgtEl>
                                        <p:attrNameLst>
                                          <p:attrName>ppt_x</p:attrName>
                                        </p:attrNameLst>
                                      </p:cBhvr>
                                      <p:tavLst>
                                        <p:tav tm="0" fmla="">
                                          <p:val>
                                            <p:strVal val="0-#ppt_w/2"/>
                                          </p:val>
                                        </p:tav>
                                        <p:tav tm="100000" fmla="">
                                          <p:val>
                                            <p:strVal val="#ppt_x"/>
                                          </p:val>
                                        </p:tav>
                                      </p:tavLst>
                                    </p:anim>
                                    <p:anim calcmode="lin" valueType="num">
                                      <p:cBhvr additive="base">
                                        <p:cTn id="54" dur="1000" fill="hold"/>
                                        <p:tgtEl>
                                          <p:spTgt spid="29"/>
                                        </p:tgtEl>
                                        <p:attrNameLst>
                                          <p:attrName>ppt_y</p:attrName>
                                        </p:attrNameLst>
                                      </p:cBhvr>
                                      <p:tavLst>
                                        <p:tav tm="0" fmla="">
                                          <p:val>
                                            <p:strVal val="#ppt_y"/>
                                          </p:val>
                                        </p:tav>
                                        <p:tav tm="100000" fmla="">
                                          <p:val>
                                            <p:strVal val="#ppt_y"/>
                                          </p:val>
                                        </p:tav>
                                      </p:tavLst>
                                    </p:anim>
                                  </p:childTnLst>
                                </p:cTn>
                              </p:par>
                            </p:childTnLst>
                          </p:cTn>
                        </p:par>
                        <p:par>
                          <p:cTn id="55" fill="hold">
                            <p:stCondLst>
                              <p:cond delay="1500"/>
                            </p:stCondLst>
                            <p:childTnLst>
                              <p:par>
                                <p:cTn id="56" presetID="1" presetClass="entr" presetSubtype="0" fill="hold" grpId="0" nodeType="afterEffect">
                                  <p:stCondLst>
                                    <p:cond delay="0"/>
                                  </p:stCondLst>
                                  <p:childTnLst>
                                    <p:set>
                                      <p:cBhvr>
                                        <p:cTn id="57" dur="1" fill="hold">
                                          <p:stCondLst>
                                            <p:cond delay="499"/>
                                          </p:stCondLst>
                                        </p:cTn>
                                        <p:tgtEl>
                                          <p:spTgt spid="3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31"/>
                                        </p:tgtEl>
                                        <p:attrNameLst>
                                          <p:attrName>style.visibility</p:attrName>
                                        </p:attrNameLst>
                                      </p:cBhvr>
                                      <p:to>
                                        <p:strVal val="visible"/>
                                      </p:to>
                                    </p:set>
                                  </p:childTnLst>
                                </p:cTn>
                              </p:par>
                            </p:childTnLst>
                          </p:cTn>
                        </p:par>
                        <p:par>
                          <p:cTn id="62" fill="hold">
                            <p:stCondLst>
                              <p:cond delay="500"/>
                            </p:stCondLst>
                            <p:childTnLst>
                              <p:par>
                                <p:cTn id="63" presetID="7" presetClass="entr" presetSubtype="8" fill="hold" nodeType="after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1000" fill="hold"/>
                                        <p:tgtEl>
                                          <p:spTgt spid="22"/>
                                        </p:tgtEl>
                                        <p:attrNameLst>
                                          <p:attrName>ppt_x</p:attrName>
                                        </p:attrNameLst>
                                      </p:cBhvr>
                                      <p:tavLst>
                                        <p:tav tm="0" fmla="">
                                          <p:val>
                                            <p:strVal val="0-#ppt_w/2"/>
                                          </p:val>
                                        </p:tav>
                                        <p:tav tm="100000" fmla="">
                                          <p:val>
                                            <p:strVal val="#ppt_x"/>
                                          </p:val>
                                        </p:tav>
                                      </p:tavLst>
                                    </p:anim>
                                    <p:anim calcmode="lin" valueType="num">
                                      <p:cBhvr additive="base">
                                        <p:cTn id="66" dur="1000" fill="hold"/>
                                        <p:tgtEl>
                                          <p:spTgt spid="22"/>
                                        </p:tgtEl>
                                        <p:attrNameLst>
                                          <p:attrName>ppt_y</p:attrName>
                                        </p:attrNameLst>
                                      </p:cBhvr>
                                      <p:tavLst>
                                        <p:tav tm="0" fmla="">
                                          <p:val>
                                            <p:strVal val="#ppt_y"/>
                                          </p:val>
                                        </p:tav>
                                        <p:tav tm="100000" fmla="">
                                          <p:val>
                                            <p:strVal val="#ppt_y"/>
                                          </p:val>
                                        </p:tav>
                                      </p:tavLst>
                                    </p:anim>
                                  </p:childTnLst>
                                </p:cTn>
                              </p:par>
                            </p:childTnLst>
                          </p:cTn>
                        </p:par>
                        <p:par>
                          <p:cTn id="67" fill="hold">
                            <p:stCondLst>
                              <p:cond delay="1500"/>
                            </p:stCondLst>
                            <p:childTnLst>
                              <p:par>
                                <p:cTn id="68" presetID="1" presetClass="entr" presetSubtype="0" fill="hold" grpId="0" nodeType="afterEffect">
                                  <p:stCondLst>
                                    <p:cond delay="0"/>
                                  </p:stCondLst>
                                  <p:childTnLst>
                                    <p:set>
                                      <p:cBhvr>
                                        <p:cTn id="69" dur="1" fill="hold">
                                          <p:stCondLst>
                                            <p:cond delay="499"/>
                                          </p:stCondLst>
                                        </p:cTn>
                                        <p:tgtEl>
                                          <p:spTgt spid="3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6" presetClass="entr" presetSubtype="37"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barn(outVertical)">
                                      <p:cBhvr>
                                        <p:cTn id="74" dur="500"/>
                                        <p:tgtEl>
                                          <p:spTgt spid="3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right)">
                                      <p:cBhvr>
                                        <p:cTn id="7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P spid="20" grpId="0" bldLvl="0" animBg="1"/>
      <p:bldP spid="21" grpId="0"/>
      <p:bldP spid="30" grpId="0"/>
      <p:bldP spid="31" grpId="0"/>
      <p:bldP spid="32" grpId="0"/>
      <p:bldP spid="33" grpId="0"/>
      <p:bldP spid="34"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3"/>
          <p:cNvGrpSpPr/>
          <p:nvPr/>
        </p:nvGrpSpPr>
        <p:grpSpPr>
          <a:xfrm>
            <a:off x="5262563" y="2492375"/>
            <a:ext cx="3641725" cy="1398588"/>
            <a:chOff x="3288" y="1570"/>
            <a:chExt cx="2294" cy="881"/>
          </a:xfrm>
        </p:grpSpPr>
        <p:sp>
          <p:nvSpPr>
            <p:cNvPr id="7185" name="Rectangle 4"/>
            <p:cNvSpPr/>
            <p:nvPr>
              <p:custDataLst>
                <p:tags r:id="rId1"/>
              </p:custDataLst>
            </p:nvPr>
          </p:nvSpPr>
          <p:spPr>
            <a:xfrm>
              <a:off x="3288" y="1570"/>
              <a:ext cx="2294" cy="288"/>
            </a:xfrm>
            <a:prstGeom prst="rect">
              <a:avLst/>
            </a:prstGeom>
            <a:noFill/>
            <a:ln w="9525">
              <a:noFill/>
            </a:ln>
          </p:spPr>
          <p:txBody>
            <a:bodyPr>
              <a:spAutoFit/>
            </a:bodyPr>
            <a:p>
              <a:pPr algn="ctr"/>
              <a:r>
                <a:rPr lang="zh-CN" altLang="en-US" sz="2400" b="1" dirty="0">
                  <a:latin typeface="华文楷体" panose="02010600040101010101" pitchFamily="2" charset="-122"/>
                  <a:ea typeface="华文楷体" panose="02010600040101010101" pitchFamily="2" charset="-122"/>
                </a:rPr>
                <a:t>则完成这件事共有</a:t>
              </a:r>
              <a:endParaRPr lang="zh-CN" altLang="en-US" sz="2400" b="1" dirty="0">
                <a:latin typeface="华文楷体" panose="02010600040101010101" pitchFamily="2" charset="-122"/>
                <a:ea typeface="华文楷体" panose="02010600040101010101" pitchFamily="2" charset="-122"/>
              </a:endParaRPr>
            </a:p>
          </p:txBody>
        </p:sp>
        <p:sp>
          <p:nvSpPr>
            <p:cNvPr id="7186" name="Rectangle 5"/>
            <p:cNvSpPr/>
            <p:nvPr>
              <p:custDataLst>
                <p:tags r:id="rId2"/>
              </p:custDataLst>
            </p:nvPr>
          </p:nvSpPr>
          <p:spPr>
            <a:xfrm>
              <a:off x="3791" y="2160"/>
              <a:ext cx="1370" cy="291"/>
            </a:xfrm>
            <a:prstGeom prst="rect">
              <a:avLst/>
            </a:prstGeom>
            <a:noFill/>
            <a:ln w="9525">
              <a:noFill/>
            </a:ln>
          </p:spPr>
          <p:txBody>
            <a:bodyPr wrap="none">
              <a:spAutoFit/>
            </a:bodyPr>
            <a:p>
              <a:pPr algn="ctr"/>
              <a:r>
                <a:rPr lang="zh-CN" altLang="en-US" sz="2400" b="1" dirty="0">
                  <a:latin typeface="华文楷体" panose="02010600040101010101" pitchFamily="2" charset="-122"/>
                  <a:ea typeface="华文楷体" panose="02010600040101010101" pitchFamily="2" charset="-122"/>
                </a:rPr>
                <a:t>种不同的方法 </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graphicFrame>
          <p:nvGraphicFramePr>
            <p:cNvPr id="7171" name="Object 2"/>
            <p:cNvGraphicFramePr/>
            <p:nvPr>
              <p:custDataLst>
                <p:tags r:id="rId3"/>
              </p:custDataLst>
            </p:nvPr>
          </p:nvGraphicFramePr>
          <p:xfrm>
            <a:off x="3742" y="1842"/>
            <a:ext cx="1451" cy="339"/>
          </p:xfrm>
          <a:graphic>
            <a:graphicData uri="http://schemas.openxmlformats.org/presentationml/2006/ole">
              <mc:AlternateContent xmlns:mc="http://schemas.openxmlformats.org/markup-compatibility/2006">
                <mc:Choice xmlns:v="urn:schemas-microsoft-com:vml" Requires="v">
                  <p:oleObj spid="_x0000_s3093" name="" r:id="rId4" imgW="977900" imgH="228600" progId="Equation.3">
                    <p:embed/>
                  </p:oleObj>
                </mc:Choice>
                <mc:Fallback>
                  <p:oleObj name="" r:id="rId4" imgW="977900" imgH="228600" progId="Equation.3">
                    <p:embed/>
                    <p:pic>
                      <p:nvPicPr>
                        <p:cNvPr id="0" name="图片 3092"/>
                        <p:cNvPicPr/>
                        <p:nvPr/>
                      </p:nvPicPr>
                      <p:blipFill>
                        <a:blip r:embed="rId5"/>
                        <a:stretch>
                          <a:fillRect/>
                        </a:stretch>
                      </p:blipFill>
                      <p:spPr>
                        <a:xfrm>
                          <a:off x="3742" y="1842"/>
                          <a:ext cx="1451" cy="339"/>
                        </a:xfrm>
                        <a:prstGeom prst="rect">
                          <a:avLst/>
                        </a:prstGeom>
                        <a:noFill/>
                        <a:ln w="38100">
                          <a:noFill/>
                          <a:miter/>
                        </a:ln>
                      </p:spPr>
                    </p:pic>
                  </p:oleObj>
                </mc:Fallback>
              </mc:AlternateContent>
            </a:graphicData>
          </a:graphic>
        </p:graphicFrame>
      </p:grpSp>
      <p:sp>
        <p:nvSpPr>
          <p:cNvPr id="7" name="Rectangle 7"/>
          <p:cNvSpPr/>
          <p:nvPr>
            <p:custDataLst>
              <p:tags r:id="rId6"/>
            </p:custDataLst>
          </p:nvPr>
        </p:nvSpPr>
        <p:spPr>
          <a:xfrm>
            <a:off x="539750" y="620713"/>
            <a:ext cx="2560638" cy="457200"/>
          </a:xfrm>
          <a:prstGeom prst="rect">
            <a:avLst/>
          </a:prstGeom>
          <a:noFill/>
          <a:ln w="9525">
            <a:noFill/>
          </a:ln>
        </p:spPr>
        <p:txBody>
          <a:bodyPr>
            <a:spAutoFit/>
          </a:bodyPr>
          <a:p>
            <a:pPr algn="ctr"/>
            <a:r>
              <a:rPr lang="en-US" altLang="zh-CN" sz="2400" b="1" dirty="0">
                <a:solidFill>
                  <a:srgbClr val="C00000"/>
                </a:solidFill>
                <a:latin typeface="华文楷体" panose="02010600040101010101" pitchFamily="2" charset="-122"/>
                <a:ea typeface="华文楷体" panose="02010600040101010101" pitchFamily="2" charset="-122"/>
              </a:rPr>
              <a:t>2. </a:t>
            </a:r>
            <a:r>
              <a:rPr lang="zh-CN" altLang="en-US" sz="2400" b="1" dirty="0">
                <a:solidFill>
                  <a:srgbClr val="C00000"/>
                </a:solidFill>
                <a:latin typeface="华文楷体" panose="02010600040101010101" pitchFamily="2" charset="-122"/>
                <a:ea typeface="华文楷体" panose="02010600040101010101" pitchFamily="2" charset="-122"/>
              </a:rPr>
              <a:t>乘法原理</a:t>
            </a:r>
            <a:endParaRPr lang="zh-CN" altLang="en-US" sz="2400" b="1" dirty="0">
              <a:solidFill>
                <a:srgbClr val="C00000"/>
              </a:solidFill>
              <a:latin typeface="华文楷体" panose="02010600040101010101" pitchFamily="2" charset="-122"/>
              <a:ea typeface="华文楷体" panose="02010600040101010101" pitchFamily="2" charset="-122"/>
            </a:endParaRPr>
          </a:p>
        </p:txBody>
      </p:sp>
      <p:sp>
        <p:nvSpPr>
          <p:cNvPr id="8" name="Rectangle 8"/>
          <p:cNvSpPr/>
          <p:nvPr>
            <p:custDataLst>
              <p:tags r:id="rId7"/>
            </p:custDataLst>
          </p:nvPr>
        </p:nvSpPr>
        <p:spPr>
          <a:xfrm>
            <a:off x="468313" y="1773238"/>
            <a:ext cx="4608512" cy="1938337"/>
          </a:xfrm>
          <a:prstGeom prst="rect">
            <a:avLst/>
          </a:prstGeom>
          <a:noFill/>
          <a:ln w="9525">
            <a:noFill/>
          </a:ln>
        </p:spPr>
        <p:txBody>
          <a:bodyPr>
            <a:spAutoFit/>
          </a:bodyPr>
          <a:p>
            <a:r>
              <a:rPr lang="zh-CN" altLang="en-US" sz="2400" b="1" dirty="0">
                <a:solidFill>
                  <a:srgbClr val="000000"/>
                </a:solidFill>
                <a:latin typeface="华文楷体" panose="02010600040101010101" pitchFamily="2" charset="-122"/>
                <a:ea typeface="华文楷体" panose="02010600040101010101" pitchFamily="2" charset="-122"/>
              </a:rPr>
              <a:t>设进行某过程必须经过</a:t>
            </a:r>
            <a:r>
              <a:rPr lang="en-US" altLang="zh-CN" sz="2400" b="1" i="1" dirty="0">
                <a:solidFill>
                  <a:srgbClr val="000000"/>
                </a:solidFill>
                <a:latin typeface="华文楷体" panose="02010600040101010101" pitchFamily="2" charset="-122"/>
                <a:ea typeface="华文楷体" panose="02010600040101010101" pitchFamily="2" charset="-122"/>
              </a:rPr>
              <a:t>m</a:t>
            </a:r>
            <a:r>
              <a:rPr lang="zh-CN" altLang="en-US" sz="2400" b="1" dirty="0">
                <a:solidFill>
                  <a:srgbClr val="000000"/>
                </a:solidFill>
                <a:latin typeface="华文楷体" panose="02010600040101010101" pitchFamily="2" charset="-122"/>
                <a:ea typeface="华文楷体" panose="02010600040101010101" pitchFamily="2" charset="-122"/>
              </a:rPr>
              <a:t>个步骤</a:t>
            </a:r>
            <a:r>
              <a:rPr lang="en-US" altLang="zh-CN" sz="2400" b="1" dirty="0">
                <a:solidFill>
                  <a:srgbClr val="000000"/>
                </a:solidFill>
                <a:latin typeface="华文楷体" panose="02010600040101010101" pitchFamily="2" charset="-122"/>
                <a:ea typeface="华文楷体" panose="02010600040101010101" pitchFamily="2" charset="-122"/>
              </a:rPr>
              <a:t>,</a:t>
            </a:r>
            <a:endParaRPr lang="en-US" altLang="zh-CN" sz="2400" b="1" dirty="0">
              <a:solidFill>
                <a:srgbClr val="000000"/>
              </a:solidFill>
              <a:latin typeface="华文楷体" panose="02010600040101010101" pitchFamily="2" charset="-122"/>
              <a:ea typeface="华文楷体" panose="02010600040101010101" pitchFamily="2" charset="-122"/>
            </a:endParaRPr>
          </a:p>
          <a:p>
            <a:r>
              <a:rPr lang="zh-CN" altLang="en-US" sz="2400" b="1" dirty="0">
                <a:solidFill>
                  <a:srgbClr val="000000"/>
                </a:solidFill>
                <a:latin typeface="华文楷体" panose="02010600040101010101" pitchFamily="2" charset="-122"/>
                <a:ea typeface="华文楷体" panose="02010600040101010101" pitchFamily="2" charset="-122"/>
              </a:rPr>
              <a:t>第</a:t>
            </a:r>
            <a:r>
              <a:rPr lang="en-US" altLang="zh-CN" sz="2400" b="1" dirty="0">
                <a:solidFill>
                  <a:srgbClr val="000000"/>
                </a:solidFill>
                <a:latin typeface="华文楷体" panose="02010600040101010101" pitchFamily="2" charset="-122"/>
                <a:ea typeface="华文楷体" panose="02010600040101010101" pitchFamily="2" charset="-122"/>
              </a:rPr>
              <a:t>i</a:t>
            </a:r>
            <a:r>
              <a:rPr lang="zh-CN" altLang="en-US" sz="2400" b="1" dirty="0">
                <a:solidFill>
                  <a:srgbClr val="000000"/>
                </a:solidFill>
                <a:latin typeface="华文楷体" panose="02010600040101010101" pitchFamily="2" charset="-122"/>
                <a:ea typeface="华文楷体" panose="02010600040101010101" pitchFamily="2" charset="-122"/>
              </a:rPr>
              <a:t>个步骤有</a:t>
            </a:r>
            <a:r>
              <a:rPr lang="en-US" altLang="zh-CN" sz="2400" b="1" i="1" dirty="0">
                <a:solidFill>
                  <a:srgbClr val="000000"/>
                </a:solidFill>
                <a:latin typeface="华文楷体" panose="02010600040101010101" pitchFamily="2" charset="-122"/>
                <a:ea typeface="华文楷体" panose="02010600040101010101" pitchFamily="2" charset="-122"/>
              </a:rPr>
              <a:t>n</a:t>
            </a:r>
            <a:r>
              <a:rPr lang="en-US" altLang="zh-CN" sz="2400" b="1" i="1" baseline="-25000" dirty="0">
                <a:solidFill>
                  <a:srgbClr val="000000"/>
                </a:solidFill>
                <a:latin typeface="华文楷体" panose="02010600040101010101" pitchFamily="2" charset="-122"/>
                <a:ea typeface="华文楷体" panose="02010600040101010101" pitchFamily="2" charset="-122"/>
              </a:rPr>
              <a:t>i</a:t>
            </a:r>
            <a:r>
              <a:rPr lang="zh-CN" altLang="en-US" sz="2400" b="1" dirty="0">
                <a:solidFill>
                  <a:srgbClr val="000000"/>
                </a:solidFill>
                <a:latin typeface="华文楷体" panose="02010600040101010101" pitchFamily="2" charset="-122"/>
                <a:ea typeface="华文楷体" panose="02010600040101010101" pitchFamily="2" charset="-122"/>
              </a:rPr>
              <a:t>种方法</a:t>
            </a:r>
            <a:r>
              <a:rPr lang="en-US" altLang="zh-CN" sz="2400" b="1" dirty="0">
                <a:solidFill>
                  <a:srgbClr val="000000"/>
                </a:solidFill>
                <a:latin typeface="华文楷体" panose="02010600040101010101" pitchFamily="2" charset="-122"/>
                <a:ea typeface="华文楷体" panose="02010600040101010101" pitchFamily="2" charset="-122"/>
              </a:rPr>
              <a:t>, (i=1,2,…,m)</a:t>
            </a:r>
            <a:endParaRPr lang="en-US" altLang="zh-CN" sz="2400" b="1" dirty="0">
              <a:solidFill>
                <a:srgbClr val="000000"/>
              </a:solidFill>
              <a:latin typeface="华文楷体" panose="02010600040101010101" pitchFamily="2" charset="-122"/>
              <a:ea typeface="华文楷体" panose="02010600040101010101" pitchFamily="2" charset="-122"/>
            </a:endParaRPr>
          </a:p>
          <a:p>
            <a:endParaRPr lang="zh-CN" altLang="en-US" sz="2400" b="1" dirty="0">
              <a:solidFill>
                <a:srgbClr val="000000"/>
              </a:solidFill>
              <a:latin typeface="华文楷体" panose="02010600040101010101" pitchFamily="2" charset="-122"/>
              <a:ea typeface="华文楷体" panose="02010600040101010101" pitchFamily="2" charset="-122"/>
            </a:endParaRPr>
          </a:p>
          <a:p>
            <a:endParaRPr lang="en-US" altLang="zh-CN" sz="2400" b="1" dirty="0">
              <a:solidFill>
                <a:srgbClr val="000000"/>
              </a:solidFill>
              <a:latin typeface="华文楷体" panose="02010600040101010101" pitchFamily="2" charset="-122"/>
              <a:ea typeface="华文楷体" panose="02010600040101010101" pitchFamily="2" charset="-122"/>
            </a:endParaRPr>
          </a:p>
          <a:p>
            <a:endParaRPr lang="zh-CN" altLang="en-US" sz="2400" b="1" dirty="0">
              <a:solidFill>
                <a:srgbClr val="000000"/>
              </a:solidFill>
              <a:latin typeface="华文楷体" panose="02010600040101010101" pitchFamily="2" charset="-122"/>
              <a:ea typeface="华文楷体" panose="02010600040101010101" pitchFamily="2" charset="-122"/>
            </a:endParaRPr>
          </a:p>
        </p:txBody>
      </p:sp>
      <p:grpSp>
        <p:nvGrpSpPr>
          <p:cNvPr id="3" name="Group 15"/>
          <p:cNvGrpSpPr/>
          <p:nvPr/>
        </p:nvGrpSpPr>
        <p:grpSpPr>
          <a:xfrm>
            <a:off x="5238750" y="1460500"/>
            <a:ext cx="3744913" cy="466725"/>
            <a:chOff x="3108" y="1130"/>
            <a:chExt cx="2359" cy="294"/>
          </a:xfrm>
        </p:grpSpPr>
        <p:sp>
          <p:nvSpPr>
            <p:cNvPr id="7181" name="Line 16"/>
            <p:cNvSpPr/>
            <p:nvPr>
              <p:custDataLst>
                <p:tags r:id="rId8"/>
              </p:custDataLst>
            </p:nvPr>
          </p:nvSpPr>
          <p:spPr>
            <a:xfrm>
              <a:off x="3108" y="1424"/>
              <a:ext cx="635" cy="0"/>
            </a:xfrm>
            <a:prstGeom prst="line">
              <a:avLst/>
            </a:prstGeom>
            <a:ln w="28575" cap="flat" cmpd="sng">
              <a:solidFill>
                <a:srgbClr val="0083DC"/>
              </a:solidFill>
              <a:prstDash val="solid"/>
              <a:headEnd type="none" w="med" len="med"/>
              <a:tailEnd type="stealth" w="lg" len="lg"/>
            </a:ln>
          </p:spPr>
        </p:sp>
        <p:sp>
          <p:nvSpPr>
            <p:cNvPr id="7182" name="Line 17"/>
            <p:cNvSpPr/>
            <p:nvPr>
              <p:custDataLst>
                <p:tags r:id="rId9"/>
              </p:custDataLst>
            </p:nvPr>
          </p:nvSpPr>
          <p:spPr>
            <a:xfrm>
              <a:off x="3698" y="1424"/>
              <a:ext cx="635" cy="0"/>
            </a:xfrm>
            <a:prstGeom prst="line">
              <a:avLst/>
            </a:prstGeom>
            <a:ln w="28575" cap="flat" cmpd="sng">
              <a:solidFill>
                <a:srgbClr val="CC0000"/>
              </a:solidFill>
              <a:prstDash val="solid"/>
              <a:headEnd type="none" w="med" len="med"/>
              <a:tailEnd type="stealth" w="lg" len="lg"/>
            </a:ln>
          </p:spPr>
        </p:sp>
        <p:sp>
          <p:nvSpPr>
            <p:cNvPr id="7183" name="Line 18"/>
            <p:cNvSpPr/>
            <p:nvPr>
              <p:custDataLst>
                <p:tags r:id="rId10"/>
              </p:custDataLst>
            </p:nvPr>
          </p:nvSpPr>
          <p:spPr>
            <a:xfrm>
              <a:off x="4832" y="1424"/>
              <a:ext cx="635" cy="0"/>
            </a:xfrm>
            <a:prstGeom prst="line">
              <a:avLst/>
            </a:prstGeom>
            <a:ln w="28575" cap="flat" cmpd="sng">
              <a:solidFill>
                <a:schemeClr val="tx2"/>
              </a:solidFill>
              <a:prstDash val="solid"/>
              <a:headEnd type="none" w="med" len="med"/>
              <a:tailEnd type="stealth" w="lg" len="lg"/>
            </a:ln>
          </p:spPr>
        </p:sp>
        <p:sp>
          <p:nvSpPr>
            <p:cNvPr id="7184" name="Line 19"/>
            <p:cNvSpPr/>
            <p:nvPr>
              <p:custDataLst>
                <p:tags r:id="rId11"/>
              </p:custDataLst>
            </p:nvPr>
          </p:nvSpPr>
          <p:spPr>
            <a:xfrm>
              <a:off x="4333" y="1424"/>
              <a:ext cx="454" cy="0"/>
            </a:xfrm>
            <a:prstGeom prst="line">
              <a:avLst/>
            </a:prstGeom>
            <a:ln w="38100" cap="flat" cmpd="sng">
              <a:solidFill>
                <a:schemeClr val="tx1"/>
              </a:solidFill>
              <a:prstDash val="dash"/>
              <a:headEnd type="none" w="med" len="med"/>
              <a:tailEnd type="none" w="med" len="med"/>
            </a:ln>
          </p:spPr>
        </p:sp>
        <p:graphicFrame>
          <p:nvGraphicFramePr>
            <p:cNvPr id="7170" name="Object 3"/>
            <p:cNvGraphicFramePr/>
            <p:nvPr>
              <p:custDataLst>
                <p:tags r:id="rId12"/>
              </p:custDataLst>
            </p:nvPr>
          </p:nvGraphicFramePr>
          <p:xfrm>
            <a:off x="3245" y="1130"/>
            <a:ext cx="1950" cy="249"/>
          </p:xfrm>
          <a:graphic>
            <a:graphicData uri="http://schemas.openxmlformats.org/presentationml/2006/ole">
              <mc:AlternateContent xmlns:mc="http://schemas.openxmlformats.org/markup-compatibility/2006">
                <mc:Choice xmlns:v="urn:schemas-microsoft-com:vml" Requires="v">
                  <p:oleObj spid="_x0000_s3094" name="" r:id="rId13" imgW="3389630" imgH="431800" progId="Equation.DSMT4">
                    <p:embed/>
                  </p:oleObj>
                </mc:Choice>
                <mc:Fallback>
                  <p:oleObj name="" r:id="rId13" imgW="3389630" imgH="431800" progId="Equation.DSMT4">
                    <p:embed/>
                    <p:pic>
                      <p:nvPicPr>
                        <p:cNvPr id="0" name="图片 3093"/>
                        <p:cNvPicPr/>
                        <p:nvPr/>
                      </p:nvPicPr>
                      <p:blipFill>
                        <a:blip r:embed="rId14"/>
                        <a:stretch>
                          <a:fillRect/>
                        </a:stretch>
                      </p:blipFill>
                      <p:spPr>
                        <a:xfrm>
                          <a:off x="3245" y="1130"/>
                          <a:ext cx="1950" cy="249"/>
                        </a:xfrm>
                        <a:prstGeom prst="rect">
                          <a:avLst/>
                        </a:prstGeom>
                        <a:noFill/>
                        <a:ln w="38100">
                          <a:noFill/>
                          <a:miter/>
                        </a:ln>
                      </p:spPr>
                    </p:pic>
                  </p:oleObj>
                </mc:Fallback>
              </mc:AlternateContent>
            </a:graphicData>
          </a:graphic>
        </p:graphicFrame>
      </p:grpSp>
      <p:sp>
        <p:nvSpPr>
          <p:cNvPr id="21" name="Rectangle 21"/>
          <p:cNvSpPr/>
          <p:nvPr>
            <p:custDataLst>
              <p:tags r:id="rId15"/>
            </p:custDataLst>
          </p:nvPr>
        </p:nvSpPr>
        <p:spPr>
          <a:xfrm>
            <a:off x="539750" y="4005263"/>
            <a:ext cx="6705600" cy="830262"/>
          </a:xfrm>
          <a:prstGeom prst="rect">
            <a:avLst/>
          </a:prstGeom>
          <a:noFill/>
          <a:ln w="9525">
            <a:noFill/>
          </a:ln>
        </p:spPr>
        <p:txBody>
          <a:bodyPr>
            <a:spAutoFit/>
          </a:bodyPr>
          <a:p>
            <a:r>
              <a:rPr lang="zh-CN" altLang="en-US" sz="2400" b="1" dirty="0">
                <a:solidFill>
                  <a:srgbClr val="000000"/>
                </a:solidFill>
                <a:latin typeface="华文楷体" panose="02010600040101010101" pitchFamily="2" charset="-122"/>
                <a:ea typeface="华文楷体" panose="02010600040101010101" pitchFamily="2" charset="-122"/>
              </a:rPr>
              <a:t>例如，若一个男人有三顶帽子和两件背心，问他可以有多少种打扮？</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
        <p:nvSpPr>
          <p:cNvPr id="22" name="Rectangle 22"/>
          <p:cNvSpPr/>
          <p:nvPr>
            <p:custDataLst>
              <p:tags r:id="rId16"/>
            </p:custDataLst>
          </p:nvPr>
        </p:nvSpPr>
        <p:spPr>
          <a:xfrm>
            <a:off x="3157538" y="6237288"/>
            <a:ext cx="2774950" cy="457200"/>
          </a:xfrm>
          <a:prstGeom prst="rect">
            <a:avLst/>
          </a:prstGeom>
          <a:noFill/>
          <a:ln w="9525">
            <a:noFill/>
          </a:ln>
        </p:spPr>
        <p:txBody>
          <a:bodyPr wrap="none">
            <a:spAutoFit/>
          </a:bodyPr>
          <a:p>
            <a:pPr algn="ctr">
              <a:buNone/>
            </a:pPr>
            <a:r>
              <a:rPr lang="zh-CN" altLang="en-US" sz="2400" b="1" dirty="0">
                <a:latin typeface="华文楷体" panose="02010600040101010101" pitchFamily="2" charset="-122"/>
                <a:ea typeface="华文楷体" panose="02010600040101010101" pitchFamily="2" charset="-122"/>
              </a:rPr>
              <a:t>可以有</a:t>
            </a:r>
            <a:r>
              <a:rPr lang="en-US" altLang="zh-CN" sz="2400" b="1" dirty="0">
                <a:latin typeface="华文楷体" panose="02010600040101010101" pitchFamily="2" charset="-122"/>
                <a:ea typeface="华文楷体" panose="02010600040101010101" pitchFamily="2" charset="-122"/>
              </a:rPr>
              <a:t>3×2 </a:t>
            </a:r>
            <a:r>
              <a:rPr lang="zh-CN" altLang="en-US" sz="2400" b="1" dirty="0">
                <a:latin typeface="华文楷体" panose="02010600040101010101" pitchFamily="2" charset="-122"/>
                <a:ea typeface="华文楷体" panose="02010600040101010101" pitchFamily="2" charset="-122"/>
              </a:rPr>
              <a:t>种打扮</a:t>
            </a:r>
            <a:endParaRPr lang="zh-CN" altLang="en-US" sz="2400" b="1" dirty="0">
              <a:latin typeface="华文楷体" panose="02010600040101010101" pitchFamily="2" charset="-122"/>
              <a:ea typeface="华文楷体" panose="02010600040101010101" pitchFamily="2" charset="-122"/>
            </a:endParaRPr>
          </a:p>
        </p:txBody>
      </p:sp>
      <p:pic>
        <p:nvPicPr>
          <p:cNvPr id="23" name="Picture 23" descr="CMEN077"/>
          <p:cNvPicPr>
            <a:picLocks noChangeAspect="1"/>
          </p:cNvPicPr>
          <p:nvPr>
            <p:custDataLst>
              <p:tags r:id="rId17"/>
            </p:custDataLst>
          </p:nvPr>
        </p:nvPicPr>
        <p:blipFill>
          <a:blip r:embed="rId18"/>
          <a:stretch>
            <a:fillRect/>
          </a:stretch>
        </p:blipFill>
        <p:spPr>
          <a:xfrm>
            <a:off x="7019925" y="4870450"/>
            <a:ext cx="720725" cy="1727200"/>
          </a:xfrm>
          <a:prstGeom prst="rect">
            <a:avLst/>
          </a:prstGeom>
        </p:spPr>
      </p:pic>
      <p:pic>
        <p:nvPicPr>
          <p:cNvPr id="24" name="Picture 24" descr="帽4"/>
          <p:cNvPicPr>
            <a:picLocks noChangeAspect="1"/>
          </p:cNvPicPr>
          <p:nvPr>
            <p:custDataLst>
              <p:tags r:id="rId19"/>
            </p:custDataLst>
          </p:nvPr>
        </p:nvPicPr>
        <p:blipFill>
          <a:blip r:embed="rId20"/>
          <a:stretch>
            <a:fillRect/>
          </a:stretch>
        </p:blipFill>
        <p:spPr>
          <a:xfrm>
            <a:off x="3132138" y="4868863"/>
            <a:ext cx="2590800" cy="1317625"/>
          </a:xfrm>
          <a:prstGeom prst="rect">
            <a:avLst/>
          </a:prstGeom>
        </p:spPr>
      </p:pic>
      <p:sp>
        <p:nvSpPr>
          <p:cNvPr id="25" name="Rectangle 25"/>
          <p:cNvSpPr/>
          <p:nvPr>
            <p:custDataLst>
              <p:tags r:id="rId21"/>
            </p:custDataLst>
          </p:nvPr>
        </p:nvSpPr>
        <p:spPr>
          <a:xfrm>
            <a:off x="5622925" y="2492375"/>
            <a:ext cx="2879725" cy="1368425"/>
          </a:xfrm>
          <a:prstGeom prst="rect">
            <a:avLst/>
          </a:prstGeom>
          <a:noFill/>
          <a:ln w="28575" cap="flat" cmpd="sng">
            <a:solidFill>
              <a:srgbClr val="FF66FF"/>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arn(outVertical)">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up)">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down)">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1" grpId="0"/>
      <p:bldP spid="22" grpId="0"/>
      <p:bldP spid="2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21"/>
          <p:cNvGrpSpPr/>
          <p:nvPr/>
        </p:nvGrpSpPr>
        <p:grpSpPr>
          <a:xfrm>
            <a:off x="539750" y="692150"/>
            <a:ext cx="8208963" cy="830263"/>
            <a:chOff x="539750" y="692150"/>
            <a:chExt cx="8208963" cy="830997"/>
          </a:xfrm>
        </p:grpSpPr>
        <p:sp>
          <p:nvSpPr>
            <p:cNvPr id="8214" name="Text Box 2"/>
            <p:cNvSpPr txBox="1"/>
            <p:nvPr>
              <p:custDataLst>
                <p:tags r:id="rId1"/>
              </p:custDataLst>
            </p:nvPr>
          </p:nvSpPr>
          <p:spPr>
            <a:xfrm>
              <a:off x="539750" y="692150"/>
              <a:ext cx="8208963" cy="830997"/>
            </a:xfrm>
            <a:prstGeom prst="rect">
              <a:avLst/>
            </a:prstGeom>
            <a:noFill/>
            <a:ln w="9525">
              <a:noFill/>
            </a:ln>
          </p:spPr>
          <p:txBody>
            <a:bodyPr>
              <a:spAutoFit/>
            </a:bodyPr>
            <a:p>
              <a:pPr>
                <a:spcBef>
                  <a:spcPct val="50000"/>
                </a:spcBef>
              </a:pPr>
              <a:r>
                <a:rPr lang="en-US" altLang="zh-CN" sz="2400" b="1" dirty="0">
                  <a:solidFill>
                    <a:srgbClr val="000000"/>
                  </a:solidFill>
                  <a:latin typeface="华文楷体" panose="02010600040101010101" pitchFamily="2" charset="-122"/>
                  <a:ea typeface="华文楷体" panose="02010600040101010101" pitchFamily="2" charset="-122"/>
                </a:rPr>
                <a:t>1</a:t>
              </a:r>
              <a:r>
                <a:rPr lang="zh-CN" altLang="en-US" sz="2400" b="1" dirty="0">
                  <a:solidFill>
                    <a:srgbClr val="000000"/>
                  </a:solidFill>
                  <a:latin typeface="华文楷体" panose="02010600040101010101" pitchFamily="2" charset="-122"/>
                  <a:ea typeface="华文楷体" panose="02010600040101010101" pitchFamily="2" charset="-122"/>
                </a:rPr>
                <a:t>、排列</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从</a:t>
              </a:r>
              <a:r>
                <a:rPr lang="en-US" altLang="zh-CN" sz="2400" b="1" i="1" dirty="0">
                  <a:solidFill>
                    <a:srgbClr val="000000"/>
                  </a:solidFill>
                  <a:latin typeface="华文楷体" panose="02010600040101010101" pitchFamily="2" charset="-122"/>
                  <a:ea typeface="华文楷体" panose="02010600040101010101" pitchFamily="2" charset="-122"/>
                </a:rPr>
                <a:t>n</a:t>
              </a:r>
              <a:r>
                <a:rPr lang="zh-CN" altLang="en-US" sz="2400" b="1" dirty="0">
                  <a:solidFill>
                    <a:srgbClr val="000000"/>
                  </a:solidFill>
                  <a:latin typeface="华文楷体" panose="02010600040101010101" pitchFamily="2" charset="-122"/>
                  <a:ea typeface="华文楷体" panose="02010600040101010101" pitchFamily="2" charset="-122"/>
                </a:rPr>
                <a:t>个不同元素中任取 </a:t>
              </a:r>
              <a:r>
                <a:rPr lang="en-US" altLang="zh-CN" sz="2400" b="1" i="1" dirty="0">
                  <a:solidFill>
                    <a:srgbClr val="000000"/>
                  </a:solidFill>
                  <a:latin typeface="华文楷体" panose="02010600040101010101" pitchFamily="2" charset="-122"/>
                  <a:ea typeface="华文楷体" panose="02010600040101010101" pitchFamily="2" charset="-122"/>
                </a:rPr>
                <a:t>k</a:t>
              </a:r>
              <a:r>
                <a:rPr lang="zh-CN" altLang="en-US" sz="2400" b="1" dirty="0">
                  <a:solidFill>
                    <a:srgbClr val="000000"/>
                  </a:solidFill>
                  <a:latin typeface="华文楷体" panose="02010600040101010101" pitchFamily="2" charset="-122"/>
                  <a:ea typeface="华文楷体" panose="02010600040101010101" pitchFamily="2" charset="-122"/>
                </a:rPr>
                <a:t>个                     元素</a:t>
              </a:r>
              <a:r>
                <a:rPr lang="en-US" altLang="zh-CN"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不允许重复</a:t>
              </a:r>
              <a:r>
                <a:rPr lang="en-US" altLang="zh-CN"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排成一列</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共有</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graphicFrame>
          <p:nvGraphicFramePr>
            <p:cNvPr id="8197" name="Object 2"/>
            <p:cNvGraphicFramePr/>
            <p:nvPr>
              <p:custDataLst>
                <p:tags r:id="rId2"/>
              </p:custDataLst>
            </p:nvPr>
          </p:nvGraphicFramePr>
          <p:xfrm>
            <a:off x="5437220" y="779780"/>
            <a:ext cx="1441450" cy="369887"/>
          </p:xfrm>
          <a:graphic>
            <a:graphicData uri="http://schemas.openxmlformats.org/presentationml/2006/ole">
              <mc:AlternateContent xmlns:mc="http://schemas.openxmlformats.org/markup-compatibility/2006">
                <mc:Choice xmlns:v="urn:schemas-microsoft-com:vml" Requires="v">
                  <p:oleObj spid="_x0000_s3096" name="" r:id="rId3" imgW="1485265" imgH="393700" progId="Equation.DSMT4">
                    <p:embed/>
                  </p:oleObj>
                </mc:Choice>
                <mc:Fallback>
                  <p:oleObj name="" r:id="rId3" imgW="1485265" imgH="393700" progId="Equation.DSMT4">
                    <p:embed/>
                    <p:pic>
                      <p:nvPicPr>
                        <p:cNvPr id="0" name="图片 3095"/>
                        <p:cNvPicPr/>
                        <p:nvPr/>
                      </p:nvPicPr>
                      <p:blipFill>
                        <a:blip r:embed="rId4"/>
                        <a:stretch>
                          <a:fillRect/>
                        </a:stretch>
                      </p:blipFill>
                      <p:spPr>
                        <a:xfrm>
                          <a:off x="5437220" y="779780"/>
                          <a:ext cx="1441450" cy="369887"/>
                        </a:xfrm>
                        <a:prstGeom prst="rect">
                          <a:avLst/>
                        </a:prstGeom>
                        <a:noFill/>
                        <a:ln w="38100">
                          <a:noFill/>
                          <a:miter/>
                        </a:ln>
                      </p:spPr>
                    </p:pic>
                  </p:oleObj>
                </mc:Fallback>
              </mc:AlternateContent>
            </a:graphicData>
          </a:graphic>
        </p:graphicFrame>
      </p:grpSp>
      <p:sp>
        <p:nvSpPr>
          <p:cNvPr id="4" name="Rectangle 4"/>
          <p:cNvSpPr/>
          <p:nvPr>
            <p:custDataLst>
              <p:tags r:id="rId5"/>
            </p:custDataLst>
          </p:nvPr>
        </p:nvSpPr>
        <p:spPr>
          <a:xfrm>
            <a:off x="755650" y="5589588"/>
            <a:ext cx="7704138" cy="461962"/>
          </a:xfrm>
          <a:prstGeom prst="rect">
            <a:avLst/>
          </a:prstGeom>
          <a:noFill/>
          <a:ln w="9525">
            <a:noFill/>
          </a:ln>
        </p:spPr>
        <p:txBody>
          <a:bodyPr>
            <a:spAutoFit/>
          </a:bodyPr>
          <a:p>
            <a:pPr>
              <a:buNone/>
            </a:pPr>
            <a:r>
              <a:rPr lang="zh-CN" altLang="en-US" sz="2400" b="1" dirty="0">
                <a:solidFill>
                  <a:srgbClr val="000000"/>
                </a:solidFill>
                <a:latin typeface="华文楷体" panose="02010600040101010101" pitchFamily="2" charset="-122"/>
                <a:ea typeface="华文楷体" panose="02010600040101010101" pitchFamily="2" charset="-122"/>
              </a:rPr>
              <a:t>特别</a:t>
            </a:r>
            <a:r>
              <a:rPr lang="en-US" altLang="zh-CN" sz="2400" b="1" i="1" dirty="0">
                <a:solidFill>
                  <a:srgbClr val="000000"/>
                </a:solidFill>
                <a:latin typeface="Times New Roman" panose="02020603050405020304" pitchFamily="18" charset="0"/>
                <a:ea typeface="宋体" panose="02010600030101010101" pitchFamily="2" charset="-122"/>
              </a:rPr>
              <a:t>k = n</a:t>
            </a:r>
            <a:r>
              <a:rPr lang="zh-CN" altLang="en-US" sz="2400" b="1" dirty="0">
                <a:solidFill>
                  <a:srgbClr val="000000"/>
                </a:solidFill>
                <a:latin typeface="华文楷体" panose="02010600040101010101" pitchFamily="2" charset="-122"/>
                <a:ea typeface="华文楷体" panose="02010600040101010101" pitchFamily="2" charset="-122"/>
              </a:rPr>
              <a:t>时</a:t>
            </a:r>
            <a:r>
              <a:rPr lang="en-US" altLang="zh-CN" sz="2400" b="1" dirty="0">
                <a:solidFill>
                  <a:srgbClr val="000000"/>
                </a:solidFill>
                <a:latin typeface="华文楷体" panose="02010600040101010101" pitchFamily="2" charset="-122"/>
                <a:ea typeface="华文楷体" panose="02010600040101010101" pitchFamily="2" charset="-122"/>
              </a:rPr>
              <a:t>, n</a:t>
            </a:r>
            <a:r>
              <a:rPr lang="zh-CN" altLang="en-US" sz="2400" b="1" dirty="0">
                <a:solidFill>
                  <a:srgbClr val="000000"/>
                </a:solidFill>
                <a:latin typeface="华文楷体" panose="02010600040101010101" pitchFamily="2" charset="-122"/>
                <a:ea typeface="华文楷体" panose="02010600040101010101" pitchFamily="2" charset="-122"/>
              </a:rPr>
              <a:t>个不同元素的全排列种数为</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graphicFrame>
        <p:nvGraphicFramePr>
          <p:cNvPr id="5" name="Object 3"/>
          <p:cNvGraphicFramePr/>
          <p:nvPr>
            <p:custDataLst>
              <p:tags r:id="rId6"/>
            </p:custDataLst>
          </p:nvPr>
        </p:nvGraphicFramePr>
        <p:xfrm>
          <a:off x="1546860" y="6092825"/>
          <a:ext cx="5873750" cy="469900"/>
        </p:xfrm>
        <a:graphic>
          <a:graphicData uri="http://schemas.openxmlformats.org/presentationml/2006/ole">
            <mc:AlternateContent xmlns:mc="http://schemas.openxmlformats.org/markup-compatibility/2006">
              <mc:Choice xmlns:v="urn:schemas-microsoft-com:vml" Requires="v">
                <p:oleObj spid="_x0000_s3097" name="" r:id="rId7" imgW="3403600" imgH="330200" progId="Equation.DSMT4">
                  <p:embed/>
                </p:oleObj>
              </mc:Choice>
              <mc:Fallback>
                <p:oleObj name="" r:id="rId7" imgW="3403600" imgH="330200" progId="Equation.DSMT4">
                  <p:embed/>
                  <p:pic>
                    <p:nvPicPr>
                      <p:cNvPr id="0" name="图片 3096"/>
                      <p:cNvPicPr/>
                      <p:nvPr/>
                    </p:nvPicPr>
                    <p:blipFill>
                      <a:blip r:embed="rId8"/>
                      <a:stretch>
                        <a:fillRect/>
                      </a:stretch>
                    </p:blipFill>
                    <p:spPr>
                      <a:xfrm>
                        <a:off x="1546860" y="6092825"/>
                        <a:ext cx="5873750" cy="469900"/>
                      </a:xfrm>
                      <a:prstGeom prst="rect">
                        <a:avLst/>
                      </a:prstGeom>
                      <a:noFill/>
                      <a:ln w="38100">
                        <a:noFill/>
                        <a:miter/>
                      </a:ln>
                    </p:spPr>
                  </p:pic>
                </p:oleObj>
              </mc:Fallback>
            </mc:AlternateContent>
          </a:graphicData>
        </a:graphic>
      </p:graphicFrame>
      <p:sp>
        <p:nvSpPr>
          <p:cNvPr id="6" name="Text Box 6"/>
          <p:cNvSpPr txBox="1">
            <a:spLocks noChangeArrowheads="1"/>
          </p:cNvSpPr>
          <p:nvPr>
            <p:custDataLst>
              <p:tags r:id="rId9"/>
            </p:custDataLst>
          </p:nvPr>
        </p:nvSpPr>
        <p:spPr bwMode="auto">
          <a:xfrm>
            <a:off x="638175" y="116205"/>
            <a:ext cx="6781800" cy="457200"/>
          </a:xfrm>
          <a:prstGeom prst="rect">
            <a:avLst/>
          </a:prstGeom>
          <a:noFill/>
          <a:ln w="9525">
            <a:noFill/>
            <a:miter lim="800000"/>
          </a:ln>
          <a:effectLst/>
        </p:spPr>
        <p:txBody>
          <a:bodyPr>
            <a:spAutoFit/>
          </a:bodyPr>
          <a:p>
            <a:pPr marR="0" algn="ctr" defTabSz="914400">
              <a:spcBef>
                <a:spcPct val="50000"/>
              </a:spcBef>
              <a:buClrTx/>
              <a:buSzTx/>
              <a:buFontTx/>
              <a:buNone/>
              <a:defRPr/>
            </a:pPr>
            <a:r>
              <a:rPr kumimoji="1" lang="zh-CN" altLang="en-US" sz="2400" b="1" kern="1200" cap="none" spc="0" normalizeH="0" baseline="0" noProof="0" dirty="0">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cs typeface="Arial" panose="020B0604020202020204" pitchFamily="34" charset="0"/>
              </a:rPr>
              <a:t>排列、组合的几个简单公式</a:t>
            </a:r>
            <a:endParaRPr kumimoji="1" lang="zh-CN" altLang="en-US" sz="2400" b="1" kern="1200" cap="none" spc="0" normalizeH="0" baseline="0" noProof="0" dirty="0">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cs typeface="Arial" panose="020B0604020202020204" pitchFamily="34" charset="0"/>
            </a:endParaRPr>
          </a:p>
        </p:txBody>
      </p:sp>
      <p:graphicFrame>
        <p:nvGraphicFramePr>
          <p:cNvPr id="7" name="Object 4"/>
          <p:cNvGraphicFramePr/>
          <p:nvPr>
            <p:custDataLst>
              <p:tags r:id="rId10"/>
            </p:custDataLst>
          </p:nvPr>
        </p:nvGraphicFramePr>
        <p:xfrm>
          <a:off x="899795" y="1556385"/>
          <a:ext cx="6090285" cy="837565"/>
        </p:xfrm>
        <a:graphic>
          <a:graphicData uri="http://schemas.openxmlformats.org/presentationml/2006/ole">
            <mc:AlternateContent xmlns:mc="http://schemas.openxmlformats.org/markup-compatibility/2006">
              <mc:Choice xmlns:v="urn:schemas-microsoft-com:vml" Requires="v">
                <p:oleObj spid="_x0000_s3095" name="" r:id="rId11" imgW="3949700" imgH="609600" progId="Equation.DSMT4">
                  <p:embed/>
                </p:oleObj>
              </mc:Choice>
              <mc:Fallback>
                <p:oleObj name="" r:id="rId11" imgW="3949700" imgH="609600" progId="Equation.DSMT4">
                  <p:embed/>
                  <p:pic>
                    <p:nvPicPr>
                      <p:cNvPr id="0" name="图片 3094"/>
                      <p:cNvPicPr/>
                      <p:nvPr/>
                    </p:nvPicPr>
                    <p:blipFill>
                      <a:blip r:embed="rId12"/>
                      <a:stretch>
                        <a:fillRect/>
                      </a:stretch>
                    </p:blipFill>
                    <p:spPr>
                      <a:xfrm>
                        <a:off x="899795" y="1556385"/>
                        <a:ext cx="6090285" cy="837565"/>
                      </a:xfrm>
                      <a:prstGeom prst="rect">
                        <a:avLst/>
                      </a:prstGeom>
                      <a:noFill/>
                      <a:ln w="38100">
                        <a:noFill/>
                        <a:miter/>
                      </a:ln>
                    </p:spPr>
                  </p:pic>
                </p:oleObj>
              </mc:Fallback>
            </mc:AlternateContent>
          </a:graphicData>
        </a:graphic>
      </p:graphicFrame>
      <p:grpSp>
        <p:nvGrpSpPr>
          <p:cNvPr id="3" name="Group 8"/>
          <p:cNvGrpSpPr/>
          <p:nvPr/>
        </p:nvGrpSpPr>
        <p:grpSpPr>
          <a:xfrm>
            <a:off x="2627313" y="3641725"/>
            <a:ext cx="3600450" cy="381000"/>
            <a:chOff x="3216" y="672"/>
            <a:chExt cx="1680" cy="240"/>
          </a:xfrm>
        </p:grpSpPr>
        <p:sp>
          <p:nvSpPr>
            <p:cNvPr id="8209" name="Rectangle 9"/>
            <p:cNvSpPr/>
            <p:nvPr>
              <p:custDataLst>
                <p:tags r:id="rId13"/>
              </p:custDataLst>
            </p:nvPr>
          </p:nvSpPr>
          <p:spPr>
            <a:xfrm>
              <a:off x="3216" y="672"/>
              <a:ext cx="240" cy="240"/>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solidFill>
                    <a:srgbClr val="003300"/>
                  </a:solidFill>
                  <a:latin typeface="Arial" panose="020B0604020202020204" pitchFamily="34" charset="0"/>
                  <a:ea typeface="宋体" panose="02010600030101010101" pitchFamily="2" charset="-122"/>
                </a:rPr>
                <a:t>1</a:t>
              </a:r>
              <a:endParaRPr lang="en-US" altLang="zh-CN" sz="2400" b="1" dirty="0">
                <a:solidFill>
                  <a:srgbClr val="003300"/>
                </a:solidFill>
                <a:latin typeface="Arial" panose="020B0604020202020204" pitchFamily="34" charset="0"/>
                <a:ea typeface="宋体" panose="02010600030101010101" pitchFamily="2" charset="-122"/>
              </a:endParaRPr>
            </a:p>
          </p:txBody>
        </p:sp>
        <p:sp>
          <p:nvSpPr>
            <p:cNvPr id="8210" name="Rectangle 10"/>
            <p:cNvSpPr/>
            <p:nvPr>
              <p:custDataLst>
                <p:tags r:id="rId14"/>
              </p:custDataLst>
            </p:nvPr>
          </p:nvSpPr>
          <p:spPr>
            <a:xfrm>
              <a:off x="3456" y="672"/>
              <a:ext cx="240" cy="240"/>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solidFill>
                    <a:srgbClr val="003300"/>
                  </a:solidFill>
                  <a:latin typeface="Arial" panose="020B0604020202020204" pitchFamily="34" charset="0"/>
                  <a:ea typeface="宋体" panose="02010600030101010101" pitchFamily="2" charset="-122"/>
                </a:rPr>
                <a:t>2</a:t>
              </a:r>
              <a:endParaRPr lang="en-US" altLang="zh-CN" sz="2400" b="1" dirty="0">
                <a:solidFill>
                  <a:srgbClr val="003300"/>
                </a:solidFill>
                <a:latin typeface="Arial" panose="020B0604020202020204" pitchFamily="34" charset="0"/>
                <a:ea typeface="宋体" panose="02010600030101010101" pitchFamily="2" charset="-122"/>
              </a:endParaRPr>
            </a:p>
          </p:txBody>
        </p:sp>
        <p:sp>
          <p:nvSpPr>
            <p:cNvPr id="8211" name="Rectangle 11"/>
            <p:cNvSpPr/>
            <p:nvPr>
              <p:custDataLst>
                <p:tags r:id="rId15"/>
              </p:custDataLst>
            </p:nvPr>
          </p:nvSpPr>
          <p:spPr>
            <a:xfrm>
              <a:off x="3696" y="672"/>
              <a:ext cx="240" cy="240"/>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solidFill>
                    <a:srgbClr val="003300"/>
                  </a:solidFill>
                  <a:latin typeface="Arial" panose="020B0604020202020204" pitchFamily="34" charset="0"/>
                  <a:ea typeface="宋体" panose="02010600030101010101" pitchFamily="2" charset="-122"/>
                </a:rPr>
                <a:t>3</a:t>
              </a:r>
              <a:endParaRPr lang="en-US" altLang="zh-CN" sz="2400" b="1" dirty="0">
                <a:solidFill>
                  <a:srgbClr val="003300"/>
                </a:solidFill>
                <a:latin typeface="Arial" panose="020B0604020202020204" pitchFamily="34" charset="0"/>
                <a:ea typeface="宋体" panose="02010600030101010101" pitchFamily="2" charset="-122"/>
              </a:endParaRPr>
            </a:p>
          </p:txBody>
        </p:sp>
        <p:sp>
          <p:nvSpPr>
            <p:cNvPr id="8212" name="Rectangle 12"/>
            <p:cNvSpPr/>
            <p:nvPr>
              <p:custDataLst>
                <p:tags r:id="rId16"/>
              </p:custDataLst>
            </p:nvPr>
          </p:nvSpPr>
          <p:spPr>
            <a:xfrm>
              <a:off x="4656" y="672"/>
              <a:ext cx="240" cy="240"/>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solidFill>
                    <a:srgbClr val="003300"/>
                  </a:solidFill>
                  <a:latin typeface="Arial" panose="020B0604020202020204" pitchFamily="34" charset="0"/>
                  <a:ea typeface="宋体" panose="02010600030101010101" pitchFamily="2" charset="-122"/>
                </a:rPr>
                <a:t>k</a:t>
              </a:r>
              <a:endParaRPr lang="en-US" altLang="zh-CN" sz="2400" b="1" dirty="0">
                <a:solidFill>
                  <a:srgbClr val="003300"/>
                </a:solidFill>
                <a:latin typeface="Arial" panose="020B0604020202020204" pitchFamily="34" charset="0"/>
                <a:ea typeface="宋体" panose="02010600030101010101" pitchFamily="2" charset="-122"/>
              </a:endParaRPr>
            </a:p>
          </p:txBody>
        </p:sp>
        <p:sp>
          <p:nvSpPr>
            <p:cNvPr id="8213" name="Rectangle 13"/>
            <p:cNvSpPr/>
            <p:nvPr>
              <p:custDataLst>
                <p:tags r:id="rId17"/>
              </p:custDataLst>
            </p:nvPr>
          </p:nvSpPr>
          <p:spPr>
            <a:xfrm>
              <a:off x="3936" y="672"/>
              <a:ext cx="720" cy="240"/>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solidFill>
                    <a:srgbClr val="003300"/>
                  </a:solidFill>
                  <a:latin typeface="Arial" panose="020B0604020202020204" pitchFamily="34" charset="0"/>
                  <a:ea typeface="宋体" panose="02010600030101010101" pitchFamily="2" charset="-122"/>
                </a:rPr>
                <a:t>….</a:t>
              </a:r>
              <a:endParaRPr lang="en-US" altLang="zh-CN" sz="2400" b="1" dirty="0">
                <a:solidFill>
                  <a:srgbClr val="003300"/>
                </a:solidFill>
                <a:latin typeface="Arial" panose="020B0604020202020204" pitchFamily="34" charset="0"/>
                <a:ea typeface="宋体" panose="02010600030101010101" pitchFamily="2" charset="-122"/>
              </a:endParaRPr>
            </a:p>
          </p:txBody>
        </p:sp>
      </p:grpSp>
      <p:sp>
        <p:nvSpPr>
          <p:cNvPr id="14" name="Text Box 14"/>
          <p:cNvSpPr txBox="1"/>
          <p:nvPr>
            <p:custDataLst>
              <p:tags r:id="rId18"/>
            </p:custDataLst>
          </p:nvPr>
        </p:nvSpPr>
        <p:spPr>
          <a:xfrm>
            <a:off x="2627313" y="2935288"/>
            <a:ext cx="247650" cy="457200"/>
          </a:xfrm>
          <a:prstGeom prst="rect">
            <a:avLst/>
          </a:prstGeom>
          <a:noFill/>
          <a:ln w="9525">
            <a:noFill/>
          </a:ln>
        </p:spPr>
        <p:txBody>
          <a:bodyPr>
            <a:spAutoFit/>
          </a:bodyPr>
          <a:p>
            <a:pPr>
              <a:spcBef>
                <a:spcPct val="20000"/>
              </a:spcBef>
              <a:buClr>
                <a:srgbClr val="A50021"/>
              </a:buClr>
              <a:buSzPct val="75000"/>
              <a:buFont typeface="Wingdings" panose="05000000000000000000" pitchFamily="2" charset="2"/>
            </a:pPr>
            <a:r>
              <a:rPr lang="en-US" altLang="zh-CN" sz="2400" b="1" dirty="0">
                <a:solidFill>
                  <a:schemeClr val="hlink"/>
                </a:solidFill>
                <a:latin typeface="Arial" panose="020B0604020202020204" pitchFamily="34" charset="0"/>
                <a:ea typeface="宋体" panose="02010600030101010101" pitchFamily="2" charset="-122"/>
              </a:rPr>
              <a:t>n</a:t>
            </a:r>
            <a:endParaRPr lang="en-US" altLang="zh-CN" sz="2400" b="1" dirty="0">
              <a:solidFill>
                <a:schemeClr val="hlink"/>
              </a:solidFill>
              <a:latin typeface="Arial" panose="020B0604020202020204" pitchFamily="34" charset="0"/>
              <a:ea typeface="宋体" panose="02010600030101010101" pitchFamily="2" charset="-122"/>
            </a:endParaRPr>
          </a:p>
        </p:txBody>
      </p:sp>
      <p:sp>
        <p:nvSpPr>
          <p:cNvPr id="15" name="Text Box 15"/>
          <p:cNvSpPr txBox="1"/>
          <p:nvPr>
            <p:custDataLst>
              <p:tags r:id="rId19"/>
            </p:custDataLst>
          </p:nvPr>
        </p:nvSpPr>
        <p:spPr>
          <a:xfrm>
            <a:off x="2987675" y="2978150"/>
            <a:ext cx="660400" cy="396875"/>
          </a:xfrm>
          <a:prstGeom prst="rect">
            <a:avLst/>
          </a:prstGeom>
          <a:noFill/>
          <a:ln w="9525">
            <a:noFill/>
          </a:ln>
        </p:spPr>
        <p:txBody>
          <a:bodyPr>
            <a:spAutoFit/>
          </a:bodyPr>
          <a:p>
            <a:pPr>
              <a:spcBef>
                <a:spcPct val="20000"/>
              </a:spcBef>
              <a:buClr>
                <a:srgbClr val="A50021"/>
              </a:buClr>
              <a:buSzPct val="75000"/>
              <a:buFont typeface="Wingdings" panose="05000000000000000000" pitchFamily="2" charset="2"/>
            </a:pPr>
            <a:r>
              <a:rPr lang="en-US" altLang="zh-CN" sz="2000" b="1" dirty="0">
                <a:solidFill>
                  <a:schemeClr val="hlink"/>
                </a:solidFill>
                <a:latin typeface="Arial" panose="020B0604020202020204" pitchFamily="34" charset="0"/>
                <a:ea typeface="宋体" panose="02010600030101010101" pitchFamily="2" charset="-122"/>
              </a:rPr>
              <a:t>(n-1)</a:t>
            </a:r>
            <a:endParaRPr lang="en-US" altLang="zh-CN" sz="2400" b="1" dirty="0">
              <a:solidFill>
                <a:schemeClr val="hlink"/>
              </a:solidFill>
              <a:latin typeface="Arial" panose="020B0604020202020204" pitchFamily="34" charset="0"/>
              <a:ea typeface="宋体" panose="02010600030101010101" pitchFamily="2" charset="-122"/>
            </a:endParaRPr>
          </a:p>
        </p:txBody>
      </p:sp>
      <p:sp>
        <p:nvSpPr>
          <p:cNvPr id="16" name="Text Box 16"/>
          <p:cNvSpPr txBox="1"/>
          <p:nvPr>
            <p:custDataLst>
              <p:tags r:id="rId20"/>
            </p:custDataLst>
          </p:nvPr>
        </p:nvSpPr>
        <p:spPr>
          <a:xfrm>
            <a:off x="3563938" y="2978150"/>
            <a:ext cx="908050" cy="396875"/>
          </a:xfrm>
          <a:prstGeom prst="rect">
            <a:avLst/>
          </a:prstGeom>
          <a:noFill/>
          <a:ln w="9525">
            <a:noFill/>
          </a:ln>
        </p:spPr>
        <p:txBody>
          <a:bodyPr>
            <a:spAutoFit/>
          </a:bodyPr>
          <a:p>
            <a:pPr>
              <a:spcBef>
                <a:spcPct val="20000"/>
              </a:spcBef>
              <a:buClr>
                <a:srgbClr val="A50021"/>
              </a:buClr>
              <a:buSzPct val="75000"/>
              <a:buFont typeface="Wingdings" panose="05000000000000000000" pitchFamily="2" charset="2"/>
            </a:pPr>
            <a:r>
              <a:rPr lang="en-US" altLang="zh-CN" sz="2000" b="1" dirty="0">
                <a:solidFill>
                  <a:schemeClr val="hlink"/>
                </a:solidFill>
                <a:latin typeface="Arial" panose="020B0604020202020204" pitchFamily="34" charset="0"/>
                <a:ea typeface="宋体" panose="02010600030101010101" pitchFamily="2" charset="-122"/>
              </a:rPr>
              <a:t>(n-2)</a:t>
            </a:r>
            <a:endParaRPr lang="en-US" altLang="zh-CN" sz="2400" b="1" dirty="0">
              <a:solidFill>
                <a:schemeClr val="hlink"/>
              </a:solidFill>
              <a:latin typeface="Arial" panose="020B0604020202020204" pitchFamily="34" charset="0"/>
              <a:ea typeface="宋体" panose="02010600030101010101" pitchFamily="2" charset="-122"/>
            </a:endParaRPr>
          </a:p>
        </p:txBody>
      </p:sp>
      <p:sp>
        <p:nvSpPr>
          <p:cNvPr id="17" name="Text Box 17"/>
          <p:cNvSpPr txBox="1"/>
          <p:nvPr>
            <p:custDataLst>
              <p:tags r:id="rId21"/>
            </p:custDataLst>
          </p:nvPr>
        </p:nvSpPr>
        <p:spPr>
          <a:xfrm>
            <a:off x="4905375" y="2978150"/>
            <a:ext cx="1898650" cy="457200"/>
          </a:xfrm>
          <a:prstGeom prst="rect">
            <a:avLst/>
          </a:prstGeom>
          <a:noFill/>
          <a:ln w="9525">
            <a:noFill/>
          </a:ln>
        </p:spPr>
        <p:txBody>
          <a:bodyPr>
            <a:spAutoFit/>
          </a:bodyPr>
          <a:p>
            <a:pPr>
              <a:spcBef>
                <a:spcPct val="50000"/>
              </a:spcBef>
            </a:pPr>
            <a:r>
              <a:rPr lang="en-US" altLang="zh-CN" sz="2400" b="1" dirty="0">
                <a:solidFill>
                  <a:schemeClr val="hlink"/>
                </a:solidFill>
                <a:latin typeface="Arial" panose="020B0604020202020204" pitchFamily="34" charset="0"/>
                <a:ea typeface="宋体" panose="02010600030101010101" pitchFamily="2" charset="-122"/>
              </a:rPr>
              <a:t>…   </a:t>
            </a:r>
            <a:r>
              <a:rPr lang="en-US" altLang="zh-CN" sz="2000" b="1" dirty="0">
                <a:solidFill>
                  <a:schemeClr val="hlink"/>
                </a:solidFill>
                <a:latin typeface="Arial" panose="020B0604020202020204" pitchFamily="34" charset="0"/>
                <a:ea typeface="宋体" panose="02010600030101010101" pitchFamily="2" charset="-122"/>
              </a:rPr>
              <a:t>(n-k+1)</a:t>
            </a:r>
            <a:endParaRPr lang="en-US" altLang="zh-CN" sz="2000" b="1" dirty="0">
              <a:solidFill>
                <a:schemeClr val="hlink"/>
              </a:solidFill>
              <a:latin typeface="Arial" panose="020B0604020202020204" pitchFamily="34" charset="0"/>
              <a:ea typeface="宋体" panose="02010600030101010101" pitchFamily="2" charset="-122"/>
            </a:endParaRPr>
          </a:p>
        </p:txBody>
      </p:sp>
      <p:sp>
        <p:nvSpPr>
          <p:cNvPr id="19" name="Rectangle 4"/>
          <p:cNvSpPr/>
          <p:nvPr>
            <p:custDataLst>
              <p:tags r:id="rId22"/>
            </p:custDataLst>
          </p:nvPr>
        </p:nvSpPr>
        <p:spPr>
          <a:xfrm>
            <a:off x="569913" y="2420938"/>
            <a:ext cx="3411537" cy="457200"/>
          </a:xfrm>
          <a:prstGeom prst="rect">
            <a:avLst/>
          </a:prstGeom>
          <a:noFill/>
          <a:ln w="9525">
            <a:noFill/>
          </a:ln>
        </p:spPr>
        <p:txBody>
          <a:bodyPr>
            <a:spAutoFit/>
          </a:bodyPr>
          <a:p>
            <a:r>
              <a:rPr lang="zh-CN" altLang="en-US" sz="2400" b="1" dirty="0">
                <a:solidFill>
                  <a:srgbClr val="000000"/>
                </a:solidFill>
                <a:latin typeface="华文楷体" panose="02010600040101010101" pitchFamily="2" charset="-122"/>
                <a:ea typeface="华文楷体" panose="02010600040101010101" pitchFamily="2" charset="-122"/>
              </a:rPr>
              <a:t>种排列方法</a:t>
            </a:r>
            <a:r>
              <a:rPr lang="en-US" altLang="zh-CN" sz="2400" b="1" dirty="0">
                <a:solidFill>
                  <a:srgbClr val="000000"/>
                </a:solidFill>
                <a:latin typeface="华文楷体" panose="02010600040101010101" pitchFamily="2" charset="-122"/>
                <a:ea typeface="华文楷体" panose="02010600040101010101" pitchFamily="2" charset="-122"/>
              </a:rPr>
              <a:t>.</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grpSp>
        <p:nvGrpSpPr>
          <p:cNvPr id="8" name="组合 20"/>
          <p:cNvGrpSpPr/>
          <p:nvPr/>
        </p:nvGrpSpPr>
        <p:grpSpPr>
          <a:xfrm>
            <a:off x="1187556" y="4508895"/>
            <a:ext cx="6767407" cy="831455"/>
            <a:chOff x="1187730" y="4508952"/>
            <a:chExt cx="6767966" cy="831165"/>
          </a:xfrm>
        </p:grpSpPr>
        <p:sp>
          <p:nvSpPr>
            <p:cNvPr id="8208" name="Text Box 6"/>
            <p:cNvSpPr txBox="1"/>
            <p:nvPr>
              <p:custDataLst>
                <p:tags r:id="rId23"/>
              </p:custDataLst>
            </p:nvPr>
          </p:nvSpPr>
          <p:spPr>
            <a:xfrm>
              <a:off x="1259632" y="4509120"/>
              <a:ext cx="6696064" cy="830997"/>
            </a:xfrm>
            <a:prstGeom prst="rect">
              <a:avLst/>
            </a:prstGeom>
            <a:noFill/>
            <a:ln w="9525">
              <a:noFill/>
            </a:ln>
          </p:spPr>
          <p:txBody>
            <a:bodyPr wrap="none">
              <a:spAutoFit/>
            </a:bodyPr>
            <a:p>
              <a:r>
                <a:rPr lang="zh-CN" altLang="en-US" dirty="0">
                  <a:latin typeface="Times New Roman" panose="02020603050405020304" pitchFamily="18" charset="0"/>
                  <a:ea typeface="宋体" panose="02010600030101010101" pitchFamily="2" charset="-122"/>
                </a:rPr>
                <a:t>      </a:t>
              </a:r>
              <a:r>
                <a:rPr lang="zh-CN" altLang="en-US" sz="2400" b="1" dirty="0">
                  <a:latin typeface="华文楷体" panose="02010600040101010101" pitchFamily="2" charset="-122"/>
                  <a:ea typeface="华文楷体" panose="02010600040101010101" pitchFamily="2" charset="-122"/>
                </a:rPr>
                <a:t>表示从</a:t>
              </a:r>
              <a:r>
                <a:rPr lang="zh-CN" altLang="en-US" sz="2400" b="1" dirty="0">
                  <a:solidFill>
                    <a:srgbClr val="0000FF"/>
                  </a:solidFill>
                  <a:latin typeface="华文楷体" panose="02010600040101010101" pitchFamily="2" charset="-122"/>
                  <a:ea typeface="华文楷体" panose="02010600040101010101" pitchFamily="2" charset="-122"/>
                </a:rPr>
                <a:t>标号分别为</a:t>
              </a:r>
              <a:r>
                <a:rPr lang="en-US" altLang="zh-CN" sz="2400" b="1" dirty="0">
                  <a:solidFill>
                    <a:srgbClr val="0000FF"/>
                  </a:solidFill>
                  <a:latin typeface="华文楷体" panose="02010600040101010101" pitchFamily="2" charset="-122"/>
                  <a:ea typeface="华文楷体" panose="02010600040101010101" pitchFamily="2" charset="-122"/>
                </a:rPr>
                <a:t>1</a:t>
              </a:r>
              <a:r>
                <a:rPr lang="zh-CN" altLang="en-US" sz="2400" b="1" dirty="0">
                  <a:solidFill>
                    <a:srgbClr val="0000FF"/>
                  </a:solidFill>
                  <a:latin typeface="华文楷体" panose="02010600040101010101" pitchFamily="2" charset="-122"/>
                  <a:ea typeface="华文楷体" panose="02010600040101010101" pitchFamily="2" charset="-122"/>
                </a:rPr>
                <a:t>至</a:t>
              </a:r>
              <a:r>
                <a:rPr lang="en-US" altLang="zh-CN" sz="2400" b="1" i="1" dirty="0">
                  <a:solidFill>
                    <a:srgbClr val="0000FF"/>
                  </a:solidFill>
                  <a:latin typeface="华文楷体" panose="02010600040101010101" pitchFamily="2" charset="-122"/>
                  <a:ea typeface="华文楷体" panose="02010600040101010101" pitchFamily="2" charset="-122"/>
                </a:rPr>
                <a:t>n</a:t>
              </a:r>
              <a:r>
                <a:rPr lang="zh-CN" altLang="en-US" sz="2400" b="1" dirty="0">
                  <a:latin typeface="华文楷体" panose="02010600040101010101" pitchFamily="2" charset="-122"/>
                  <a:ea typeface="华文楷体" panose="02010600040101010101" pitchFamily="2" charset="-122"/>
                </a:rPr>
                <a:t>的</a:t>
              </a:r>
              <a:r>
                <a:rPr lang="en-US" altLang="zh-CN" sz="2400" b="1" i="1" dirty="0">
                  <a:latin typeface="华文楷体" panose="02010600040101010101" pitchFamily="2" charset="-122"/>
                  <a:ea typeface="华文楷体" panose="02010600040101010101" pitchFamily="2" charset="-122"/>
                </a:rPr>
                <a:t>n</a:t>
              </a:r>
              <a:r>
                <a:rPr lang="zh-CN" altLang="en-US" sz="2400" b="1" dirty="0">
                  <a:latin typeface="华文楷体" panose="02010600040101010101" pitchFamily="2" charset="-122"/>
                  <a:ea typeface="华文楷体" panose="02010600040101010101" pitchFamily="2" charset="-122"/>
                </a:rPr>
                <a:t>个球中</a:t>
              </a:r>
              <a:r>
                <a:rPr lang="zh-CN" altLang="en-US" sz="2400" b="1" dirty="0">
                  <a:solidFill>
                    <a:srgbClr val="0000FF"/>
                  </a:solidFill>
                  <a:latin typeface="华文楷体" panose="02010600040101010101" pitchFamily="2" charset="-122"/>
                  <a:ea typeface="华文楷体" panose="02010600040101010101" pitchFamily="2" charset="-122"/>
                </a:rPr>
                <a:t>依次</a:t>
              </a:r>
              <a:r>
                <a:rPr lang="zh-CN" altLang="en-US" sz="2400" b="1" dirty="0">
                  <a:latin typeface="华文楷体" panose="02010600040101010101" pitchFamily="2" charset="-122"/>
                  <a:ea typeface="华文楷体" panose="02010600040101010101" pitchFamily="2" charset="-122"/>
                </a:rPr>
                <a:t>抽出</a:t>
              </a:r>
              <a:endParaRPr lang="zh-CN" altLang="en-US" sz="2400" b="1" dirty="0">
                <a:latin typeface="华文楷体" panose="02010600040101010101" pitchFamily="2" charset="-122"/>
                <a:ea typeface="华文楷体" panose="02010600040101010101" pitchFamily="2" charset="-122"/>
              </a:endParaRPr>
            </a:p>
            <a:p>
              <a:r>
                <a:rPr lang="en-US" altLang="zh-CN" sz="2400" b="1" i="1" dirty="0">
                  <a:latin typeface="华文楷体" panose="02010600040101010101" pitchFamily="2" charset="-122"/>
                  <a:ea typeface="华文楷体" panose="02010600040101010101" pitchFamily="2" charset="-122"/>
                </a:rPr>
                <a:t>k</a:t>
              </a:r>
              <a:r>
                <a:rPr lang="zh-CN" altLang="en-US" sz="2400" b="1" dirty="0">
                  <a:latin typeface="华文楷体" panose="02010600040101010101" pitchFamily="2" charset="-122"/>
                  <a:ea typeface="华文楷体" panose="02010600040101010101" pitchFamily="2" charset="-122"/>
                </a:rPr>
                <a:t>个球的可能结果</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此时结果中的各球是</a:t>
              </a:r>
              <a:r>
                <a:rPr lang="zh-CN" altLang="en-US" sz="2400" b="1" dirty="0">
                  <a:solidFill>
                    <a:srgbClr val="0000FF"/>
                  </a:solidFill>
                  <a:latin typeface="华文楷体" panose="02010600040101010101" pitchFamily="2" charset="-122"/>
                  <a:ea typeface="华文楷体" panose="02010600040101010101" pitchFamily="2" charset="-122"/>
                </a:rPr>
                <a:t>有次序</a:t>
              </a:r>
              <a:r>
                <a:rPr lang="zh-CN" altLang="en-US" sz="2400" b="1" dirty="0">
                  <a:latin typeface="华文楷体" panose="02010600040101010101" pitchFamily="2" charset="-122"/>
                  <a:ea typeface="华文楷体" panose="02010600040101010101" pitchFamily="2" charset="-122"/>
                </a:rPr>
                <a:t>的</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graphicFrame>
          <p:nvGraphicFramePr>
            <p:cNvPr id="8196" name="Object 19"/>
            <p:cNvGraphicFramePr/>
            <p:nvPr>
              <p:custDataLst>
                <p:tags r:id="rId24"/>
              </p:custDataLst>
            </p:nvPr>
          </p:nvGraphicFramePr>
          <p:xfrm>
            <a:off x="1187730" y="4508952"/>
            <a:ext cx="431836" cy="512266"/>
          </p:xfrm>
          <a:graphic>
            <a:graphicData uri="http://schemas.openxmlformats.org/presentationml/2006/ole">
              <mc:AlternateContent xmlns:mc="http://schemas.openxmlformats.org/markup-compatibility/2006">
                <mc:Choice xmlns:v="urn:schemas-microsoft-com:vml" Requires="v">
                  <p:oleObj spid="_x0000_s3099" name="" r:id="rId25" imgW="203200" imgH="241300" progId="Equation.DSMT4">
                    <p:embed/>
                  </p:oleObj>
                </mc:Choice>
                <mc:Fallback>
                  <p:oleObj name="" r:id="rId25" imgW="203200" imgH="241300" progId="Equation.DSMT4">
                    <p:embed/>
                    <p:pic>
                      <p:nvPicPr>
                        <p:cNvPr id="0" name="图片 3098"/>
                        <p:cNvPicPr/>
                        <p:nvPr/>
                      </p:nvPicPr>
                      <p:blipFill>
                        <a:blip r:embed="rId26"/>
                        <a:stretch>
                          <a:fillRect/>
                        </a:stretch>
                      </p:blipFill>
                      <p:spPr>
                        <a:xfrm>
                          <a:off x="1187730" y="4508952"/>
                          <a:ext cx="431836" cy="51226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500"/>
                                        <p:tgtEl>
                                          <p:spTgt spid="3"/>
                                        </p:tgtEl>
                                      </p:cBhvr>
                                    </p:animEffect>
                                  </p:childTnLst>
                                  <p:subTnLst>
                                    <p:audio>
                                      <p:cMediaNode>
                                        <p:cTn display="0" masterRel="sameClick">
                                          <p:stCondLst>
                                            <p:cond evt="begin" delay="0">
                                              <p:tn val="20"/>
                                            </p:cond>
                                          </p:stCondLst>
                                          <p:endCondLst>
                                            <p:cond evt="onStopAudio" delay="0">
                                              <p:tgtEl>
                                                <p:sldTgt/>
                                              </p:tgtEl>
                                            </p:cond>
                                          </p:endCondLst>
                                        </p:cTn>
                                        <p:tgtEl>
                                          <p:sndTgt r:embed="rId27"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
                                            <p:txEl>
                                              <p:charRg st="0" end="2"/>
                                            </p:txEl>
                                          </p:spTgt>
                                        </p:tgtEl>
                                        <p:attrNameLst>
                                          <p:attrName>style.visibility</p:attrName>
                                        </p:attrNameLst>
                                      </p:cBhvr>
                                      <p:to>
                                        <p:strVal val="visible"/>
                                      </p:to>
                                    </p:set>
                                    <p:animEffect transition="in" filter="box(out)">
                                      <p:cBhvr>
                                        <p:cTn id="27" dur="500"/>
                                        <p:tgtEl>
                                          <p:spTgt spid="14">
                                            <p:txEl>
                                              <p:charRg st="0"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7"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5">
                                            <p:txEl>
                                              <p:charRg st="0" end="6"/>
                                            </p:txEl>
                                          </p:spTgt>
                                        </p:tgtEl>
                                        <p:attrNameLst>
                                          <p:attrName>style.visibility</p:attrName>
                                        </p:attrNameLst>
                                      </p:cBhvr>
                                      <p:to>
                                        <p:strVal val="visible"/>
                                      </p:to>
                                    </p:set>
                                    <p:animEffect transition="in" filter="box(out)">
                                      <p:cBhvr>
                                        <p:cTn id="32" dur="500"/>
                                        <p:tgtEl>
                                          <p:spTgt spid="15">
                                            <p:txEl>
                                              <p:charRg st="0" end="6"/>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7"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
                                            <p:txEl>
                                              <p:charRg st="0" end="6"/>
                                            </p:txEl>
                                          </p:spTgt>
                                        </p:tgtEl>
                                        <p:attrNameLst>
                                          <p:attrName>style.visibility</p:attrName>
                                        </p:attrNameLst>
                                      </p:cBhvr>
                                      <p:to>
                                        <p:strVal val="visible"/>
                                      </p:to>
                                    </p:set>
                                    <p:animEffect transition="in" filter="box(out)">
                                      <p:cBhvr>
                                        <p:cTn id="37" dur="500"/>
                                        <p:tgtEl>
                                          <p:spTgt spid="16">
                                            <p:txEl>
                                              <p:charRg st="0"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7"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
                                            <p:txEl>
                                              <p:charRg st="0" end="12"/>
                                            </p:txEl>
                                          </p:spTgt>
                                        </p:tgtEl>
                                        <p:attrNameLst>
                                          <p:attrName>style.visibility</p:attrName>
                                        </p:attrNameLst>
                                      </p:cBhvr>
                                      <p:to>
                                        <p:strVal val="visible"/>
                                      </p:to>
                                    </p:set>
                                    <p:animEffect transition="in" filter="box(out)">
                                      <p:cBhvr>
                                        <p:cTn id="42" dur="500"/>
                                        <p:tgtEl>
                                          <p:spTgt spid="17">
                                            <p:txEl>
                                              <p:charRg st="0" end="12"/>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7"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ppt_x"/>
                                          </p:val>
                                        </p:tav>
                                        <p:tav tm="100000">
                                          <p:val>
                                            <p:strVal val="#ppt_x"/>
                                          </p:val>
                                        </p:tav>
                                      </p:tavLst>
                                    </p:anim>
                                    <p:anim calcmode="lin" valueType="num">
                                      <p:cBhvr additive="base">
                                        <p:cTn id="5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build="p"/>
      <p:bldP spid="15" grpId="0" build="p"/>
      <p:bldP spid="16" grpId="0" build="p"/>
      <p:bldP spid="17" grpId="0" build="p"/>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21"/>
          <p:cNvGrpSpPr/>
          <p:nvPr/>
        </p:nvGrpSpPr>
        <p:grpSpPr>
          <a:xfrm>
            <a:off x="539750" y="692150"/>
            <a:ext cx="8208963" cy="830263"/>
            <a:chOff x="539750" y="692150"/>
            <a:chExt cx="8208963" cy="830997"/>
          </a:xfrm>
        </p:grpSpPr>
        <p:sp>
          <p:nvSpPr>
            <p:cNvPr id="8214" name="Text Box 2"/>
            <p:cNvSpPr txBox="1"/>
            <p:nvPr>
              <p:custDataLst>
                <p:tags r:id="rId1"/>
              </p:custDataLst>
            </p:nvPr>
          </p:nvSpPr>
          <p:spPr>
            <a:xfrm>
              <a:off x="539750" y="692150"/>
              <a:ext cx="8208963" cy="830997"/>
            </a:xfrm>
            <a:prstGeom prst="rect">
              <a:avLst/>
            </a:prstGeom>
            <a:noFill/>
            <a:ln w="9525">
              <a:noFill/>
            </a:ln>
          </p:spPr>
          <p:txBody>
            <a:bodyPr>
              <a:spAutoFit/>
            </a:bodyPr>
            <a:p>
              <a:pPr>
                <a:spcBef>
                  <a:spcPct val="50000"/>
                </a:spcBef>
              </a:pPr>
              <a:r>
                <a:rPr lang="en-US" altLang="zh-CN" sz="2400" b="1" dirty="0">
                  <a:solidFill>
                    <a:srgbClr val="000000"/>
                  </a:solidFill>
                  <a:latin typeface="华文楷体" panose="02010600040101010101" pitchFamily="2" charset="-122"/>
                  <a:ea typeface="华文楷体" panose="02010600040101010101" pitchFamily="2" charset="-122"/>
                </a:rPr>
                <a:t>1</a:t>
              </a:r>
              <a:r>
                <a:rPr lang="zh-CN" altLang="en-US" sz="2400" b="1" dirty="0">
                  <a:solidFill>
                    <a:srgbClr val="000000"/>
                  </a:solidFill>
                  <a:latin typeface="华文楷体" panose="02010600040101010101" pitchFamily="2" charset="-122"/>
                  <a:ea typeface="华文楷体" panose="02010600040101010101" pitchFamily="2" charset="-122"/>
                </a:rPr>
                <a:t>、排列</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从</a:t>
              </a:r>
              <a:r>
                <a:rPr lang="en-US" altLang="zh-CN" sz="2400" b="1" i="1" dirty="0">
                  <a:solidFill>
                    <a:srgbClr val="000000"/>
                  </a:solidFill>
                  <a:latin typeface="华文楷体" panose="02010600040101010101" pitchFamily="2" charset="-122"/>
                  <a:ea typeface="华文楷体" panose="02010600040101010101" pitchFamily="2" charset="-122"/>
                </a:rPr>
                <a:t>n</a:t>
              </a:r>
              <a:r>
                <a:rPr lang="zh-CN" altLang="en-US" sz="2400" b="1" dirty="0">
                  <a:solidFill>
                    <a:srgbClr val="000000"/>
                  </a:solidFill>
                  <a:latin typeface="华文楷体" panose="02010600040101010101" pitchFamily="2" charset="-122"/>
                  <a:ea typeface="华文楷体" panose="02010600040101010101" pitchFamily="2" charset="-122"/>
                </a:rPr>
                <a:t>个不同元素中任取 </a:t>
              </a:r>
              <a:r>
                <a:rPr lang="en-US" altLang="zh-CN" sz="2400" b="1" i="1" dirty="0">
                  <a:solidFill>
                    <a:srgbClr val="000000"/>
                  </a:solidFill>
                  <a:latin typeface="华文楷体" panose="02010600040101010101" pitchFamily="2" charset="-122"/>
                  <a:ea typeface="华文楷体" panose="02010600040101010101" pitchFamily="2" charset="-122"/>
                </a:rPr>
                <a:t>k</a:t>
              </a:r>
              <a:r>
                <a:rPr lang="zh-CN" altLang="en-US" sz="2400" b="1" dirty="0">
                  <a:solidFill>
                    <a:srgbClr val="000000"/>
                  </a:solidFill>
                  <a:latin typeface="华文楷体" panose="02010600040101010101" pitchFamily="2" charset="-122"/>
                  <a:ea typeface="华文楷体" panose="02010600040101010101" pitchFamily="2" charset="-122"/>
                </a:rPr>
                <a:t>个                     元素</a:t>
              </a:r>
              <a:r>
                <a:rPr lang="en-US" altLang="zh-CN"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不允许重复</a:t>
              </a:r>
              <a:r>
                <a:rPr lang="en-US" altLang="zh-CN"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排成一列</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共有</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graphicFrame>
          <p:nvGraphicFramePr>
            <p:cNvPr id="8197" name="Object 2"/>
            <p:cNvGraphicFramePr/>
            <p:nvPr>
              <p:custDataLst>
                <p:tags r:id="rId2"/>
              </p:custDataLst>
            </p:nvPr>
          </p:nvGraphicFramePr>
          <p:xfrm>
            <a:off x="5437220" y="779780"/>
            <a:ext cx="1441450" cy="369887"/>
          </p:xfrm>
          <a:graphic>
            <a:graphicData uri="http://schemas.openxmlformats.org/presentationml/2006/ole">
              <mc:AlternateContent xmlns:mc="http://schemas.openxmlformats.org/markup-compatibility/2006">
                <mc:Choice xmlns:v="urn:schemas-microsoft-com:vml" Requires="v">
                  <p:oleObj spid="_x0000_s3096" name="" r:id="rId3" imgW="1485265" imgH="393700" progId="Equation.DSMT4">
                    <p:embed/>
                  </p:oleObj>
                </mc:Choice>
                <mc:Fallback>
                  <p:oleObj name="" r:id="rId3" imgW="1485265" imgH="393700" progId="Equation.DSMT4">
                    <p:embed/>
                    <p:pic>
                      <p:nvPicPr>
                        <p:cNvPr id="0" name="图片 3095"/>
                        <p:cNvPicPr/>
                        <p:nvPr/>
                      </p:nvPicPr>
                      <p:blipFill>
                        <a:blip r:embed="rId4"/>
                        <a:stretch>
                          <a:fillRect/>
                        </a:stretch>
                      </p:blipFill>
                      <p:spPr>
                        <a:xfrm>
                          <a:off x="5437220" y="779780"/>
                          <a:ext cx="1441450" cy="369887"/>
                        </a:xfrm>
                        <a:prstGeom prst="rect">
                          <a:avLst/>
                        </a:prstGeom>
                        <a:noFill/>
                        <a:ln w="38100">
                          <a:noFill/>
                          <a:miter/>
                        </a:ln>
                      </p:spPr>
                    </p:pic>
                  </p:oleObj>
                </mc:Fallback>
              </mc:AlternateContent>
            </a:graphicData>
          </a:graphic>
        </p:graphicFrame>
      </p:grpSp>
      <p:sp>
        <p:nvSpPr>
          <p:cNvPr id="4" name="Rectangle 4"/>
          <p:cNvSpPr/>
          <p:nvPr>
            <p:custDataLst>
              <p:tags r:id="rId5"/>
            </p:custDataLst>
          </p:nvPr>
        </p:nvSpPr>
        <p:spPr>
          <a:xfrm>
            <a:off x="755650" y="5589588"/>
            <a:ext cx="7704138" cy="461962"/>
          </a:xfrm>
          <a:prstGeom prst="rect">
            <a:avLst/>
          </a:prstGeom>
          <a:noFill/>
          <a:ln w="9525">
            <a:noFill/>
          </a:ln>
        </p:spPr>
        <p:txBody>
          <a:bodyPr>
            <a:spAutoFit/>
          </a:bodyPr>
          <a:p>
            <a:pPr>
              <a:buNone/>
            </a:pPr>
            <a:r>
              <a:rPr lang="zh-CN" altLang="en-US" sz="2400" b="1" dirty="0">
                <a:solidFill>
                  <a:srgbClr val="000000"/>
                </a:solidFill>
                <a:latin typeface="华文楷体" panose="02010600040101010101" pitchFamily="2" charset="-122"/>
                <a:ea typeface="华文楷体" panose="02010600040101010101" pitchFamily="2" charset="-122"/>
              </a:rPr>
              <a:t>特别</a:t>
            </a:r>
            <a:r>
              <a:rPr lang="en-US" altLang="zh-CN" sz="2400" b="1" i="1" dirty="0">
                <a:solidFill>
                  <a:srgbClr val="000000"/>
                </a:solidFill>
                <a:latin typeface="Times New Roman" panose="02020603050405020304" pitchFamily="18" charset="0"/>
                <a:ea typeface="宋体" panose="02010600030101010101" pitchFamily="2" charset="-122"/>
              </a:rPr>
              <a:t>k = n</a:t>
            </a:r>
            <a:r>
              <a:rPr lang="zh-CN" altLang="en-US" sz="2400" b="1" dirty="0">
                <a:solidFill>
                  <a:srgbClr val="000000"/>
                </a:solidFill>
                <a:latin typeface="华文楷体" panose="02010600040101010101" pitchFamily="2" charset="-122"/>
                <a:ea typeface="华文楷体" panose="02010600040101010101" pitchFamily="2" charset="-122"/>
              </a:rPr>
              <a:t>时</a:t>
            </a:r>
            <a:r>
              <a:rPr lang="en-US" altLang="zh-CN" sz="2400" b="1" dirty="0">
                <a:solidFill>
                  <a:srgbClr val="000000"/>
                </a:solidFill>
                <a:latin typeface="华文楷体" panose="02010600040101010101" pitchFamily="2" charset="-122"/>
                <a:ea typeface="华文楷体" panose="02010600040101010101" pitchFamily="2" charset="-122"/>
              </a:rPr>
              <a:t>, n</a:t>
            </a:r>
            <a:r>
              <a:rPr lang="zh-CN" altLang="en-US" sz="2400" b="1" dirty="0">
                <a:solidFill>
                  <a:srgbClr val="000000"/>
                </a:solidFill>
                <a:latin typeface="华文楷体" panose="02010600040101010101" pitchFamily="2" charset="-122"/>
                <a:ea typeface="华文楷体" panose="02010600040101010101" pitchFamily="2" charset="-122"/>
              </a:rPr>
              <a:t>个不同元素的全排列种数为</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graphicFrame>
        <p:nvGraphicFramePr>
          <p:cNvPr id="5" name="Object 3"/>
          <p:cNvGraphicFramePr/>
          <p:nvPr>
            <p:custDataLst>
              <p:tags r:id="rId6"/>
            </p:custDataLst>
          </p:nvPr>
        </p:nvGraphicFramePr>
        <p:xfrm>
          <a:off x="1546860" y="6092825"/>
          <a:ext cx="5873750" cy="469900"/>
        </p:xfrm>
        <a:graphic>
          <a:graphicData uri="http://schemas.openxmlformats.org/presentationml/2006/ole">
            <mc:AlternateContent xmlns:mc="http://schemas.openxmlformats.org/markup-compatibility/2006">
              <mc:Choice xmlns:v="urn:schemas-microsoft-com:vml" Requires="v">
                <p:oleObj spid="_x0000_s3097" name="" r:id="rId7" imgW="3403600" imgH="330200" progId="Equation.DSMT4">
                  <p:embed/>
                </p:oleObj>
              </mc:Choice>
              <mc:Fallback>
                <p:oleObj name="" r:id="rId7" imgW="3403600" imgH="330200" progId="Equation.DSMT4">
                  <p:embed/>
                  <p:pic>
                    <p:nvPicPr>
                      <p:cNvPr id="0" name="图片 3096"/>
                      <p:cNvPicPr/>
                      <p:nvPr/>
                    </p:nvPicPr>
                    <p:blipFill>
                      <a:blip r:embed="rId8"/>
                      <a:stretch>
                        <a:fillRect/>
                      </a:stretch>
                    </p:blipFill>
                    <p:spPr>
                      <a:xfrm>
                        <a:off x="1546860" y="6092825"/>
                        <a:ext cx="5873750" cy="469900"/>
                      </a:xfrm>
                      <a:prstGeom prst="rect">
                        <a:avLst/>
                      </a:prstGeom>
                      <a:noFill/>
                      <a:ln w="38100">
                        <a:noFill/>
                        <a:miter/>
                      </a:ln>
                    </p:spPr>
                  </p:pic>
                </p:oleObj>
              </mc:Fallback>
            </mc:AlternateContent>
          </a:graphicData>
        </a:graphic>
      </p:graphicFrame>
      <p:sp>
        <p:nvSpPr>
          <p:cNvPr id="6" name="Text Box 6"/>
          <p:cNvSpPr txBox="1">
            <a:spLocks noChangeArrowheads="1"/>
          </p:cNvSpPr>
          <p:nvPr>
            <p:custDataLst>
              <p:tags r:id="rId9"/>
            </p:custDataLst>
          </p:nvPr>
        </p:nvSpPr>
        <p:spPr bwMode="auto">
          <a:xfrm>
            <a:off x="638175" y="116205"/>
            <a:ext cx="6781800" cy="457200"/>
          </a:xfrm>
          <a:prstGeom prst="rect">
            <a:avLst/>
          </a:prstGeom>
          <a:noFill/>
          <a:ln w="9525">
            <a:noFill/>
            <a:miter lim="800000"/>
          </a:ln>
          <a:effectLst/>
        </p:spPr>
        <p:txBody>
          <a:bodyPr>
            <a:spAutoFit/>
          </a:bodyPr>
          <a:p>
            <a:pPr marR="0" algn="ctr" defTabSz="914400">
              <a:spcBef>
                <a:spcPct val="50000"/>
              </a:spcBef>
              <a:buClrTx/>
              <a:buSzTx/>
              <a:buFontTx/>
              <a:buNone/>
              <a:defRPr/>
            </a:pPr>
            <a:r>
              <a:rPr kumimoji="1" lang="zh-CN" altLang="en-US" sz="2400" b="1" kern="1200" cap="none" spc="0" normalizeH="0" baseline="0" noProof="0" dirty="0">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cs typeface="Arial" panose="020B0604020202020204" pitchFamily="34" charset="0"/>
              </a:rPr>
              <a:t>排列、组合的几个简单公式</a:t>
            </a:r>
            <a:endParaRPr kumimoji="1" lang="zh-CN" altLang="en-US" sz="2400" b="1" kern="1200" cap="none" spc="0" normalizeH="0" baseline="0" noProof="0" dirty="0">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cs typeface="Arial" panose="020B0604020202020204" pitchFamily="34" charset="0"/>
            </a:endParaRPr>
          </a:p>
        </p:txBody>
      </p:sp>
      <p:graphicFrame>
        <p:nvGraphicFramePr>
          <p:cNvPr id="7" name="Object 4"/>
          <p:cNvGraphicFramePr/>
          <p:nvPr>
            <p:custDataLst>
              <p:tags r:id="rId10"/>
            </p:custDataLst>
          </p:nvPr>
        </p:nvGraphicFramePr>
        <p:xfrm>
          <a:off x="899795" y="1556385"/>
          <a:ext cx="6090285" cy="837565"/>
        </p:xfrm>
        <a:graphic>
          <a:graphicData uri="http://schemas.openxmlformats.org/presentationml/2006/ole">
            <mc:AlternateContent xmlns:mc="http://schemas.openxmlformats.org/markup-compatibility/2006">
              <mc:Choice xmlns:v="urn:schemas-microsoft-com:vml" Requires="v">
                <p:oleObj spid="_x0000_s3095" name="" r:id="rId11" imgW="3949700" imgH="609600" progId="Equation.DSMT4">
                  <p:embed/>
                </p:oleObj>
              </mc:Choice>
              <mc:Fallback>
                <p:oleObj name="" r:id="rId11" imgW="3949700" imgH="609600" progId="Equation.DSMT4">
                  <p:embed/>
                  <p:pic>
                    <p:nvPicPr>
                      <p:cNvPr id="0" name="图片 3094"/>
                      <p:cNvPicPr/>
                      <p:nvPr/>
                    </p:nvPicPr>
                    <p:blipFill>
                      <a:blip r:embed="rId12"/>
                      <a:stretch>
                        <a:fillRect/>
                      </a:stretch>
                    </p:blipFill>
                    <p:spPr>
                      <a:xfrm>
                        <a:off x="899795" y="1556385"/>
                        <a:ext cx="6090285" cy="837565"/>
                      </a:xfrm>
                      <a:prstGeom prst="rect">
                        <a:avLst/>
                      </a:prstGeom>
                      <a:noFill/>
                      <a:ln w="38100">
                        <a:noFill/>
                        <a:miter/>
                      </a:ln>
                    </p:spPr>
                  </p:pic>
                </p:oleObj>
              </mc:Fallback>
            </mc:AlternateContent>
          </a:graphicData>
        </a:graphic>
      </p:graphicFrame>
      <p:grpSp>
        <p:nvGrpSpPr>
          <p:cNvPr id="3" name="Group 8"/>
          <p:cNvGrpSpPr/>
          <p:nvPr/>
        </p:nvGrpSpPr>
        <p:grpSpPr>
          <a:xfrm>
            <a:off x="2627313" y="3641725"/>
            <a:ext cx="3600450" cy="381000"/>
            <a:chOff x="3216" y="672"/>
            <a:chExt cx="1680" cy="240"/>
          </a:xfrm>
        </p:grpSpPr>
        <p:sp>
          <p:nvSpPr>
            <p:cNvPr id="8209" name="Rectangle 9"/>
            <p:cNvSpPr/>
            <p:nvPr>
              <p:custDataLst>
                <p:tags r:id="rId13"/>
              </p:custDataLst>
            </p:nvPr>
          </p:nvSpPr>
          <p:spPr>
            <a:xfrm>
              <a:off x="3216" y="672"/>
              <a:ext cx="240" cy="240"/>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solidFill>
                    <a:srgbClr val="003300"/>
                  </a:solidFill>
                  <a:latin typeface="Arial" panose="020B0604020202020204" pitchFamily="34" charset="0"/>
                  <a:ea typeface="宋体" panose="02010600030101010101" pitchFamily="2" charset="-122"/>
                </a:rPr>
                <a:t>1</a:t>
              </a:r>
              <a:endParaRPr lang="en-US" altLang="zh-CN" sz="2400" b="1" dirty="0">
                <a:solidFill>
                  <a:srgbClr val="003300"/>
                </a:solidFill>
                <a:latin typeface="Arial" panose="020B0604020202020204" pitchFamily="34" charset="0"/>
                <a:ea typeface="宋体" panose="02010600030101010101" pitchFamily="2" charset="-122"/>
              </a:endParaRPr>
            </a:p>
          </p:txBody>
        </p:sp>
        <p:sp>
          <p:nvSpPr>
            <p:cNvPr id="8210" name="Rectangle 10"/>
            <p:cNvSpPr/>
            <p:nvPr>
              <p:custDataLst>
                <p:tags r:id="rId14"/>
              </p:custDataLst>
            </p:nvPr>
          </p:nvSpPr>
          <p:spPr>
            <a:xfrm>
              <a:off x="3456" y="672"/>
              <a:ext cx="240" cy="240"/>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solidFill>
                    <a:srgbClr val="003300"/>
                  </a:solidFill>
                  <a:latin typeface="Arial" panose="020B0604020202020204" pitchFamily="34" charset="0"/>
                  <a:ea typeface="宋体" panose="02010600030101010101" pitchFamily="2" charset="-122"/>
                </a:rPr>
                <a:t>2</a:t>
              </a:r>
              <a:endParaRPr lang="en-US" altLang="zh-CN" sz="2400" b="1" dirty="0">
                <a:solidFill>
                  <a:srgbClr val="003300"/>
                </a:solidFill>
                <a:latin typeface="Arial" panose="020B0604020202020204" pitchFamily="34" charset="0"/>
                <a:ea typeface="宋体" panose="02010600030101010101" pitchFamily="2" charset="-122"/>
              </a:endParaRPr>
            </a:p>
          </p:txBody>
        </p:sp>
        <p:sp>
          <p:nvSpPr>
            <p:cNvPr id="8211" name="Rectangle 11"/>
            <p:cNvSpPr/>
            <p:nvPr>
              <p:custDataLst>
                <p:tags r:id="rId15"/>
              </p:custDataLst>
            </p:nvPr>
          </p:nvSpPr>
          <p:spPr>
            <a:xfrm>
              <a:off x="3696" y="672"/>
              <a:ext cx="240" cy="240"/>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solidFill>
                    <a:srgbClr val="003300"/>
                  </a:solidFill>
                  <a:latin typeface="Arial" panose="020B0604020202020204" pitchFamily="34" charset="0"/>
                  <a:ea typeface="宋体" panose="02010600030101010101" pitchFamily="2" charset="-122"/>
                </a:rPr>
                <a:t>3</a:t>
              </a:r>
              <a:endParaRPr lang="en-US" altLang="zh-CN" sz="2400" b="1" dirty="0">
                <a:solidFill>
                  <a:srgbClr val="003300"/>
                </a:solidFill>
                <a:latin typeface="Arial" panose="020B0604020202020204" pitchFamily="34" charset="0"/>
                <a:ea typeface="宋体" panose="02010600030101010101" pitchFamily="2" charset="-122"/>
              </a:endParaRPr>
            </a:p>
          </p:txBody>
        </p:sp>
        <p:sp>
          <p:nvSpPr>
            <p:cNvPr id="8212" name="Rectangle 12"/>
            <p:cNvSpPr/>
            <p:nvPr>
              <p:custDataLst>
                <p:tags r:id="rId16"/>
              </p:custDataLst>
            </p:nvPr>
          </p:nvSpPr>
          <p:spPr>
            <a:xfrm>
              <a:off x="4656" y="672"/>
              <a:ext cx="240" cy="240"/>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solidFill>
                    <a:srgbClr val="003300"/>
                  </a:solidFill>
                  <a:latin typeface="Arial" panose="020B0604020202020204" pitchFamily="34" charset="0"/>
                  <a:ea typeface="宋体" panose="02010600030101010101" pitchFamily="2" charset="-122"/>
                </a:rPr>
                <a:t>k</a:t>
              </a:r>
              <a:endParaRPr lang="en-US" altLang="zh-CN" sz="2400" b="1" dirty="0">
                <a:solidFill>
                  <a:srgbClr val="003300"/>
                </a:solidFill>
                <a:latin typeface="Arial" panose="020B0604020202020204" pitchFamily="34" charset="0"/>
                <a:ea typeface="宋体" panose="02010600030101010101" pitchFamily="2" charset="-122"/>
              </a:endParaRPr>
            </a:p>
          </p:txBody>
        </p:sp>
        <p:sp>
          <p:nvSpPr>
            <p:cNvPr id="8213" name="Rectangle 13"/>
            <p:cNvSpPr/>
            <p:nvPr>
              <p:custDataLst>
                <p:tags r:id="rId17"/>
              </p:custDataLst>
            </p:nvPr>
          </p:nvSpPr>
          <p:spPr>
            <a:xfrm>
              <a:off x="3936" y="672"/>
              <a:ext cx="720" cy="240"/>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solidFill>
                    <a:srgbClr val="003300"/>
                  </a:solidFill>
                  <a:latin typeface="Arial" panose="020B0604020202020204" pitchFamily="34" charset="0"/>
                  <a:ea typeface="宋体" panose="02010600030101010101" pitchFamily="2" charset="-122"/>
                </a:rPr>
                <a:t>….</a:t>
              </a:r>
              <a:endParaRPr lang="en-US" altLang="zh-CN" sz="2400" b="1" dirty="0">
                <a:solidFill>
                  <a:srgbClr val="003300"/>
                </a:solidFill>
                <a:latin typeface="Arial" panose="020B0604020202020204" pitchFamily="34" charset="0"/>
                <a:ea typeface="宋体" panose="02010600030101010101" pitchFamily="2" charset="-122"/>
              </a:endParaRPr>
            </a:p>
          </p:txBody>
        </p:sp>
      </p:grpSp>
      <p:sp>
        <p:nvSpPr>
          <p:cNvPr id="14" name="Text Box 14"/>
          <p:cNvSpPr txBox="1"/>
          <p:nvPr>
            <p:custDataLst>
              <p:tags r:id="rId18"/>
            </p:custDataLst>
          </p:nvPr>
        </p:nvSpPr>
        <p:spPr>
          <a:xfrm>
            <a:off x="2627313" y="2935288"/>
            <a:ext cx="247650" cy="457200"/>
          </a:xfrm>
          <a:prstGeom prst="rect">
            <a:avLst/>
          </a:prstGeom>
          <a:noFill/>
          <a:ln w="9525">
            <a:noFill/>
          </a:ln>
        </p:spPr>
        <p:txBody>
          <a:bodyPr>
            <a:spAutoFit/>
          </a:bodyPr>
          <a:p>
            <a:pPr>
              <a:spcBef>
                <a:spcPct val="20000"/>
              </a:spcBef>
              <a:buClr>
                <a:srgbClr val="A50021"/>
              </a:buClr>
              <a:buSzPct val="75000"/>
              <a:buFont typeface="Wingdings" panose="05000000000000000000" pitchFamily="2" charset="2"/>
            </a:pPr>
            <a:r>
              <a:rPr lang="en-US" altLang="zh-CN" sz="2400" b="1" dirty="0">
                <a:solidFill>
                  <a:schemeClr val="hlink"/>
                </a:solidFill>
                <a:latin typeface="Arial" panose="020B0604020202020204" pitchFamily="34" charset="0"/>
                <a:ea typeface="宋体" panose="02010600030101010101" pitchFamily="2" charset="-122"/>
              </a:rPr>
              <a:t>n</a:t>
            </a:r>
            <a:endParaRPr lang="en-US" altLang="zh-CN" sz="2400" b="1" dirty="0">
              <a:solidFill>
                <a:schemeClr val="hlink"/>
              </a:solidFill>
              <a:latin typeface="Arial" panose="020B0604020202020204" pitchFamily="34" charset="0"/>
              <a:ea typeface="宋体" panose="02010600030101010101" pitchFamily="2" charset="-122"/>
            </a:endParaRPr>
          </a:p>
        </p:txBody>
      </p:sp>
      <p:sp>
        <p:nvSpPr>
          <p:cNvPr id="15" name="Text Box 15"/>
          <p:cNvSpPr txBox="1"/>
          <p:nvPr>
            <p:custDataLst>
              <p:tags r:id="rId19"/>
            </p:custDataLst>
          </p:nvPr>
        </p:nvSpPr>
        <p:spPr>
          <a:xfrm>
            <a:off x="2987675" y="2978150"/>
            <a:ext cx="660400" cy="396875"/>
          </a:xfrm>
          <a:prstGeom prst="rect">
            <a:avLst/>
          </a:prstGeom>
          <a:noFill/>
          <a:ln w="9525">
            <a:noFill/>
          </a:ln>
        </p:spPr>
        <p:txBody>
          <a:bodyPr>
            <a:spAutoFit/>
          </a:bodyPr>
          <a:p>
            <a:pPr>
              <a:spcBef>
                <a:spcPct val="20000"/>
              </a:spcBef>
              <a:buClr>
                <a:srgbClr val="A50021"/>
              </a:buClr>
              <a:buSzPct val="75000"/>
              <a:buFont typeface="Wingdings" panose="05000000000000000000" pitchFamily="2" charset="2"/>
            </a:pPr>
            <a:r>
              <a:rPr lang="en-US" altLang="zh-CN" sz="2000" b="1" dirty="0">
                <a:solidFill>
                  <a:schemeClr val="hlink"/>
                </a:solidFill>
                <a:latin typeface="Arial" panose="020B0604020202020204" pitchFamily="34" charset="0"/>
                <a:ea typeface="宋体" panose="02010600030101010101" pitchFamily="2" charset="-122"/>
              </a:rPr>
              <a:t>(n-1)</a:t>
            </a:r>
            <a:endParaRPr lang="en-US" altLang="zh-CN" sz="2400" b="1" dirty="0">
              <a:solidFill>
                <a:schemeClr val="hlink"/>
              </a:solidFill>
              <a:latin typeface="Arial" panose="020B0604020202020204" pitchFamily="34" charset="0"/>
              <a:ea typeface="宋体" panose="02010600030101010101" pitchFamily="2" charset="-122"/>
            </a:endParaRPr>
          </a:p>
        </p:txBody>
      </p:sp>
      <p:sp>
        <p:nvSpPr>
          <p:cNvPr id="16" name="Text Box 16"/>
          <p:cNvSpPr txBox="1"/>
          <p:nvPr>
            <p:custDataLst>
              <p:tags r:id="rId20"/>
            </p:custDataLst>
          </p:nvPr>
        </p:nvSpPr>
        <p:spPr>
          <a:xfrm>
            <a:off x="3563938" y="2978150"/>
            <a:ext cx="908050" cy="396875"/>
          </a:xfrm>
          <a:prstGeom prst="rect">
            <a:avLst/>
          </a:prstGeom>
          <a:noFill/>
          <a:ln w="9525">
            <a:noFill/>
          </a:ln>
        </p:spPr>
        <p:txBody>
          <a:bodyPr>
            <a:spAutoFit/>
          </a:bodyPr>
          <a:p>
            <a:pPr>
              <a:spcBef>
                <a:spcPct val="20000"/>
              </a:spcBef>
              <a:buClr>
                <a:srgbClr val="A50021"/>
              </a:buClr>
              <a:buSzPct val="75000"/>
              <a:buFont typeface="Wingdings" panose="05000000000000000000" pitchFamily="2" charset="2"/>
            </a:pPr>
            <a:r>
              <a:rPr lang="en-US" altLang="zh-CN" sz="2000" b="1" dirty="0">
                <a:solidFill>
                  <a:schemeClr val="hlink"/>
                </a:solidFill>
                <a:latin typeface="Arial" panose="020B0604020202020204" pitchFamily="34" charset="0"/>
                <a:ea typeface="宋体" panose="02010600030101010101" pitchFamily="2" charset="-122"/>
              </a:rPr>
              <a:t>(n-2)</a:t>
            </a:r>
            <a:endParaRPr lang="en-US" altLang="zh-CN" sz="2400" b="1" dirty="0">
              <a:solidFill>
                <a:schemeClr val="hlink"/>
              </a:solidFill>
              <a:latin typeface="Arial" panose="020B0604020202020204" pitchFamily="34" charset="0"/>
              <a:ea typeface="宋体" panose="02010600030101010101" pitchFamily="2" charset="-122"/>
            </a:endParaRPr>
          </a:p>
        </p:txBody>
      </p:sp>
      <p:sp>
        <p:nvSpPr>
          <p:cNvPr id="17" name="Text Box 17"/>
          <p:cNvSpPr txBox="1"/>
          <p:nvPr>
            <p:custDataLst>
              <p:tags r:id="rId21"/>
            </p:custDataLst>
          </p:nvPr>
        </p:nvSpPr>
        <p:spPr>
          <a:xfrm>
            <a:off x="4905375" y="2978150"/>
            <a:ext cx="1898650" cy="457200"/>
          </a:xfrm>
          <a:prstGeom prst="rect">
            <a:avLst/>
          </a:prstGeom>
          <a:noFill/>
          <a:ln w="9525">
            <a:noFill/>
          </a:ln>
        </p:spPr>
        <p:txBody>
          <a:bodyPr>
            <a:spAutoFit/>
          </a:bodyPr>
          <a:p>
            <a:pPr>
              <a:spcBef>
                <a:spcPct val="50000"/>
              </a:spcBef>
            </a:pPr>
            <a:r>
              <a:rPr lang="en-US" altLang="zh-CN" sz="2400" b="1" dirty="0">
                <a:solidFill>
                  <a:schemeClr val="hlink"/>
                </a:solidFill>
                <a:latin typeface="Arial" panose="020B0604020202020204" pitchFamily="34" charset="0"/>
                <a:ea typeface="宋体" panose="02010600030101010101" pitchFamily="2" charset="-122"/>
              </a:rPr>
              <a:t>…   </a:t>
            </a:r>
            <a:r>
              <a:rPr lang="en-US" altLang="zh-CN" sz="2000" b="1" dirty="0">
                <a:solidFill>
                  <a:schemeClr val="hlink"/>
                </a:solidFill>
                <a:latin typeface="Arial" panose="020B0604020202020204" pitchFamily="34" charset="0"/>
                <a:ea typeface="宋体" panose="02010600030101010101" pitchFamily="2" charset="-122"/>
              </a:rPr>
              <a:t>(n-k+1)</a:t>
            </a:r>
            <a:endParaRPr lang="en-US" altLang="zh-CN" sz="2000" b="1" dirty="0">
              <a:solidFill>
                <a:schemeClr val="hlink"/>
              </a:solidFill>
              <a:latin typeface="Arial" panose="020B0604020202020204" pitchFamily="34" charset="0"/>
              <a:ea typeface="宋体" panose="02010600030101010101" pitchFamily="2" charset="-122"/>
            </a:endParaRPr>
          </a:p>
        </p:txBody>
      </p:sp>
      <p:sp>
        <p:nvSpPr>
          <p:cNvPr id="19" name="Rectangle 4"/>
          <p:cNvSpPr/>
          <p:nvPr>
            <p:custDataLst>
              <p:tags r:id="rId22"/>
            </p:custDataLst>
          </p:nvPr>
        </p:nvSpPr>
        <p:spPr>
          <a:xfrm>
            <a:off x="569913" y="2420938"/>
            <a:ext cx="3411537" cy="457200"/>
          </a:xfrm>
          <a:prstGeom prst="rect">
            <a:avLst/>
          </a:prstGeom>
          <a:noFill/>
          <a:ln w="9525">
            <a:noFill/>
          </a:ln>
        </p:spPr>
        <p:txBody>
          <a:bodyPr>
            <a:spAutoFit/>
          </a:bodyPr>
          <a:p>
            <a:r>
              <a:rPr lang="zh-CN" altLang="en-US" sz="2400" b="1" dirty="0">
                <a:solidFill>
                  <a:srgbClr val="000000"/>
                </a:solidFill>
                <a:latin typeface="华文楷体" panose="02010600040101010101" pitchFamily="2" charset="-122"/>
                <a:ea typeface="华文楷体" panose="02010600040101010101" pitchFamily="2" charset="-122"/>
              </a:rPr>
              <a:t>种排列方法</a:t>
            </a:r>
            <a:r>
              <a:rPr lang="en-US" altLang="zh-CN" sz="2400" b="1" dirty="0">
                <a:solidFill>
                  <a:srgbClr val="000000"/>
                </a:solidFill>
                <a:latin typeface="华文楷体" panose="02010600040101010101" pitchFamily="2" charset="-122"/>
                <a:ea typeface="华文楷体" panose="02010600040101010101" pitchFamily="2" charset="-122"/>
              </a:rPr>
              <a:t>.</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grpSp>
        <p:nvGrpSpPr>
          <p:cNvPr id="8" name="组合 20"/>
          <p:cNvGrpSpPr/>
          <p:nvPr/>
        </p:nvGrpSpPr>
        <p:grpSpPr>
          <a:xfrm>
            <a:off x="1187556" y="4508895"/>
            <a:ext cx="6767407" cy="831455"/>
            <a:chOff x="1187730" y="4508952"/>
            <a:chExt cx="6767966" cy="831165"/>
          </a:xfrm>
        </p:grpSpPr>
        <p:sp>
          <p:nvSpPr>
            <p:cNvPr id="8208" name="Text Box 6"/>
            <p:cNvSpPr txBox="1"/>
            <p:nvPr>
              <p:custDataLst>
                <p:tags r:id="rId23"/>
              </p:custDataLst>
            </p:nvPr>
          </p:nvSpPr>
          <p:spPr>
            <a:xfrm>
              <a:off x="1259632" y="4509120"/>
              <a:ext cx="6696064" cy="830997"/>
            </a:xfrm>
            <a:prstGeom prst="rect">
              <a:avLst/>
            </a:prstGeom>
            <a:noFill/>
            <a:ln w="9525">
              <a:noFill/>
            </a:ln>
          </p:spPr>
          <p:txBody>
            <a:bodyPr wrap="none">
              <a:spAutoFit/>
            </a:bodyPr>
            <a:p>
              <a:r>
                <a:rPr lang="zh-CN" altLang="en-US" dirty="0">
                  <a:latin typeface="Times New Roman" panose="02020603050405020304" pitchFamily="18" charset="0"/>
                  <a:ea typeface="宋体" panose="02010600030101010101" pitchFamily="2" charset="-122"/>
                </a:rPr>
                <a:t>      </a:t>
              </a:r>
              <a:r>
                <a:rPr lang="zh-CN" altLang="en-US" sz="2400" b="1" dirty="0">
                  <a:latin typeface="华文楷体" panose="02010600040101010101" pitchFamily="2" charset="-122"/>
                  <a:ea typeface="华文楷体" panose="02010600040101010101" pitchFamily="2" charset="-122"/>
                </a:rPr>
                <a:t>表示从</a:t>
              </a:r>
              <a:r>
                <a:rPr lang="zh-CN" altLang="en-US" sz="2400" b="1" dirty="0">
                  <a:solidFill>
                    <a:srgbClr val="0000FF"/>
                  </a:solidFill>
                  <a:latin typeface="华文楷体" panose="02010600040101010101" pitchFamily="2" charset="-122"/>
                  <a:ea typeface="华文楷体" panose="02010600040101010101" pitchFamily="2" charset="-122"/>
                </a:rPr>
                <a:t>标号分别为</a:t>
              </a:r>
              <a:r>
                <a:rPr lang="en-US" altLang="zh-CN" sz="2400" b="1" dirty="0">
                  <a:solidFill>
                    <a:srgbClr val="0000FF"/>
                  </a:solidFill>
                  <a:latin typeface="华文楷体" panose="02010600040101010101" pitchFamily="2" charset="-122"/>
                  <a:ea typeface="华文楷体" panose="02010600040101010101" pitchFamily="2" charset="-122"/>
                </a:rPr>
                <a:t>1</a:t>
              </a:r>
              <a:r>
                <a:rPr lang="zh-CN" altLang="en-US" sz="2400" b="1" dirty="0">
                  <a:solidFill>
                    <a:srgbClr val="0000FF"/>
                  </a:solidFill>
                  <a:latin typeface="华文楷体" panose="02010600040101010101" pitchFamily="2" charset="-122"/>
                  <a:ea typeface="华文楷体" panose="02010600040101010101" pitchFamily="2" charset="-122"/>
                </a:rPr>
                <a:t>至</a:t>
              </a:r>
              <a:r>
                <a:rPr lang="en-US" altLang="zh-CN" sz="2400" b="1" i="1" dirty="0">
                  <a:solidFill>
                    <a:srgbClr val="0000FF"/>
                  </a:solidFill>
                  <a:latin typeface="华文楷体" panose="02010600040101010101" pitchFamily="2" charset="-122"/>
                  <a:ea typeface="华文楷体" panose="02010600040101010101" pitchFamily="2" charset="-122"/>
                </a:rPr>
                <a:t>n</a:t>
              </a:r>
              <a:r>
                <a:rPr lang="zh-CN" altLang="en-US" sz="2400" b="1" dirty="0">
                  <a:latin typeface="华文楷体" panose="02010600040101010101" pitchFamily="2" charset="-122"/>
                  <a:ea typeface="华文楷体" panose="02010600040101010101" pitchFamily="2" charset="-122"/>
                </a:rPr>
                <a:t>的</a:t>
              </a:r>
              <a:r>
                <a:rPr lang="en-US" altLang="zh-CN" sz="2400" b="1" i="1" dirty="0">
                  <a:latin typeface="华文楷体" panose="02010600040101010101" pitchFamily="2" charset="-122"/>
                  <a:ea typeface="华文楷体" panose="02010600040101010101" pitchFamily="2" charset="-122"/>
                </a:rPr>
                <a:t>n</a:t>
              </a:r>
              <a:r>
                <a:rPr lang="zh-CN" altLang="en-US" sz="2400" b="1" dirty="0">
                  <a:latin typeface="华文楷体" panose="02010600040101010101" pitchFamily="2" charset="-122"/>
                  <a:ea typeface="华文楷体" panose="02010600040101010101" pitchFamily="2" charset="-122"/>
                </a:rPr>
                <a:t>个球中</a:t>
              </a:r>
              <a:r>
                <a:rPr lang="zh-CN" altLang="en-US" sz="2400" b="1" dirty="0">
                  <a:solidFill>
                    <a:srgbClr val="0000FF"/>
                  </a:solidFill>
                  <a:latin typeface="华文楷体" panose="02010600040101010101" pitchFamily="2" charset="-122"/>
                  <a:ea typeface="华文楷体" panose="02010600040101010101" pitchFamily="2" charset="-122"/>
                </a:rPr>
                <a:t>依次</a:t>
              </a:r>
              <a:r>
                <a:rPr lang="zh-CN" altLang="en-US" sz="2400" b="1" dirty="0">
                  <a:latin typeface="华文楷体" panose="02010600040101010101" pitchFamily="2" charset="-122"/>
                  <a:ea typeface="华文楷体" panose="02010600040101010101" pitchFamily="2" charset="-122"/>
                </a:rPr>
                <a:t>抽出</a:t>
              </a:r>
              <a:endParaRPr lang="zh-CN" altLang="en-US" sz="2400" b="1" dirty="0">
                <a:latin typeface="华文楷体" panose="02010600040101010101" pitchFamily="2" charset="-122"/>
                <a:ea typeface="华文楷体" panose="02010600040101010101" pitchFamily="2" charset="-122"/>
              </a:endParaRPr>
            </a:p>
            <a:p>
              <a:r>
                <a:rPr lang="en-US" altLang="zh-CN" sz="2400" b="1" i="1" dirty="0">
                  <a:latin typeface="华文楷体" panose="02010600040101010101" pitchFamily="2" charset="-122"/>
                  <a:ea typeface="华文楷体" panose="02010600040101010101" pitchFamily="2" charset="-122"/>
                </a:rPr>
                <a:t>k</a:t>
              </a:r>
              <a:r>
                <a:rPr lang="zh-CN" altLang="en-US" sz="2400" b="1" dirty="0">
                  <a:latin typeface="华文楷体" panose="02010600040101010101" pitchFamily="2" charset="-122"/>
                  <a:ea typeface="华文楷体" panose="02010600040101010101" pitchFamily="2" charset="-122"/>
                </a:rPr>
                <a:t>个球的可能结果</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此时结果中的各球是</a:t>
              </a:r>
              <a:r>
                <a:rPr lang="zh-CN" altLang="en-US" sz="2400" b="1" dirty="0">
                  <a:solidFill>
                    <a:srgbClr val="0000FF"/>
                  </a:solidFill>
                  <a:latin typeface="华文楷体" panose="02010600040101010101" pitchFamily="2" charset="-122"/>
                  <a:ea typeface="华文楷体" panose="02010600040101010101" pitchFamily="2" charset="-122"/>
                </a:rPr>
                <a:t>有次序</a:t>
              </a:r>
              <a:r>
                <a:rPr lang="zh-CN" altLang="en-US" sz="2400" b="1" dirty="0">
                  <a:latin typeface="华文楷体" panose="02010600040101010101" pitchFamily="2" charset="-122"/>
                  <a:ea typeface="华文楷体" panose="02010600040101010101" pitchFamily="2" charset="-122"/>
                </a:rPr>
                <a:t>的</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graphicFrame>
          <p:nvGraphicFramePr>
            <p:cNvPr id="8196" name="Object 19"/>
            <p:cNvGraphicFramePr/>
            <p:nvPr>
              <p:custDataLst>
                <p:tags r:id="rId24"/>
              </p:custDataLst>
            </p:nvPr>
          </p:nvGraphicFramePr>
          <p:xfrm>
            <a:off x="1187730" y="4508952"/>
            <a:ext cx="431836" cy="512266"/>
          </p:xfrm>
          <a:graphic>
            <a:graphicData uri="http://schemas.openxmlformats.org/presentationml/2006/ole">
              <mc:AlternateContent xmlns:mc="http://schemas.openxmlformats.org/markup-compatibility/2006">
                <mc:Choice xmlns:v="urn:schemas-microsoft-com:vml" Requires="v">
                  <p:oleObj spid="_x0000_s3099" name="" r:id="rId25" imgW="203200" imgH="241300" progId="Equation.DSMT4">
                    <p:embed/>
                  </p:oleObj>
                </mc:Choice>
                <mc:Fallback>
                  <p:oleObj name="" r:id="rId25" imgW="203200" imgH="241300" progId="Equation.DSMT4">
                    <p:embed/>
                    <p:pic>
                      <p:nvPicPr>
                        <p:cNvPr id="0" name="图片 3098"/>
                        <p:cNvPicPr/>
                        <p:nvPr/>
                      </p:nvPicPr>
                      <p:blipFill>
                        <a:blip r:embed="rId26"/>
                        <a:stretch>
                          <a:fillRect/>
                        </a:stretch>
                      </p:blipFill>
                      <p:spPr>
                        <a:xfrm>
                          <a:off x="1187730" y="4508952"/>
                          <a:ext cx="431836" cy="51226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500"/>
                                        <p:tgtEl>
                                          <p:spTgt spid="3"/>
                                        </p:tgtEl>
                                      </p:cBhvr>
                                    </p:animEffect>
                                  </p:childTnLst>
                                  <p:subTnLst>
                                    <p:audio>
                                      <p:cMediaNode>
                                        <p:cTn display="0" masterRel="sameClick">
                                          <p:stCondLst>
                                            <p:cond evt="begin" delay="0">
                                              <p:tn val="20"/>
                                            </p:cond>
                                          </p:stCondLst>
                                          <p:endCondLst>
                                            <p:cond evt="onStopAudio" delay="0">
                                              <p:tgtEl>
                                                <p:sldTgt/>
                                              </p:tgtEl>
                                            </p:cond>
                                          </p:endCondLst>
                                        </p:cTn>
                                        <p:tgtEl>
                                          <p:sndTgt r:embed="rId27"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
                                            <p:txEl>
                                              <p:charRg st="0" end="2"/>
                                            </p:txEl>
                                          </p:spTgt>
                                        </p:tgtEl>
                                        <p:attrNameLst>
                                          <p:attrName>style.visibility</p:attrName>
                                        </p:attrNameLst>
                                      </p:cBhvr>
                                      <p:to>
                                        <p:strVal val="visible"/>
                                      </p:to>
                                    </p:set>
                                    <p:animEffect transition="in" filter="box(out)">
                                      <p:cBhvr>
                                        <p:cTn id="27" dur="500"/>
                                        <p:tgtEl>
                                          <p:spTgt spid="14">
                                            <p:txEl>
                                              <p:charRg st="0"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7"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5">
                                            <p:txEl>
                                              <p:charRg st="0" end="6"/>
                                            </p:txEl>
                                          </p:spTgt>
                                        </p:tgtEl>
                                        <p:attrNameLst>
                                          <p:attrName>style.visibility</p:attrName>
                                        </p:attrNameLst>
                                      </p:cBhvr>
                                      <p:to>
                                        <p:strVal val="visible"/>
                                      </p:to>
                                    </p:set>
                                    <p:animEffect transition="in" filter="box(out)">
                                      <p:cBhvr>
                                        <p:cTn id="32" dur="500"/>
                                        <p:tgtEl>
                                          <p:spTgt spid="15">
                                            <p:txEl>
                                              <p:charRg st="0" end="6"/>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7"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
                                            <p:txEl>
                                              <p:charRg st="0" end="6"/>
                                            </p:txEl>
                                          </p:spTgt>
                                        </p:tgtEl>
                                        <p:attrNameLst>
                                          <p:attrName>style.visibility</p:attrName>
                                        </p:attrNameLst>
                                      </p:cBhvr>
                                      <p:to>
                                        <p:strVal val="visible"/>
                                      </p:to>
                                    </p:set>
                                    <p:animEffect transition="in" filter="box(out)">
                                      <p:cBhvr>
                                        <p:cTn id="37" dur="500"/>
                                        <p:tgtEl>
                                          <p:spTgt spid="16">
                                            <p:txEl>
                                              <p:charRg st="0"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7"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
                                            <p:txEl>
                                              <p:charRg st="0" end="12"/>
                                            </p:txEl>
                                          </p:spTgt>
                                        </p:tgtEl>
                                        <p:attrNameLst>
                                          <p:attrName>style.visibility</p:attrName>
                                        </p:attrNameLst>
                                      </p:cBhvr>
                                      <p:to>
                                        <p:strVal val="visible"/>
                                      </p:to>
                                    </p:set>
                                    <p:animEffect transition="in" filter="box(out)">
                                      <p:cBhvr>
                                        <p:cTn id="42" dur="500"/>
                                        <p:tgtEl>
                                          <p:spTgt spid="17">
                                            <p:txEl>
                                              <p:charRg st="0" end="12"/>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7"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p:val>
                                            <p:strVal val="#ppt_x"/>
                                          </p:val>
                                        </p:tav>
                                        <p:tav tm="100000">
                                          <p:val>
                                            <p:strVal val="#ppt_x"/>
                                          </p:val>
                                        </p:tav>
                                      </p:tavLst>
                                    </p:anim>
                                    <p:anim calcmode="lin" valueType="num">
                                      <p:cBhvr additive="base">
                                        <p:cTn id="5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build="p"/>
      <p:bldP spid="15" grpId="0" build="p"/>
      <p:bldP spid="16" grpId="0" build="p"/>
      <p:bldP spid="17" grpId="0" build="p"/>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descr="羊皮纸"/>
          <p:cNvSpPr/>
          <p:nvPr>
            <p:custDataLst>
              <p:tags r:id="rId1"/>
            </p:custDataLst>
          </p:nvPr>
        </p:nvSpPr>
        <p:spPr>
          <a:xfrm>
            <a:off x="539750" y="2923858"/>
            <a:ext cx="8208963" cy="3744912"/>
          </a:xfrm>
          <a:prstGeom prst="rect">
            <a:avLst/>
          </a:prstGeom>
          <a:blipFill rotWithShape="1">
            <a:blip r:embed="rId2"/>
          </a:blipFill>
          <a:ln w="28575" cap="flat" cmpd="sng">
            <a:solidFill>
              <a:srgbClr val="FF6600"/>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aphicFrame>
        <p:nvGraphicFramePr>
          <p:cNvPr id="4" name="Object 2"/>
          <p:cNvGraphicFramePr/>
          <p:nvPr>
            <p:custDataLst>
              <p:tags r:id="rId3"/>
            </p:custDataLst>
          </p:nvPr>
        </p:nvGraphicFramePr>
        <p:xfrm>
          <a:off x="2916238" y="2347595"/>
          <a:ext cx="2879725" cy="514350"/>
        </p:xfrm>
        <a:graphic>
          <a:graphicData uri="http://schemas.openxmlformats.org/presentationml/2006/ole">
            <mc:AlternateContent xmlns:mc="http://schemas.openxmlformats.org/markup-compatibility/2006">
              <mc:Choice xmlns:v="urn:schemas-microsoft-com:vml" Requires="v">
                <p:oleObj spid="_x0000_s3100" name="" r:id="rId4" imgW="2462530" imgH="444500" progId="Equation.DSMT4">
                  <p:embed/>
                </p:oleObj>
              </mc:Choice>
              <mc:Fallback>
                <p:oleObj name="" r:id="rId4" imgW="2462530" imgH="444500" progId="Equation.DSMT4">
                  <p:embed/>
                  <p:pic>
                    <p:nvPicPr>
                      <p:cNvPr id="0" name="图片 3099"/>
                      <p:cNvPicPr/>
                      <p:nvPr/>
                    </p:nvPicPr>
                    <p:blipFill>
                      <a:blip r:embed="rId5"/>
                      <a:stretch>
                        <a:fillRect/>
                      </a:stretch>
                    </p:blipFill>
                    <p:spPr>
                      <a:xfrm>
                        <a:off x="2916238" y="2347595"/>
                        <a:ext cx="2879725" cy="514350"/>
                      </a:xfrm>
                      <a:prstGeom prst="rect">
                        <a:avLst/>
                      </a:prstGeom>
                      <a:noFill/>
                      <a:ln w="38100">
                        <a:noFill/>
                        <a:miter/>
                      </a:ln>
                    </p:spPr>
                  </p:pic>
                </p:oleObj>
              </mc:Fallback>
            </mc:AlternateContent>
          </a:graphicData>
        </a:graphic>
      </p:graphicFrame>
      <p:sp>
        <p:nvSpPr>
          <p:cNvPr id="5" name="Rectangle 5"/>
          <p:cNvSpPr/>
          <p:nvPr>
            <p:custDataLst>
              <p:tags r:id="rId6"/>
            </p:custDataLst>
          </p:nvPr>
        </p:nvSpPr>
        <p:spPr>
          <a:xfrm>
            <a:off x="827088" y="3212783"/>
            <a:ext cx="7632700" cy="457200"/>
          </a:xfrm>
          <a:prstGeom prst="rect">
            <a:avLst/>
          </a:prstGeom>
          <a:noFill/>
          <a:ln w="9525">
            <a:noFill/>
          </a:ln>
        </p:spPr>
        <p:txBody>
          <a:bodyPr>
            <a:spAutoFit/>
          </a:bodyPr>
          <a:p>
            <a:r>
              <a:rPr lang="zh-CN" altLang="en-US" sz="2400" b="1" dirty="0">
                <a:solidFill>
                  <a:srgbClr val="000000"/>
                </a:solidFill>
                <a:latin typeface="华文楷体" panose="02010600040101010101" pitchFamily="2" charset="-122"/>
                <a:ea typeface="华文楷体" panose="02010600040101010101" pitchFamily="2" charset="-122"/>
              </a:rPr>
              <a:t>例如：从装有</a:t>
            </a:r>
            <a:r>
              <a:rPr lang="en-US" altLang="zh-CN" sz="2400" b="1" dirty="0">
                <a:solidFill>
                  <a:srgbClr val="000000"/>
                </a:solidFill>
                <a:latin typeface="华文楷体" panose="02010600040101010101" pitchFamily="2" charset="-122"/>
                <a:ea typeface="华文楷体" panose="02010600040101010101" pitchFamily="2" charset="-122"/>
              </a:rPr>
              <a:t>4</a:t>
            </a:r>
            <a:r>
              <a:rPr lang="zh-CN" altLang="en-US" sz="2400" b="1" dirty="0">
                <a:solidFill>
                  <a:srgbClr val="000000"/>
                </a:solidFill>
                <a:latin typeface="华文楷体" panose="02010600040101010101" pitchFamily="2" charset="-122"/>
                <a:ea typeface="华文楷体" panose="02010600040101010101" pitchFamily="2" charset="-122"/>
              </a:rPr>
              <a:t>张卡片的盒中有放回地摸取</a:t>
            </a:r>
            <a:r>
              <a:rPr lang="en-US" altLang="zh-CN" sz="2400" b="1" dirty="0">
                <a:solidFill>
                  <a:srgbClr val="000000"/>
                </a:solidFill>
                <a:latin typeface="华文楷体" panose="02010600040101010101" pitchFamily="2" charset="-122"/>
                <a:ea typeface="华文楷体" panose="02010600040101010101" pitchFamily="2" charset="-122"/>
              </a:rPr>
              <a:t>3</a:t>
            </a:r>
            <a:r>
              <a:rPr lang="zh-CN" altLang="en-US" sz="2400" b="1" dirty="0">
                <a:solidFill>
                  <a:srgbClr val="000000"/>
                </a:solidFill>
                <a:latin typeface="华文楷体" panose="02010600040101010101" pitchFamily="2" charset="-122"/>
                <a:ea typeface="华文楷体" panose="02010600040101010101" pitchFamily="2" charset="-122"/>
              </a:rPr>
              <a:t>张</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grpSp>
        <p:nvGrpSpPr>
          <p:cNvPr id="3" name="Group 6"/>
          <p:cNvGrpSpPr/>
          <p:nvPr/>
        </p:nvGrpSpPr>
        <p:grpSpPr>
          <a:xfrm>
            <a:off x="5651500" y="4411345"/>
            <a:ext cx="2743200" cy="1739900"/>
            <a:chOff x="3744" y="1536"/>
            <a:chExt cx="1728" cy="1096"/>
          </a:xfrm>
        </p:grpSpPr>
        <p:sp>
          <p:nvSpPr>
            <p:cNvPr id="9258" name="Rectangle 7"/>
            <p:cNvSpPr/>
            <p:nvPr>
              <p:custDataLst>
                <p:tags r:id="rId7"/>
              </p:custDataLst>
            </p:nvPr>
          </p:nvSpPr>
          <p:spPr>
            <a:xfrm>
              <a:off x="4752" y="1680"/>
              <a:ext cx="240" cy="240"/>
            </a:xfrm>
            <a:prstGeom prst="rect">
              <a:avLst/>
            </a:prstGeom>
            <a:solidFill>
              <a:srgbClr val="993366"/>
            </a:solidFill>
            <a:ln w="9525" cap="flat" cmpd="sng">
              <a:solidFill>
                <a:srgbClr val="993366"/>
              </a:solidFill>
              <a:prstDash val="solid"/>
              <a:miter/>
              <a:headEnd type="none" w="med" len="med"/>
              <a:tailEnd type="none" w="med" len="med"/>
            </a:ln>
          </p:spPr>
          <p:txBody>
            <a:bodyPr wrap="none" anchor="ctr" anchorCtr="0"/>
            <a:p>
              <a:pPr algn="ctr"/>
              <a:r>
                <a:rPr lang="en-US" altLang="zh-CN" sz="2400" b="1" dirty="0">
                  <a:solidFill>
                    <a:srgbClr val="FFFF99"/>
                  </a:solidFill>
                  <a:latin typeface="Arial" panose="020B0604020202020204" pitchFamily="34" charset="0"/>
                  <a:ea typeface="宋体" panose="02010600030101010101" pitchFamily="2" charset="-122"/>
                </a:rPr>
                <a:t>3</a:t>
              </a:r>
              <a:endParaRPr lang="en-US" altLang="zh-CN" sz="2400" b="1" dirty="0">
                <a:latin typeface="Arial" panose="020B0604020202020204" pitchFamily="34" charset="0"/>
                <a:ea typeface="宋体" panose="02010600030101010101" pitchFamily="2" charset="-122"/>
              </a:endParaRPr>
            </a:p>
          </p:txBody>
        </p:sp>
        <p:sp>
          <p:nvSpPr>
            <p:cNvPr id="9259" name="Rectangle 8"/>
            <p:cNvSpPr/>
            <p:nvPr>
              <p:custDataLst>
                <p:tags r:id="rId8"/>
              </p:custDataLst>
            </p:nvPr>
          </p:nvSpPr>
          <p:spPr>
            <a:xfrm>
              <a:off x="4368" y="1680"/>
              <a:ext cx="240" cy="240"/>
            </a:xfrm>
            <a:prstGeom prst="rect">
              <a:avLst/>
            </a:prstGeom>
            <a:solidFill>
              <a:srgbClr val="00CC66"/>
            </a:solidFill>
            <a:ln w="9525" cap="flat" cmpd="sng">
              <a:solidFill>
                <a:srgbClr val="00CC66"/>
              </a:solidFill>
              <a:prstDash val="solid"/>
              <a:miter/>
              <a:headEnd type="none" w="med" len="med"/>
              <a:tailEnd type="none" w="med" len="med"/>
            </a:ln>
          </p:spPr>
          <p:txBody>
            <a:bodyPr wrap="none" anchor="ctr" anchorCtr="0"/>
            <a:p>
              <a:pPr algn="ctr"/>
              <a:r>
                <a:rPr lang="en-US" altLang="zh-CN" sz="2400" b="1" dirty="0">
                  <a:latin typeface="Arial" panose="020B0604020202020204" pitchFamily="34" charset="0"/>
                  <a:ea typeface="宋体" panose="02010600030101010101" pitchFamily="2" charset="-122"/>
                </a:rPr>
                <a:t>2</a:t>
              </a:r>
              <a:endParaRPr lang="en-US" altLang="zh-CN" sz="2400" b="1" dirty="0">
                <a:latin typeface="Arial" panose="020B0604020202020204" pitchFamily="34" charset="0"/>
                <a:ea typeface="宋体" panose="02010600030101010101" pitchFamily="2" charset="-122"/>
              </a:endParaRPr>
            </a:p>
          </p:txBody>
        </p:sp>
        <p:sp>
          <p:nvSpPr>
            <p:cNvPr id="9260" name="Rectangle 9"/>
            <p:cNvSpPr/>
            <p:nvPr>
              <p:custDataLst>
                <p:tags r:id="rId9"/>
              </p:custDataLst>
            </p:nvPr>
          </p:nvSpPr>
          <p:spPr>
            <a:xfrm>
              <a:off x="5088" y="1680"/>
              <a:ext cx="240" cy="240"/>
            </a:xfrm>
            <a:prstGeom prst="rect">
              <a:avLst/>
            </a:prstGeom>
            <a:solidFill>
              <a:srgbClr val="FF3300"/>
            </a:solidFill>
            <a:ln w="9525" cap="flat" cmpd="sng">
              <a:solidFill>
                <a:srgbClr val="FF3300"/>
              </a:solidFill>
              <a:prstDash val="solid"/>
              <a:miter/>
              <a:headEnd type="none" w="med" len="med"/>
              <a:tailEnd type="none" w="med" len="med"/>
            </a:ln>
          </p:spPr>
          <p:txBody>
            <a:bodyPr wrap="none" anchor="ctr" anchorCtr="0"/>
            <a:p>
              <a:pPr algn="ctr"/>
              <a:r>
                <a:rPr lang="en-US" altLang="zh-CN" sz="2400" b="1" dirty="0">
                  <a:solidFill>
                    <a:srgbClr val="FFFFFF"/>
                  </a:solidFill>
                  <a:latin typeface="Arial" panose="020B0604020202020204" pitchFamily="34" charset="0"/>
                  <a:ea typeface="宋体" panose="02010600030101010101" pitchFamily="2" charset="-122"/>
                </a:rPr>
                <a:t>4</a:t>
              </a:r>
              <a:endParaRPr lang="en-US" altLang="zh-CN" sz="2400" b="1" dirty="0">
                <a:solidFill>
                  <a:srgbClr val="FFFFFF"/>
                </a:solidFill>
                <a:latin typeface="Arial" panose="020B0604020202020204" pitchFamily="34" charset="0"/>
                <a:ea typeface="宋体" panose="02010600030101010101" pitchFamily="2" charset="-122"/>
              </a:endParaRPr>
            </a:p>
          </p:txBody>
        </p:sp>
        <p:sp>
          <p:nvSpPr>
            <p:cNvPr id="9261" name="Rectangle 10"/>
            <p:cNvSpPr/>
            <p:nvPr>
              <p:custDataLst>
                <p:tags r:id="rId10"/>
              </p:custDataLst>
            </p:nvPr>
          </p:nvSpPr>
          <p:spPr>
            <a:xfrm>
              <a:off x="3984" y="1680"/>
              <a:ext cx="240" cy="240"/>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nchorCtr="0"/>
            <a:p>
              <a:pPr algn="ctr"/>
              <a:r>
                <a:rPr lang="en-US" altLang="zh-CN" sz="2400" b="1" dirty="0">
                  <a:latin typeface="Arial" panose="020B0604020202020204" pitchFamily="34" charset="0"/>
                  <a:ea typeface="宋体" panose="02010600030101010101" pitchFamily="2" charset="-122"/>
                </a:rPr>
                <a:t>1</a:t>
              </a:r>
              <a:endParaRPr lang="en-US" altLang="zh-CN" sz="2400" b="1" dirty="0">
                <a:latin typeface="Arial" panose="020B0604020202020204" pitchFamily="34" charset="0"/>
                <a:ea typeface="宋体" panose="02010600030101010101" pitchFamily="2" charset="-122"/>
              </a:endParaRPr>
            </a:p>
          </p:txBody>
        </p:sp>
        <p:sp>
          <p:nvSpPr>
            <p:cNvPr id="9262" name="Line 11"/>
            <p:cNvSpPr/>
            <p:nvPr>
              <p:custDataLst>
                <p:tags r:id="rId11"/>
              </p:custDataLst>
            </p:nvPr>
          </p:nvSpPr>
          <p:spPr>
            <a:xfrm>
              <a:off x="3744" y="1536"/>
              <a:ext cx="0" cy="672"/>
            </a:xfrm>
            <a:prstGeom prst="line">
              <a:avLst/>
            </a:prstGeom>
            <a:ln w="28575" cap="flat" cmpd="sng">
              <a:solidFill>
                <a:srgbClr val="00CCFF"/>
              </a:solidFill>
              <a:prstDash val="solid"/>
              <a:headEnd type="none" w="med" len="med"/>
              <a:tailEnd type="none" w="med" len="med"/>
            </a:ln>
          </p:spPr>
        </p:sp>
        <p:sp>
          <p:nvSpPr>
            <p:cNvPr id="9263" name="Line 12"/>
            <p:cNvSpPr/>
            <p:nvPr>
              <p:custDataLst>
                <p:tags r:id="rId12"/>
              </p:custDataLst>
            </p:nvPr>
          </p:nvSpPr>
          <p:spPr>
            <a:xfrm>
              <a:off x="3744" y="2208"/>
              <a:ext cx="1728" cy="0"/>
            </a:xfrm>
            <a:prstGeom prst="line">
              <a:avLst/>
            </a:prstGeom>
            <a:ln w="28575" cap="flat" cmpd="sng">
              <a:solidFill>
                <a:srgbClr val="00CCFF"/>
              </a:solidFill>
              <a:prstDash val="solid"/>
              <a:headEnd type="none" w="med" len="med"/>
              <a:tailEnd type="none" w="med" len="med"/>
            </a:ln>
          </p:spPr>
        </p:sp>
        <p:sp>
          <p:nvSpPr>
            <p:cNvPr id="9264" name="Line 13"/>
            <p:cNvSpPr/>
            <p:nvPr>
              <p:custDataLst>
                <p:tags r:id="rId13"/>
              </p:custDataLst>
            </p:nvPr>
          </p:nvSpPr>
          <p:spPr>
            <a:xfrm>
              <a:off x="5472" y="1536"/>
              <a:ext cx="0" cy="672"/>
            </a:xfrm>
            <a:prstGeom prst="line">
              <a:avLst/>
            </a:prstGeom>
            <a:ln w="28575" cap="flat" cmpd="sng">
              <a:solidFill>
                <a:srgbClr val="00CCFF"/>
              </a:solidFill>
              <a:prstDash val="solid"/>
              <a:headEnd type="none" w="med" len="med"/>
              <a:tailEnd type="none" w="med" len="med"/>
            </a:ln>
          </p:spPr>
        </p:sp>
        <p:sp>
          <p:nvSpPr>
            <p:cNvPr id="9265" name="Rectangle 14"/>
            <p:cNvSpPr/>
            <p:nvPr>
              <p:custDataLst>
                <p:tags r:id="rId14"/>
              </p:custDataLst>
            </p:nvPr>
          </p:nvSpPr>
          <p:spPr>
            <a:xfrm>
              <a:off x="4061" y="2305"/>
              <a:ext cx="945" cy="327"/>
            </a:xfrm>
            <a:prstGeom prst="rect">
              <a:avLst/>
            </a:prstGeom>
            <a:noFill/>
            <a:ln w="9525">
              <a:noFill/>
            </a:ln>
          </p:spPr>
          <p:txBody>
            <a:bodyPr wrap="none">
              <a:spAutoFit/>
            </a:bodyPr>
            <a:p>
              <a:pPr algn="ctr"/>
              <a:r>
                <a:rPr lang="en-US" altLang="zh-CN" sz="2800" b="1" i="1" dirty="0">
                  <a:solidFill>
                    <a:srgbClr val="000000"/>
                  </a:solidFill>
                  <a:latin typeface="Arial" panose="020B0604020202020204" pitchFamily="34" charset="0"/>
                  <a:ea typeface="宋体" panose="02010600030101010101" pitchFamily="2" charset="-122"/>
                </a:rPr>
                <a:t>n</a:t>
              </a:r>
              <a:r>
                <a:rPr lang="en-US" altLang="zh-CN" sz="2800" b="1" dirty="0">
                  <a:solidFill>
                    <a:srgbClr val="000000"/>
                  </a:solidFill>
                  <a:latin typeface="Arial" panose="020B0604020202020204" pitchFamily="34" charset="0"/>
                  <a:ea typeface="宋体" panose="02010600030101010101" pitchFamily="2" charset="-122"/>
                </a:rPr>
                <a:t>=4,</a:t>
              </a:r>
              <a:r>
                <a:rPr lang="en-US" altLang="zh-CN" sz="2800" b="1" i="1" dirty="0">
                  <a:solidFill>
                    <a:srgbClr val="000000"/>
                  </a:solidFill>
                  <a:latin typeface="Arial" panose="020B0604020202020204" pitchFamily="34" charset="0"/>
                  <a:ea typeface="宋体" panose="02010600030101010101" pitchFamily="2" charset="-122"/>
                </a:rPr>
                <a:t>k </a:t>
              </a:r>
              <a:r>
                <a:rPr lang="en-US" altLang="zh-CN" sz="2800" b="1" dirty="0">
                  <a:solidFill>
                    <a:srgbClr val="000000"/>
                  </a:solidFill>
                  <a:latin typeface="Arial" panose="020B0604020202020204" pitchFamily="34" charset="0"/>
                  <a:ea typeface="宋体" panose="02010600030101010101" pitchFamily="2" charset="-122"/>
                </a:rPr>
                <a:t>=3</a:t>
              </a:r>
              <a:endParaRPr lang="en-US" altLang="zh-CN" sz="2800" b="1" dirty="0">
                <a:solidFill>
                  <a:srgbClr val="000000"/>
                </a:solidFill>
                <a:latin typeface="Arial" panose="020B0604020202020204" pitchFamily="34" charset="0"/>
                <a:ea typeface="宋体" panose="02010600030101010101" pitchFamily="2" charset="-122"/>
              </a:endParaRPr>
            </a:p>
          </p:txBody>
        </p:sp>
      </p:grpSp>
      <p:sp>
        <p:nvSpPr>
          <p:cNvPr id="15" name="AutoShape 15"/>
          <p:cNvSpPr/>
          <p:nvPr>
            <p:custDataLst>
              <p:tags r:id="rId15"/>
            </p:custDataLst>
          </p:nvPr>
        </p:nvSpPr>
        <p:spPr>
          <a:xfrm rot="-3183836">
            <a:off x="6821488" y="3852545"/>
            <a:ext cx="1143000" cy="457200"/>
          </a:xfrm>
          <a:prstGeom prst="leftArrow">
            <a:avLst>
              <a:gd name="adj1" fmla="val 50000"/>
              <a:gd name="adj2" fmla="val 62500"/>
            </a:avLst>
          </a:prstGeom>
          <a:solidFill>
            <a:srgbClr val="FFFF99"/>
          </a:solidFill>
          <a:ln w="9525" cap="flat" cmpd="sng">
            <a:solidFill>
              <a:srgbClr val="00CCFF"/>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nvGrpSpPr>
          <p:cNvPr id="6" name="Group 16"/>
          <p:cNvGrpSpPr/>
          <p:nvPr/>
        </p:nvGrpSpPr>
        <p:grpSpPr>
          <a:xfrm>
            <a:off x="1042988" y="4003358"/>
            <a:ext cx="950912" cy="2535237"/>
            <a:chOff x="523" y="2435"/>
            <a:chExt cx="599" cy="1597"/>
          </a:xfrm>
        </p:grpSpPr>
        <p:sp>
          <p:nvSpPr>
            <p:cNvPr id="9252" name="Rectangle 17"/>
            <p:cNvSpPr/>
            <p:nvPr>
              <p:custDataLst>
                <p:tags r:id="rId16"/>
              </p:custDataLst>
            </p:nvPr>
          </p:nvSpPr>
          <p:spPr>
            <a:xfrm>
              <a:off x="672" y="2832"/>
              <a:ext cx="240" cy="240"/>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nchorCtr="0"/>
            <a:p>
              <a:pPr algn="ctr"/>
              <a:r>
                <a:rPr lang="en-US" altLang="zh-CN" sz="2400" b="1" dirty="0">
                  <a:latin typeface="Arial" panose="020B0604020202020204" pitchFamily="34" charset="0"/>
                  <a:ea typeface="宋体" panose="02010600030101010101" pitchFamily="2" charset="-122"/>
                </a:rPr>
                <a:t>1</a:t>
              </a:r>
              <a:endParaRPr lang="en-US" altLang="zh-CN" sz="2400" dirty="0">
                <a:latin typeface="Arial" panose="020B0604020202020204" pitchFamily="34" charset="0"/>
                <a:ea typeface="宋体" panose="02010600030101010101" pitchFamily="2" charset="-122"/>
              </a:endParaRPr>
            </a:p>
          </p:txBody>
        </p:sp>
        <p:sp>
          <p:nvSpPr>
            <p:cNvPr id="9253" name="Rectangle 18"/>
            <p:cNvSpPr/>
            <p:nvPr>
              <p:custDataLst>
                <p:tags r:id="rId17"/>
              </p:custDataLst>
            </p:nvPr>
          </p:nvSpPr>
          <p:spPr>
            <a:xfrm>
              <a:off x="672" y="3168"/>
              <a:ext cx="240" cy="240"/>
            </a:xfrm>
            <a:prstGeom prst="rect">
              <a:avLst/>
            </a:prstGeom>
            <a:solidFill>
              <a:srgbClr val="00CC66"/>
            </a:solidFill>
            <a:ln w="9525" cap="flat" cmpd="sng">
              <a:solidFill>
                <a:srgbClr val="00CC66"/>
              </a:solidFill>
              <a:prstDash val="solid"/>
              <a:miter/>
              <a:headEnd type="none" w="med" len="med"/>
              <a:tailEnd type="none" w="med" len="med"/>
            </a:ln>
          </p:spPr>
          <p:txBody>
            <a:bodyPr wrap="none" anchor="ctr" anchorCtr="0"/>
            <a:p>
              <a:pPr algn="ctr"/>
              <a:r>
                <a:rPr lang="en-US" altLang="zh-CN" sz="2400" b="1" dirty="0">
                  <a:latin typeface="Arial" panose="020B0604020202020204" pitchFamily="34" charset="0"/>
                  <a:ea typeface="宋体" panose="02010600030101010101" pitchFamily="2" charset="-122"/>
                </a:rPr>
                <a:t>2</a:t>
              </a:r>
              <a:endParaRPr lang="en-US" altLang="zh-CN" sz="2400" b="1" dirty="0">
                <a:latin typeface="Arial" panose="020B0604020202020204" pitchFamily="34" charset="0"/>
                <a:ea typeface="宋体" panose="02010600030101010101" pitchFamily="2" charset="-122"/>
              </a:endParaRPr>
            </a:p>
          </p:txBody>
        </p:sp>
        <p:sp>
          <p:nvSpPr>
            <p:cNvPr id="9254" name="Rectangle 19"/>
            <p:cNvSpPr/>
            <p:nvPr>
              <p:custDataLst>
                <p:tags r:id="rId18"/>
              </p:custDataLst>
            </p:nvPr>
          </p:nvSpPr>
          <p:spPr>
            <a:xfrm>
              <a:off x="672" y="3504"/>
              <a:ext cx="240" cy="240"/>
            </a:xfrm>
            <a:prstGeom prst="rect">
              <a:avLst/>
            </a:prstGeom>
            <a:solidFill>
              <a:srgbClr val="993366"/>
            </a:solidFill>
            <a:ln w="9525" cap="flat" cmpd="sng">
              <a:solidFill>
                <a:srgbClr val="993366"/>
              </a:solidFill>
              <a:prstDash val="solid"/>
              <a:miter/>
              <a:headEnd type="none" w="med" len="med"/>
              <a:tailEnd type="none" w="med" len="med"/>
            </a:ln>
          </p:spPr>
          <p:txBody>
            <a:bodyPr wrap="none" anchor="ctr" anchorCtr="0"/>
            <a:p>
              <a:pPr algn="ctr"/>
              <a:r>
                <a:rPr lang="en-US" altLang="zh-CN" sz="2400" b="1" dirty="0">
                  <a:solidFill>
                    <a:srgbClr val="FFFF99"/>
                  </a:solidFill>
                  <a:latin typeface="Arial" panose="020B0604020202020204" pitchFamily="34" charset="0"/>
                  <a:ea typeface="宋体" panose="02010600030101010101" pitchFamily="2" charset="-122"/>
                </a:rPr>
                <a:t>3</a:t>
              </a:r>
              <a:endParaRPr lang="en-US" altLang="zh-CN" sz="2400" b="1" dirty="0">
                <a:latin typeface="Arial" panose="020B0604020202020204" pitchFamily="34" charset="0"/>
                <a:ea typeface="宋体" panose="02010600030101010101" pitchFamily="2" charset="-122"/>
              </a:endParaRPr>
            </a:p>
          </p:txBody>
        </p:sp>
        <p:sp>
          <p:nvSpPr>
            <p:cNvPr id="9255" name="Rectangle 20"/>
            <p:cNvSpPr/>
            <p:nvPr>
              <p:custDataLst>
                <p:tags r:id="rId19"/>
              </p:custDataLst>
            </p:nvPr>
          </p:nvSpPr>
          <p:spPr>
            <a:xfrm>
              <a:off x="523" y="2435"/>
              <a:ext cx="599" cy="288"/>
            </a:xfrm>
            <a:prstGeom prst="rect">
              <a:avLst/>
            </a:prstGeom>
            <a:noFill/>
            <a:ln w="9525">
              <a:noFill/>
            </a:ln>
          </p:spPr>
          <p:txBody>
            <a:bodyPr wrap="none">
              <a:spAutoFit/>
            </a:bodyPr>
            <a:p>
              <a:pPr algn="ctr"/>
              <a:r>
                <a:rPr lang="zh-CN" altLang="en-US" sz="2400" b="1" dirty="0">
                  <a:solidFill>
                    <a:srgbClr val="000000"/>
                  </a:solidFill>
                  <a:latin typeface="华文楷体" panose="02010600040101010101" pitchFamily="2" charset="-122"/>
                  <a:ea typeface="华文楷体" panose="02010600040101010101" pitchFamily="2" charset="-122"/>
                </a:rPr>
                <a:t>第</a:t>
              </a:r>
              <a:r>
                <a:rPr lang="en-US" altLang="zh-CN" sz="2400" b="1" dirty="0">
                  <a:solidFill>
                    <a:srgbClr val="000000"/>
                  </a:solidFill>
                  <a:latin typeface="华文楷体" panose="02010600040101010101" pitchFamily="2" charset="-122"/>
                  <a:ea typeface="华文楷体" panose="02010600040101010101" pitchFamily="2" charset="-122"/>
                </a:rPr>
                <a:t>1</a:t>
              </a:r>
              <a:r>
                <a:rPr lang="zh-CN" altLang="en-US" sz="2400" b="1" dirty="0">
                  <a:solidFill>
                    <a:srgbClr val="000000"/>
                  </a:solidFill>
                  <a:latin typeface="华文楷体" panose="02010600040101010101" pitchFamily="2" charset="-122"/>
                  <a:ea typeface="华文楷体" panose="02010600040101010101" pitchFamily="2" charset="-122"/>
                </a:rPr>
                <a:t>张</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
          <p:nvSpPr>
            <p:cNvPr id="9256" name="Rectangle 21"/>
            <p:cNvSpPr/>
            <p:nvPr>
              <p:custDataLst>
                <p:tags r:id="rId20"/>
              </p:custDataLst>
            </p:nvPr>
          </p:nvSpPr>
          <p:spPr>
            <a:xfrm>
              <a:off x="672" y="3792"/>
              <a:ext cx="240" cy="240"/>
            </a:xfrm>
            <a:prstGeom prst="rect">
              <a:avLst/>
            </a:prstGeom>
            <a:solidFill>
              <a:srgbClr val="FF3300"/>
            </a:solidFill>
            <a:ln w="9525" cap="flat" cmpd="sng">
              <a:solidFill>
                <a:srgbClr val="FF3300"/>
              </a:solidFill>
              <a:prstDash val="solid"/>
              <a:miter/>
              <a:headEnd type="none" w="med" len="med"/>
              <a:tailEnd type="none" w="med" len="med"/>
            </a:ln>
          </p:spPr>
          <p:txBody>
            <a:bodyPr wrap="none" anchor="ctr" anchorCtr="0"/>
            <a:p>
              <a:pPr algn="ctr"/>
              <a:r>
                <a:rPr lang="en-US" altLang="zh-CN" sz="2400" b="1" dirty="0">
                  <a:solidFill>
                    <a:srgbClr val="FFFFFF"/>
                  </a:solidFill>
                  <a:latin typeface="Arial" panose="020B0604020202020204" pitchFamily="34" charset="0"/>
                  <a:ea typeface="宋体" panose="02010600030101010101" pitchFamily="2" charset="-122"/>
                </a:rPr>
                <a:t>4</a:t>
              </a:r>
              <a:endParaRPr lang="en-US" altLang="zh-CN" sz="2400" b="1" dirty="0">
                <a:solidFill>
                  <a:srgbClr val="FFFFFF"/>
                </a:solidFill>
                <a:latin typeface="Arial" panose="020B0604020202020204" pitchFamily="34" charset="0"/>
                <a:ea typeface="宋体" panose="02010600030101010101" pitchFamily="2" charset="-122"/>
              </a:endParaRPr>
            </a:p>
          </p:txBody>
        </p:sp>
        <p:sp>
          <p:nvSpPr>
            <p:cNvPr id="9257" name="AutoShape 22"/>
            <p:cNvSpPr/>
            <p:nvPr>
              <p:custDataLst>
                <p:tags r:id="rId21"/>
              </p:custDataLst>
            </p:nvPr>
          </p:nvSpPr>
          <p:spPr>
            <a:xfrm>
              <a:off x="528" y="2928"/>
              <a:ext cx="96" cy="1104"/>
            </a:xfrm>
            <a:prstGeom prst="leftBrace">
              <a:avLst>
                <a:gd name="adj1" fmla="val 95833"/>
                <a:gd name="adj2" fmla="val 50000"/>
              </a:avLst>
            </a:prstGeom>
            <a:no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7" name="Group 23"/>
          <p:cNvGrpSpPr/>
          <p:nvPr/>
        </p:nvGrpSpPr>
        <p:grpSpPr>
          <a:xfrm>
            <a:off x="2124075" y="4003358"/>
            <a:ext cx="993775" cy="2535237"/>
            <a:chOff x="1200" y="2435"/>
            <a:chExt cx="626" cy="1597"/>
          </a:xfrm>
        </p:grpSpPr>
        <p:sp>
          <p:nvSpPr>
            <p:cNvPr id="9246" name="Rectangle 24"/>
            <p:cNvSpPr/>
            <p:nvPr>
              <p:custDataLst>
                <p:tags r:id="rId22"/>
              </p:custDataLst>
            </p:nvPr>
          </p:nvSpPr>
          <p:spPr>
            <a:xfrm>
              <a:off x="1344" y="2832"/>
              <a:ext cx="240" cy="240"/>
            </a:xfrm>
            <a:prstGeom prst="rect">
              <a:avLst/>
            </a:prstGeom>
            <a:solidFill>
              <a:srgbClr val="FF9900"/>
            </a:solidFill>
            <a:ln w="9525">
              <a:noFill/>
            </a:ln>
          </p:spPr>
          <p:txBody>
            <a:bodyPr wrap="none" anchor="ctr" anchorCtr="0"/>
            <a:p>
              <a:pPr algn="ctr"/>
              <a:r>
                <a:rPr lang="en-US" altLang="zh-CN" sz="2400" b="1" dirty="0">
                  <a:latin typeface="Arial" panose="020B0604020202020204" pitchFamily="34" charset="0"/>
                  <a:ea typeface="宋体" panose="02010600030101010101" pitchFamily="2" charset="-122"/>
                </a:rPr>
                <a:t>1</a:t>
              </a:r>
              <a:endParaRPr lang="en-US" altLang="zh-CN" sz="2400" dirty="0">
                <a:latin typeface="Arial" panose="020B0604020202020204" pitchFamily="34" charset="0"/>
                <a:ea typeface="宋体" panose="02010600030101010101" pitchFamily="2" charset="-122"/>
              </a:endParaRPr>
            </a:p>
          </p:txBody>
        </p:sp>
        <p:sp>
          <p:nvSpPr>
            <p:cNvPr id="9247" name="Rectangle 25"/>
            <p:cNvSpPr/>
            <p:nvPr>
              <p:custDataLst>
                <p:tags r:id="rId23"/>
              </p:custDataLst>
            </p:nvPr>
          </p:nvSpPr>
          <p:spPr>
            <a:xfrm>
              <a:off x="1344" y="3120"/>
              <a:ext cx="240" cy="240"/>
            </a:xfrm>
            <a:prstGeom prst="rect">
              <a:avLst/>
            </a:prstGeom>
            <a:solidFill>
              <a:srgbClr val="00CC66"/>
            </a:solidFill>
            <a:ln w="9525">
              <a:noFill/>
            </a:ln>
          </p:spPr>
          <p:txBody>
            <a:bodyPr wrap="none" anchor="ctr" anchorCtr="0"/>
            <a:p>
              <a:pPr algn="ctr"/>
              <a:r>
                <a:rPr lang="en-US" altLang="zh-CN" sz="2400" b="1" dirty="0">
                  <a:latin typeface="Arial" panose="020B0604020202020204" pitchFamily="34" charset="0"/>
                  <a:ea typeface="宋体" panose="02010600030101010101" pitchFamily="2" charset="-122"/>
                </a:rPr>
                <a:t>2</a:t>
              </a:r>
              <a:endParaRPr lang="en-US" altLang="zh-CN" sz="2400" b="1" dirty="0">
                <a:latin typeface="Arial" panose="020B0604020202020204" pitchFamily="34" charset="0"/>
                <a:ea typeface="宋体" panose="02010600030101010101" pitchFamily="2" charset="-122"/>
              </a:endParaRPr>
            </a:p>
          </p:txBody>
        </p:sp>
        <p:sp>
          <p:nvSpPr>
            <p:cNvPr id="9248" name="Rectangle 26"/>
            <p:cNvSpPr/>
            <p:nvPr>
              <p:custDataLst>
                <p:tags r:id="rId24"/>
              </p:custDataLst>
            </p:nvPr>
          </p:nvSpPr>
          <p:spPr>
            <a:xfrm>
              <a:off x="1344" y="3456"/>
              <a:ext cx="240" cy="240"/>
            </a:xfrm>
            <a:prstGeom prst="rect">
              <a:avLst/>
            </a:prstGeom>
            <a:solidFill>
              <a:srgbClr val="993366"/>
            </a:solidFill>
            <a:ln w="9525">
              <a:noFill/>
            </a:ln>
          </p:spPr>
          <p:txBody>
            <a:bodyPr wrap="none" anchor="ctr" anchorCtr="0"/>
            <a:p>
              <a:pPr algn="ctr"/>
              <a:r>
                <a:rPr lang="en-US" altLang="zh-CN" sz="2400" b="1" dirty="0">
                  <a:solidFill>
                    <a:srgbClr val="FFFF99"/>
                  </a:solidFill>
                  <a:latin typeface="Arial" panose="020B0604020202020204" pitchFamily="34" charset="0"/>
                  <a:ea typeface="宋体" panose="02010600030101010101" pitchFamily="2" charset="-122"/>
                </a:rPr>
                <a:t>3</a:t>
              </a:r>
              <a:endParaRPr lang="en-US" altLang="zh-CN" sz="2400" b="1" dirty="0">
                <a:latin typeface="Arial" panose="020B0604020202020204" pitchFamily="34" charset="0"/>
                <a:ea typeface="宋体" panose="02010600030101010101" pitchFamily="2" charset="-122"/>
              </a:endParaRPr>
            </a:p>
          </p:txBody>
        </p:sp>
        <p:sp>
          <p:nvSpPr>
            <p:cNvPr id="9249" name="Rectangle 27"/>
            <p:cNvSpPr/>
            <p:nvPr>
              <p:custDataLst>
                <p:tags r:id="rId25"/>
              </p:custDataLst>
            </p:nvPr>
          </p:nvSpPr>
          <p:spPr>
            <a:xfrm>
              <a:off x="1227" y="2435"/>
              <a:ext cx="599" cy="288"/>
            </a:xfrm>
            <a:prstGeom prst="rect">
              <a:avLst/>
            </a:prstGeom>
            <a:noFill/>
            <a:ln w="9525">
              <a:noFill/>
            </a:ln>
          </p:spPr>
          <p:txBody>
            <a:bodyPr wrap="none">
              <a:spAutoFit/>
            </a:bodyPr>
            <a:p>
              <a:pPr algn="ctr"/>
              <a:r>
                <a:rPr lang="zh-CN" altLang="en-US" sz="2400" b="1" dirty="0">
                  <a:solidFill>
                    <a:srgbClr val="000000"/>
                  </a:solidFill>
                  <a:latin typeface="华文楷体" panose="02010600040101010101" pitchFamily="2" charset="-122"/>
                  <a:ea typeface="华文楷体" panose="02010600040101010101" pitchFamily="2" charset="-122"/>
                </a:rPr>
                <a:t>第</a:t>
              </a:r>
              <a:r>
                <a:rPr lang="en-US" altLang="zh-CN" sz="2400" b="1" dirty="0">
                  <a:solidFill>
                    <a:srgbClr val="000000"/>
                  </a:solidFill>
                  <a:latin typeface="华文楷体" panose="02010600040101010101" pitchFamily="2" charset="-122"/>
                  <a:ea typeface="华文楷体" panose="02010600040101010101" pitchFamily="2" charset="-122"/>
                </a:rPr>
                <a:t>2</a:t>
              </a:r>
              <a:r>
                <a:rPr lang="zh-CN" altLang="en-US" sz="2400" b="1" dirty="0">
                  <a:solidFill>
                    <a:srgbClr val="000000"/>
                  </a:solidFill>
                  <a:latin typeface="华文楷体" panose="02010600040101010101" pitchFamily="2" charset="-122"/>
                  <a:ea typeface="华文楷体" panose="02010600040101010101" pitchFamily="2" charset="-122"/>
                </a:rPr>
                <a:t>张</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
          <p:nvSpPr>
            <p:cNvPr id="9250" name="Rectangle 28"/>
            <p:cNvSpPr/>
            <p:nvPr>
              <p:custDataLst>
                <p:tags r:id="rId26"/>
              </p:custDataLst>
            </p:nvPr>
          </p:nvSpPr>
          <p:spPr>
            <a:xfrm>
              <a:off x="1344" y="3792"/>
              <a:ext cx="240" cy="240"/>
            </a:xfrm>
            <a:prstGeom prst="rect">
              <a:avLst/>
            </a:prstGeom>
            <a:solidFill>
              <a:srgbClr val="FF3300"/>
            </a:solidFill>
            <a:ln w="9525">
              <a:noFill/>
            </a:ln>
          </p:spPr>
          <p:txBody>
            <a:bodyPr wrap="none" anchor="ctr" anchorCtr="0"/>
            <a:p>
              <a:pPr algn="ctr"/>
              <a:r>
                <a:rPr lang="en-US" altLang="zh-CN" sz="2400" b="1" dirty="0">
                  <a:solidFill>
                    <a:srgbClr val="FFFFFF"/>
                  </a:solidFill>
                  <a:latin typeface="Arial" panose="020B0604020202020204" pitchFamily="34" charset="0"/>
                  <a:ea typeface="宋体" panose="02010600030101010101" pitchFamily="2" charset="-122"/>
                </a:rPr>
                <a:t>4</a:t>
              </a:r>
              <a:endParaRPr lang="en-US" altLang="zh-CN" sz="2400" b="1" dirty="0">
                <a:solidFill>
                  <a:srgbClr val="FFFFFF"/>
                </a:solidFill>
                <a:latin typeface="Arial" panose="020B0604020202020204" pitchFamily="34" charset="0"/>
                <a:ea typeface="宋体" panose="02010600030101010101" pitchFamily="2" charset="-122"/>
              </a:endParaRPr>
            </a:p>
          </p:txBody>
        </p:sp>
        <p:sp>
          <p:nvSpPr>
            <p:cNvPr id="9251" name="AutoShape 29"/>
            <p:cNvSpPr/>
            <p:nvPr>
              <p:custDataLst>
                <p:tags r:id="rId27"/>
              </p:custDataLst>
            </p:nvPr>
          </p:nvSpPr>
          <p:spPr>
            <a:xfrm>
              <a:off x="1200" y="2928"/>
              <a:ext cx="96" cy="1104"/>
            </a:xfrm>
            <a:prstGeom prst="leftBrace">
              <a:avLst>
                <a:gd name="adj1" fmla="val 95833"/>
                <a:gd name="adj2" fmla="val 50000"/>
              </a:avLst>
            </a:prstGeom>
            <a:no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8" name="Group 30"/>
          <p:cNvGrpSpPr/>
          <p:nvPr/>
        </p:nvGrpSpPr>
        <p:grpSpPr>
          <a:xfrm>
            <a:off x="3132138" y="4003358"/>
            <a:ext cx="1101725" cy="2535237"/>
            <a:chOff x="1872" y="2435"/>
            <a:chExt cx="694" cy="1597"/>
          </a:xfrm>
        </p:grpSpPr>
        <p:sp>
          <p:nvSpPr>
            <p:cNvPr id="9240" name="Rectangle 31"/>
            <p:cNvSpPr/>
            <p:nvPr>
              <p:custDataLst>
                <p:tags r:id="rId28"/>
              </p:custDataLst>
            </p:nvPr>
          </p:nvSpPr>
          <p:spPr>
            <a:xfrm>
              <a:off x="2016" y="2832"/>
              <a:ext cx="240" cy="240"/>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nchorCtr="0"/>
            <a:p>
              <a:pPr algn="ctr"/>
              <a:r>
                <a:rPr lang="en-US" altLang="zh-CN" sz="2400" b="1" dirty="0">
                  <a:latin typeface="Arial" panose="020B0604020202020204" pitchFamily="34" charset="0"/>
                  <a:ea typeface="宋体" panose="02010600030101010101" pitchFamily="2" charset="-122"/>
                </a:rPr>
                <a:t>1</a:t>
              </a:r>
              <a:endParaRPr lang="en-US" altLang="zh-CN" sz="2400" dirty="0">
                <a:latin typeface="Arial" panose="020B0604020202020204" pitchFamily="34" charset="0"/>
                <a:ea typeface="宋体" panose="02010600030101010101" pitchFamily="2" charset="-122"/>
              </a:endParaRPr>
            </a:p>
          </p:txBody>
        </p:sp>
        <p:sp>
          <p:nvSpPr>
            <p:cNvPr id="9241" name="Rectangle 32"/>
            <p:cNvSpPr/>
            <p:nvPr>
              <p:custDataLst>
                <p:tags r:id="rId29"/>
              </p:custDataLst>
            </p:nvPr>
          </p:nvSpPr>
          <p:spPr>
            <a:xfrm>
              <a:off x="2016" y="3120"/>
              <a:ext cx="240" cy="240"/>
            </a:xfrm>
            <a:prstGeom prst="rect">
              <a:avLst/>
            </a:prstGeom>
            <a:solidFill>
              <a:srgbClr val="00CC66"/>
            </a:solidFill>
            <a:ln w="9525" cap="flat" cmpd="sng">
              <a:solidFill>
                <a:srgbClr val="00CC66"/>
              </a:solidFill>
              <a:prstDash val="solid"/>
              <a:miter/>
              <a:headEnd type="none" w="med" len="med"/>
              <a:tailEnd type="none" w="med" len="med"/>
            </a:ln>
          </p:spPr>
          <p:txBody>
            <a:bodyPr wrap="none" anchor="ctr" anchorCtr="0"/>
            <a:p>
              <a:pPr algn="ctr"/>
              <a:r>
                <a:rPr lang="en-US" altLang="zh-CN" sz="2400" b="1" dirty="0">
                  <a:latin typeface="Arial" panose="020B0604020202020204" pitchFamily="34" charset="0"/>
                  <a:ea typeface="宋体" panose="02010600030101010101" pitchFamily="2" charset="-122"/>
                </a:rPr>
                <a:t>2</a:t>
              </a:r>
              <a:endParaRPr lang="en-US" altLang="zh-CN" sz="2400" b="1" dirty="0">
                <a:latin typeface="Arial" panose="020B0604020202020204" pitchFamily="34" charset="0"/>
                <a:ea typeface="宋体" panose="02010600030101010101" pitchFamily="2" charset="-122"/>
              </a:endParaRPr>
            </a:p>
          </p:txBody>
        </p:sp>
        <p:sp>
          <p:nvSpPr>
            <p:cNvPr id="9242" name="Rectangle 33"/>
            <p:cNvSpPr/>
            <p:nvPr>
              <p:custDataLst>
                <p:tags r:id="rId30"/>
              </p:custDataLst>
            </p:nvPr>
          </p:nvSpPr>
          <p:spPr>
            <a:xfrm>
              <a:off x="2016" y="3456"/>
              <a:ext cx="240" cy="240"/>
            </a:xfrm>
            <a:prstGeom prst="rect">
              <a:avLst/>
            </a:prstGeom>
            <a:solidFill>
              <a:srgbClr val="993366"/>
            </a:solidFill>
            <a:ln w="9525" cap="flat" cmpd="sng">
              <a:solidFill>
                <a:srgbClr val="993366"/>
              </a:solidFill>
              <a:prstDash val="solid"/>
              <a:miter/>
              <a:headEnd type="none" w="med" len="med"/>
              <a:tailEnd type="none" w="med" len="med"/>
            </a:ln>
          </p:spPr>
          <p:txBody>
            <a:bodyPr wrap="none" anchor="ctr" anchorCtr="0"/>
            <a:p>
              <a:pPr algn="ctr"/>
              <a:r>
                <a:rPr lang="en-US" altLang="zh-CN" sz="2400" b="1" dirty="0">
                  <a:solidFill>
                    <a:srgbClr val="FFFF99"/>
                  </a:solidFill>
                  <a:latin typeface="Arial" panose="020B0604020202020204" pitchFamily="34" charset="0"/>
                  <a:ea typeface="宋体" panose="02010600030101010101" pitchFamily="2" charset="-122"/>
                </a:rPr>
                <a:t>3</a:t>
              </a:r>
              <a:endParaRPr lang="en-US" altLang="zh-CN" sz="2400" b="1" dirty="0">
                <a:latin typeface="Arial" panose="020B0604020202020204" pitchFamily="34" charset="0"/>
                <a:ea typeface="宋体" panose="02010600030101010101" pitchFamily="2" charset="-122"/>
              </a:endParaRPr>
            </a:p>
          </p:txBody>
        </p:sp>
        <p:sp>
          <p:nvSpPr>
            <p:cNvPr id="9243" name="Rectangle 34"/>
            <p:cNvSpPr/>
            <p:nvPr>
              <p:custDataLst>
                <p:tags r:id="rId31"/>
              </p:custDataLst>
            </p:nvPr>
          </p:nvSpPr>
          <p:spPr>
            <a:xfrm>
              <a:off x="1967" y="2435"/>
              <a:ext cx="599" cy="288"/>
            </a:xfrm>
            <a:prstGeom prst="rect">
              <a:avLst/>
            </a:prstGeom>
            <a:noFill/>
            <a:ln w="9525">
              <a:noFill/>
            </a:ln>
          </p:spPr>
          <p:txBody>
            <a:bodyPr wrap="none">
              <a:spAutoFit/>
            </a:bodyPr>
            <a:p>
              <a:pPr algn="ctr"/>
              <a:r>
                <a:rPr lang="zh-CN" altLang="en-US" sz="2400" b="1" dirty="0">
                  <a:solidFill>
                    <a:srgbClr val="000000"/>
                  </a:solidFill>
                  <a:latin typeface="华文楷体" panose="02010600040101010101" pitchFamily="2" charset="-122"/>
                  <a:ea typeface="华文楷体" panose="02010600040101010101" pitchFamily="2" charset="-122"/>
                </a:rPr>
                <a:t>第</a:t>
              </a:r>
              <a:r>
                <a:rPr lang="en-US" altLang="zh-CN" sz="2400" b="1" dirty="0">
                  <a:solidFill>
                    <a:srgbClr val="000000"/>
                  </a:solidFill>
                  <a:latin typeface="华文楷体" panose="02010600040101010101" pitchFamily="2" charset="-122"/>
                  <a:ea typeface="华文楷体" panose="02010600040101010101" pitchFamily="2" charset="-122"/>
                </a:rPr>
                <a:t>3</a:t>
              </a:r>
              <a:r>
                <a:rPr lang="zh-CN" altLang="en-US" sz="2400" b="1" dirty="0">
                  <a:solidFill>
                    <a:srgbClr val="000000"/>
                  </a:solidFill>
                  <a:latin typeface="华文楷体" panose="02010600040101010101" pitchFamily="2" charset="-122"/>
                  <a:ea typeface="华文楷体" panose="02010600040101010101" pitchFamily="2" charset="-122"/>
                </a:rPr>
                <a:t>张</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
          <p:nvSpPr>
            <p:cNvPr id="9244" name="Rectangle 35"/>
            <p:cNvSpPr/>
            <p:nvPr>
              <p:custDataLst>
                <p:tags r:id="rId32"/>
              </p:custDataLst>
            </p:nvPr>
          </p:nvSpPr>
          <p:spPr>
            <a:xfrm>
              <a:off x="2016" y="3792"/>
              <a:ext cx="240" cy="240"/>
            </a:xfrm>
            <a:prstGeom prst="rect">
              <a:avLst/>
            </a:prstGeom>
            <a:solidFill>
              <a:srgbClr val="FF3300"/>
            </a:solidFill>
            <a:ln w="9525" cap="flat" cmpd="sng">
              <a:solidFill>
                <a:srgbClr val="FF3300"/>
              </a:solidFill>
              <a:prstDash val="solid"/>
              <a:miter/>
              <a:headEnd type="none" w="med" len="med"/>
              <a:tailEnd type="none" w="med" len="med"/>
            </a:ln>
          </p:spPr>
          <p:txBody>
            <a:bodyPr wrap="none" anchor="ctr" anchorCtr="0"/>
            <a:p>
              <a:pPr algn="ctr"/>
              <a:r>
                <a:rPr lang="en-US" altLang="zh-CN" sz="2400" b="1" dirty="0">
                  <a:solidFill>
                    <a:srgbClr val="FFFFFF"/>
                  </a:solidFill>
                  <a:latin typeface="Arial" panose="020B0604020202020204" pitchFamily="34" charset="0"/>
                  <a:ea typeface="宋体" panose="02010600030101010101" pitchFamily="2" charset="-122"/>
                </a:rPr>
                <a:t>4</a:t>
              </a:r>
              <a:endParaRPr lang="en-US" altLang="zh-CN" sz="2400" b="1" dirty="0">
                <a:solidFill>
                  <a:srgbClr val="FFFFFF"/>
                </a:solidFill>
                <a:latin typeface="Arial" panose="020B0604020202020204" pitchFamily="34" charset="0"/>
                <a:ea typeface="宋体" panose="02010600030101010101" pitchFamily="2" charset="-122"/>
              </a:endParaRPr>
            </a:p>
          </p:txBody>
        </p:sp>
        <p:sp>
          <p:nvSpPr>
            <p:cNvPr id="9245" name="AutoShape 36"/>
            <p:cNvSpPr/>
            <p:nvPr>
              <p:custDataLst>
                <p:tags r:id="rId33"/>
              </p:custDataLst>
            </p:nvPr>
          </p:nvSpPr>
          <p:spPr>
            <a:xfrm>
              <a:off x="1872" y="2928"/>
              <a:ext cx="96" cy="1104"/>
            </a:xfrm>
            <a:prstGeom prst="leftBrace">
              <a:avLst>
                <a:gd name="adj1" fmla="val 95833"/>
                <a:gd name="adj2" fmla="val 50000"/>
              </a:avLst>
            </a:prstGeom>
            <a:no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37" name="Rectangle 37"/>
          <p:cNvSpPr/>
          <p:nvPr>
            <p:custDataLst>
              <p:tags r:id="rId34"/>
            </p:custDataLst>
          </p:nvPr>
        </p:nvSpPr>
        <p:spPr>
          <a:xfrm>
            <a:off x="5292725" y="6092508"/>
            <a:ext cx="3408363" cy="457200"/>
          </a:xfrm>
          <a:prstGeom prst="rect">
            <a:avLst/>
          </a:prstGeom>
          <a:noFill/>
          <a:ln w="9525">
            <a:noFill/>
          </a:ln>
        </p:spPr>
        <p:txBody>
          <a:bodyPr wrap="none">
            <a:spAutoFit/>
          </a:bodyPr>
          <a:p>
            <a:pPr algn="ctr"/>
            <a:r>
              <a:rPr lang="zh-CN" altLang="en-US" sz="2400" b="1" dirty="0">
                <a:solidFill>
                  <a:srgbClr val="000000"/>
                </a:solidFill>
                <a:latin typeface="华文楷体" panose="02010600040101010101" pitchFamily="2" charset="-122"/>
                <a:ea typeface="华文楷体" panose="02010600040101010101" pitchFamily="2" charset="-122"/>
              </a:rPr>
              <a:t>共有</a:t>
            </a:r>
            <a:r>
              <a:rPr lang="en-US" altLang="zh-CN" sz="2400" b="1" dirty="0">
                <a:solidFill>
                  <a:srgbClr val="000000"/>
                </a:solidFill>
                <a:latin typeface="华文楷体" panose="02010600040101010101" pitchFamily="2" charset="-122"/>
                <a:ea typeface="华文楷体" panose="02010600040101010101" pitchFamily="2" charset="-122"/>
              </a:rPr>
              <a:t>4</a:t>
            </a:r>
            <a:r>
              <a:rPr lang="en-US" altLang="zh-CN" sz="2400" b="1" baseline="30000" dirty="0">
                <a:solidFill>
                  <a:srgbClr val="000000"/>
                </a:solidFill>
                <a:latin typeface="华文楷体" panose="02010600040101010101" pitchFamily="2" charset="-122"/>
                <a:ea typeface="华文楷体" panose="02010600040101010101" pitchFamily="2" charset="-122"/>
              </a:rPr>
              <a:t>.</a:t>
            </a:r>
            <a:r>
              <a:rPr lang="en-US" altLang="zh-CN" sz="2400" b="1" dirty="0">
                <a:solidFill>
                  <a:srgbClr val="000000"/>
                </a:solidFill>
                <a:latin typeface="华文楷体" panose="02010600040101010101" pitchFamily="2" charset="-122"/>
                <a:ea typeface="华文楷体" panose="02010600040101010101" pitchFamily="2" charset="-122"/>
              </a:rPr>
              <a:t>4</a:t>
            </a:r>
            <a:r>
              <a:rPr lang="en-US" altLang="zh-CN" sz="2400" b="1" baseline="30000" dirty="0">
                <a:solidFill>
                  <a:srgbClr val="000000"/>
                </a:solidFill>
                <a:latin typeface="华文楷体" panose="02010600040101010101" pitchFamily="2" charset="-122"/>
                <a:ea typeface="华文楷体" panose="02010600040101010101" pitchFamily="2" charset="-122"/>
              </a:rPr>
              <a:t>.</a:t>
            </a:r>
            <a:r>
              <a:rPr lang="en-US" altLang="zh-CN" sz="2400" b="1" dirty="0">
                <a:solidFill>
                  <a:srgbClr val="000000"/>
                </a:solidFill>
                <a:latin typeface="华文楷体" panose="02010600040101010101" pitchFamily="2" charset="-122"/>
                <a:ea typeface="华文楷体" panose="02010600040101010101" pitchFamily="2" charset="-122"/>
              </a:rPr>
              <a:t>4=4</a:t>
            </a:r>
            <a:r>
              <a:rPr lang="en-US" altLang="zh-CN" sz="2400" b="1" baseline="30000" dirty="0">
                <a:solidFill>
                  <a:srgbClr val="000000"/>
                </a:solidFill>
                <a:latin typeface="华文楷体" panose="02010600040101010101" pitchFamily="2" charset="-122"/>
                <a:ea typeface="华文楷体" panose="02010600040101010101" pitchFamily="2" charset="-122"/>
              </a:rPr>
              <a:t>3</a:t>
            </a:r>
            <a:r>
              <a:rPr lang="zh-CN" altLang="en-US" sz="2400" b="1" dirty="0">
                <a:solidFill>
                  <a:srgbClr val="000000"/>
                </a:solidFill>
                <a:latin typeface="华文楷体" panose="02010600040101010101" pitchFamily="2" charset="-122"/>
                <a:ea typeface="华文楷体" panose="02010600040101010101" pitchFamily="2" charset="-122"/>
              </a:rPr>
              <a:t>种可能取法</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grpSp>
        <p:nvGrpSpPr>
          <p:cNvPr id="9" name="Group 38"/>
          <p:cNvGrpSpPr/>
          <p:nvPr/>
        </p:nvGrpSpPr>
        <p:grpSpPr>
          <a:xfrm>
            <a:off x="2935288" y="1796733"/>
            <a:ext cx="2889250" cy="381000"/>
            <a:chOff x="2160" y="2208"/>
            <a:chExt cx="1680" cy="240"/>
          </a:xfrm>
        </p:grpSpPr>
        <p:sp>
          <p:nvSpPr>
            <p:cNvPr id="9235" name="Rectangle 39"/>
            <p:cNvSpPr/>
            <p:nvPr>
              <p:custDataLst>
                <p:tags r:id="rId35"/>
              </p:custDataLst>
            </p:nvPr>
          </p:nvSpPr>
          <p:spPr>
            <a:xfrm>
              <a:off x="2160" y="2208"/>
              <a:ext cx="240" cy="240"/>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solidFill>
                    <a:srgbClr val="003300"/>
                  </a:solidFill>
                  <a:latin typeface="Arial" panose="020B0604020202020204" pitchFamily="34" charset="0"/>
                  <a:ea typeface="宋体" panose="02010600030101010101" pitchFamily="2" charset="-122"/>
                </a:rPr>
                <a:t>1</a:t>
              </a:r>
              <a:endParaRPr lang="en-US" altLang="zh-CN" sz="2400" b="1" dirty="0">
                <a:solidFill>
                  <a:srgbClr val="003300"/>
                </a:solidFill>
                <a:latin typeface="Arial" panose="020B0604020202020204" pitchFamily="34" charset="0"/>
                <a:ea typeface="宋体" panose="02010600030101010101" pitchFamily="2" charset="-122"/>
              </a:endParaRPr>
            </a:p>
          </p:txBody>
        </p:sp>
        <p:sp>
          <p:nvSpPr>
            <p:cNvPr id="9236" name="Rectangle 40"/>
            <p:cNvSpPr/>
            <p:nvPr>
              <p:custDataLst>
                <p:tags r:id="rId36"/>
              </p:custDataLst>
            </p:nvPr>
          </p:nvSpPr>
          <p:spPr>
            <a:xfrm>
              <a:off x="2400" y="2208"/>
              <a:ext cx="240" cy="240"/>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solidFill>
                    <a:srgbClr val="003300"/>
                  </a:solidFill>
                  <a:latin typeface="Arial" panose="020B0604020202020204" pitchFamily="34" charset="0"/>
                  <a:ea typeface="宋体" panose="02010600030101010101" pitchFamily="2" charset="-122"/>
                </a:rPr>
                <a:t>2</a:t>
              </a:r>
              <a:endParaRPr lang="en-US" altLang="zh-CN" sz="2400" b="1" dirty="0">
                <a:solidFill>
                  <a:srgbClr val="003300"/>
                </a:solidFill>
                <a:latin typeface="Arial" panose="020B0604020202020204" pitchFamily="34" charset="0"/>
                <a:ea typeface="宋体" panose="02010600030101010101" pitchFamily="2" charset="-122"/>
              </a:endParaRPr>
            </a:p>
          </p:txBody>
        </p:sp>
        <p:sp>
          <p:nvSpPr>
            <p:cNvPr id="9237" name="Rectangle 41"/>
            <p:cNvSpPr/>
            <p:nvPr>
              <p:custDataLst>
                <p:tags r:id="rId37"/>
              </p:custDataLst>
            </p:nvPr>
          </p:nvSpPr>
          <p:spPr>
            <a:xfrm>
              <a:off x="2640" y="2208"/>
              <a:ext cx="240" cy="240"/>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solidFill>
                    <a:srgbClr val="003300"/>
                  </a:solidFill>
                  <a:latin typeface="Arial" panose="020B0604020202020204" pitchFamily="34" charset="0"/>
                  <a:ea typeface="宋体" panose="02010600030101010101" pitchFamily="2" charset="-122"/>
                </a:rPr>
                <a:t>3</a:t>
              </a:r>
              <a:endParaRPr lang="en-US" altLang="zh-CN" sz="2400" b="1" dirty="0">
                <a:solidFill>
                  <a:srgbClr val="003300"/>
                </a:solidFill>
                <a:latin typeface="Arial" panose="020B0604020202020204" pitchFamily="34" charset="0"/>
                <a:ea typeface="宋体" panose="02010600030101010101" pitchFamily="2" charset="-122"/>
              </a:endParaRPr>
            </a:p>
          </p:txBody>
        </p:sp>
        <p:sp>
          <p:nvSpPr>
            <p:cNvPr id="9238" name="Rectangle 42"/>
            <p:cNvSpPr/>
            <p:nvPr>
              <p:custDataLst>
                <p:tags r:id="rId38"/>
              </p:custDataLst>
            </p:nvPr>
          </p:nvSpPr>
          <p:spPr>
            <a:xfrm>
              <a:off x="3600" y="2208"/>
              <a:ext cx="240" cy="240"/>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sz="2400" b="1" i="1" dirty="0">
                  <a:solidFill>
                    <a:srgbClr val="003300"/>
                  </a:solidFill>
                  <a:latin typeface="Arial" panose="020B0604020202020204" pitchFamily="34" charset="0"/>
                  <a:ea typeface="宋体" panose="02010600030101010101" pitchFamily="2" charset="-122"/>
                </a:rPr>
                <a:t>k</a:t>
              </a:r>
              <a:endParaRPr lang="en-US" altLang="zh-CN" sz="2400" b="1" i="1" dirty="0">
                <a:solidFill>
                  <a:srgbClr val="003300"/>
                </a:solidFill>
                <a:latin typeface="Arial" panose="020B0604020202020204" pitchFamily="34" charset="0"/>
                <a:ea typeface="宋体" panose="02010600030101010101" pitchFamily="2" charset="-122"/>
              </a:endParaRPr>
            </a:p>
          </p:txBody>
        </p:sp>
        <p:sp>
          <p:nvSpPr>
            <p:cNvPr id="9239" name="Rectangle 43"/>
            <p:cNvSpPr/>
            <p:nvPr>
              <p:custDataLst>
                <p:tags r:id="rId39"/>
              </p:custDataLst>
            </p:nvPr>
          </p:nvSpPr>
          <p:spPr>
            <a:xfrm>
              <a:off x="2880" y="2208"/>
              <a:ext cx="720" cy="240"/>
            </a:xfrm>
            <a:prstGeom prst="rect">
              <a:avLst/>
            </a:prstGeom>
            <a:solidFill>
              <a:srgbClr val="66FFFF"/>
            </a:solidFill>
            <a:ln w="9525" cap="flat" cmpd="sng">
              <a:solidFill>
                <a:schemeClr val="tx1"/>
              </a:solidFill>
              <a:prstDash val="solid"/>
              <a:miter/>
              <a:headEnd type="none" w="med" len="med"/>
              <a:tailEnd type="none" w="med" len="med"/>
            </a:ln>
          </p:spPr>
          <p:txBody>
            <a:bodyPr wrap="none" anchor="ctr" anchorCtr="0"/>
            <a:p>
              <a:pPr algn="ctr"/>
              <a:r>
                <a:rPr lang="en-US" altLang="zh-CN" sz="2400" b="1" dirty="0">
                  <a:solidFill>
                    <a:srgbClr val="003300"/>
                  </a:solidFill>
                  <a:latin typeface="Arial" panose="020B0604020202020204" pitchFamily="34" charset="0"/>
                  <a:ea typeface="宋体" panose="02010600030101010101" pitchFamily="2" charset="-122"/>
                </a:rPr>
                <a:t>….</a:t>
              </a:r>
              <a:endParaRPr lang="en-US" altLang="zh-CN" sz="2400" b="1" dirty="0">
                <a:solidFill>
                  <a:srgbClr val="003300"/>
                </a:solidFill>
                <a:latin typeface="Arial" panose="020B0604020202020204" pitchFamily="34" charset="0"/>
                <a:ea typeface="宋体" panose="02010600030101010101" pitchFamily="2" charset="-122"/>
              </a:endParaRPr>
            </a:p>
          </p:txBody>
        </p:sp>
      </p:grpSp>
      <p:sp>
        <p:nvSpPr>
          <p:cNvPr id="44" name="Text Box 44"/>
          <p:cNvSpPr txBox="1"/>
          <p:nvPr>
            <p:custDataLst>
              <p:tags r:id="rId40"/>
            </p:custDataLst>
          </p:nvPr>
        </p:nvSpPr>
        <p:spPr>
          <a:xfrm>
            <a:off x="2935288" y="1339533"/>
            <a:ext cx="412750" cy="457200"/>
          </a:xfrm>
          <a:prstGeom prst="rect">
            <a:avLst/>
          </a:prstGeom>
          <a:noFill/>
          <a:ln w="9525">
            <a:noFill/>
          </a:ln>
        </p:spPr>
        <p:txBody>
          <a:bodyPr>
            <a:spAutoFit/>
          </a:bodyPr>
          <a:p>
            <a:pPr>
              <a:spcBef>
                <a:spcPct val="50000"/>
              </a:spcBef>
            </a:pPr>
            <a:r>
              <a:rPr lang="en-US" altLang="zh-CN" sz="2400" b="1" i="1" dirty="0">
                <a:solidFill>
                  <a:srgbClr val="003300"/>
                </a:solidFill>
                <a:latin typeface="Arial" panose="020B0604020202020204" pitchFamily="34" charset="0"/>
                <a:ea typeface="宋体" panose="02010600030101010101" pitchFamily="2" charset="-122"/>
              </a:rPr>
              <a:t>n</a:t>
            </a:r>
            <a:endParaRPr lang="en-US" altLang="zh-CN" sz="2400" b="1" i="1" dirty="0">
              <a:solidFill>
                <a:srgbClr val="003300"/>
              </a:solidFill>
              <a:latin typeface="Arial" panose="020B0604020202020204" pitchFamily="34" charset="0"/>
              <a:ea typeface="宋体" panose="02010600030101010101" pitchFamily="2" charset="-122"/>
            </a:endParaRPr>
          </a:p>
        </p:txBody>
      </p:sp>
      <p:sp>
        <p:nvSpPr>
          <p:cNvPr id="45" name="Text Box 45"/>
          <p:cNvSpPr txBox="1"/>
          <p:nvPr>
            <p:custDataLst>
              <p:tags r:id="rId41"/>
            </p:custDataLst>
          </p:nvPr>
        </p:nvSpPr>
        <p:spPr>
          <a:xfrm>
            <a:off x="3348038" y="1339533"/>
            <a:ext cx="412750" cy="457200"/>
          </a:xfrm>
          <a:prstGeom prst="rect">
            <a:avLst/>
          </a:prstGeom>
          <a:noFill/>
          <a:ln w="9525">
            <a:noFill/>
          </a:ln>
        </p:spPr>
        <p:txBody>
          <a:bodyPr>
            <a:spAutoFit/>
          </a:bodyPr>
          <a:p>
            <a:pPr>
              <a:spcBef>
                <a:spcPct val="50000"/>
              </a:spcBef>
            </a:pPr>
            <a:r>
              <a:rPr lang="en-US" altLang="zh-CN" sz="2400" b="1" i="1" dirty="0">
                <a:solidFill>
                  <a:srgbClr val="003300"/>
                </a:solidFill>
                <a:latin typeface="Arial" panose="020B0604020202020204" pitchFamily="34" charset="0"/>
                <a:ea typeface="宋体" panose="02010600030101010101" pitchFamily="2" charset="-122"/>
              </a:rPr>
              <a:t>n</a:t>
            </a:r>
            <a:endParaRPr lang="en-US" altLang="zh-CN" sz="2400" b="1" i="1" dirty="0">
              <a:solidFill>
                <a:srgbClr val="003300"/>
              </a:solidFill>
              <a:latin typeface="Arial" panose="020B0604020202020204" pitchFamily="34" charset="0"/>
              <a:ea typeface="宋体" panose="02010600030101010101" pitchFamily="2" charset="-122"/>
            </a:endParaRPr>
          </a:p>
        </p:txBody>
      </p:sp>
      <p:sp>
        <p:nvSpPr>
          <p:cNvPr id="46" name="Text Box 46"/>
          <p:cNvSpPr txBox="1"/>
          <p:nvPr>
            <p:custDataLst>
              <p:tags r:id="rId42"/>
            </p:custDataLst>
          </p:nvPr>
        </p:nvSpPr>
        <p:spPr>
          <a:xfrm>
            <a:off x="3760788" y="1339533"/>
            <a:ext cx="412750" cy="457200"/>
          </a:xfrm>
          <a:prstGeom prst="rect">
            <a:avLst/>
          </a:prstGeom>
          <a:noFill/>
          <a:ln w="9525">
            <a:noFill/>
          </a:ln>
        </p:spPr>
        <p:txBody>
          <a:bodyPr>
            <a:spAutoFit/>
          </a:bodyPr>
          <a:p>
            <a:pPr>
              <a:spcBef>
                <a:spcPct val="50000"/>
              </a:spcBef>
            </a:pPr>
            <a:r>
              <a:rPr lang="en-US" altLang="zh-CN" sz="2400" b="1" i="1" dirty="0">
                <a:solidFill>
                  <a:srgbClr val="003300"/>
                </a:solidFill>
                <a:latin typeface="Arial" panose="020B0604020202020204" pitchFamily="34" charset="0"/>
                <a:ea typeface="宋体" panose="02010600030101010101" pitchFamily="2" charset="-122"/>
              </a:rPr>
              <a:t>n</a:t>
            </a:r>
            <a:endParaRPr lang="en-US" altLang="zh-CN" sz="2400" b="1" i="1" dirty="0">
              <a:solidFill>
                <a:srgbClr val="003300"/>
              </a:solidFill>
              <a:latin typeface="Arial" panose="020B0604020202020204" pitchFamily="34" charset="0"/>
              <a:ea typeface="宋体" panose="02010600030101010101" pitchFamily="2" charset="-122"/>
            </a:endParaRPr>
          </a:p>
        </p:txBody>
      </p:sp>
      <p:sp>
        <p:nvSpPr>
          <p:cNvPr id="47" name="Text Box 47"/>
          <p:cNvSpPr txBox="1"/>
          <p:nvPr>
            <p:custDataLst>
              <p:tags r:id="rId43"/>
            </p:custDataLst>
          </p:nvPr>
        </p:nvSpPr>
        <p:spPr>
          <a:xfrm>
            <a:off x="5411788" y="1339533"/>
            <a:ext cx="412750" cy="457200"/>
          </a:xfrm>
          <a:prstGeom prst="rect">
            <a:avLst/>
          </a:prstGeom>
          <a:noFill/>
          <a:ln w="9525">
            <a:noFill/>
          </a:ln>
        </p:spPr>
        <p:txBody>
          <a:bodyPr>
            <a:spAutoFit/>
          </a:bodyPr>
          <a:p>
            <a:pPr>
              <a:spcBef>
                <a:spcPct val="50000"/>
              </a:spcBef>
            </a:pPr>
            <a:r>
              <a:rPr lang="en-US" altLang="zh-CN" sz="2400" b="1" i="1" dirty="0">
                <a:solidFill>
                  <a:srgbClr val="003300"/>
                </a:solidFill>
                <a:latin typeface="Arial" panose="020B0604020202020204" pitchFamily="34" charset="0"/>
                <a:ea typeface="宋体" panose="02010600030101010101" pitchFamily="2" charset="-122"/>
              </a:rPr>
              <a:t>n</a:t>
            </a:r>
            <a:endParaRPr lang="en-US" altLang="zh-CN" sz="2400" b="1" i="1" dirty="0">
              <a:solidFill>
                <a:srgbClr val="003300"/>
              </a:solidFill>
              <a:latin typeface="Arial" panose="020B0604020202020204" pitchFamily="34" charset="0"/>
              <a:ea typeface="宋体" panose="02010600030101010101" pitchFamily="2" charset="-122"/>
            </a:endParaRPr>
          </a:p>
        </p:txBody>
      </p:sp>
      <p:grpSp>
        <p:nvGrpSpPr>
          <p:cNvPr id="10" name="组合 48"/>
          <p:cNvGrpSpPr/>
          <p:nvPr/>
        </p:nvGrpSpPr>
        <p:grpSpPr>
          <a:xfrm>
            <a:off x="539750" y="287020"/>
            <a:ext cx="8280400" cy="1384300"/>
            <a:chOff x="539552" y="1"/>
            <a:chExt cx="8280920" cy="1384995"/>
          </a:xfrm>
        </p:grpSpPr>
        <p:sp>
          <p:nvSpPr>
            <p:cNvPr id="9234" name="Text Box 3"/>
            <p:cNvSpPr txBox="1"/>
            <p:nvPr>
              <p:custDataLst>
                <p:tags r:id="rId44"/>
              </p:custDataLst>
            </p:nvPr>
          </p:nvSpPr>
          <p:spPr>
            <a:xfrm>
              <a:off x="539552" y="1"/>
              <a:ext cx="8280920" cy="1384995"/>
            </a:xfrm>
            <a:prstGeom prst="rect">
              <a:avLst/>
            </a:prstGeom>
            <a:noFill/>
            <a:ln w="9525">
              <a:noFill/>
            </a:ln>
          </p:spPr>
          <p:txBody>
            <a:bodyPr>
              <a:spAutoFit/>
            </a:bodyPr>
            <a:p>
              <a:pPr>
                <a:spcBef>
                  <a:spcPct val="50000"/>
                </a:spcBef>
              </a:pPr>
              <a:r>
                <a:rPr lang="en-US" altLang="zh-CN" sz="2400" b="1" dirty="0">
                  <a:solidFill>
                    <a:srgbClr val="000000"/>
                  </a:solidFill>
                  <a:latin typeface="华文楷体" panose="02010600040101010101" pitchFamily="2" charset="-122"/>
                  <a:ea typeface="华文楷体" panose="02010600040101010101" pitchFamily="2" charset="-122"/>
                </a:rPr>
                <a:t>2</a:t>
              </a:r>
              <a:r>
                <a:rPr lang="zh-CN" altLang="en-US" sz="2400" b="1" dirty="0">
                  <a:solidFill>
                    <a:srgbClr val="000000"/>
                  </a:solidFill>
                  <a:latin typeface="华文楷体" panose="02010600040101010101" pitchFamily="2" charset="-122"/>
                  <a:ea typeface="华文楷体" panose="02010600040101010101" pitchFamily="2" charset="-122"/>
                </a:rPr>
                <a:t>、可重复排列：从</a:t>
              </a:r>
              <a:r>
                <a:rPr lang="en-US" altLang="zh-CN" sz="2400" b="1" i="1" dirty="0">
                  <a:solidFill>
                    <a:srgbClr val="000000"/>
                  </a:solidFill>
                  <a:latin typeface="华文楷体" panose="02010600040101010101" pitchFamily="2" charset="-122"/>
                  <a:ea typeface="华文楷体" panose="02010600040101010101" pitchFamily="2" charset="-122"/>
                </a:rPr>
                <a:t>n</a:t>
              </a:r>
              <a:r>
                <a:rPr lang="zh-CN" altLang="en-US" sz="2400" b="1" dirty="0">
                  <a:solidFill>
                    <a:srgbClr val="000000"/>
                  </a:solidFill>
                  <a:latin typeface="华文楷体" panose="02010600040101010101" pitchFamily="2" charset="-122"/>
                  <a:ea typeface="华文楷体" panose="02010600040101010101" pitchFamily="2" charset="-122"/>
                </a:rPr>
                <a:t>个不同元素中任取</a:t>
              </a:r>
              <a:r>
                <a:rPr lang="en-US" altLang="zh-CN" sz="2400" b="1" dirty="0">
                  <a:solidFill>
                    <a:srgbClr val="000000"/>
                  </a:solidFill>
                  <a:latin typeface="华文楷体" panose="02010600040101010101" pitchFamily="2" charset="-122"/>
                  <a:ea typeface="华文楷体" panose="02010600040101010101" pitchFamily="2" charset="-122"/>
                </a:rPr>
                <a:t>k</a:t>
              </a:r>
              <a:r>
                <a:rPr lang="zh-CN" altLang="en-US" sz="2400" b="1" dirty="0">
                  <a:solidFill>
                    <a:srgbClr val="000000"/>
                  </a:solidFill>
                  <a:latin typeface="华文楷体" panose="02010600040101010101" pitchFamily="2" charset="-122"/>
                  <a:ea typeface="华文楷体" panose="02010600040101010101" pitchFamily="2" charset="-122"/>
                </a:rPr>
                <a:t>个允许重复地排成一列</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共有</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种排法</a:t>
              </a:r>
              <a:r>
                <a:rPr lang="en-US" altLang="zh-CN" sz="2400" b="1" dirty="0">
                  <a:solidFill>
                    <a:srgbClr val="000000"/>
                  </a:solidFill>
                  <a:latin typeface="华文楷体" panose="02010600040101010101" pitchFamily="2" charset="-122"/>
                  <a:ea typeface="华文楷体" panose="02010600040101010101" pitchFamily="2" charset="-122"/>
                </a:rPr>
                <a:t>.</a:t>
              </a:r>
              <a:endParaRPr lang="zh-CN" altLang="en-US" sz="2400" b="1" dirty="0">
                <a:solidFill>
                  <a:srgbClr val="000000"/>
                </a:solidFill>
                <a:latin typeface="华文楷体" panose="02010600040101010101" pitchFamily="2" charset="-122"/>
                <a:ea typeface="华文楷体" panose="02010600040101010101" pitchFamily="2" charset="-122"/>
              </a:endParaRPr>
            </a:p>
            <a:p>
              <a:pPr>
                <a:spcBef>
                  <a:spcPct val="50000"/>
                </a:spcBef>
              </a:pPr>
              <a:endParaRPr lang="zh-CN" altLang="en-US" sz="2400" b="1" dirty="0">
                <a:solidFill>
                  <a:srgbClr val="000000"/>
                </a:solidFill>
                <a:latin typeface="华文楷体" panose="02010600040101010101" pitchFamily="2" charset="-122"/>
                <a:ea typeface="华文楷体" panose="02010600040101010101" pitchFamily="2" charset="-122"/>
              </a:endParaRPr>
            </a:p>
          </p:txBody>
        </p:sp>
        <p:graphicFrame>
          <p:nvGraphicFramePr>
            <p:cNvPr id="9219" name="Object 48"/>
            <p:cNvGraphicFramePr/>
            <p:nvPr>
              <p:custDataLst>
                <p:tags r:id="rId45"/>
              </p:custDataLst>
            </p:nvPr>
          </p:nvGraphicFramePr>
          <p:xfrm>
            <a:off x="1734660" y="375073"/>
            <a:ext cx="360040" cy="437443"/>
          </p:xfrm>
          <a:graphic>
            <a:graphicData uri="http://schemas.openxmlformats.org/presentationml/2006/ole">
              <mc:AlternateContent xmlns:mc="http://schemas.openxmlformats.org/markup-compatibility/2006">
                <mc:Choice xmlns:v="urn:schemas-microsoft-com:vml" Requires="v">
                  <p:oleObj spid="_x0000_s3107" name="" r:id="rId46" imgW="177800" imgH="202565" progId="Equation.DSMT4">
                    <p:embed/>
                  </p:oleObj>
                </mc:Choice>
                <mc:Fallback>
                  <p:oleObj name="" r:id="rId46" imgW="177800" imgH="202565" progId="Equation.DSMT4">
                    <p:embed/>
                    <p:pic>
                      <p:nvPicPr>
                        <p:cNvPr id="0" name="图片 3106"/>
                        <p:cNvPicPr/>
                        <p:nvPr/>
                      </p:nvPicPr>
                      <p:blipFill>
                        <a:blip r:embed="rId47"/>
                        <a:stretch>
                          <a:fillRect/>
                        </a:stretch>
                      </p:blipFill>
                      <p:spPr>
                        <a:xfrm>
                          <a:off x="1734660" y="375073"/>
                          <a:ext cx="360040" cy="437443"/>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subTnLst>
                                    <p:audio>
                                      <p:cMediaNode>
                                        <p:cTn display="0" masterRel="sameClick">
                                          <p:stCondLst>
                                            <p:cond evt="begin" delay="0">
                                              <p:tn val="10"/>
                                            </p:cond>
                                          </p:stCondLst>
                                          <p:endCondLst>
                                            <p:cond evt="onStopAudio" delay="0">
                                              <p:tgtEl>
                                                <p:sldTgt/>
                                              </p:tgtEl>
                                            </p:cond>
                                          </p:endCondLst>
                                        </p:cTn>
                                        <p:tgtEl>
                                          <p:sndTgt r:embed="rId48"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4">
                                            <p:txEl>
                                              <p:charRg st="0" end="2"/>
                                            </p:txEl>
                                          </p:spTgt>
                                        </p:tgtEl>
                                        <p:attrNameLst>
                                          <p:attrName>style.visibility</p:attrName>
                                        </p:attrNameLst>
                                      </p:cBhvr>
                                      <p:to>
                                        <p:strVal val="visible"/>
                                      </p:to>
                                    </p:set>
                                    <p:animEffect transition="in" filter="box(out)">
                                      <p:cBhvr>
                                        <p:cTn id="17" dur="500"/>
                                        <p:tgtEl>
                                          <p:spTgt spid="44">
                                            <p:txEl>
                                              <p:charRg st="0"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8"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5">
                                            <p:txEl>
                                              <p:charRg st="0" end="2"/>
                                            </p:txEl>
                                          </p:spTgt>
                                        </p:tgtEl>
                                        <p:attrNameLst>
                                          <p:attrName>style.visibility</p:attrName>
                                        </p:attrNameLst>
                                      </p:cBhvr>
                                      <p:to>
                                        <p:strVal val="visible"/>
                                      </p:to>
                                    </p:set>
                                    <p:animEffect transition="in" filter="box(out)">
                                      <p:cBhvr>
                                        <p:cTn id="22" dur="500"/>
                                        <p:tgtEl>
                                          <p:spTgt spid="45">
                                            <p:txEl>
                                              <p:charRg st="0"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8"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6">
                                            <p:txEl>
                                              <p:charRg st="0" end="2"/>
                                            </p:txEl>
                                          </p:spTgt>
                                        </p:tgtEl>
                                        <p:attrNameLst>
                                          <p:attrName>style.visibility</p:attrName>
                                        </p:attrNameLst>
                                      </p:cBhvr>
                                      <p:to>
                                        <p:strVal val="visible"/>
                                      </p:to>
                                    </p:set>
                                    <p:animEffect transition="in" filter="box(out)">
                                      <p:cBhvr>
                                        <p:cTn id="27" dur="500"/>
                                        <p:tgtEl>
                                          <p:spTgt spid="46">
                                            <p:txEl>
                                              <p:charRg st="0"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8"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7">
                                            <p:txEl>
                                              <p:charRg st="0" end="2"/>
                                            </p:txEl>
                                          </p:spTgt>
                                        </p:tgtEl>
                                        <p:attrNameLst>
                                          <p:attrName>style.visibility</p:attrName>
                                        </p:attrNameLst>
                                      </p:cBhvr>
                                      <p:to>
                                        <p:strVal val="visible"/>
                                      </p:to>
                                    </p:set>
                                    <p:animEffect transition="in" filter="box(out)">
                                      <p:cBhvr>
                                        <p:cTn id="32" dur="500"/>
                                        <p:tgtEl>
                                          <p:spTgt spid="47">
                                            <p:txEl>
                                              <p:charRg st="0" end="2"/>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48"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000000"/>
                                          </p:val>
                                        </p:tav>
                                        <p:tav tm="100000">
                                          <p:val>
                                            <p:strVal val="#ppt_w"/>
                                          </p:val>
                                        </p:tav>
                                      </p:tavLst>
                                    </p:anim>
                                    <p:anim calcmode="lin" valueType="num">
                                      <p:cBhvr>
                                        <p:cTn id="43" dur="500" fill="hold"/>
                                        <p:tgtEl>
                                          <p:spTgt spid="2"/>
                                        </p:tgtEl>
                                        <p:attrNameLst>
                                          <p:attrName>ppt_h</p:attrName>
                                        </p:attrNameLst>
                                      </p:cBhvr>
                                      <p:tavLst>
                                        <p:tav tm="0">
                                          <p:val>
                                            <p:fltVal val="0.000000"/>
                                          </p:val>
                                        </p:tav>
                                        <p:tav tm="100000">
                                          <p:val>
                                            <p:strVal val="#ppt_h"/>
                                          </p:val>
                                        </p:tav>
                                      </p:tavLst>
                                    </p:anim>
                                    <p:anim calcmode="lin" valueType="num">
                                      <p:cBhvr>
                                        <p:cTn id="44" dur="500" fill="hold"/>
                                        <p:tgtEl>
                                          <p:spTgt spid="2"/>
                                        </p:tgtEl>
                                        <p:attrNameLst>
                                          <p:attrName>style.rotation</p:attrName>
                                        </p:attrNameLst>
                                      </p:cBhvr>
                                      <p:tavLst>
                                        <p:tav tm="0">
                                          <p:val>
                                            <p:fltVal val="360.000000"/>
                                          </p:val>
                                        </p:tav>
                                        <p:tav tm="100000">
                                          <p:val>
                                            <p:fltVal val="0.000000"/>
                                          </p:val>
                                        </p:tav>
                                      </p:tavLst>
                                    </p:anim>
                                    <p:animEffect transition="in" filter="fade">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childTnLst>
                          </p:cTn>
                        </p:par>
                        <p:par>
                          <p:cTn id="51" fill="hold">
                            <p:stCondLst>
                              <p:cond delay="500"/>
                            </p:stCondLst>
                            <p:childTnLst>
                              <p:par>
                                <p:cTn id="52" presetID="2" presetClass="entr" presetSubtype="2"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1+#ppt_w/2"/>
                                          </p:val>
                                        </p:tav>
                                        <p:tav tm="100000">
                                          <p:val>
                                            <p:strVal val="#ppt_x"/>
                                          </p:val>
                                        </p:tav>
                                      </p:tavLst>
                                    </p:anim>
                                    <p:anim calcmode="lin" valueType="num">
                                      <p:cBhvr additive="base">
                                        <p:cTn id="55" dur="500" fill="hold"/>
                                        <p:tgtEl>
                                          <p:spTgt spid="3"/>
                                        </p:tgtEl>
                                        <p:attrNameLst>
                                          <p:attrName>ppt_y</p:attrName>
                                        </p:attrNameLst>
                                      </p:cBhvr>
                                      <p:tavLst>
                                        <p:tav tm="0">
                                          <p:val>
                                            <p:strVal val="#ppt_y"/>
                                          </p:val>
                                        </p:tav>
                                        <p:tav tm="100000">
                                          <p:val>
                                            <p:strVal val="#ppt_y"/>
                                          </p:val>
                                        </p:tav>
                                      </p:tavLst>
                                    </p:anim>
                                  </p:childTnLst>
                                </p:cTn>
                              </p:par>
                            </p:childTnLst>
                          </p:cTn>
                        </p:par>
                        <p:par>
                          <p:cTn id="56" fill="hold">
                            <p:stCondLst>
                              <p:cond delay="1000"/>
                            </p:stCondLst>
                            <p:childTnLst>
                              <p:par>
                                <p:cTn id="57" presetID="2" presetClass="entr" presetSubtype="1"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ppt_x"/>
                                          </p:val>
                                        </p:tav>
                                        <p:tav tm="100000">
                                          <p:val>
                                            <p:strVal val="#ppt_x"/>
                                          </p:val>
                                        </p:tav>
                                      </p:tavLst>
                                    </p:anim>
                                    <p:anim calcmode="lin" valueType="num">
                                      <p:cBhvr additive="base">
                                        <p:cTn id="6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fill="hold"/>
                                        <p:tgtEl>
                                          <p:spTgt spid="7"/>
                                        </p:tgtEl>
                                        <p:attrNameLst>
                                          <p:attrName>ppt_x</p:attrName>
                                        </p:attrNameLst>
                                      </p:cBhvr>
                                      <p:tavLst>
                                        <p:tav tm="0">
                                          <p:val>
                                            <p:strVal val="#ppt_x"/>
                                          </p:val>
                                        </p:tav>
                                        <p:tav tm="100000">
                                          <p:val>
                                            <p:strVal val="#ppt_x"/>
                                          </p:val>
                                        </p:tav>
                                      </p:tavLst>
                                    </p:anim>
                                    <p:anim calcmode="lin" valueType="num">
                                      <p:cBhvr additive="base">
                                        <p:cTn id="7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 calcmode="lin" valueType="num">
                                      <p:cBhvr additive="base">
                                        <p:cTn id="77" dur="500" fill="hold"/>
                                        <p:tgtEl>
                                          <p:spTgt spid="8"/>
                                        </p:tgtEl>
                                        <p:attrNameLst>
                                          <p:attrName>ppt_x</p:attrName>
                                        </p:attrNameLst>
                                      </p:cBhvr>
                                      <p:tavLst>
                                        <p:tav tm="0">
                                          <p:val>
                                            <p:strVal val="#ppt_x"/>
                                          </p:val>
                                        </p:tav>
                                        <p:tav tm="100000">
                                          <p:val>
                                            <p:strVal val="#ppt_x"/>
                                          </p:val>
                                        </p:tav>
                                      </p:tavLst>
                                    </p:anim>
                                    <p:anim calcmode="lin" valueType="num">
                                      <p:cBhvr additive="base">
                                        <p:cTn id="7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37"/>
                                        </p:tgtEl>
                                        <p:attrNameLst>
                                          <p:attrName>style.visibility</p:attrName>
                                        </p:attrNameLst>
                                      </p:cBhvr>
                                      <p:to>
                                        <p:strVal val="visible"/>
                                      </p:to>
                                    </p:set>
                                    <p:anim calcmode="lin" valueType="num">
                                      <p:cBhvr additive="base">
                                        <p:cTn id="83" dur="500" fill="hold"/>
                                        <p:tgtEl>
                                          <p:spTgt spid="37"/>
                                        </p:tgtEl>
                                        <p:attrNameLst>
                                          <p:attrName>ppt_x</p:attrName>
                                        </p:attrNameLst>
                                      </p:cBhvr>
                                      <p:tavLst>
                                        <p:tav tm="0">
                                          <p:val>
                                            <p:strVal val="1+#ppt_w/2"/>
                                          </p:val>
                                        </p:tav>
                                        <p:tav tm="100000">
                                          <p:val>
                                            <p:strVal val="#ppt_x"/>
                                          </p:val>
                                        </p:tav>
                                      </p:tavLst>
                                    </p:anim>
                                    <p:anim calcmode="lin" valueType="num">
                                      <p:cBhvr additive="base">
                                        <p:cTn id="84"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15" grpId="0" bldLvl="0" animBg="1"/>
      <p:bldP spid="37" grpId="0"/>
      <p:bldP spid="44" grpId="0" build="p"/>
      <p:bldP spid="45" grpId="0" build="p"/>
      <p:bldP spid="46" grpId="0" build="p"/>
      <p:bldP spid="4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4"/>
          <p:cNvGrpSpPr/>
          <p:nvPr/>
        </p:nvGrpSpPr>
        <p:grpSpPr>
          <a:xfrm>
            <a:off x="539750" y="812800"/>
            <a:ext cx="8424863" cy="2141538"/>
            <a:chOff x="340" y="512"/>
            <a:chExt cx="5307" cy="1349"/>
          </a:xfrm>
        </p:grpSpPr>
        <p:graphicFrame>
          <p:nvGraphicFramePr>
            <p:cNvPr id="10243" name="Object 5"/>
            <p:cNvGraphicFramePr/>
            <p:nvPr>
              <p:custDataLst>
                <p:tags r:id="rId1"/>
              </p:custDataLst>
            </p:nvPr>
          </p:nvGraphicFramePr>
          <p:xfrm>
            <a:off x="5366" y="527"/>
            <a:ext cx="181" cy="287"/>
          </p:xfrm>
          <a:graphic>
            <a:graphicData uri="http://schemas.openxmlformats.org/presentationml/2006/ole">
              <mc:AlternateContent xmlns:mc="http://schemas.openxmlformats.org/markup-compatibility/2006">
                <mc:Choice xmlns:v="urn:schemas-microsoft-com:vml" Requires="v">
                  <p:oleObj spid="_x0000_s3101" name="" r:id="rId2" imgW="304800" imgH="481965" progId="Equation.3">
                    <p:embed/>
                  </p:oleObj>
                </mc:Choice>
                <mc:Fallback>
                  <p:oleObj name="" r:id="rId2" imgW="304800" imgH="481965" progId="Equation.3">
                    <p:embed/>
                    <p:pic>
                      <p:nvPicPr>
                        <p:cNvPr id="0" name="图片 3100"/>
                        <p:cNvPicPr/>
                        <p:nvPr/>
                      </p:nvPicPr>
                      <p:blipFill>
                        <a:blip r:embed="rId3"/>
                        <a:stretch>
                          <a:fillRect/>
                        </a:stretch>
                      </p:blipFill>
                      <p:spPr>
                        <a:xfrm>
                          <a:off x="5366" y="527"/>
                          <a:ext cx="181" cy="287"/>
                        </a:xfrm>
                        <a:prstGeom prst="rect">
                          <a:avLst/>
                        </a:prstGeom>
                        <a:noFill/>
                        <a:ln w="38100">
                          <a:noFill/>
                          <a:miter/>
                        </a:ln>
                      </p:spPr>
                    </p:pic>
                  </p:oleObj>
                </mc:Fallback>
              </mc:AlternateContent>
            </a:graphicData>
          </a:graphic>
        </p:graphicFrame>
        <p:grpSp>
          <p:nvGrpSpPr>
            <p:cNvPr id="10249" name="Group 12"/>
            <p:cNvGrpSpPr/>
            <p:nvPr/>
          </p:nvGrpSpPr>
          <p:grpSpPr>
            <a:xfrm>
              <a:off x="340" y="512"/>
              <a:ext cx="5307" cy="1349"/>
              <a:chOff x="340" y="512"/>
              <a:chExt cx="5307" cy="1349"/>
            </a:xfrm>
          </p:grpSpPr>
          <p:sp>
            <p:nvSpPr>
              <p:cNvPr id="10250" name="Text Box 4"/>
              <p:cNvSpPr txBox="1"/>
              <p:nvPr>
                <p:custDataLst>
                  <p:tags r:id="rId4"/>
                </p:custDataLst>
              </p:nvPr>
            </p:nvSpPr>
            <p:spPr>
              <a:xfrm>
                <a:off x="340" y="512"/>
                <a:ext cx="5307" cy="523"/>
              </a:xfrm>
              <a:prstGeom prst="rect">
                <a:avLst/>
              </a:prstGeom>
              <a:noFill/>
              <a:ln w="9525">
                <a:noFill/>
              </a:ln>
            </p:spPr>
            <p:txBody>
              <a:bodyPr>
                <a:spAutoFit/>
              </a:bodyPr>
              <a:p>
                <a:r>
                  <a:rPr lang="en-US" altLang="zh-CN" b="1" dirty="0">
                    <a:solidFill>
                      <a:srgbClr val="FF9933"/>
                    </a:solidFill>
                    <a:latin typeface="楷体_GB2312" pitchFamily="49" charset="-122"/>
                    <a:ea typeface="楷体_GB2312" pitchFamily="49" charset="-122"/>
                  </a:rPr>
                  <a:t> </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a:t>
                </a:r>
                <a:r>
                  <a:rPr lang="zh-CN" altLang="en-US" sz="2400" b="1" dirty="0">
                    <a:solidFill>
                      <a:srgbClr val="000000"/>
                    </a:solidFill>
                    <a:latin typeface="华文楷体" panose="02010600040101010101" pitchFamily="2" charset="-122"/>
                    <a:ea typeface="华文楷体" panose="02010600040101010101" pitchFamily="2" charset="-122"/>
                  </a:rPr>
                  <a:t>不尽相异元素的全排列：</a:t>
                </a:r>
                <a:r>
                  <a:rPr lang="zh-CN" altLang="en-US" b="1" dirty="0">
                    <a:solidFill>
                      <a:srgbClr val="000000"/>
                    </a:solidFill>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n</a:t>
                </a:r>
                <a:r>
                  <a:rPr lang="zh-CN" altLang="en-US" sz="2400" b="1" dirty="0">
                    <a:latin typeface="华文楷体" panose="02010600040101010101" pitchFamily="2" charset="-122"/>
                    <a:ea typeface="华文楷体" panose="02010600040101010101" pitchFamily="2" charset="-122"/>
                  </a:rPr>
                  <a:t>个元素中有 </a:t>
                </a:r>
                <a:r>
                  <a:rPr lang="en-US" altLang="zh-CN" sz="2400" b="1" i="1" dirty="0">
                    <a:latin typeface="华文楷体" panose="02010600040101010101" pitchFamily="2" charset="-122"/>
                    <a:ea typeface="华文楷体" panose="02010600040101010101" pitchFamily="2" charset="-122"/>
                  </a:rPr>
                  <a:t>m</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类</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第</a:t>
                </a:r>
                <a:r>
                  <a:rPr lang="zh-CN" altLang="en-US" sz="2400" b="1" i="1" dirty="0">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类中有</a:t>
                </a:r>
                <a:r>
                  <a:rPr lang="zh-CN" altLang="en-US" sz="2400" b="1" i="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个相同的元素，</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0244" name="Object 6"/>
              <p:cNvGraphicFramePr/>
              <p:nvPr>
                <p:custDataLst>
                  <p:tags r:id="rId5"/>
                </p:custDataLst>
              </p:nvPr>
            </p:nvGraphicFramePr>
            <p:xfrm>
              <a:off x="1791" y="1162"/>
              <a:ext cx="2072" cy="304"/>
            </p:xfrm>
            <a:graphic>
              <a:graphicData uri="http://schemas.openxmlformats.org/presentationml/2006/ole">
                <mc:AlternateContent xmlns:mc="http://schemas.openxmlformats.org/markup-compatibility/2006">
                  <mc:Choice xmlns:v="urn:schemas-microsoft-com:vml" Requires="v">
                    <p:oleObj spid="_x0000_s3102" name="" r:id="rId6" imgW="3288030" imgH="482600" progId="Equation.3">
                      <p:embed/>
                    </p:oleObj>
                  </mc:Choice>
                  <mc:Fallback>
                    <p:oleObj name="" r:id="rId6" imgW="3288030" imgH="482600" progId="Equation.3">
                      <p:embed/>
                      <p:pic>
                        <p:nvPicPr>
                          <p:cNvPr id="0" name="图片 3101"/>
                          <p:cNvPicPr/>
                          <p:nvPr/>
                        </p:nvPicPr>
                        <p:blipFill>
                          <a:blip r:embed="rId7"/>
                          <a:stretch>
                            <a:fillRect/>
                          </a:stretch>
                        </p:blipFill>
                        <p:spPr>
                          <a:xfrm>
                            <a:off x="1791" y="1162"/>
                            <a:ext cx="2072" cy="304"/>
                          </a:xfrm>
                          <a:prstGeom prst="rect">
                            <a:avLst/>
                          </a:prstGeom>
                          <a:noFill/>
                          <a:ln w="38100">
                            <a:noFill/>
                            <a:miter/>
                          </a:ln>
                        </p:spPr>
                      </p:pic>
                    </p:oleObj>
                  </mc:Fallback>
                </mc:AlternateContent>
              </a:graphicData>
            </a:graphic>
          </p:graphicFrame>
          <p:sp>
            <p:nvSpPr>
              <p:cNvPr id="10251" name="Text Box 7"/>
              <p:cNvSpPr txBox="1"/>
              <p:nvPr>
                <p:custDataLst>
                  <p:tags r:id="rId8"/>
                </p:custDataLst>
              </p:nvPr>
            </p:nvSpPr>
            <p:spPr>
              <a:xfrm>
                <a:off x="340" y="1570"/>
                <a:ext cx="3414" cy="291"/>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将这 </a:t>
                </a:r>
                <a:r>
                  <a:rPr lang="en-US" altLang="zh-CN" sz="2400" b="1" i="1" dirty="0">
                    <a:latin typeface="华文楷体" panose="02010600040101010101" pitchFamily="2" charset="-122"/>
                    <a:ea typeface="华文楷体" panose="02010600040101010101" pitchFamily="2" charset="-122"/>
                  </a:rPr>
                  <a:t>n</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个元素按一定的次序排成一排，</a:t>
                </a:r>
                <a:endParaRPr lang="zh-CN" altLang="en-US" sz="2400" b="1" dirty="0">
                  <a:latin typeface="华文楷体" panose="02010600040101010101" pitchFamily="2" charset="-122"/>
                  <a:ea typeface="华文楷体" panose="02010600040101010101" pitchFamily="2" charset="-122"/>
                </a:endParaRPr>
              </a:p>
            </p:txBody>
          </p:sp>
        </p:grpSp>
      </p:grpSp>
      <p:grpSp>
        <p:nvGrpSpPr>
          <p:cNvPr id="4" name="Group 13"/>
          <p:cNvGrpSpPr/>
          <p:nvPr/>
        </p:nvGrpSpPr>
        <p:grpSpPr>
          <a:xfrm>
            <a:off x="538163" y="3068638"/>
            <a:ext cx="5257800" cy="2117725"/>
            <a:chOff x="339" y="1933"/>
            <a:chExt cx="3312" cy="1334"/>
          </a:xfrm>
        </p:grpSpPr>
        <p:graphicFrame>
          <p:nvGraphicFramePr>
            <p:cNvPr id="10242" name="Object 9"/>
            <p:cNvGraphicFramePr/>
            <p:nvPr>
              <p:custDataLst>
                <p:tags r:id="rId9"/>
              </p:custDataLst>
            </p:nvPr>
          </p:nvGraphicFramePr>
          <p:xfrm>
            <a:off x="2109" y="2296"/>
            <a:ext cx="1128" cy="656"/>
          </p:xfrm>
          <a:graphic>
            <a:graphicData uri="http://schemas.openxmlformats.org/presentationml/2006/ole">
              <mc:AlternateContent xmlns:mc="http://schemas.openxmlformats.org/markup-compatibility/2006">
                <mc:Choice xmlns:v="urn:schemas-microsoft-com:vml" Requires="v">
                  <p:oleObj spid="_x0000_s3104" name="" r:id="rId10" imgW="1790065" imgH="1040765" progId="Equation.3">
                    <p:embed/>
                  </p:oleObj>
                </mc:Choice>
                <mc:Fallback>
                  <p:oleObj name="" r:id="rId10" imgW="1790065" imgH="1040765" progId="Equation.3">
                    <p:embed/>
                    <p:pic>
                      <p:nvPicPr>
                        <p:cNvPr id="0" name="图片 3103"/>
                        <p:cNvPicPr/>
                        <p:nvPr/>
                      </p:nvPicPr>
                      <p:blipFill>
                        <a:blip r:embed="rId11"/>
                        <a:stretch>
                          <a:fillRect/>
                        </a:stretch>
                      </p:blipFill>
                      <p:spPr>
                        <a:xfrm>
                          <a:off x="2109" y="2296"/>
                          <a:ext cx="1128" cy="656"/>
                        </a:xfrm>
                        <a:prstGeom prst="rect">
                          <a:avLst/>
                        </a:prstGeom>
                        <a:noFill/>
                        <a:ln w="38100">
                          <a:noFill/>
                          <a:miter/>
                        </a:ln>
                      </p:spPr>
                    </p:pic>
                  </p:oleObj>
                </mc:Fallback>
              </mc:AlternateContent>
            </a:graphicData>
          </a:graphic>
        </p:graphicFrame>
        <p:sp>
          <p:nvSpPr>
            <p:cNvPr id="10247" name="Text Box 10"/>
            <p:cNvSpPr txBox="1"/>
            <p:nvPr>
              <p:custDataLst>
                <p:tags r:id="rId12"/>
              </p:custDataLst>
            </p:nvPr>
          </p:nvSpPr>
          <p:spPr>
            <a:xfrm>
              <a:off x="385" y="2976"/>
              <a:ext cx="353" cy="291"/>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种</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sp>
          <p:nvSpPr>
            <p:cNvPr id="10248" name="Rectangle 11"/>
            <p:cNvSpPr/>
            <p:nvPr>
              <p:custDataLst>
                <p:tags r:id="rId13"/>
              </p:custDataLst>
            </p:nvPr>
          </p:nvSpPr>
          <p:spPr>
            <a:xfrm>
              <a:off x="339" y="1933"/>
              <a:ext cx="3312" cy="291"/>
            </a:xfrm>
            <a:prstGeom prst="rect">
              <a:avLst/>
            </a:prstGeom>
            <a:noFill/>
            <a:ln w="9525">
              <a:noFill/>
            </a:ln>
          </p:spPr>
          <p:txBody>
            <a:bodyPr>
              <a:spAutoFit/>
            </a:bodyPr>
            <a:p>
              <a:pPr>
                <a:spcBef>
                  <a:spcPct val="50000"/>
                </a:spcBef>
              </a:pPr>
              <a:r>
                <a:rPr lang="zh-CN" altLang="en-US" sz="2400" b="1" dirty="0">
                  <a:latin typeface="华文楷体" panose="02010600040101010101" pitchFamily="2" charset="-122"/>
                  <a:ea typeface="华文楷体" panose="02010600040101010101" pitchFamily="2" charset="-122"/>
                </a:rPr>
                <a:t>不同的排法共有：</a:t>
              </a:r>
              <a:endParaRPr lang="zh-CN" altLang="en-US" sz="2400" b="1" dirty="0">
                <a:latin typeface="华文楷体" panose="02010600040101010101" pitchFamily="2" charset="-122"/>
                <a:ea typeface="华文楷体" panose="020106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2"/>
          <p:cNvGraphicFramePr/>
          <p:nvPr>
            <p:custDataLst>
              <p:tags r:id="rId1"/>
            </p:custDataLst>
          </p:nvPr>
        </p:nvGraphicFramePr>
        <p:xfrm>
          <a:off x="2484438" y="995363"/>
          <a:ext cx="3095625" cy="977900"/>
        </p:xfrm>
        <a:graphic>
          <a:graphicData uri="http://schemas.openxmlformats.org/presentationml/2006/ole">
            <mc:AlternateContent xmlns:mc="http://schemas.openxmlformats.org/markup-compatibility/2006">
              <mc:Choice xmlns:v="urn:schemas-microsoft-com:vml" Requires="v">
                <p:oleObj spid="_x0000_s3103" name="" r:id="rId2" imgW="2044700" imgH="647700" progId="Equation.DSMT4">
                  <p:embed/>
                </p:oleObj>
              </mc:Choice>
              <mc:Fallback>
                <p:oleObj name="" r:id="rId2" imgW="2044700" imgH="647700" progId="Equation.DSMT4">
                  <p:embed/>
                  <p:pic>
                    <p:nvPicPr>
                      <p:cNvPr id="0" name="图片 3102"/>
                      <p:cNvPicPr/>
                      <p:nvPr/>
                    </p:nvPicPr>
                    <p:blipFill>
                      <a:blip r:embed="rId3"/>
                      <a:stretch>
                        <a:fillRect/>
                      </a:stretch>
                    </p:blipFill>
                    <p:spPr>
                      <a:xfrm>
                        <a:off x="2484438" y="995363"/>
                        <a:ext cx="3095625" cy="977900"/>
                      </a:xfrm>
                      <a:prstGeom prst="rect">
                        <a:avLst/>
                      </a:prstGeom>
                      <a:noFill/>
                      <a:ln w="38100">
                        <a:noFill/>
                        <a:miter/>
                      </a:ln>
                    </p:spPr>
                  </p:pic>
                </p:oleObj>
              </mc:Fallback>
            </mc:AlternateContent>
          </a:graphicData>
        </a:graphic>
      </p:graphicFrame>
      <p:sp>
        <p:nvSpPr>
          <p:cNvPr id="3" name="Text Box 3"/>
          <p:cNvSpPr txBox="1"/>
          <p:nvPr>
            <p:custDataLst>
              <p:tags r:id="rId4"/>
            </p:custDataLst>
          </p:nvPr>
        </p:nvSpPr>
        <p:spPr>
          <a:xfrm>
            <a:off x="827088" y="188913"/>
            <a:ext cx="7702550" cy="830262"/>
          </a:xfrm>
          <a:prstGeom prst="rect">
            <a:avLst/>
          </a:prstGeom>
          <a:noFill/>
          <a:ln w="9525">
            <a:noFill/>
          </a:ln>
        </p:spPr>
        <p:txBody>
          <a:bodyPr>
            <a:spAutoFit/>
          </a:bodyPr>
          <a:p>
            <a:pPr>
              <a:spcBef>
                <a:spcPct val="50000"/>
              </a:spcBef>
            </a:pPr>
            <a:r>
              <a:rPr lang="en-US" altLang="zh-CN" sz="2400" b="1" dirty="0">
                <a:solidFill>
                  <a:srgbClr val="000000"/>
                </a:solidFill>
                <a:latin typeface="华文楷体" panose="02010600040101010101" pitchFamily="2" charset="-122"/>
                <a:ea typeface="华文楷体" panose="02010600040101010101" pitchFamily="2" charset="-122"/>
              </a:rPr>
              <a:t>4</a:t>
            </a:r>
            <a:r>
              <a:rPr lang="zh-CN" altLang="en-US" sz="2400" b="1" dirty="0">
                <a:solidFill>
                  <a:srgbClr val="000000"/>
                </a:solidFill>
                <a:latin typeface="华文楷体" panose="02010600040101010101" pitchFamily="2" charset="-122"/>
                <a:ea typeface="华文楷体" panose="02010600040101010101" pitchFamily="2" charset="-122"/>
              </a:rPr>
              <a:t>、组合</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从</a:t>
            </a:r>
            <a:r>
              <a:rPr lang="en-US" altLang="zh-CN" sz="2400" b="1" i="1" dirty="0">
                <a:solidFill>
                  <a:srgbClr val="000000"/>
                </a:solidFill>
                <a:latin typeface="华文楷体" panose="02010600040101010101" pitchFamily="2" charset="-122"/>
                <a:ea typeface="华文楷体" panose="02010600040101010101" pitchFamily="2" charset="-122"/>
              </a:rPr>
              <a:t>n</a:t>
            </a:r>
            <a:r>
              <a:rPr lang="zh-CN" altLang="en-US" sz="2400" b="1" dirty="0">
                <a:solidFill>
                  <a:srgbClr val="000000"/>
                </a:solidFill>
                <a:latin typeface="华文楷体" panose="02010600040101010101" pitchFamily="2" charset="-122"/>
                <a:ea typeface="华文楷体" panose="02010600040101010101" pitchFamily="2" charset="-122"/>
              </a:rPr>
              <a:t>个不同元素中任取</a:t>
            </a:r>
            <a:r>
              <a:rPr lang="zh-CN" altLang="en-US" sz="2400" b="1" i="1" dirty="0">
                <a:solidFill>
                  <a:srgbClr val="000000"/>
                </a:solidFill>
                <a:latin typeface="华文楷体" panose="02010600040101010101" pitchFamily="2" charset="-122"/>
                <a:ea typeface="华文楷体" panose="02010600040101010101" pitchFamily="2" charset="-122"/>
              </a:rPr>
              <a:t> </a:t>
            </a:r>
            <a:r>
              <a:rPr lang="en-US" altLang="zh-CN" sz="2400" b="1" i="1" dirty="0">
                <a:solidFill>
                  <a:srgbClr val="000000"/>
                </a:solidFill>
                <a:latin typeface="华文楷体" panose="02010600040101010101" pitchFamily="2" charset="-122"/>
                <a:ea typeface="华文楷体" panose="02010600040101010101" pitchFamily="2" charset="-122"/>
              </a:rPr>
              <a:t>k</a:t>
            </a:r>
            <a:r>
              <a:rPr lang="zh-CN" altLang="en-US" sz="2400" b="1" dirty="0">
                <a:solidFill>
                  <a:srgbClr val="000000"/>
                </a:solidFill>
                <a:latin typeface="华文楷体" panose="02010600040101010101" pitchFamily="2" charset="-122"/>
                <a:ea typeface="华文楷体" panose="02010600040101010101" pitchFamily="2" charset="-122"/>
              </a:rPr>
              <a:t>个（</a:t>
            </a:r>
            <a:r>
              <a:rPr lang="en-US" altLang="zh-CN" sz="2400" b="1" i="1" dirty="0">
                <a:solidFill>
                  <a:srgbClr val="000000"/>
                </a:solidFill>
                <a:latin typeface="华文楷体" panose="02010600040101010101" pitchFamily="2" charset="-122"/>
                <a:ea typeface="华文楷体" panose="02010600040101010101" pitchFamily="2" charset="-122"/>
              </a:rPr>
              <a:t>1</a:t>
            </a:r>
            <a:r>
              <a:rPr lang="en-US" altLang="zh-CN" sz="2400" b="1" dirty="0">
                <a:solidFill>
                  <a:srgbClr val="000000"/>
                </a:solidFill>
                <a:latin typeface="华文楷体" panose="02010600040101010101" pitchFamily="2" charset="-122"/>
                <a:ea typeface="华文楷体" panose="02010600040101010101" pitchFamily="2" charset="-122"/>
              </a:rPr>
              <a:t>≤</a:t>
            </a:r>
            <a:r>
              <a:rPr lang="en-US" altLang="zh-CN" sz="2400" b="1" i="1" dirty="0">
                <a:solidFill>
                  <a:srgbClr val="000000"/>
                </a:solidFill>
                <a:latin typeface="华文楷体" panose="02010600040101010101" pitchFamily="2" charset="-122"/>
                <a:ea typeface="华文楷体" panose="02010600040101010101" pitchFamily="2" charset="-122"/>
              </a:rPr>
              <a:t> k</a:t>
            </a:r>
            <a:r>
              <a:rPr lang="en-US" altLang="zh-CN" sz="2400" b="1" dirty="0">
                <a:solidFill>
                  <a:srgbClr val="000000"/>
                </a:solidFill>
                <a:latin typeface="华文楷体" panose="02010600040101010101" pitchFamily="2" charset="-122"/>
                <a:ea typeface="华文楷体" panose="02010600040101010101" pitchFamily="2" charset="-122"/>
              </a:rPr>
              <a:t>≤</a:t>
            </a:r>
            <a:r>
              <a:rPr lang="en-US" altLang="zh-CN" sz="2400" b="1" i="1" dirty="0">
                <a:solidFill>
                  <a:srgbClr val="000000"/>
                </a:solidFill>
                <a:latin typeface="华文楷体" panose="02010600040101010101" pitchFamily="2" charset="-122"/>
                <a:ea typeface="华文楷体" panose="02010600040101010101" pitchFamily="2" charset="-122"/>
              </a:rPr>
              <a:t> n</a:t>
            </a:r>
            <a:r>
              <a:rPr lang="en-US" altLang="zh-CN"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元素</a:t>
            </a:r>
            <a:r>
              <a:rPr lang="en-US" altLang="zh-CN"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不考虑次序</a:t>
            </a:r>
            <a:r>
              <a:rPr lang="en-US" altLang="zh-CN"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作成一组</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共有：</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grpSp>
        <p:nvGrpSpPr>
          <p:cNvPr id="7" name="组合 12"/>
          <p:cNvGrpSpPr/>
          <p:nvPr/>
        </p:nvGrpSpPr>
        <p:grpSpPr>
          <a:xfrm>
            <a:off x="2022475" y="3213100"/>
            <a:ext cx="6042025" cy="838200"/>
            <a:chOff x="2959904" y="2843213"/>
            <a:chExt cx="6041221" cy="838200"/>
          </a:xfrm>
        </p:grpSpPr>
        <p:graphicFrame>
          <p:nvGraphicFramePr>
            <p:cNvPr id="11270" name="Object 3"/>
            <p:cNvGraphicFramePr/>
            <p:nvPr>
              <p:custDataLst>
                <p:tags r:id="rId5"/>
              </p:custDataLst>
            </p:nvPr>
          </p:nvGraphicFramePr>
          <p:xfrm>
            <a:off x="2959904" y="3044724"/>
            <a:ext cx="504056" cy="487366"/>
          </p:xfrm>
          <a:graphic>
            <a:graphicData uri="http://schemas.openxmlformats.org/presentationml/2006/ole">
              <mc:AlternateContent xmlns:mc="http://schemas.openxmlformats.org/markup-compatibility/2006">
                <mc:Choice xmlns:v="urn:schemas-microsoft-com:vml" Requires="v">
                  <p:oleObj spid="_x0000_s3105" name="" r:id="rId6" imgW="215900" imgH="241300" progId="Equation.3">
                    <p:embed/>
                  </p:oleObj>
                </mc:Choice>
                <mc:Fallback>
                  <p:oleObj name="" r:id="rId6" imgW="215900" imgH="241300" progId="Equation.3">
                    <p:embed/>
                    <p:pic>
                      <p:nvPicPr>
                        <p:cNvPr id="0" name="图片 3104"/>
                        <p:cNvPicPr/>
                        <p:nvPr/>
                      </p:nvPicPr>
                      <p:blipFill>
                        <a:blip r:embed="rId7"/>
                        <a:stretch>
                          <a:fillRect/>
                        </a:stretch>
                      </p:blipFill>
                      <p:spPr>
                        <a:xfrm>
                          <a:off x="2959904" y="3044724"/>
                          <a:ext cx="504056" cy="487366"/>
                        </a:xfrm>
                        <a:prstGeom prst="rect">
                          <a:avLst/>
                        </a:prstGeom>
                        <a:noFill/>
                        <a:ln w="38100">
                          <a:noFill/>
                          <a:miter/>
                        </a:ln>
                      </p:spPr>
                    </p:pic>
                  </p:oleObj>
                </mc:Fallback>
              </mc:AlternateContent>
            </a:graphicData>
          </a:graphic>
        </p:graphicFrame>
        <p:sp>
          <p:nvSpPr>
            <p:cNvPr id="11279" name="Text Box 5"/>
            <p:cNvSpPr txBox="1"/>
            <p:nvPr>
              <p:custDataLst>
                <p:tags r:id="rId8"/>
              </p:custDataLst>
            </p:nvPr>
          </p:nvSpPr>
          <p:spPr>
            <a:xfrm>
              <a:off x="3492500" y="3059113"/>
              <a:ext cx="1758950" cy="457200"/>
            </a:xfrm>
            <a:prstGeom prst="rect">
              <a:avLst/>
            </a:prstGeom>
            <a:noFill/>
            <a:ln w="9525">
              <a:noFill/>
            </a:ln>
          </p:spPr>
          <p:txBody>
            <a:bodyPr>
              <a:spAutoFit/>
            </a:bodyPr>
            <a:p>
              <a:pPr>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rPr>
                <a:t>常记作</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graphicFrame>
          <p:nvGraphicFramePr>
            <p:cNvPr id="11271" name="Object 4"/>
            <p:cNvGraphicFramePr/>
            <p:nvPr>
              <p:custDataLst>
                <p:tags r:id="rId9"/>
              </p:custDataLst>
            </p:nvPr>
          </p:nvGraphicFramePr>
          <p:xfrm>
            <a:off x="4643438" y="2843213"/>
            <a:ext cx="590550" cy="838200"/>
          </p:xfrm>
          <a:graphic>
            <a:graphicData uri="http://schemas.openxmlformats.org/presentationml/2006/ole">
              <mc:AlternateContent xmlns:mc="http://schemas.openxmlformats.org/markup-compatibility/2006">
                <mc:Choice xmlns:v="urn:schemas-microsoft-com:vml" Requires="v">
                  <p:oleObj spid="_x0000_s3106" name="" r:id="rId10" imgW="279400" imgH="457200" progId="Equation.3">
                    <p:embed/>
                  </p:oleObj>
                </mc:Choice>
                <mc:Fallback>
                  <p:oleObj name="" r:id="rId10" imgW="279400" imgH="457200" progId="Equation.3">
                    <p:embed/>
                    <p:pic>
                      <p:nvPicPr>
                        <p:cNvPr id="0" name="图片 3105"/>
                        <p:cNvPicPr/>
                        <p:nvPr/>
                      </p:nvPicPr>
                      <p:blipFill>
                        <a:blip r:embed="rId11"/>
                        <a:stretch>
                          <a:fillRect/>
                        </a:stretch>
                      </p:blipFill>
                      <p:spPr>
                        <a:xfrm>
                          <a:off x="4643438" y="2843213"/>
                          <a:ext cx="590550" cy="838200"/>
                        </a:xfrm>
                        <a:prstGeom prst="rect">
                          <a:avLst/>
                        </a:prstGeom>
                        <a:noFill/>
                        <a:ln w="38100">
                          <a:noFill/>
                          <a:miter/>
                        </a:ln>
                      </p:spPr>
                    </p:pic>
                  </p:oleObj>
                </mc:Fallback>
              </mc:AlternateContent>
            </a:graphicData>
          </a:graphic>
        </p:graphicFrame>
        <p:sp>
          <p:nvSpPr>
            <p:cNvPr id="11280" name="Text Box 7"/>
            <p:cNvSpPr txBox="1"/>
            <p:nvPr>
              <p:custDataLst>
                <p:tags r:id="rId12"/>
              </p:custDataLst>
            </p:nvPr>
          </p:nvSpPr>
          <p:spPr>
            <a:xfrm>
              <a:off x="5219700" y="3073400"/>
              <a:ext cx="3781425" cy="457200"/>
            </a:xfrm>
            <a:prstGeom prst="rect">
              <a:avLst/>
            </a:prstGeom>
            <a:noFill/>
            <a:ln w="9525">
              <a:noFill/>
            </a:ln>
          </p:spPr>
          <p:txBody>
            <a:bodyPr>
              <a:spAutoFit/>
            </a:bodyPr>
            <a:p>
              <a:pPr>
                <a:spcBef>
                  <a:spcPct val="50000"/>
                </a:spcBef>
              </a:pPr>
              <a:r>
                <a:rPr lang="zh-CN" altLang="en-US" sz="2400" b="1" dirty="0">
                  <a:solidFill>
                    <a:srgbClr val="000000"/>
                  </a:solidFill>
                  <a:latin typeface="Arial" panose="020B0604020202020204" pitchFamily="34" charset="0"/>
                  <a:ea typeface="宋体" panose="0201060003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称为组合数</a:t>
              </a:r>
              <a:r>
                <a:rPr lang="en-US" altLang="zh-CN" sz="2400" b="1" dirty="0">
                  <a:solidFill>
                    <a:srgbClr val="000000"/>
                  </a:solidFill>
                  <a:latin typeface="华文楷体" panose="02010600040101010101" pitchFamily="2" charset="-122"/>
                  <a:ea typeface="华文楷体" panose="02010600040101010101" pitchFamily="2" charset="-122"/>
                </a:rPr>
                <a:t>.</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grpSp>
      <p:graphicFrame>
        <p:nvGraphicFramePr>
          <p:cNvPr id="8" name="Object 5"/>
          <p:cNvGraphicFramePr/>
          <p:nvPr>
            <p:custDataLst>
              <p:tags r:id="rId13"/>
            </p:custDataLst>
          </p:nvPr>
        </p:nvGraphicFramePr>
        <p:xfrm>
          <a:off x="3418840" y="6153150"/>
          <a:ext cx="1805940" cy="508635"/>
        </p:xfrm>
        <a:graphic>
          <a:graphicData uri="http://schemas.openxmlformats.org/presentationml/2006/ole">
            <mc:AlternateContent xmlns:mc="http://schemas.openxmlformats.org/markup-compatibility/2006">
              <mc:Choice xmlns:v="urn:schemas-microsoft-com:vml" Requires="v">
                <p:oleObj spid="_x0000_s3113" name="" r:id="rId14" imgW="1143000" imgH="330200" progId="Equation.DSMT4">
                  <p:embed/>
                </p:oleObj>
              </mc:Choice>
              <mc:Fallback>
                <p:oleObj name="" r:id="rId14" imgW="1143000" imgH="330200" progId="Equation.DSMT4">
                  <p:embed/>
                  <p:pic>
                    <p:nvPicPr>
                      <p:cNvPr id="0" name="图片 3112"/>
                      <p:cNvPicPr/>
                      <p:nvPr/>
                    </p:nvPicPr>
                    <p:blipFill>
                      <a:blip r:embed="rId15"/>
                      <a:stretch>
                        <a:fillRect/>
                      </a:stretch>
                    </p:blipFill>
                    <p:spPr>
                      <a:xfrm>
                        <a:off x="3418840" y="6153150"/>
                        <a:ext cx="1805940" cy="508635"/>
                      </a:xfrm>
                      <a:prstGeom prst="rect">
                        <a:avLst/>
                      </a:prstGeom>
                      <a:noFill/>
                      <a:ln w="38100">
                        <a:noFill/>
                        <a:miter/>
                      </a:ln>
                    </p:spPr>
                  </p:pic>
                </p:oleObj>
              </mc:Fallback>
            </mc:AlternateContent>
          </a:graphicData>
        </a:graphic>
      </p:graphicFrame>
      <p:sp>
        <p:nvSpPr>
          <p:cNvPr id="9" name="Text Box 9"/>
          <p:cNvSpPr txBox="1"/>
          <p:nvPr>
            <p:custDataLst>
              <p:tags r:id="rId16"/>
            </p:custDataLst>
          </p:nvPr>
        </p:nvSpPr>
        <p:spPr>
          <a:xfrm>
            <a:off x="863600" y="4076700"/>
            <a:ext cx="8280400" cy="457200"/>
          </a:xfrm>
          <a:prstGeom prst="rect">
            <a:avLst/>
          </a:prstGeom>
          <a:noFill/>
          <a:ln w="9525">
            <a:noFill/>
          </a:ln>
        </p:spPr>
        <p:txBody>
          <a:bodyPr>
            <a:spAutoFit/>
          </a:bodyPr>
          <a:p>
            <a:r>
              <a:rPr lang="zh-CN" altLang="en-US" sz="2400" b="1" dirty="0">
                <a:solidFill>
                  <a:srgbClr val="000000"/>
                </a:solidFill>
                <a:latin typeface="华文楷体" panose="02010600040101010101" pitchFamily="2" charset="-122"/>
                <a:ea typeface="华文楷体" panose="02010600040101010101" pitchFamily="2" charset="-122"/>
              </a:rPr>
              <a:t>又常称为二项式系数，因为它是二项式展开公式中的系数：</a:t>
            </a:r>
            <a:endParaRPr lang="zh-CN" altLang="en-US" sz="2400" dirty="0">
              <a:solidFill>
                <a:srgbClr val="000000"/>
              </a:solidFill>
              <a:latin typeface="华文楷体" panose="02010600040101010101" pitchFamily="2" charset="-122"/>
              <a:ea typeface="华文楷体" panose="02010600040101010101" pitchFamily="2" charset="-122"/>
            </a:endParaRPr>
          </a:p>
        </p:txBody>
      </p:sp>
      <p:graphicFrame>
        <p:nvGraphicFramePr>
          <p:cNvPr id="10" name="Object 6"/>
          <p:cNvGraphicFramePr/>
          <p:nvPr>
            <p:custDataLst>
              <p:tags r:id="rId17"/>
            </p:custDataLst>
          </p:nvPr>
        </p:nvGraphicFramePr>
        <p:xfrm>
          <a:off x="2484438" y="4652963"/>
          <a:ext cx="3600450" cy="1136650"/>
        </p:xfrm>
        <a:graphic>
          <a:graphicData uri="http://schemas.openxmlformats.org/presentationml/2006/ole">
            <mc:AlternateContent xmlns:mc="http://schemas.openxmlformats.org/markup-compatibility/2006">
              <mc:Choice xmlns:v="urn:schemas-microsoft-com:vml" Requires="v">
                <p:oleObj spid="_x0000_s3114" name="" r:id="rId18" imgW="1447800" imgH="457200" progId="Equation.3">
                  <p:embed/>
                </p:oleObj>
              </mc:Choice>
              <mc:Fallback>
                <p:oleObj name="" r:id="rId18" imgW="1447800" imgH="457200" progId="Equation.3">
                  <p:embed/>
                  <p:pic>
                    <p:nvPicPr>
                      <p:cNvPr id="0" name="图片 3113"/>
                      <p:cNvPicPr/>
                      <p:nvPr/>
                    </p:nvPicPr>
                    <p:blipFill>
                      <a:blip r:embed="rId19"/>
                      <a:stretch>
                        <a:fillRect/>
                      </a:stretch>
                    </p:blipFill>
                    <p:spPr>
                      <a:xfrm>
                        <a:off x="2484438" y="4652963"/>
                        <a:ext cx="3600450" cy="1136650"/>
                      </a:xfrm>
                      <a:prstGeom prst="rect">
                        <a:avLst/>
                      </a:prstGeom>
                      <a:noFill/>
                      <a:ln w="38100">
                        <a:noFill/>
                        <a:miter/>
                      </a:ln>
                    </p:spPr>
                  </p:pic>
                </p:oleObj>
              </mc:Fallback>
            </mc:AlternateContent>
          </a:graphicData>
        </a:graphic>
      </p:graphicFrame>
      <p:sp>
        <p:nvSpPr>
          <p:cNvPr id="11" name="Text Box 11"/>
          <p:cNvSpPr txBox="1"/>
          <p:nvPr>
            <p:custDataLst>
              <p:tags r:id="rId20"/>
            </p:custDataLst>
          </p:nvPr>
        </p:nvSpPr>
        <p:spPr>
          <a:xfrm>
            <a:off x="884238" y="5664200"/>
            <a:ext cx="2736850" cy="457200"/>
          </a:xfrm>
          <a:prstGeom prst="rect">
            <a:avLst/>
          </a:prstGeom>
          <a:noFill/>
          <a:ln w="9525">
            <a:noFill/>
          </a:ln>
        </p:spPr>
        <p:txBody>
          <a:bodyPr>
            <a:spAutoFit/>
          </a:bodyPr>
          <a:p>
            <a:pPr>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rPr>
              <a:t>组合和排列的关系</a:t>
            </a:r>
            <a:endParaRPr lang="zh-CN" altLang="en-US" sz="2400" b="1" dirty="0">
              <a:solidFill>
                <a:srgbClr val="000000"/>
              </a:solidFill>
              <a:latin typeface="华文楷体" panose="02010600040101010101" pitchFamily="2" charset="-122"/>
              <a:ea typeface="华文楷体" panose="02010600040101010101" pitchFamily="2" charset="-122"/>
            </a:endParaRPr>
          </a:p>
        </p:txBody>
      </p:sp>
      <p:sp>
        <p:nvSpPr>
          <p:cNvPr id="14" name="TextBox 13"/>
          <p:cNvSpPr txBox="1"/>
          <p:nvPr>
            <p:custDataLst>
              <p:tags r:id="rId21"/>
            </p:custDataLst>
          </p:nvPr>
        </p:nvSpPr>
        <p:spPr>
          <a:xfrm>
            <a:off x="852488" y="1989138"/>
            <a:ext cx="1790700" cy="461962"/>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种组合方法</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grpSp>
        <p:nvGrpSpPr>
          <p:cNvPr id="12" name="组合 16"/>
          <p:cNvGrpSpPr/>
          <p:nvPr/>
        </p:nvGrpSpPr>
        <p:grpSpPr>
          <a:xfrm>
            <a:off x="1258888" y="2420938"/>
            <a:ext cx="6461125" cy="830262"/>
            <a:chOff x="1259632" y="2420326"/>
            <a:chExt cx="6460295" cy="831559"/>
          </a:xfrm>
        </p:grpSpPr>
        <p:sp>
          <p:nvSpPr>
            <p:cNvPr id="11278" name="Text Box 11"/>
            <p:cNvSpPr txBox="1"/>
            <p:nvPr>
              <p:custDataLst>
                <p:tags r:id="rId22"/>
              </p:custDataLst>
            </p:nvPr>
          </p:nvSpPr>
          <p:spPr>
            <a:xfrm>
              <a:off x="1331640" y="2420888"/>
              <a:ext cx="6388287" cy="830997"/>
            </a:xfrm>
            <a:prstGeom prst="rect">
              <a:avLst/>
            </a:prstGeom>
            <a:solidFill>
              <a:schemeClr val="bg1"/>
            </a:solidFill>
            <a:ln w="9525">
              <a:noFill/>
            </a:ln>
          </p:spPr>
          <p:txBody>
            <a:bodyPr wrap="none">
              <a:spAutoFit/>
            </a:bodyPr>
            <a:p>
              <a:r>
                <a:rPr lang="zh-CN" altLang="en-US" dirty="0">
                  <a:latin typeface="Times New Roman" panose="02020603050405020304" pitchFamily="18" charset="0"/>
                  <a:ea typeface="宋体" panose="02010600030101010101" pitchFamily="2" charset="-122"/>
                </a:rPr>
                <a:t>      </a:t>
              </a:r>
              <a:r>
                <a:rPr lang="zh-CN" altLang="en-US" sz="2400" b="1" dirty="0">
                  <a:latin typeface="华文楷体" panose="02010600040101010101" pitchFamily="2" charset="-122"/>
                  <a:ea typeface="华文楷体" panose="02010600040101010101" pitchFamily="2" charset="-122"/>
                </a:rPr>
                <a:t>表示从</a:t>
              </a:r>
              <a:r>
                <a:rPr lang="zh-CN" altLang="en-US" sz="2400" b="1" dirty="0">
                  <a:solidFill>
                    <a:srgbClr val="0000FF"/>
                  </a:solidFill>
                  <a:latin typeface="华文楷体" panose="02010600040101010101" pitchFamily="2" charset="-122"/>
                  <a:ea typeface="华文楷体" panose="02010600040101010101" pitchFamily="2" charset="-122"/>
                </a:rPr>
                <a:t>标号分别为</a:t>
              </a:r>
              <a:r>
                <a:rPr lang="en-US" altLang="zh-CN" sz="2400" b="1" dirty="0">
                  <a:solidFill>
                    <a:srgbClr val="0000FF"/>
                  </a:solidFill>
                  <a:latin typeface="华文楷体" panose="02010600040101010101" pitchFamily="2" charset="-122"/>
                  <a:ea typeface="华文楷体" panose="02010600040101010101" pitchFamily="2" charset="-122"/>
                </a:rPr>
                <a:t>1</a:t>
              </a:r>
              <a:r>
                <a:rPr lang="zh-CN" altLang="en-US" sz="2400" b="1" dirty="0">
                  <a:solidFill>
                    <a:srgbClr val="0000FF"/>
                  </a:solidFill>
                  <a:latin typeface="华文楷体" panose="02010600040101010101" pitchFamily="2" charset="-122"/>
                  <a:ea typeface="华文楷体" panose="02010600040101010101" pitchFamily="2" charset="-122"/>
                </a:rPr>
                <a:t>至</a:t>
              </a:r>
              <a:r>
                <a:rPr lang="en-US" altLang="zh-CN" sz="2400" b="1" dirty="0">
                  <a:solidFill>
                    <a:srgbClr val="0000FF"/>
                  </a:solidFill>
                  <a:latin typeface="华文楷体" panose="02010600040101010101" pitchFamily="2" charset="-122"/>
                  <a:ea typeface="华文楷体" panose="02010600040101010101" pitchFamily="2" charset="-122"/>
                </a:rPr>
                <a:t>n</a:t>
              </a:r>
              <a:r>
                <a:rPr lang="zh-CN" altLang="en-US" sz="2400" b="1" dirty="0">
                  <a:latin typeface="华文楷体" panose="02010600040101010101" pitchFamily="2" charset="-122"/>
                  <a:ea typeface="华文楷体" panose="02010600040101010101" pitchFamily="2" charset="-122"/>
                </a:rPr>
                <a:t>的</a:t>
              </a:r>
              <a:r>
                <a:rPr lang="en-US" altLang="zh-CN" sz="2400" b="1" dirty="0">
                  <a:latin typeface="华文楷体" panose="02010600040101010101" pitchFamily="2" charset="-122"/>
                  <a:ea typeface="华文楷体" panose="02010600040101010101" pitchFamily="2" charset="-122"/>
                </a:rPr>
                <a:t>n</a:t>
              </a:r>
              <a:r>
                <a:rPr lang="zh-CN" altLang="en-US" sz="2400" b="1" dirty="0">
                  <a:latin typeface="华文楷体" panose="02010600040101010101" pitchFamily="2" charset="-122"/>
                  <a:ea typeface="华文楷体" panose="02010600040101010101" pitchFamily="2" charset="-122"/>
                </a:rPr>
                <a:t>个球中</a:t>
              </a:r>
              <a:r>
                <a:rPr lang="zh-CN" altLang="en-US" sz="2400" b="1" dirty="0">
                  <a:solidFill>
                    <a:srgbClr val="0000FF"/>
                  </a:solidFill>
                  <a:latin typeface="华文楷体" panose="02010600040101010101" pitchFamily="2" charset="-122"/>
                  <a:ea typeface="华文楷体" panose="02010600040101010101" pitchFamily="2" charset="-122"/>
                </a:rPr>
                <a:t>直接抽出</a:t>
              </a:r>
              <a:endParaRPr lang="zh-CN" altLang="en-US" sz="2400" b="1" dirty="0">
                <a:solidFill>
                  <a:srgbClr val="0000FF"/>
                </a:solidFill>
                <a:latin typeface="华文楷体" panose="02010600040101010101" pitchFamily="2" charset="-122"/>
                <a:ea typeface="华文楷体" panose="02010600040101010101" pitchFamily="2" charset="-122"/>
              </a:endParaRPr>
            </a:p>
            <a:p>
              <a:r>
                <a:rPr lang="en-US" altLang="zh-CN" sz="2400" b="1" dirty="0">
                  <a:latin typeface="华文楷体" panose="02010600040101010101" pitchFamily="2" charset="-122"/>
                  <a:ea typeface="华文楷体" panose="02010600040101010101" pitchFamily="2" charset="-122"/>
                </a:rPr>
                <a:t>k</a:t>
              </a:r>
              <a:r>
                <a:rPr lang="zh-CN" altLang="en-US" sz="2400" b="1" dirty="0">
                  <a:latin typeface="华文楷体" panose="02010600040101010101" pitchFamily="2" charset="-122"/>
                  <a:ea typeface="华文楷体" panose="02010600040101010101" pitchFamily="2" charset="-122"/>
                </a:rPr>
                <a:t>个球的可能结果</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此时结果中的各球是</a:t>
              </a:r>
              <a:r>
                <a:rPr lang="zh-CN" altLang="en-US" sz="2400" b="1" dirty="0">
                  <a:solidFill>
                    <a:srgbClr val="0000FF"/>
                  </a:solidFill>
                  <a:latin typeface="华文楷体" panose="02010600040101010101" pitchFamily="2" charset="-122"/>
                  <a:ea typeface="华文楷体" panose="02010600040101010101" pitchFamily="2" charset="-122"/>
                </a:rPr>
                <a:t>无序的</a:t>
              </a:r>
              <a:r>
                <a:rPr lang="en-US" altLang="zh-CN"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graphicFrame>
          <p:nvGraphicFramePr>
            <p:cNvPr id="11269" name="Object 14"/>
            <p:cNvGraphicFramePr/>
            <p:nvPr>
              <p:custDataLst>
                <p:tags r:id="rId23"/>
              </p:custDataLst>
            </p:nvPr>
          </p:nvGraphicFramePr>
          <p:xfrm>
            <a:off x="1259632" y="2420326"/>
            <a:ext cx="504056" cy="487366"/>
          </p:xfrm>
          <a:graphic>
            <a:graphicData uri="http://schemas.openxmlformats.org/presentationml/2006/ole">
              <mc:AlternateContent xmlns:mc="http://schemas.openxmlformats.org/markup-compatibility/2006">
                <mc:Choice xmlns:v="urn:schemas-microsoft-com:vml" Requires="v">
                  <p:oleObj spid="_x0000_s3112" name="" r:id="rId24" imgW="215900" imgH="241300" progId="Equation.3">
                    <p:embed/>
                  </p:oleObj>
                </mc:Choice>
                <mc:Fallback>
                  <p:oleObj name="" r:id="rId24" imgW="215900" imgH="241300" progId="Equation.3">
                    <p:embed/>
                    <p:pic>
                      <p:nvPicPr>
                        <p:cNvPr id="0" name="图片 3111"/>
                        <p:cNvPicPr/>
                        <p:nvPr/>
                      </p:nvPicPr>
                      <p:blipFill>
                        <a:blip r:embed="rId7"/>
                        <a:stretch>
                          <a:fillRect/>
                        </a:stretch>
                      </p:blipFill>
                      <p:spPr>
                        <a:xfrm>
                          <a:off x="1259632" y="2420326"/>
                          <a:ext cx="504056" cy="48736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3"/>
          <p:cNvGrpSpPr/>
          <p:nvPr/>
        </p:nvGrpSpPr>
        <p:grpSpPr>
          <a:xfrm>
            <a:off x="569913" y="503238"/>
            <a:ext cx="8294687" cy="2584450"/>
            <a:chOff x="240" y="1965"/>
            <a:chExt cx="5212" cy="1618"/>
          </a:xfrm>
        </p:grpSpPr>
        <p:grpSp>
          <p:nvGrpSpPr>
            <p:cNvPr id="12302" name="Group 12"/>
            <p:cNvGrpSpPr/>
            <p:nvPr/>
          </p:nvGrpSpPr>
          <p:grpSpPr>
            <a:xfrm>
              <a:off x="240" y="1965"/>
              <a:ext cx="5212" cy="847"/>
              <a:chOff x="240" y="1965"/>
              <a:chExt cx="5212" cy="847"/>
            </a:xfrm>
          </p:grpSpPr>
          <p:graphicFrame>
            <p:nvGraphicFramePr>
              <p:cNvPr id="12296" name="Object 3"/>
              <p:cNvGraphicFramePr/>
              <p:nvPr>
                <p:custDataLst>
                  <p:tags r:id="rId1"/>
                </p:custDataLst>
              </p:nvPr>
            </p:nvGraphicFramePr>
            <p:xfrm>
              <a:off x="948" y="2240"/>
              <a:ext cx="1013" cy="263"/>
            </p:xfrm>
            <a:graphic>
              <a:graphicData uri="http://schemas.openxmlformats.org/presentationml/2006/ole">
                <mc:AlternateContent xmlns:mc="http://schemas.openxmlformats.org/markup-compatibility/2006">
                  <mc:Choice xmlns:v="urn:schemas-microsoft-com:vml" Requires="v">
                    <p:oleObj spid="_x0000_s3110" name="" r:id="rId2" imgW="1853565" imgH="482600" progId="Equation.DSMT4">
                      <p:embed/>
                    </p:oleObj>
                  </mc:Choice>
                  <mc:Fallback>
                    <p:oleObj name="" r:id="rId2" imgW="1853565" imgH="482600" progId="Equation.DSMT4">
                      <p:embed/>
                      <p:pic>
                        <p:nvPicPr>
                          <p:cNvPr id="0" name="图片 3109"/>
                          <p:cNvPicPr/>
                          <p:nvPr/>
                        </p:nvPicPr>
                        <p:blipFill>
                          <a:blip r:embed="rId3"/>
                          <a:stretch>
                            <a:fillRect/>
                          </a:stretch>
                        </p:blipFill>
                        <p:spPr>
                          <a:xfrm>
                            <a:off x="948" y="2240"/>
                            <a:ext cx="1013" cy="263"/>
                          </a:xfrm>
                          <a:prstGeom prst="rect">
                            <a:avLst/>
                          </a:prstGeom>
                          <a:noFill/>
                          <a:ln w="38100">
                            <a:noFill/>
                            <a:miter/>
                          </a:ln>
                        </p:spPr>
                      </p:pic>
                    </p:oleObj>
                  </mc:Fallback>
                </mc:AlternateContent>
              </a:graphicData>
            </a:graphic>
          </p:graphicFrame>
          <p:graphicFrame>
            <p:nvGraphicFramePr>
              <p:cNvPr id="12297" name="Object 4"/>
              <p:cNvGraphicFramePr/>
              <p:nvPr>
                <p:custDataLst>
                  <p:tags r:id="rId4"/>
                </p:custDataLst>
              </p:nvPr>
            </p:nvGraphicFramePr>
            <p:xfrm>
              <a:off x="2795" y="2230"/>
              <a:ext cx="1589" cy="291"/>
            </p:xfrm>
            <a:graphic>
              <a:graphicData uri="http://schemas.openxmlformats.org/presentationml/2006/ole">
                <mc:AlternateContent xmlns:mc="http://schemas.openxmlformats.org/markup-compatibility/2006">
                  <mc:Choice xmlns:v="urn:schemas-microsoft-com:vml" Requires="v">
                    <p:oleObj spid="_x0000_s3117" name="" r:id="rId5" imgW="1244600" imgH="228600" progId="Equation.DSMT4">
                      <p:embed/>
                    </p:oleObj>
                  </mc:Choice>
                  <mc:Fallback>
                    <p:oleObj name="" r:id="rId5" imgW="1244600" imgH="228600" progId="Equation.DSMT4">
                      <p:embed/>
                      <p:pic>
                        <p:nvPicPr>
                          <p:cNvPr id="0" name="图片 3116"/>
                          <p:cNvPicPr/>
                          <p:nvPr/>
                        </p:nvPicPr>
                        <p:blipFill>
                          <a:blip r:embed="rId6"/>
                          <a:stretch>
                            <a:fillRect/>
                          </a:stretch>
                        </p:blipFill>
                        <p:spPr>
                          <a:xfrm>
                            <a:off x="2795" y="2230"/>
                            <a:ext cx="1589" cy="291"/>
                          </a:xfrm>
                          <a:prstGeom prst="rect">
                            <a:avLst/>
                          </a:prstGeom>
                          <a:noFill/>
                          <a:ln w="38100">
                            <a:noFill/>
                            <a:miter/>
                          </a:ln>
                        </p:spPr>
                      </p:pic>
                    </p:oleObj>
                  </mc:Fallback>
                </mc:AlternateContent>
              </a:graphicData>
            </a:graphic>
          </p:graphicFrame>
          <p:sp>
            <p:nvSpPr>
              <p:cNvPr id="12304" name="Text Box 5"/>
              <p:cNvSpPr txBox="1"/>
              <p:nvPr>
                <p:custDataLst>
                  <p:tags r:id="rId7"/>
                </p:custDataLst>
              </p:nvPr>
            </p:nvSpPr>
            <p:spPr>
              <a:xfrm>
                <a:off x="240" y="2523"/>
                <a:ext cx="1470" cy="289"/>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不同的分法共有</a:t>
                </a:r>
                <a:endParaRPr lang="zh-CN" altLang="en-US" sz="2400" b="1" dirty="0">
                  <a:latin typeface="华文楷体" panose="02010600040101010101" pitchFamily="2" charset="-122"/>
                  <a:ea typeface="华文楷体" panose="02010600040101010101" pitchFamily="2" charset="-122"/>
                </a:endParaRPr>
              </a:p>
            </p:txBody>
          </p:sp>
          <p:sp>
            <p:nvSpPr>
              <p:cNvPr id="12305" name="Text Box 6"/>
              <p:cNvSpPr txBox="1"/>
              <p:nvPr>
                <p:custDataLst>
                  <p:tags r:id="rId8"/>
                </p:custDataLst>
              </p:nvPr>
            </p:nvSpPr>
            <p:spPr>
              <a:xfrm>
                <a:off x="249" y="1965"/>
                <a:ext cx="5203" cy="520"/>
              </a:xfrm>
              <a:prstGeom prst="rect">
                <a:avLst/>
              </a:prstGeom>
              <a:noFill/>
              <a:ln w="9525">
                <a:noFill/>
              </a:ln>
            </p:spPr>
            <p:txBody>
              <a:bodyPr>
                <a:spAutoFit/>
              </a:bodyPr>
              <a:p>
                <a:r>
                  <a:rPr lang="en-US" altLang="zh-CN" b="1" dirty="0">
                    <a:solidFill>
                      <a:srgbClr val="FF9933"/>
                    </a:solidFill>
                    <a:latin typeface="楷体_GB2312" pitchFamily="49" charset="-122"/>
                    <a:ea typeface="楷体_GB2312" pitchFamily="49" charset="-122"/>
                  </a:rPr>
                  <a:t> </a:t>
                </a:r>
                <a:r>
                  <a:rPr lang="en-US" altLang="zh-CN" sz="2400" b="1" dirty="0">
                    <a:solidFill>
                      <a:srgbClr val="000000"/>
                    </a:solidFill>
                    <a:latin typeface="华文楷体" panose="02010600040101010101" pitchFamily="2" charset="-122"/>
                    <a:ea typeface="华文楷体" panose="02010600040101010101" pitchFamily="2" charset="-122"/>
                  </a:rPr>
                  <a:t>5</a:t>
                </a:r>
                <a:r>
                  <a:rPr lang="zh-CN" altLang="en-US" sz="2400" b="1" dirty="0">
                    <a:solidFill>
                      <a:srgbClr val="000000"/>
                    </a:solidFill>
                    <a:latin typeface="华文楷体" panose="02010600040101010101" pitchFamily="2" charset="-122"/>
                    <a:ea typeface="华文楷体" panose="02010600040101010101" pitchFamily="2" charset="-122"/>
                  </a:rPr>
                  <a:t>、多组组合</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把 </a:t>
                </a:r>
                <a:r>
                  <a:rPr lang="en-US" altLang="zh-CN" sz="2400" b="1" i="1" dirty="0">
                    <a:latin typeface="华文楷体" panose="02010600040101010101" pitchFamily="2" charset="-122"/>
                    <a:ea typeface="华文楷体" panose="02010600040101010101" pitchFamily="2" charset="-122"/>
                  </a:rPr>
                  <a:t>n</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个元素分成</a:t>
                </a:r>
                <a:r>
                  <a:rPr lang="zh-CN" altLang="en-US" sz="2400" b="1" i="1" dirty="0">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m</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个不同的组</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组编号</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各组分别有                       个元素</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a:t>
                </a:r>
                <a:endParaRPr lang="zh-CN" altLang="en-US" sz="2400" b="1" dirty="0">
                  <a:latin typeface="华文楷体" panose="02010600040101010101" pitchFamily="2" charset="-122"/>
                  <a:ea typeface="华文楷体" panose="02010600040101010101" pitchFamily="2" charset="-122"/>
                </a:endParaRPr>
              </a:p>
            </p:txBody>
          </p:sp>
        </p:grpSp>
        <p:graphicFrame>
          <p:nvGraphicFramePr>
            <p:cNvPr id="12295" name="Object 7"/>
            <p:cNvGraphicFramePr/>
            <p:nvPr>
              <p:custDataLst>
                <p:tags r:id="rId9"/>
              </p:custDataLst>
            </p:nvPr>
          </p:nvGraphicFramePr>
          <p:xfrm>
            <a:off x="1932" y="2758"/>
            <a:ext cx="2325" cy="588"/>
          </p:xfrm>
          <a:graphic>
            <a:graphicData uri="http://schemas.openxmlformats.org/presentationml/2006/ole">
              <mc:AlternateContent xmlns:mc="http://schemas.openxmlformats.org/markup-compatibility/2006">
                <mc:Choice xmlns:v="urn:schemas-microsoft-com:vml" Requires="v">
                  <p:oleObj spid="_x0000_s3108" name="" r:id="rId10" imgW="1701165" imgH="431800" progId="Equation.DSMT4">
                    <p:embed/>
                  </p:oleObj>
                </mc:Choice>
                <mc:Fallback>
                  <p:oleObj name="" r:id="rId10" imgW="1701165" imgH="431800" progId="Equation.DSMT4">
                    <p:embed/>
                    <p:pic>
                      <p:nvPicPr>
                        <p:cNvPr id="0" name="图片 3107"/>
                        <p:cNvPicPr/>
                        <p:nvPr/>
                      </p:nvPicPr>
                      <p:blipFill>
                        <a:blip r:embed="rId11"/>
                        <a:stretch>
                          <a:fillRect/>
                        </a:stretch>
                      </p:blipFill>
                      <p:spPr>
                        <a:xfrm>
                          <a:off x="1932" y="2758"/>
                          <a:ext cx="2325" cy="588"/>
                        </a:xfrm>
                        <a:prstGeom prst="rect">
                          <a:avLst/>
                        </a:prstGeom>
                        <a:noFill/>
                        <a:ln w="38100">
                          <a:noFill/>
                          <a:miter/>
                        </a:ln>
                      </p:spPr>
                    </p:pic>
                  </p:oleObj>
                </mc:Fallback>
              </mc:AlternateContent>
            </a:graphicData>
          </a:graphic>
        </p:graphicFrame>
        <p:sp>
          <p:nvSpPr>
            <p:cNvPr id="12303" name="Text Box 8"/>
            <p:cNvSpPr txBox="1"/>
            <p:nvPr>
              <p:custDataLst>
                <p:tags r:id="rId12"/>
              </p:custDataLst>
            </p:nvPr>
          </p:nvSpPr>
          <p:spPr>
            <a:xfrm>
              <a:off x="249" y="3294"/>
              <a:ext cx="352" cy="289"/>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种</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grpSp>
      <p:grpSp>
        <p:nvGrpSpPr>
          <p:cNvPr id="4" name="组合 27"/>
          <p:cNvGrpSpPr/>
          <p:nvPr/>
        </p:nvGrpSpPr>
        <p:grpSpPr>
          <a:xfrm>
            <a:off x="468313" y="3486150"/>
            <a:ext cx="8278812" cy="2997200"/>
            <a:chOff x="467544" y="3485932"/>
            <a:chExt cx="8280364" cy="2997097"/>
          </a:xfrm>
        </p:grpSpPr>
        <p:sp>
          <p:nvSpPr>
            <p:cNvPr id="12300" name="Text Box 6"/>
            <p:cNvSpPr txBox="1"/>
            <p:nvPr>
              <p:custDataLst>
                <p:tags r:id="rId13"/>
              </p:custDataLst>
            </p:nvPr>
          </p:nvSpPr>
          <p:spPr>
            <a:xfrm>
              <a:off x="467544" y="3501008"/>
              <a:ext cx="8280364" cy="1199581"/>
            </a:xfrm>
            <a:prstGeom prst="rect">
              <a:avLst/>
            </a:prstGeom>
            <a:noFill/>
            <a:ln w="9525">
              <a:noFill/>
            </a:ln>
          </p:spPr>
          <p:txBody>
            <a:bodyPr>
              <a:spAutoFit/>
            </a:bodyPr>
            <a:p>
              <a:r>
                <a:rPr lang="en-US" altLang="zh-CN" b="1" dirty="0">
                  <a:solidFill>
                    <a:srgbClr val="FF9933"/>
                  </a:solidFill>
                  <a:latin typeface="楷体_GB2312" pitchFamily="49" charset="-122"/>
                  <a:ea typeface="楷体_GB2312" pitchFamily="49" charset="-122"/>
                </a:rPr>
                <a:t> </a:t>
              </a:r>
              <a:r>
                <a:rPr lang="en-US" altLang="zh-CN" sz="2400" b="1" dirty="0">
                  <a:solidFill>
                    <a:srgbClr val="000000"/>
                  </a:solidFill>
                  <a:latin typeface="华文楷体" panose="02010600040101010101" pitchFamily="2" charset="-122"/>
                  <a:ea typeface="华文楷体" panose="02010600040101010101" pitchFamily="2" charset="-122"/>
                </a:rPr>
                <a:t>6</a:t>
              </a:r>
              <a:r>
                <a:rPr lang="zh-CN" altLang="en-US" sz="2400" b="1" dirty="0">
                  <a:solidFill>
                    <a:srgbClr val="000000"/>
                  </a:solidFill>
                  <a:latin typeface="华文楷体" panose="02010600040101010101" pitchFamily="2" charset="-122"/>
                  <a:ea typeface="华文楷体" panose="02010600040101010101" pitchFamily="2" charset="-122"/>
                </a:rPr>
                <a:t>、设</a:t>
              </a:r>
              <a:r>
                <a:rPr lang="en-US" altLang="zh-CN" sz="2400" b="1" i="1" dirty="0">
                  <a:solidFill>
                    <a:srgbClr val="000000"/>
                  </a:solidFill>
                  <a:latin typeface="华文楷体" panose="02010600040101010101" pitchFamily="2" charset="-122"/>
                  <a:ea typeface="华文楷体" panose="02010600040101010101" pitchFamily="2" charset="-122"/>
                </a:rPr>
                <a:t>n</a:t>
              </a:r>
              <a:r>
                <a:rPr lang="zh-CN" altLang="en-US" sz="2400" b="1" dirty="0">
                  <a:solidFill>
                    <a:srgbClr val="000000"/>
                  </a:solidFill>
                  <a:latin typeface="华文楷体" panose="02010600040101010101" pitchFamily="2" charset="-122"/>
                  <a:ea typeface="华文楷体" panose="02010600040101010101" pitchFamily="2" charset="-122"/>
                </a:rPr>
                <a:t>个元素中有</a:t>
              </a:r>
              <a:r>
                <a:rPr lang="en-US" altLang="zh-CN" sz="2400" b="1" i="1" dirty="0">
                  <a:solidFill>
                    <a:srgbClr val="000000"/>
                  </a:solidFill>
                  <a:latin typeface="华文楷体" panose="02010600040101010101" pitchFamily="2" charset="-122"/>
                  <a:ea typeface="华文楷体" panose="02010600040101010101" pitchFamily="2" charset="-122"/>
                </a:rPr>
                <a:t>m</a:t>
              </a:r>
              <a:r>
                <a:rPr lang="zh-CN" altLang="en-US" sz="2400" b="1" dirty="0">
                  <a:solidFill>
                    <a:srgbClr val="000000"/>
                  </a:solidFill>
                  <a:latin typeface="华文楷体" panose="02010600040101010101" pitchFamily="2" charset="-122"/>
                  <a:ea typeface="华文楷体" panose="02010600040101010101" pitchFamily="2" charset="-122"/>
                </a:rPr>
                <a:t>种类型</a:t>
              </a:r>
              <a:r>
                <a:rPr lang="en-US" altLang="zh-CN"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 第</a:t>
              </a:r>
              <a:r>
                <a:rPr lang="en-US" altLang="zh-CN" sz="2400" b="1" i="1" dirty="0">
                  <a:solidFill>
                    <a:srgbClr val="000000"/>
                  </a:solidFill>
                  <a:latin typeface="华文楷体" panose="02010600040101010101" pitchFamily="2" charset="-122"/>
                  <a:ea typeface="华文楷体" panose="02010600040101010101" pitchFamily="2" charset="-122"/>
                </a:rPr>
                <a:t>i</a:t>
              </a:r>
              <a:r>
                <a:rPr lang="zh-CN" altLang="en-US" sz="2400" b="1" dirty="0">
                  <a:solidFill>
                    <a:srgbClr val="000000"/>
                  </a:solidFill>
                  <a:latin typeface="华文楷体" panose="02010600040101010101" pitchFamily="2" charset="-122"/>
                  <a:ea typeface="华文楷体" panose="02010600040101010101" pitchFamily="2" charset="-122"/>
                </a:rPr>
                <a:t>种类型中有</a:t>
              </a:r>
              <a:r>
                <a:rPr lang="zh-CN" altLang="en-US" sz="2400" b="1" dirty="0">
                  <a:solidFill>
                    <a:srgbClr val="FF0000"/>
                  </a:solidFill>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个元素</a:t>
              </a:r>
              <a:r>
                <a:rPr lang="en-US" altLang="zh-CN" sz="2400" b="1" dirty="0">
                  <a:latin typeface="华文楷体" panose="02010600040101010101" pitchFamily="2" charset="-122"/>
                  <a:ea typeface="华文楷体" panose="02010600040101010101" pitchFamily="2" charset="-122"/>
                </a:rPr>
                <a:t>,</a:t>
              </a:r>
              <a:r>
                <a:rPr lang="zh-CN" altLang="en-US" sz="2400" b="1" i="1" dirty="0">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现从这</a:t>
              </a:r>
              <a:r>
                <a:rPr lang="en-US" altLang="zh-CN" sz="2400" b="1" i="1" dirty="0">
                  <a:latin typeface="华文楷体" panose="02010600040101010101" pitchFamily="2" charset="-122"/>
                  <a:ea typeface="华文楷体" panose="02010600040101010101" pitchFamily="2" charset="-122"/>
                </a:rPr>
                <a:t>n</a:t>
              </a:r>
              <a:r>
                <a:rPr lang="zh-CN" altLang="en-US" sz="2400" b="1" dirty="0">
                  <a:latin typeface="华文楷体" panose="02010600040101010101" pitchFamily="2" charset="-122"/>
                  <a:ea typeface="华文楷体" panose="02010600040101010101" pitchFamily="2" charset="-122"/>
                </a:rPr>
                <a:t>个元素中取出</a:t>
              </a:r>
              <a:r>
                <a:rPr lang="en-US" altLang="zh-CN" sz="2400" b="1" i="1" dirty="0">
                  <a:latin typeface="华文楷体" panose="02010600040101010101" pitchFamily="2" charset="-122"/>
                  <a:ea typeface="华文楷体" panose="02010600040101010101" pitchFamily="2" charset="-122"/>
                </a:rPr>
                <a:t>k</a:t>
              </a:r>
              <a:r>
                <a:rPr lang="zh-CN" altLang="en-US" sz="2400" b="1" dirty="0">
                  <a:latin typeface="华文楷体" panose="02010600040101010101" pitchFamily="2" charset="-122"/>
                  <a:ea typeface="华文楷体" panose="02010600040101010101" pitchFamily="2" charset="-122"/>
                </a:rPr>
                <a:t>个，使得第</a:t>
              </a:r>
              <a:r>
                <a:rPr lang="en-US" altLang="zh-CN" sz="2400" b="1" i="1" dirty="0">
                  <a:latin typeface="华文楷体" panose="02010600040101010101" pitchFamily="2" charset="-122"/>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种类型的元素恰有</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2290" name="Object 12"/>
            <p:cNvGraphicFramePr/>
            <p:nvPr>
              <p:custDataLst>
                <p:tags r:id="rId14"/>
              </p:custDataLst>
            </p:nvPr>
          </p:nvGraphicFramePr>
          <p:xfrm>
            <a:off x="3781227" y="5031073"/>
            <a:ext cx="2374458" cy="1049434"/>
          </p:xfrm>
          <a:graphic>
            <a:graphicData uri="http://schemas.openxmlformats.org/presentationml/2006/ole">
              <mc:AlternateContent xmlns:mc="http://schemas.openxmlformats.org/markup-compatibility/2006">
                <mc:Choice xmlns:v="urn:schemas-microsoft-com:vml" Requires="v">
                  <p:oleObj spid="_x0000_s3109" name="" r:id="rId15" imgW="1091565" imgH="482600" progId="Equation.DSMT4">
                    <p:embed/>
                  </p:oleObj>
                </mc:Choice>
                <mc:Fallback>
                  <p:oleObj name="" r:id="rId15" imgW="1091565" imgH="482600" progId="Equation.DSMT4">
                    <p:embed/>
                    <p:pic>
                      <p:nvPicPr>
                        <p:cNvPr id="0" name="图片 3108"/>
                        <p:cNvPicPr/>
                        <p:nvPr/>
                      </p:nvPicPr>
                      <p:blipFill>
                        <a:blip r:embed="rId16"/>
                        <a:stretch>
                          <a:fillRect/>
                        </a:stretch>
                      </p:blipFill>
                      <p:spPr>
                        <a:xfrm>
                          <a:off x="3781227" y="5031073"/>
                          <a:ext cx="2374458" cy="1049434"/>
                        </a:xfrm>
                        <a:prstGeom prst="rect">
                          <a:avLst/>
                        </a:prstGeom>
                        <a:noFill/>
                        <a:ln w="38100">
                          <a:noFill/>
                          <a:miter/>
                        </a:ln>
                      </p:spPr>
                    </p:pic>
                  </p:oleObj>
                </mc:Fallback>
              </mc:AlternateContent>
            </a:graphicData>
          </a:graphic>
        </p:graphicFrame>
        <p:sp>
          <p:nvSpPr>
            <p:cNvPr id="12301" name="Text Box 8"/>
            <p:cNvSpPr txBox="1"/>
            <p:nvPr>
              <p:custDataLst>
                <p:tags r:id="rId17"/>
              </p:custDataLst>
            </p:nvPr>
          </p:nvSpPr>
          <p:spPr>
            <a:xfrm>
              <a:off x="467808" y="6021406"/>
              <a:ext cx="2099135" cy="461623"/>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种不同的取法</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2291" name="Object 15"/>
            <p:cNvGraphicFramePr/>
            <p:nvPr>
              <p:custDataLst>
                <p:tags r:id="rId18"/>
              </p:custDataLst>
            </p:nvPr>
          </p:nvGraphicFramePr>
          <p:xfrm>
            <a:off x="3131840" y="4250116"/>
            <a:ext cx="4132323" cy="475028"/>
          </p:xfrm>
          <a:graphic>
            <a:graphicData uri="http://schemas.openxmlformats.org/presentationml/2006/ole">
              <mc:AlternateContent xmlns:mc="http://schemas.openxmlformats.org/markup-compatibility/2006">
                <mc:Choice xmlns:v="urn:schemas-microsoft-com:vml" Requires="v">
                  <p:oleObj spid="_x0000_s3111" name="" r:id="rId19" imgW="1981200" imgH="228600" progId="Equation.DSMT4">
                    <p:embed/>
                  </p:oleObj>
                </mc:Choice>
                <mc:Fallback>
                  <p:oleObj name="" r:id="rId19" imgW="1981200" imgH="228600" progId="Equation.DSMT4">
                    <p:embed/>
                    <p:pic>
                      <p:nvPicPr>
                        <p:cNvPr id="0" name="图片 3110"/>
                        <p:cNvPicPr/>
                        <p:nvPr/>
                      </p:nvPicPr>
                      <p:blipFill>
                        <a:blip r:embed="rId20"/>
                        <a:stretch>
                          <a:fillRect/>
                        </a:stretch>
                      </p:blipFill>
                      <p:spPr>
                        <a:xfrm>
                          <a:off x="3131840" y="4250116"/>
                          <a:ext cx="4132323" cy="475028"/>
                        </a:xfrm>
                        <a:prstGeom prst="rect">
                          <a:avLst/>
                        </a:prstGeom>
                        <a:noFill/>
                        <a:ln w="38100">
                          <a:noFill/>
                          <a:miter/>
                        </a:ln>
                      </p:spPr>
                    </p:pic>
                  </p:oleObj>
                </mc:Fallback>
              </mc:AlternateContent>
            </a:graphicData>
          </a:graphic>
        </p:graphicFrame>
        <p:graphicFrame>
          <p:nvGraphicFramePr>
            <p:cNvPr id="12292" name="Object 16"/>
            <p:cNvGraphicFramePr/>
            <p:nvPr>
              <p:custDataLst>
                <p:tags r:id="rId21"/>
              </p:custDataLst>
            </p:nvPr>
          </p:nvGraphicFramePr>
          <p:xfrm>
            <a:off x="538989" y="4725143"/>
            <a:ext cx="3456385" cy="447589"/>
          </p:xfrm>
          <a:graphic>
            <a:graphicData uri="http://schemas.openxmlformats.org/presentationml/2006/ole">
              <mc:AlternateContent xmlns:mc="http://schemas.openxmlformats.org/markup-compatibility/2006">
                <mc:Choice xmlns:v="urn:schemas-microsoft-com:vml" Requires="v">
                  <p:oleObj spid="_x0000_s3115" name="" r:id="rId22" imgW="1765300" imgH="228600" progId="Equation.DSMT4">
                    <p:embed/>
                  </p:oleObj>
                </mc:Choice>
                <mc:Fallback>
                  <p:oleObj name="" r:id="rId22" imgW="1765300" imgH="228600" progId="Equation.DSMT4">
                    <p:embed/>
                    <p:pic>
                      <p:nvPicPr>
                        <p:cNvPr id="0" name="图片 3114"/>
                        <p:cNvPicPr/>
                        <p:nvPr/>
                      </p:nvPicPr>
                      <p:blipFill>
                        <a:blip r:embed="rId23"/>
                        <a:stretch>
                          <a:fillRect/>
                        </a:stretch>
                      </p:blipFill>
                      <p:spPr>
                        <a:xfrm>
                          <a:off x="538989" y="4725143"/>
                          <a:ext cx="3456385" cy="447589"/>
                        </a:xfrm>
                        <a:prstGeom prst="rect">
                          <a:avLst/>
                        </a:prstGeom>
                        <a:noFill/>
                        <a:ln w="38100">
                          <a:noFill/>
                          <a:miter/>
                        </a:ln>
                      </p:spPr>
                    </p:pic>
                  </p:oleObj>
                </mc:Fallback>
              </mc:AlternateContent>
            </a:graphicData>
          </a:graphic>
        </p:graphicFrame>
        <p:graphicFrame>
          <p:nvGraphicFramePr>
            <p:cNvPr id="12293" name="Object 14"/>
            <p:cNvGraphicFramePr/>
            <p:nvPr>
              <p:custDataLst>
                <p:tags r:id="rId24"/>
              </p:custDataLst>
            </p:nvPr>
          </p:nvGraphicFramePr>
          <p:xfrm>
            <a:off x="1379538" y="3860574"/>
            <a:ext cx="2316767" cy="490016"/>
          </p:xfrm>
          <a:graphic>
            <a:graphicData uri="http://schemas.openxmlformats.org/presentationml/2006/ole">
              <mc:AlternateContent xmlns:mc="http://schemas.openxmlformats.org/markup-compatibility/2006">
                <mc:Choice xmlns:v="urn:schemas-microsoft-com:vml" Requires="v">
                  <p:oleObj spid="_x0000_s3116" name="" r:id="rId25" imgW="1079500" imgH="228600" progId="Equation.DSMT4">
                    <p:embed/>
                  </p:oleObj>
                </mc:Choice>
                <mc:Fallback>
                  <p:oleObj name="" r:id="rId25" imgW="1079500" imgH="228600" progId="Equation.DSMT4">
                    <p:embed/>
                    <p:pic>
                      <p:nvPicPr>
                        <p:cNvPr id="0" name="图片 3115"/>
                        <p:cNvPicPr/>
                        <p:nvPr/>
                      </p:nvPicPr>
                      <p:blipFill>
                        <a:blip r:embed="rId26"/>
                        <a:stretch>
                          <a:fillRect/>
                        </a:stretch>
                      </p:blipFill>
                      <p:spPr>
                        <a:xfrm>
                          <a:off x="1379538" y="3860574"/>
                          <a:ext cx="2316767" cy="490016"/>
                        </a:xfrm>
                        <a:prstGeom prst="rect">
                          <a:avLst/>
                        </a:prstGeom>
                        <a:noFill/>
                        <a:ln w="38100">
                          <a:noFill/>
                          <a:miter/>
                        </a:ln>
                      </p:spPr>
                    </p:pic>
                  </p:oleObj>
                </mc:Fallback>
              </mc:AlternateContent>
            </a:graphicData>
          </a:graphic>
        </p:graphicFrame>
        <p:graphicFrame>
          <p:nvGraphicFramePr>
            <p:cNvPr id="12294" name="Object 13"/>
            <p:cNvGraphicFramePr/>
            <p:nvPr>
              <p:custDataLst>
                <p:tags r:id="rId27"/>
              </p:custDataLst>
            </p:nvPr>
          </p:nvGraphicFramePr>
          <p:xfrm>
            <a:off x="6357125" y="3485932"/>
            <a:ext cx="1916312" cy="453864"/>
          </p:xfrm>
          <a:graphic>
            <a:graphicData uri="http://schemas.openxmlformats.org/presentationml/2006/ole">
              <mc:AlternateContent xmlns:mc="http://schemas.openxmlformats.org/markup-compatibility/2006">
                <mc:Choice xmlns:v="urn:schemas-microsoft-com:vml" Requires="v">
                  <p:oleObj spid="_x0000_s3118" name="" r:id="rId28" imgW="965200" imgH="228600" progId="Equation.DSMT4">
                    <p:embed/>
                  </p:oleObj>
                </mc:Choice>
                <mc:Fallback>
                  <p:oleObj name="" r:id="rId28" imgW="965200" imgH="228600" progId="Equation.DSMT4">
                    <p:embed/>
                    <p:pic>
                      <p:nvPicPr>
                        <p:cNvPr id="0" name="图片 3117"/>
                        <p:cNvPicPr/>
                        <p:nvPr/>
                      </p:nvPicPr>
                      <p:blipFill>
                        <a:blip r:embed="rId29"/>
                        <a:stretch>
                          <a:fillRect/>
                        </a:stretch>
                      </p:blipFill>
                      <p:spPr>
                        <a:xfrm>
                          <a:off x="6357125" y="3485932"/>
                          <a:ext cx="1916312" cy="453864"/>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Text Box 2"/>
          <p:cNvSpPr txBox="1">
            <a:spLocks noChangeArrowheads="1"/>
          </p:cNvSpPr>
          <p:nvPr>
            <p:custDataLst>
              <p:tags r:id="rId1"/>
            </p:custDataLst>
          </p:nvPr>
        </p:nvSpPr>
        <p:spPr bwMode="auto">
          <a:xfrm>
            <a:off x="838200" y="609600"/>
            <a:ext cx="79248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25000"/>
              </a:lnSpc>
              <a:spcBef>
                <a:spcPct val="5000"/>
              </a:spcBef>
              <a:buClrTx/>
              <a:buSzTx/>
              <a:buFontTx/>
              <a:buNone/>
            </a:pPr>
            <a:r>
              <a:rPr lang="zh-CN" altLang="en-US" sz="2800" b="1">
                <a:solidFill>
                  <a:srgbClr val="0000FF"/>
                </a:solidFill>
                <a:latin typeface="黑体" panose="02010609060101010101" pitchFamily="49" charset="-122"/>
                <a:ea typeface="黑体" panose="02010609060101010101" pitchFamily="49" charset="-122"/>
              </a:rPr>
              <a:t>实例</a:t>
            </a:r>
            <a:r>
              <a:rPr lang="zh-CN" altLang="en-US" sz="2800" b="1">
                <a:solidFill>
                  <a:srgbClr val="000000"/>
                </a:solidFill>
                <a:latin typeface="Times New Roman" panose="02020603050405020304" pitchFamily="18" charset="0"/>
                <a:ea typeface="宋体" panose="02010600030101010101" pitchFamily="2" charset="-122"/>
              </a:rPr>
              <a:t>   将一枚硬币抛掷 </a:t>
            </a:r>
            <a:r>
              <a:rPr lang="en-US" altLang="zh-CN" sz="2800" b="1">
                <a:solidFill>
                  <a:srgbClr val="000000"/>
                </a:solidFill>
                <a:latin typeface="Times New Roman" panose="02020603050405020304" pitchFamily="18" charset="0"/>
                <a:ea typeface="宋体" panose="02010600030101010101" pitchFamily="2" charset="-122"/>
              </a:rPr>
              <a:t>5 </a:t>
            </a:r>
            <a:r>
              <a:rPr lang="zh-CN" altLang="en-US" sz="2800" b="1">
                <a:solidFill>
                  <a:srgbClr val="000000"/>
                </a:solidFill>
                <a:latin typeface="Times New Roman" panose="02020603050405020304" pitchFamily="18" charset="0"/>
                <a:ea typeface="宋体" panose="02010600030101010101" pitchFamily="2" charset="-122"/>
              </a:rPr>
              <a:t>次、</a:t>
            </a:r>
            <a:r>
              <a:rPr lang="en-US" altLang="zh-CN" sz="2800" b="1">
                <a:solidFill>
                  <a:srgbClr val="000000"/>
                </a:solidFill>
                <a:latin typeface="Times New Roman" panose="02020603050405020304" pitchFamily="18" charset="0"/>
                <a:ea typeface="宋体" panose="02010600030101010101" pitchFamily="2" charset="-122"/>
              </a:rPr>
              <a:t>50 </a:t>
            </a:r>
            <a:r>
              <a:rPr lang="zh-CN" altLang="en-US" sz="2800" b="1">
                <a:solidFill>
                  <a:srgbClr val="000000"/>
                </a:solidFill>
                <a:latin typeface="Times New Roman" panose="02020603050405020304" pitchFamily="18" charset="0"/>
                <a:ea typeface="宋体" panose="02010600030101010101" pitchFamily="2" charset="-122"/>
              </a:rPr>
              <a:t>次、</a:t>
            </a:r>
            <a:r>
              <a:rPr lang="en-US" altLang="zh-CN" sz="2800" b="1">
                <a:solidFill>
                  <a:srgbClr val="000000"/>
                </a:solidFill>
                <a:latin typeface="Times New Roman" panose="02020603050405020304" pitchFamily="18" charset="0"/>
                <a:ea typeface="宋体" panose="02010600030101010101" pitchFamily="2" charset="-122"/>
              </a:rPr>
              <a:t>500 </a:t>
            </a:r>
            <a:r>
              <a:rPr lang="zh-CN" altLang="en-US" sz="2800" b="1">
                <a:solidFill>
                  <a:srgbClr val="000000"/>
                </a:solidFill>
                <a:latin typeface="Times New Roman" panose="02020603050405020304" pitchFamily="18" charset="0"/>
                <a:ea typeface="宋体" panose="02010600030101010101" pitchFamily="2" charset="-122"/>
              </a:rPr>
              <a:t>次</a:t>
            </a:r>
            <a:r>
              <a:rPr lang="en-US" altLang="zh-CN" sz="2800" b="1">
                <a:solidFill>
                  <a:srgbClr val="000000"/>
                </a:solidFill>
                <a:latin typeface="Times New Roman" panose="02020603050405020304" pitchFamily="18" charset="0"/>
                <a:ea typeface="宋体" panose="02010600030101010101" pitchFamily="2" charset="-122"/>
              </a:rPr>
              <a:t>, </a:t>
            </a:r>
            <a:r>
              <a:rPr lang="zh-CN" altLang="en-US" sz="2800" b="1">
                <a:solidFill>
                  <a:srgbClr val="000000"/>
                </a:solidFill>
                <a:latin typeface="Times New Roman" panose="02020603050405020304" pitchFamily="18" charset="0"/>
                <a:ea typeface="宋体" panose="02010600030101010101" pitchFamily="2" charset="-122"/>
              </a:rPr>
              <a:t>各做</a:t>
            </a:r>
            <a:endParaRPr lang="zh-CN" altLang="en-US" sz="2800" b="1">
              <a:solidFill>
                <a:srgbClr val="000000"/>
              </a:solidFill>
              <a:latin typeface="Times New Roman" panose="02020603050405020304" pitchFamily="18" charset="0"/>
              <a:ea typeface="宋体" panose="02010600030101010101" pitchFamily="2" charset="-122"/>
            </a:endParaRPr>
          </a:p>
          <a:p>
            <a:pPr eaLnBrk="1" hangingPunct="1">
              <a:lnSpc>
                <a:spcPct val="125000"/>
              </a:lnSpc>
              <a:spcBef>
                <a:spcPct val="5000"/>
              </a:spcBef>
              <a:buClrTx/>
              <a:buSzTx/>
              <a:buFontTx/>
              <a:buNone/>
            </a:pPr>
            <a:r>
              <a:rPr lang="zh-CN" altLang="en-US" sz="2800" b="1">
                <a:solidFill>
                  <a:srgbClr val="000000"/>
                </a:solidFill>
                <a:latin typeface="Times New Roman" panose="02020603050405020304" pitchFamily="18" charset="0"/>
                <a:ea typeface="宋体" panose="02010600030101010101" pitchFamily="2" charset="-122"/>
              </a:rPr>
              <a:t> </a:t>
            </a:r>
            <a:r>
              <a:rPr lang="en-US" altLang="zh-CN" sz="2800" b="1">
                <a:solidFill>
                  <a:srgbClr val="000000"/>
                </a:solidFill>
                <a:latin typeface="Times New Roman" panose="02020603050405020304" pitchFamily="18" charset="0"/>
                <a:ea typeface="宋体" panose="02010600030101010101" pitchFamily="2" charset="-122"/>
              </a:rPr>
              <a:t>7 </a:t>
            </a:r>
            <a:r>
              <a:rPr lang="zh-CN" altLang="en-US" sz="2800" b="1">
                <a:solidFill>
                  <a:srgbClr val="000000"/>
                </a:solidFill>
                <a:latin typeface="Times New Roman" panose="02020603050405020304" pitchFamily="18" charset="0"/>
                <a:ea typeface="宋体" panose="02010600030101010101" pitchFamily="2" charset="-122"/>
              </a:rPr>
              <a:t>遍</a:t>
            </a:r>
            <a:r>
              <a:rPr lang="en-US" altLang="zh-CN" sz="2800" b="1">
                <a:solidFill>
                  <a:srgbClr val="000000"/>
                </a:solidFill>
                <a:latin typeface="Times New Roman" panose="02020603050405020304" pitchFamily="18" charset="0"/>
                <a:ea typeface="宋体" panose="02010600030101010101" pitchFamily="2" charset="-122"/>
              </a:rPr>
              <a:t>, </a:t>
            </a:r>
            <a:r>
              <a:rPr lang="zh-CN" altLang="en-US" sz="2800" b="1">
                <a:solidFill>
                  <a:srgbClr val="000000"/>
                </a:solidFill>
                <a:latin typeface="Times New Roman" panose="02020603050405020304" pitchFamily="18" charset="0"/>
                <a:ea typeface="宋体" panose="02010600030101010101" pitchFamily="2" charset="-122"/>
              </a:rPr>
              <a:t>观察正面出现的次数及频率</a:t>
            </a:r>
            <a:r>
              <a:rPr lang="en-US" altLang="zh-CN" sz="2800" b="1">
                <a:solidFill>
                  <a:srgbClr val="000000"/>
                </a:solidFill>
                <a:latin typeface="Times New Roman" panose="02020603050405020304" pitchFamily="18" charset="0"/>
                <a:ea typeface="宋体" panose="02010600030101010101" pitchFamily="2" charset="-122"/>
              </a:rPr>
              <a:t>.</a:t>
            </a:r>
            <a:endParaRPr lang="en-US" altLang="zh-CN" sz="2800" b="1">
              <a:solidFill>
                <a:srgbClr val="000000"/>
              </a:solidFill>
              <a:latin typeface="Times New Roman" panose="02020603050405020304" pitchFamily="18" charset="0"/>
              <a:ea typeface="宋体" panose="02010600030101010101" pitchFamily="2" charset="-122"/>
            </a:endParaRPr>
          </a:p>
        </p:txBody>
      </p:sp>
      <p:sp>
        <p:nvSpPr>
          <p:cNvPr id="5309" name="Rectangle 189"/>
          <p:cNvSpPr>
            <a:spLocks noChangeArrowheads="1"/>
          </p:cNvSpPr>
          <p:nvPr>
            <p:custDataLst>
              <p:tags r:id="rId2"/>
            </p:custDataLst>
          </p:nvPr>
        </p:nvSpPr>
        <p:spPr bwMode="auto">
          <a:xfrm>
            <a:off x="3184525" y="2847975"/>
            <a:ext cx="609600" cy="3200400"/>
          </a:xfrm>
          <a:prstGeom prst="rect">
            <a:avLst/>
          </a:prstGeom>
          <a:solidFill>
            <a:srgbClr val="00FFFF">
              <a:alpha val="50195"/>
            </a:srgbClr>
          </a:solidFill>
          <a:ln w="19050">
            <a:solidFill>
              <a:srgbClr val="FF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grpSp>
        <p:nvGrpSpPr>
          <p:cNvPr id="5310" name="Group 190"/>
          <p:cNvGrpSpPr/>
          <p:nvPr/>
        </p:nvGrpSpPr>
        <p:grpSpPr bwMode="auto">
          <a:xfrm>
            <a:off x="3886200" y="3063875"/>
            <a:ext cx="2743200" cy="715963"/>
            <a:chOff x="2640" y="-19"/>
            <a:chExt cx="1728" cy="451"/>
          </a:xfrm>
        </p:grpSpPr>
        <p:pic>
          <p:nvPicPr>
            <p:cNvPr id="11277" name="Picture 191" descr="BD14686_"/>
            <p:cNvPicPr>
              <a:picLocks noChangeAspect="1" noChangeArrowheads="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2640" y="-19"/>
              <a:ext cx="1728"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78" name="Object 192"/>
            <p:cNvGraphicFramePr>
              <a:graphicFrameLocks noChangeAspect="1"/>
            </p:cNvGraphicFramePr>
            <p:nvPr>
              <p:custDataLst>
                <p:tags r:id="rId5"/>
              </p:custDataLst>
            </p:nvPr>
          </p:nvGraphicFramePr>
          <p:xfrm>
            <a:off x="3024" y="0"/>
            <a:ext cx="1344" cy="423"/>
          </p:xfrm>
          <a:graphic>
            <a:graphicData uri="http://schemas.openxmlformats.org/presentationml/2006/ole">
              <mc:AlternateContent xmlns:mc="http://schemas.openxmlformats.org/markup-compatibility/2006">
                <mc:Choice xmlns:v="urn:schemas-microsoft-com:vml" Requires="v">
                  <p:oleObj spid="_x0000_s11375" name="Equation" r:id="rId6" imgW="2447925" imgH="786765" progId="Equation.3">
                    <p:embed/>
                  </p:oleObj>
                </mc:Choice>
                <mc:Fallback>
                  <p:oleObj name="Equation" r:id="rId6" imgW="2447925" imgH="786765" progId="Equation.3">
                    <p:embed/>
                    <p:pic>
                      <p:nvPicPr>
                        <p:cNvPr id="0" name="Object 1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 y="0"/>
                          <a:ext cx="1344"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313" name="Rectangle 193"/>
          <p:cNvSpPr>
            <a:spLocks noChangeArrowheads="1"/>
          </p:cNvSpPr>
          <p:nvPr>
            <p:custDataLst>
              <p:tags r:id="rId8"/>
            </p:custDataLst>
          </p:nvPr>
        </p:nvSpPr>
        <p:spPr bwMode="auto">
          <a:xfrm>
            <a:off x="5470525" y="2847975"/>
            <a:ext cx="838200" cy="3214688"/>
          </a:xfrm>
          <a:prstGeom prst="rect">
            <a:avLst/>
          </a:prstGeom>
          <a:solidFill>
            <a:srgbClr val="00FFFF">
              <a:alpha val="50195"/>
            </a:srgbClr>
          </a:solidFill>
          <a:ln w="19050">
            <a:solidFill>
              <a:srgbClr val="FF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5317" name="Rectangle 197"/>
          <p:cNvSpPr>
            <a:spLocks noChangeArrowheads="1"/>
          </p:cNvSpPr>
          <p:nvPr>
            <p:custDataLst>
              <p:tags r:id="rId9"/>
            </p:custDataLst>
          </p:nvPr>
        </p:nvSpPr>
        <p:spPr bwMode="auto">
          <a:xfrm>
            <a:off x="7580313" y="2847975"/>
            <a:ext cx="914400" cy="3205163"/>
          </a:xfrm>
          <a:prstGeom prst="rect">
            <a:avLst/>
          </a:prstGeom>
          <a:solidFill>
            <a:srgbClr val="00FFFF">
              <a:alpha val="50195"/>
            </a:srgbClr>
          </a:solidFill>
          <a:ln w="19050">
            <a:solidFill>
              <a:srgbClr val="FF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5318" name="Rectangle 198"/>
          <p:cNvSpPr>
            <a:spLocks noChangeArrowheads="1"/>
          </p:cNvSpPr>
          <p:nvPr>
            <p:custDataLst>
              <p:tags r:id="rId10"/>
            </p:custDataLst>
          </p:nvPr>
        </p:nvSpPr>
        <p:spPr bwMode="auto">
          <a:xfrm>
            <a:off x="6861175" y="5080000"/>
            <a:ext cx="1887538" cy="519113"/>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2800" b="1">
                <a:solidFill>
                  <a:srgbClr val="FFFF00"/>
                </a:solidFill>
                <a:latin typeface="Times New Roman" panose="02020603050405020304" pitchFamily="18" charset="0"/>
                <a:ea typeface="黑体" panose="02010609060101010101" pitchFamily="49" charset="-122"/>
              </a:rPr>
              <a:t>波动最小</a:t>
            </a:r>
            <a:endParaRPr lang="zh-CN" altLang="en-US" sz="2800" b="1">
              <a:solidFill>
                <a:srgbClr val="FFFF00"/>
              </a:solidFill>
              <a:latin typeface="Times New Roman" panose="02020603050405020304" pitchFamily="18" charset="0"/>
              <a:ea typeface="黑体" panose="02010609060101010101" pitchFamily="49" charset="-122"/>
            </a:endParaRPr>
          </a:p>
        </p:txBody>
      </p:sp>
      <p:sp>
        <p:nvSpPr>
          <p:cNvPr id="5319" name="Rectangle 199"/>
          <p:cNvSpPr>
            <a:spLocks noChangeArrowheads="1"/>
          </p:cNvSpPr>
          <p:nvPr>
            <p:custDataLst>
              <p:tags r:id="rId11"/>
            </p:custDataLst>
          </p:nvPr>
        </p:nvSpPr>
        <p:spPr bwMode="auto">
          <a:xfrm>
            <a:off x="2227263" y="3446463"/>
            <a:ext cx="5143500" cy="519112"/>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2800" b="1">
                <a:solidFill>
                  <a:srgbClr val="000099"/>
                </a:solidFill>
                <a:latin typeface="黑体" panose="02010609060101010101" pitchFamily="49" charset="-122"/>
                <a:ea typeface="黑体" panose="02010609060101010101" pitchFamily="49" charset="-122"/>
              </a:rPr>
              <a:t>随</a:t>
            </a:r>
            <a:r>
              <a:rPr lang="en-US" altLang="zh-CN" sz="2800" b="1" i="1">
                <a:solidFill>
                  <a:srgbClr val="000099"/>
                </a:solidFill>
                <a:latin typeface="Times New Roman" panose="02020603050405020304" pitchFamily="18" charset="0"/>
                <a:ea typeface="黑体" panose="02010609060101010101" pitchFamily="49" charset="-122"/>
              </a:rPr>
              <a:t>n</a:t>
            </a:r>
            <a:r>
              <a:rPr lang="zh-CN" altLang="en-US" sz="2800" b="1">
                <a:solidFill>
                  <a:srgbClr val="000099"/>
                </a:solidFill>
                <a:latin typeface="黑体" panose="02010609060101010101" pitchFamily="49" charset="-122"/>
                <a:ea typeface="黑体" panose="02010609060101010101" pitchFamily="49" charset="-122"/>
              </a:rPr>
              <a:t>的增大</a:t>
            </a:r>
            <a:r>
              <a:rPr lang="en-US" altLang="zh-CN" sz="2800" b="1">
                <a:solidFill>
                  <a:srgbClr val="000099"/>
                </a:solidFill>
                <a:latin typeface="Times New Roman" panose="02020603050405020304" pitchFamily="18" charset="0"/>
                <a:ea typeface="黑体" panose="02010609060101010101" pitchFamily="49" charset="-122"/>
              </a:rPr>
              <a:t>, </a:t>
            </a:r>
            <a:r>
              <a:rPr lang="zh-CN" altLang="en-US" sz="2800" b="1">
                <a:solidFill>
                  <a:srgbClr val="000099"/>
                </a:solidFill>
                <a:latin typeface="黑体" panose="02010609060101010101" pitchFamily="49" charset="-122"/>
                <a:ea typeface="黑体" panose="02010609060101010101" pitchFamily="49" charset="-122"/>
              </a:rPr>
              <a:t>频率</a:t>
            </a:r>
            <a:r>
              <a:rPr lang="zh-CN" altLang="en-US" sz="2800" b="1">
                <a:solidFill>
                  <a:srgbClr val="000099"/>
                </a:solidFill>
                <a:latin typeface="Times New Roman" panose="02020603050405020304" pitchFamily="18" charset="0"/>
                <a:ea typeface="黑体" panose="02010609060101010101" pitchFamily="49" charset="-122"/>
              </a:rPr>
              <a:t> </a:t>
            </a:r>
            <a:r>
              <a:rPr lang="en-US" altLang="zh-CN" sz="2800" b="1" i="1">
                <a:solidFill>
                  <a:srgbClr val="000099"/>
                </a:solidFill>
                <a:latin typeface="Times New Roman" panose="02020603050405020304" pitchFamily="18" charset="0"/>
                <a:ea typeface="黑体" panose="02010609060101010101" pitchFamily="49" charset="-122"/>
              </a:rPr>
              <a:t>f </a:t>
            </a:r>
            <a:r>
              <a:rPr lang="zh-CN" altLang="en-US" sz="2800" b="1">
                <a:solidFill>
                  <a:srgbClr val="000099"/>
                </a:solidFill>
                <a:latin typeface="黑体" panose="02010609060101010101" pitchFamily="49" charset="-122"/>
                <a:ea typeface="黑体" panose="02010609060101010101" pitchFamily="49" charset="-122"/>
              </a:rPr>
              <a:t>呈现出稳定性</a:t>
            </a:r>
            <a:endParaRPr lang="zh-CN" altLang="en-US" sz="2800" b="1">
              <a:solidFill>
                <a:srgbClr val="000099"/>
              </a:solidFill>
              <a:latin typeface="黑体" panose="02010609060101010101" pitchFamily="49" charset="-122"/>
              <a:ea typeface="黑体" panose="02010609060101010101" pitchFamily="49" charset="-122"/>
            </a:endParaRPr>
          </a:p>
        </p:txBody>
      </p:sp>
      <p:grpSp>
        <p:nvGrpSpPr>
          <p:cNvPr id="5383" name="Group 263"/>
          <p:cNvGrpSpPr/>
          <p:nvPr/>
        </p:nvGrpSpPr>
        <p:grpSpPr bwMode="auto">
          <a:xfrm>
            <a:off x="2771775" y="4364038"/>
            <a:ext cx="2867025" cy="715962"/>
            <a:chOff x="1746" y="2749"/>
            <a:chExt cx="1806" cy="451"/>
          </a:xfrm>
        </p:grpSpPr>
        <p:pic>
          <p:nvPicPr>
            <p:cNvPr id="11275" name="Picture 264" descr="BD14686_"/>
            <p:cNvPicPr>
              <a:picLocks noChangeAspect="1" noChangeArrowheads="1"/>
            </p:cNvPicPr>
            <p:nvPr>
              <p:custDataLst>
                <p:tags r:id="rId12"/>
              </p:custDataLst>
            </p:nvPr>
          </p:nvPicPr>
          <p:blipFill>
            <a:blip r:embed="rId4">
              <a:extLst>
                <a:ext uri="{28A0092B-C50C-407E-A947-70E740481C1C}">
                  <a14:useLocalDpi xmlns:a14="http://schemas.microsoft.com/office/drawing/2010/main" val="0"/>
                </a:ext>
              </a:extLst>
            </a:blip>
            <a:srcRect/>
            <a:stretch>
              <a:fillRect/>
            </a:stretch>
          </p:blipFill>
          <p:spPr bwMode="auto">
            <a:xfrm flipH="1">
              <a:off x="1781" y="2749"/>
              <a:ext cx="177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76" name="Object 265"/>
            <p:cNvGraphicFramePr>
              <a:graphicFrameLocks noChangeAspect="1"/>
            </p:cNvGraphicFramePr>
            <p:nvPr>
              <p:custDataLst>
                <p:tags r:id="rId13"/>
              </p:custDataLst>
            </p:nvPr>
          </p:nvGraphicFramePr>
          <p:xfrm>
            <a:off x="1746" y="2764"/>
            <a:ext cx="1536" cy="423"/>
          </p:xfrm>
          <a:graphic>
            <a:graphicData uri="http://schemas.openxmlformats.org/presentationml/2006/ole">
              <mc:AlternateContent xmlns:mc="http://schemas.openxmlformats.org/markup-compatibility/2006">
                <mc:Choice xmlns:v="urn:schemas-microsoft-com:vml" Requires="v">
                  <p:oleObj spid="_x0000_s11376" name="Equation" r:id="rId14" imgW="2438400" imgH="786765" progId="Equation.3">
                    <p:embed/>
                  </p:oleObj>
                </mc:Choice>
                <mc:Fallback>
                  <p:oleObj name="Equation" r:id="rId14" imgW="2438400" imgH="786765" progId="Equation.3">
                    <p:embed/>
                    <p:pic>
                      <p:nvPicPr>
                        <p:cNvPr id="0" name="Object 2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46" y="2764"/>
                          <a:ext cx="1536"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组合 5"/>
          <p:cNvGrpSpPr/>
          <p:nvPr/>
        </p:nvGrpSpPr>
        <p:grpSpPr>
          <a:xfrm>
            <a:off x="1028700" y="1773555"/>
            <a:ext cx="7459980" cy="4394200"/>
            <a:chOff x="1620" y="2793"/>
            <a:chExt cx="11748" cy="6920"/>
          </a:xfrm>
        </p:grpSpPr>
        <p:grpSp>
          <p:nvGrpSpPr>
            <p:cNvPr id="5320" name="Group 200"/>
            <p:cNvGrpSpPr/>
            <p:nvPr/>
          </p:nvGrpSpPr>
          <p:grpSpPr bwMode="auto">
            <a:xfrm>
              <a:off x="1620" y="2793"/>
              <a:ext cx="11748" cy="6920"/>
              <a:chOff x="648" y="1117"/>
              <a:chExt cx="4699" cy="2768"/>
            </a:xfrm>
          </p:grpSpPr>
          <p:sp>
            <p:nvSpPr>
              <p:cNvPr id="11279" name="Line 201"/>
              <p:cNvSpPr>
                <a:spLocks noChangeShapeType="1"/>
              </p:cNvSpPr>
              <p:nvPr>
                <p:custDataLst>
                  <p:tags r:id="rId16"/>
                </p:custDataLst>
              </p:nvPr>
            </p:nvSpPr>
            <p:spPr bwMode="auto">
              <a:xfrm>
                <a:off x="651" y="1127"/>
                <a:ext cx="4681" cy="0"/>
              </a:xfrm>
              <a:prstGeom prst="line">
                <a:avLst/>
              </a:prstGeom>
              <a:noFill/>
              <a:ln w="28575">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0" name="Line 202"/>
              <p:cNvSpPr>
                <a:spLocks noChangeShapeType="1"/>
              </p:cNvSpPr>
              <p:nvPr>
                <p:custDataLst>
                  <p:tags r:id="rId17"/>
                </p:custDataLst>
              </p:nvPr>
            </p:nvSpPr>
            <p:spPr bwMode="auto">
              <a:xfrm>
                <a:off x="1242" y="1127"/>
                <a:ext cx="0" cy="2688"/>
              </a:xfrm>
              <a:prstGeom prst="line">
                <a:avLst/>
              </a:prstGeom>
              <a:noFill/>
              <a:ln w="28575">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1" name="Line 203"/>
              <p:cNvSpPr>
                <a:spLocks noChangeShapeType="1"/>
              </p:cNvSpPr>
              <p:nvPr>
                <p:custDataLst>
                  <p:tags r:id="rId18"/>
                </p:custDataLst>
              </p:nvPr>
            </p:nvSpPr>
            <p:spPr bwMode="auto">
              <a:xfrm>
                <a:off x="1242" y="1443"/>
                <a:ext cx="4105" cy="0"/>
              </a:xfrm>
              <a:prstGeom prst="line">
                <a:avLst/>
              </a:prstGeom>
              <a:noFill/>
              <a:ln w="28575">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2" name="Line 204"/>
              <p:cNvSpPr>
                <a:spLocks noChangeShapeType="1"/>
              </p:cNvSpPr>
              <p:nvPr>
                <p:custDataLst>
                  <p:tags r:id="rId19"/>
                </p:custDataLst>
              </p:nvPr>
            </p:nvSpPr>
            <p:spPr bwMode="auto">
              <a:xfrm>
                <a:off x="2580" y="1127"/>
                <a:ext cx="0" cy="2683"/>
              </a:xfrm>
              <a:prstGeom prst="line">
                <a:avLst/>
              </a:prstGeom>
              <a:noFill/>
              <a:ln w="28575">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3" name="Line 205"/>
              <p:cNvSpPr>
                <a:spLocks noChangeShapeType="1"/>
              </p:cNvSpPr>
              <p:nvPr>
                <p:custDataLst>
                  <p:tags r:id="rId20"/>
                </p:custDataLst>
              </p:nvPr>
            </p:nvSpPr>
            <p:spPr bwMode="auto">
              <a:xfrm>
                <a:off x="4032" y="1127"/>
                <a:ext cx="0" cy="2688"/>
              </a:xfrm>
              <a:prstGeom prst="line">
                <a:avLst/>
              </a:prstGeom>
              <a:noFill/>
              <a:ln w="28575">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4" name="Line 206"/>
              <p:cNvSpPr>
                <a:spLocks noChangeShapeType="1"/>
              </p:cNvSpPr>
              <p:nvPr>
                <p:custDataLst>
                  <p:tags r:id="rId21"/>
                </p:custDataLst>
              </p:nvPr>
            </p:nvSpPr>
            <p:spPr bwMode="auto">
              <a:xfrm>
                <a:off x="1882" y="1443"/>
                <a:ext cx="0" cy="2367"/>
              </a:xfrm>
              <a:prstGeom prst="line">
                <a:avLst/>
              </a:prstGeom>
              <a:noFill/>
              <a:ln w="28575">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5" name="Line 207"/>
              <p:cNvSpPr>
                <a:spLocks noChangeShapeType="1"/>
              </p:cNvSpPr>
              <p:nvPr>
                <p:custDataLst>
                  <p:tags r:id="rId22"/>
                </p:custDataLst>
              </p:nvPr>
            </p:nvSpPr>
            <p:spPr bwMode="auto">
              <a:xfrm>
                <a:off x="4712" y="1443"/>
                <a:ext cx="0" cy="2367"/>
              </a:xfrm>
              <a:prstGeom prst="line">
                <a:avLst/>
              </a:prstGeom>
              <a:noFill/>
              <a:ln w="28575">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6" name="Text Box 208"/>
              <p:cNvSpPr txBox="1">
                <a:spLocks noChangeArrowheads="1"/>
              </p:cNvSpPr>
              <p:nvPr>
                <p:custDataLst>
                  <p:tags r:id="rId23"/>
                </p:custDataLst>
              </p:nvPr>
            </p:nvSpPr>
            <p:spPr bwMode="auto">
              <a:xfrm>
                <a:off x="666" y="1127"/>
                <a:ext cx="56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Times New Roman" panose="02020603050405020304" pitchFamily="18" charset="0"/>
                    <a:ea typeface="黑体" panose="02010609060101010101" pitchFamily="49" charset="-122"/>
                  </a:rPr>
                  <a:t>试验</a:t>
                </a:r>
                <a:endParaRPr lang="zh-CN" altLang="en-US" sz="2800" b="1">
                  <a:solidFill>
                    <a:schemeClr val="tx1"/>
                  </a:solidFill>
                  <a:latin typeface="Times New Roman" panose="02020603050405020304" pitchFamily="18" charset="0"/>
                  <a:ea typeface="黑体" panose="02010609060101010101" pitchFamily="49" charset="-122"/>
                </a:endParaRPr>
              </a:p>
              <a:p>
                <a:pPr eaLnBrk="1" hangingPunct="1">
                  <a:spcBef>
                    <a:spcPct val="0"/>
                  </a:spcBef>
                  <a:buClrTx/>
                  <a:buSzTx/>
                  <a:buFontTx/>
                  <a:buNone/>
                </a:pPr>
                <a:r>
                  <a:rPr lang="zh-CN" altLang="en-US" sz="2800" b="1">
                    <a:solidFill>
                      <a:schemeClr val="tx1"/>
                    </a:solidFill>
                    <a:latin typeface="Times New Roman" panose="02020603050405020304" pitchFamily="18" charset="0"/>
                    <a:ea typeface="黑体" panose="02010609060101010101" pitchFamily="49" charset="-122"/>
                  </a:rPr>
                  <a:t>序号</a:t>
                </a:r>
                <a:endParaRPr lang="zh-CN" altLang="en-US" sz="2800" b="1">
                  <a:solidFill>
                    <a:schemeClr val="tx1"/>
                  </a:solidFill>
                  <a:latin typeface="Times New Roman" panose="02020603050405020304" pitchFamily="18" charset="0"/>
                  <a:ea typeface="黑体" panose="02010609060101010101" pitchFamily="49" charset="-122"/>
                </a:endParaRPr>
              </a:p>
            </p:txBody>
          </p:sp>
          <p:graphicFrame>
            <p:nvGraphicFramePr>
              <p:cNvPr id="11287" name="Object 209"/>
              <p:cNvGraphicFramePr>
                <a:graphicFrameLocks noChangeAspect="1"/>
              </p:cNvGraphicFramePr>
              <p:nvPr>
                <p:custDataLst>
                  <p:tags r:id="rId24"/>
                </p:custDataLst>
              </p:nvPr>
            </p:nvGraphicFramePr>
            <p:xfrm>
              <a:off x="1658" y="1183"/>
              <a:ext cx="488" cy="192"/>
            </p:xfrm>
            <a:graphic>
              <a:graphicData uri="http://schemas.openxmlformats.org/presentationml/2006/ole">
                <mc:AlternateContent xmlns:mc="http://schemas.openxmlformats.org/markup-compatibility/2006">
                  <mc:Choice xmlns:v="urn:schemas-microsoft-com:vml" Requires="v">
                    <p:oleObj spid="_x0000_s11365" name="Equation" r:id="rId25" imgW="774065" imgH="304800" progId="Equation.3">
                      <p:embed/>
                    </p:oleObj>
                  </mc:Choice>
                  <mc:Fallback>
                    <p:oleObj name="Equation" r:id="rId25" imgW="774065" imgH="304800" progId="Equation.3">
                      <p:embed/>
                      <p:pic>
                        <p:nvPicPr>
                          <p:cNvPr id="0" name="Object 20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58" y="1183"/>
                            <a:ext cx="4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8" name="Object 210"/>
              <p:cNvGraphicFramePr>
                <a:graphicFrameLocks noChangeAspect="1"/>
              </p:cNvGraphicFramePr>
              <p:nvPr>
                <p:custDataLst>
                  <p:tags r:id="rId27"/>
                </p:custDataLst>
              </p:nvPr>
            </p:nvGraphicFramePr>
            <p:xfrm>
              <a:off x="1434" y="1475"/>
              <a:ext cx="272" cy="264"/>
            </p:xfrm>
            <a:graphic>
              <a:graphicData uri="http://schemas.openxmlformats.org/presentationml/2006/ole">
                <mc:AlternateContent xmlns:mc="http://schemas.openxmlformats.org/markup-compatibility/2006">
                  <mc:Choice xmlns:v="urn:schemas-microsoft-com:vml" Requires="v">
                    <p:oleObj spid="_x0000_s11366" name="Equation" r:id="rId28" imgW="431800" imgH="419100" progId="Equation.3">
                      <p:embed/>
                    </p:oleObj>
                  </mc:Choice>
                  <mc:Fallback>
                    <p:oleObj name="Equation" r:id="rId28" imgW="431800" imgH="419100" progId="Equation.3">
                      <p:embed/>
                      <p:pic>
                        <p:nvPicPr>
                          <p:cNvPr id="0" name="Object 21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34" y="1475"/>
                            <a:ext cx="27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9" name="Object 211"/>
              <p:cNvGraphicFramePr>
                <a:graphicFrameLocks noChangeAspect="1"/>
              </p:cNvGraphicFramePr>
              <p:nvPr>
                <p:custDataLst>
                  <p:tags r:id="rId30"/>
                </p:custDataLst>
              </p:nvPr>
            </p:nvGraphicFramePr>
            <p:xfrm>
              <a:off x="2186" y="1491"/>
              <a:ext cx="192" cy="248"/>
            </p:xfrm>
            <a:graphic>
              <a:graphicData uri="http://schemas.openxmlformats.org/presentationml/2006/ole">
                <mc:AlternateContent xmlns:mc="http://schemas.openxmlformats.org/markup-compatibility/2006">
                  <mc:Choice xmlns:v="urn:schemas-microsoft-com:vml" Requires="v">
                    <p:oleObj spid="_x0000_s11367" name="Equation" r:id="rId31" imgW="304800" imgH="393065" progId="Equation.3">
                      <p:embed/>
                    </p:oleObj>
                  </mc:Choice>
                  <mc:Fallback>
                    <p:oleObj name="Equation" r:id="rId31" imgW="304800" imgH="393065" progId="Equation.3">
                      <p:embed/>
                      <p:pic>
                        <p:nvPicPr>
                          <p:cNvPr id="0" name="Object 21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186" y="1491"/>
                            <a:ext cx="19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2" name="Text Box 214"/>
              <p:cNvSpPr txBox="1">
                <a:spLocks noChangeArrowheads="1"/>
              </p:cNvSpPr>
              <p:nvPr>
                <p:custDataLst>
                  <p:tags r:id="rId33"/>
                </p:custDataLst>
              </p:nvPr>
            </p:nvSpPr>
            <p:spPr bwMode="auto">
              <a:xfrm>
                <a:off x="1475" y="1723"/>
                <a:ext cx="211" cy="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a:t>
                </a:r>
                <a:endParaRPr lang="en-US" altLang="zh-CN" b="1">
                  <a:solidFill>
                    <a:schemeClr val="tx1"/>
                  </a:solidFill>
                  <a:latin typeface="Times New Roman" panose="02020603050405020304" pitchFamily="18" charset="0"/>
                  <a:ea typeface="宋体" panose="02010600030101010101" pitchFamily="2" charset="-122"/>
                </a:endParaRPr>
              </a:p>
              <a:p>
                <a:pPr eaLnBrk="1" hangingPunct="1">
                  <a:lnSpc>
                    <a:spcPct val="35000"/>
                  </a:lnSpc>
                  <a:spcBef>
                    <a:spcPct val="0"/>
                  </a:spcBef>
                  <a:buClrTx/>
                  <a:buSzTx/>
                  <a:buFontTx/>
                  <a:buNone/>
                </a:pPr>
                <a:endParaRPr lang="en-US" altLang="zh-CN" b="1">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3</a:t>
                </a:r>
                <a:endParaRPr lang="en-US" altLang="zh-CN" b="1">
                  <a:solidFill>
                    <a:schemeClr val="tx1"/>
                  </a:solidFill>
                  <a:latin typeface="Times New Roman" panose="02020603050405020304" pitchFamily="18" charset="0"/>
                  <a:ea typeface="宋体" panose="02010600030101010101" pitchFamily="2" charset="-122"/>
                </a:endParaRPr>
              </a:p>
              <a:p>
                <a:pPr eaLnBrk="1" hangingPunct="1">
                  <a:lnSpc>
                    <a:spcPct val="40000"/>
                  </a:lnSpc>
                  <a:spcBef>
                    <a:spcPct val="0"/>
                  </a:spcBef>
                  <a:buClrTx/>
                  <a:buSzTx/>
                  <a:buFontTx/>
                  <a:buNone/>
                </a:pPr>
                <a:endParaRPr lang="en-US" altLang="zh-CN" b="1">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1</a:t>
                </a:r>
                <a:endParaRPr lang="en-US" altLang="zh-CN" b="1">
                  <a:solidFill>
                    <a:schemeClr val="tx1"/>
                  </a:solidFill>
                  <a:latin typeface="Times New Roman" panose="02020603050405020304" pitchFamily="18" charset="0"/>
                  <a:ea typeface="宋体" panose="02010600030101010101" pitchFamily="2" charset="-122"/>
                </a:endParaRPr>
              </a:p>
              <a:p>
                <a:pPr eaLnBrk="1" hangingPunct="1">
                  <a:lnSpc>
                    <a:spcPct val="30000"/>
                  </a:lnSpc>
                  <a:spcBef>
                    <a:spcPct val="0"/>
                  </a:spcBef>
                  <a:buClrTx/>
                  <a:buSzTx/>
                  <a:buFontTx/>
                  <a:buNone/>
                </a:pPr>
                <a:endParaRPr lang="en-US" altLang="zh-CN" b="1">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5</a:t>
                </a:r>
                <a:endParaRPr lang="en-US" altLang="zh-CN" b="1">
                  <a:solidFill>
                    <a:schemeClr val="tx1"/>
                  </a:solidFill>
                  <a:latin typeface="Times New Roman" panose="02020603050405020304" pitchFamily="18" charset="0"/>
                  <a:ea typeface="宋体" panose="02010600030101010101" pitchFamily="2" charset="-122"/>
                </a:endParaRPr>
              </a:p>
              <a:p>
                <a:pPr eaLnBrk="1" hangingPunct="1">
                  <a:lnSpc>
                    <a:spcPct val="35000"/>
                  </a:lnSpc>
                  <a:spcBef>
                    <a:spcPct val="0"/>
                  </a:spcBef>
                  <a:buClrTx/>
                  <a:buSzTx/>
                  <a:buFontTx/>
                  <a:buNone/>
                </a:pPr>
                <a:endParaRPr lang="en-US" altLang="zh-CN" b="1">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1</a:t>
                </a:r>
                <a:endParaRPr lang="en-US" altLang="zh-CN" b="1">
                  <a:solidFill>
                    <a:schemeClr val="tx1"/>
                  </a:solidFill>
                  <a:latin typeface="Times New Roman" panose="02020603050405020304" pitchFamily="18" charset="0"/>
                  <a:ea typeface="宋体" panose="02010600030101010101" pitchFamily="2" charset="-122"/>
                </a:endParaRPr>
              </a:p>
              <a:p>
                <a:pPr eaLnBrk="1" hangingPunct="1">
                  <a:lnSpc>
                    <a:spcPct val="35000"/>
                  </a:lnSpc>
                  <a:spcBef>
                    <a:spcPct val="0"/>
                  </a:spcBef>
                  <a:buClrTx/>
                  <a:buSzTx/>
                  <a:buFontTx/>
                  <a:buNone/>
                </a:pPr>
                <a:endParaRPr lang="en-US" altLang="zh-CN" b="1">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a:t>
                </a:r>
                <a:endParaRPr lang="en-US" altLang="zh-CN" b="1">
                  <a:solidFill>
                    <a:schemeClr val="tx1"/>
                  </a:solidFill>
                  <a:latin typeface="Times New Roman" panose="02020603050405020304" pitchFamily="18" charset="0"/>
                  <a:ea typeface="宋体" panose="02010600030101010101" pitchFamily="2" charset="-122"/>
                </a:endParaRPr>
              </a:p>
              <a:p>
                <a:pPr eaLnBrk="1" hangingPunct="1">
                  <a:lnSpc>
                    <a:spcPct val="30000"/>
                  </a:lnSpc>
                  <a:spcBef>
                    <a:spcPct val="0"/>
                  </a:spcBef>
                  <a:buClrTx/>
                  <a:buSzTx/>
                  <a:buFontTx/>
                  <a:buNone/>
                </a:pPr>
                <a:endParaRPr lang="en-US" altLang="zh-CN" b="1">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4</a:t>
                </a:r>
                <a:endParaRPr lang="en-US" altLang="zh-CN" b="1">
                  <a:solidFill>
                    <a:schemeClr val="tx1"/>
                  </a:solidFill>
                  <a:latin typeface="Times New Roman" panose="02020603050405020304" pitchFamily="18" charset="0"/>
                  <a:ea typeface="宋体" panose="02010600030101010101" pitchFamily="2" charset="-122"/>
                </a:endParaRPr>
              </a:p>
            </p:txBody>
          </p:sp>
          <p:graphicFrame>
            <p:nvGraphicFramePr>
              <p:cNvPr id="11294" name="Object 216"/>
              <p:cNvGraphicFramePr>
                <a:graphicFrameLocks noChangeAspect="1"/>
              </p:cNvGraphicFramePr>
              <p:nvPr>
                <p:custDataLst>
                  <p:tags r:id="rId34"/>
                </p:custDataLst>
              </p:nvPr>
            </p:nvGraphicFramePr>
            <p:xfrm>
              <a:off x="2978" y="1899"/>
              <a:ext cx="128" cy="280"/>
            </p:xfrm>
            <a:graphic>
              <a:graphicData uri="http://schemas.openxmlformats.org/presentationml/2006/ole">
                <mc:AlternateContent xmlns:mc="http://schemas.openxmlformats.org/markup-compatibility/2006">
                  <mc:Choice xmlns:v="urn:schemas-microsoft-com:vml" Requires="v">
                    <p:oleObj spid="_x0000_s11368" name="Equation" r:id="rId35" imgW="203200" imgH="444500" progId="Equation.3">
                      <p:embed/>
                    </p:oleObj>
                  </mc:Choice>
                  <mc:Fallback>
                    <p:oleObj name="Equation" r:id="rId35" imgW="203200" imgH="444500" progId="Equation.3">
                      <p:embed/>
                      <p:pic>
                        <p:nvPicPr>
                          <p:cNvPr id="0" name="Object 21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978" y="1899"/>
                            <a:ext cx="128"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5" name="Object 217"/>
              <p:cNvGraphicFramePr>
                <a:graphicFrameLocks noChangeAspect="1"/>
              </p:cNvGraphicFramePr>
              <p:nvPr>
                <p:custDataLst>
                  <p:tags r:id="rId37"/>
                </p:custDataLst>
              </p:nvPr>
            </p:nvGraphicFramePr>
            <p:xfrm>
              <a:off x="2858" y="1475"/>
              <a:ext cx="272" cy="264"/>
            </p:xfrm>
            <a:graphic>
              <a:graphicData uri="http://schemas.openxmlformats.org/presentationml/2006/ole">
                <mc:AlternateContent xmlns:mc="http://schemas.openxmlformats.org/markup-compatibility/2006">
                  <mc:Choice xmlns:v="urn:schemas-microsoft-com:vml" Requires="v">
                    <p:oleObj spid="_x0000_s11369" name="Equation" r:id="rId38" imgW="431800" imgH="419100" progId="Equation.3">
                      <p:embed/>
                    </p:oleObj>
                  </mc:Choice>
                  <mc:Fallback>
                    <p:oleObj name="Equation" r:id="rId38" imgW="431800" imgH="419100" progId="Equation.3">
                      <p:embed/>
                      <p:pic>
                        <p:nvPicPr>
                          <p:cNvPr id="0" name="Object 21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58" y="1475"/>
                            <a:ext cx="27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6" name="Object 218"/>
              <p:cNvGraphicFramePr>
                <a:graphicFrameLocks noChangeAspect="1"/>
              </p:cNvGraphicFramePr>
              <p:nvPr>
                <p:custDataLst>
                  <p:tags r:id="rId39"/>
                </p:custDataLst>
              </p:nvPr>
            </p:nvGraphicFramePr>
            <p:xfrm>
              <a:off x="3580" y="1491"/>
              <a:ext cx="192" cy="248"/>
            </p:xfrm>
            <a:graphic>
              <a:graphicData uri="http://schemas.openxmlformats.org/presentationml/2006/ole">
                <mc:AlternateContent xmlns:mc="http://schemas.openxmlformats.org/markup-compatibility/2006">
                  <mc:Choice xmlns:v="urn:schemas-microsoft-com:vml" Requires="v">
                    <p:oleObj spid="_x0000_s11370" name="Equation" r:id="rId40" imgW="304800" imgH="393065" progId="Equation.3">
                      <p:embed/>
                    </p:oleObj>
                  </mc:Choice>
                  <mc:Fallback>
                    <p:oleObj name="Equation" r:id="rId40" imgW="304800" imgH="393065" progId="Equation.3">
                      <p:embed/>
                      <p:pic>
                        <p:nvPicPr>
                          <p:cNvPr id="0" name="Object 21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580" y="1491"/>
                            <a:ext cx="19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7" name="Object 219"/>
              <p:cNvGraphicFramePr>
                <a:graphicFrameLocks noChangeAspect="1"/>
              </p:cNvGraphicFramePr>
              <p:nvPr>
                <p:custDataLst>
                  <p:tags r:id="rId41"/>
                </p:custDataLst>
              </p:nvPr>
            </p:nvGraphicFramePr>
            <p:xfrm>
              <a:off x="2990" y="1179"/>
              <a:ext cx="600" cy="200"/>
            </p:xfrm>
            <a:graphic>
              <a:graphicData uri="http://schemas.openxmlformats.org/presentationml/2006/ole">
                <mc:AlternateContent xmlns:mc="http://schemas.openxmlformats.org/markup-compatibility/2006">
                  <mc:Choice xmlns:v="urn:schemas-microsoft-com:vml" Requires="v">
                    <p:oleObj spid="_x0000_s11371" name="Equation" r:id="rId42" imgW="951865" imgH="317500" progId="Equation.3">
                      <p:embed/>
                    </p:oleObj>
                  </mc:Choice>
                  <mc:Fallback>
                    <p:oleObj name="Equation" r:id="rId42" imgW="951865" imgH="317500" progId="Equation.3">
                      <p:embed/>
                      <p:pic>
                        <p:nvPicPr>
                          <p:cNvPr id="0" name="Object 219"/>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990" y="1179"/>
                            <a:ext cx="60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8" name="Text Box 220"/>
              <p:cNvSpPr txBox="1">
                <a:spLocks noChangeArrowheads="1"/>
              </p:cNvSpPr>
              <p:nvPr>
                <p:custDataLst>
                  <p:tags r:id="rId44"/>
                </p:custDataLst>
              </p:nvPr>
            </p:nvSpPr>
            <p:spPr bwMode="auto">
              <a:xfrm>
                <a:off x="2784" y="1751"/>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22</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299" name="Text Box 221"/>
              <p:cNvSpPr txBox="1">
                <a:spLocks noChangeArrowheads="1"/>
              </p:cNvSpPr>
              <p:nvPr>
                <p:custDataLst>
                  <p:tags r:id="rId45"/>
                </p:custDataLst>
              </p:nvPr>
            </p:nvSpPr>
            <p:spPr bwMode="auto">
              <a:xfrm>
                <a:off x="2784" y="2023"/>
                <a:ext cx="4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25</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00" name="Text Box 222"/>
              <p:cNvSpPr txBox="1">
                <a:spLocks noChangeArrowheads="1"/>
              </p:cNvSpPr>
              <p:nvPr>
                <p:custDataLst>
                  <p:tags r:id="rId46"/>
                </p:custDataLst>
              </p:nvPr>
            </p:nvSpPr>
            <p:spPr bwMode="auto">
              <a:xfrm>
                <a:off x="2802" y="235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21</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01" name="Text Box 223"/>
              <p:cNvSpPr txBox="1">
                <a:spLocks noChangeArrowheads="1"/>
              </p:cNvSpPr>
              <p:nvPr>
                <p:custDataLst>
                  <p:tags r:id="rId47"/>
                </p:custDataLst>
              </p:nvPr>
            </p:nvSpPr>
            <p:spPr bwMode="auto">
              <a:xfrm>
                <a:off x="2802" y="266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25</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02" name="Text Box 224"/>
              <p:cNvSpPr txBox="1">
                <a:spLocks noChangeArrowheads="1"/>
              </p:cNvSpPr>
              <p:nvPr>
                <p:custDataLst>
                  <p:tags r:id="rId48"/>
                </p:custDataLst>
              </p:nvPr>
            </p:nvSpPr>
            <p:spPr bwMode="auto">
              <a:xfrm>
                <a:off x="2792" y="297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24</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03" name="Text Box 225"/>
              <p:cNvSpPr txBox="1">
                <a:spLocks noChangeArrowheads="1"/>
              </p:cNvSpPr>
              <p:nvPr>
                <p:custDataLst>
                  <p:tags r:id="rId49"/>
                </p:custDataLst>
              </p:nvPr>
            </p:nvSpPr>
            <p:spPr bwMode="auto">
              <a:xfrm>
                <a:off x="2793" y="3271"/>
                <a:ext cx="4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18</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04" name="Text Box 226"/>
              <p:cNvSpPr txBox="1">
                <a:spLocks noChangeArrowheads="1"/>
              </p:cNvSpPr>
              <p:nvPr>
                <p:custDataLst>
                  <p:tags r:id="rId50"/>
                </p:custDataLst>
              </p:nvPr>
            </p:nvSpPr>
            <p:spPr bwMode="auto">
              <a:xfrm>
                <a:off x="2802" y="357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27</a:t>
                </a:r>
                <a:endParaRPr lang="en-US" altLang="zh-CN" b="1">
                  <a:solidFill>
                    <a:schemeClr val="tx1"/>
                  </a:solidFill>
                  <a:latin typeface="Times New Roman" panose="02020603050405020304" pitchFamily="18" charset="0"/>
                  <a:ea typeface="宋体" panose="02010600030101010101" pitchFamily="2" charset="-122"/>
                </a:endParaRPr>
              </a:p>
            </p:txBody>
          </p:sp>
          <p:graphicFrame>
            <p:nvGraphicFramePr>
              <p:cNvPr id="11305" name="Object 227"/>
              <p:cNvGraphicFramePr>
                <a:graphicFrameLocks noChangeAspect="1"/>
              </p:cNvGraphicFramePr>
              <p:nvPr>
                <p:custDataLst>
                  <p:tags r:id="rId51"/>
                </p:custDataLst>
              </p:nvPr>
            </p:nvGraphicFramePr>
            <p:xfrm>
              <a:off x="4336" y="1475"/>
              <a:ext cx="272" cy="264"/>
            </p:xfrm>
            <a:graphic>
              <a:graphicData uri="http://schemas.openxmlformats.org/presentationml/2006/ole">
                <mc:AlternateContent xmlns:mc="http://schemas.openxmlformats.org/markup-compatibility/2006">
                  <mc:Choice xmlns:v="urn:schemas-microsoft-com:vml" Requires="v">
                    <p:oleObj spid="_x0000_s11372" name="Equation" r:id="rId52" imgW="431800" imgH="419100" progId="Equation.3">
                      <p:embed/>
                    </p:oleObj>
                  </mc:Choice>
                  <mc:Fallback>
                    <p:oleObj name="Equation" r:id="rId52" imgW="431800" imgH="419100" progId="Equation.3">
                      <p:embed/>
                      <p:pic>
                        <p:nvPicPr>
                          <p:cNvPr id="0" name="Object 22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36" y="1475"/>
                            <a:ext cx="27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06" name="Object 228"/>
              <p:cNvGraphicFramePr>
                <a:graphicFrameLocks noChangeAspect="1"/>
              </p:cNvGraphicFramePr>
              <p:nvPr>
                <p:custDataLst>
                  <p:tags r:id="rId53"/>
                </p:custDataLst>
              </p:nvPr>
            </p:nvGraphicFramePr>
            <p:xfrm>
              <a:off x="4304" y="1179"/>
              <a:ext cx="712" cy="200"/>
            </p:xfrm>
            <a:graphic>
              <a:graphicData uri="http://schemas.openxmlformats.org/presentationml/2006/ole">
                <mc:AlternateContent xmlns:mc="http://schemas.openxmlformats.org/markup-compatibility/2006">
                  <mc:Choice xmlns:v="urn:schemas-microsoft-com:vml" Requires="v">
                    <p:oleObj spid="_x0000_s11373" name="Equation" r:id="rId54" imgW="1129665" imgH="317500" progId="Equation.3">
                      <p:embed/>
                    </p:oleObj>
                  </mc:Choice>
                  <mc:Fallback>
                    <p:oleObj name="Equation" r:id="rId54" imgW="1129665" imgH="317500" progId="Equation.3">
                      <p:embed/>
                      <p:pic>
                        <p:nvPicPr>
                          <p:cNvPr id="0" name="Object 228"/>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4304" y="1179"/>
                            <a:ext cx="71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7" name="Text Box 229"/>
              <p:cNvSpPr txBox="1">
                <a:spLocks noChangeArrowheads="1"/>
              </p:cNvSpPr>
              <p:nvPr>
                <p:custDataLst>
                  <p:tags r:id="rId56"/>
                </p:custDataLst>
              </p:nvPr>
            </p:nvSpPr>
            <p:spPr bwMode="auto">
              <a:xfrm>
                <a:off x="4156" y="1735"/>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251</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08" name="Text Box 230"/>
              <p:cNvSpPr txBox="1">
                <a:spLocks noChangeArrowheads="1"/>
              </p:cNvSpPr>
              <p:nvPr>
                <p:custDataLst>
                  <p:tags r:id="rId57"/>
                </p:custDataLst>
              </p:nvPr>
            </p:nvSpPr>
            <p:spPr bwMode="auto">
              <a:xfrm>
                <a:off x="4156" y="2023"/>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249</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09" name="Text Box 231"/>
              <p:cNvSpPr txBox="1">
                <a:spLocks noChangeArrowheads="1"/>
              </p:cNvSpPr>
              <p:nvPr>
                <p:custDataLst>
                  <p:tags r:id="rId58"/>
                </p:custDataLst>
              </p:nvPr>
            </p:nvSpPr>
            <p:spPr bwMode="auto">
              <a:xfrm>
                <a:off x="4156" y="2359"/>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256</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10" name="Text Box 232"/>
              <p:cNvSpPr txBox="1">
                <a:spLocks noChangeArrowheads="1"/>
              </p:cNvSpPr>
              <p:nvPr>
                <p:custDataLst>
                  <p:tags r:id="rId59"/>
                </p:custDataLst>
              </p:nvPr>
            </p:nvSpPr>
            <p:spPr bwMode="auto">
              <a:xfrm>
                <a:off x="4156" y="2665"/>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247</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11" name="Text Box 233"/>
              <p:cNvSpPr txBox="1">
                <a:spLocks noChangeArrowheads="1"/>
              </p:cNvSpPr>
              <p:nvPr>
                <p:custDataLst>
                  <p:tags r:id="rId60"/>
                </p:custDataLst>
              </p:nvPr>
            </p:nvSpPr>
            <p:spPr bwMode="auto">
              <a:xfrm>
                <a:off x="4156" y="2989"/>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251</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12" name="Text Box 234"/>
              <p:cNvSpPr txBox="1">
                <a:spLocks noChangeArrowheads="1"/>
              </p:cNvSpPr>
              <p:nvPr>
                <p:custDataLst>
                  <p:tags r:id="rId61"/>
                </p:custDataLst>
              </p:nvPr>
            </p:nvSpPr>
            <p:spPr bwMode="auto">
              <a:xfrm>
                <a:off x="4156" y="3271"/>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262</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13" name="Text Box 235"/>
              <p:cNvSpPr txBox="1">
                <a:spLocks noChangeArrowheads="1"/>
              </p:cNvSpPr>
              <p:nvPr>
                <p:custDataLst>
                  <p:tags r:id="rId62"/>
                </p:custDataLst>
              </p:nvPr>
            </p:nvSpPr>
            <p:spPr bwMode="auto">
              <a:xfrm>
                <a:off x="4156" y="3559"/>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258</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14" name="Line 236"/>
              <p:cNvSpPr>
                <a:spLocks noChangeShapeType="1"/>
              </p:cNvSpPr>
              <p:nvPr>
                <p:custDataLst>
                  <p:tags r:id="rId63"/>
                </p:custDataLst>
              </p:nvPr>
            </p:nvSpPr>
            <p:spPr bwMode="auto">
              <a:xfrm>
                <a:off x="648" y="1125"/>
                <a:ext cx="0" cy="2688"/>
              </a:xfrm>
              <a:prstGeom prst="line">
                <a:avLst/>
              </a:prstGeom>
              <a:noFill/>
              <a:ln w="28575">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15" name="Line 237"/>
              <p:cNvSpPr>
                <a:spLocks noChangeShapeType="1"/>
              </p:cNvSpPr>
              <p:nvPr>
                <p:custDataLst>
                  <p:tags r:id="rId64"/>
                </p:custDataLst>
              </p:nvPr>
            </p:nvSpPr>
            <p:spPr bwMode="auto">
              <a:xfrm>
                <a:off x="5342" y="1117"/>
                <a:ext cx="0" cy="2713"/>
              </a:xfrm>
              <a:prstGeom prst="line">
                <a:avLst/>
              </a:prstGeom>
              <a:noFill/>
              <a:ln w="28575">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16" name="Text Box 238"/>
              <p:cNvSpPr txBox="1">
                <a:spLocks noChangeArrowheads="1"/>
              </p:cNvSpPr>
              <p:nvPr>
                <p:custDataLst>
                  <p:tags r:id="rId65"/>
                </p:custDataLst>
              </p:nvPr>
            </p:nvSpPr>
            <p:spPr bwMode="auto">
              <a:xfrm>
                <a:off x="2034" y="1751"/>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0.4</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17" name="Text Box 239"/>
              <p:cNvSpPr txBox="1">
                <a:spLocks noChangeArrowheads="1"/>
              </p:cNvSpPr>
              <p:nvPr>
                <p:custDataLst>
                  <p:tags r:id="rId66"/>
                </p:custDataLst>
              </p:nvPr>
            </p:nvSpPr>
            <p:spPr bwMode="auto">
              <a:xfrm>
                <a:off x="2034" y="2023"/>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0.6</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18" name="Text Box 240"/>
              <p:cNvSpPr txBox="1">
                <a:spLocks noChangeArrowheads="1"/>
              </p:cNvSpPr>
              <p:nvPr>
                <p:custDataLst>
                  <p:tags r:id="rId67"/>
                </p:custDataLst>
              </p:nvPr>
            </p:nvSpPr>
            <p:spPr bwMode="auto">
              <a:xfrm>
                <a:off x="2034" y="2327"/>
                <a:ext cx="5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0.2</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19" name="Text Box 241"/>
              <p:cNvSpPr txBox="1">
                <a:spLocks noChangeArrowheads="1"/>
              </p:cNvSpPr>
              <p:nvPr>
                <p:custDataLst>
                  <p:tags r:id="rId68"/>
                </p:custDataLst>
              </p:nvPr>
            </p:nvSpPr>
            <p:spPr bwMode="auto">
              <a:xfrm>
                <a:off x="2034" y="2647"/>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1.0</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20" name="Rectangle 242"/>
              <p:cNvSpPr>
                <a:spLocks noChangeArrowheads="1"/>
              </p:cNvSpPr>
              <p:nvPr>
                <p:custDataLst>
                  <p:tags r:id="rId69"/>
                </p:custDataLst>
              </p:nvPr>
            </p:nvSpPr>
            <p:spPr bwMode="auto">
              <a:xfrm>
                <a:off x="2034" y="2983"/>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0.2</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21" name="Rectangle 243"/>
              <p:cNvSpPr>
                <a:spLocks noChangeArrowheads="1"/>
              </p:cNvSpPr>
              <p:nvPr>
                <p:custDataLst>
                  <p:tags r:id="rId70"/>
                </p:custDataLst>
              </p:nvPr>
            </p:nvSpPr>
            <p:spPr bwMode="auto">
              <a:xfrm>
                <a:off x="2034" y="3287"/>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0.4</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22" name="Text Box 244"/>
              <p:cNvSpPr txBox="1">
                <a:spLocks noChangeArrowheads="1"/>
              </p:cNvSpPr>
              <p:nvPr>
                <p:custDataLst>
                  <p:tags r:id="rId71"/>
                </p:custDataLst>
              </p:nvPr>
            </p:nvSpPr>
            <p:spPr bwMode="auto">
              <a:xfrm>
                <a:off x="2034" y="3559"/>
                <a:ext cx="3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0.8</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23" name="Text Box 245"/>
              <p:cNvSpPr txBox="1">
                <a:spLocks noChangeArrowheads="1"/>
              </p:cNvSpPr>
              <p:nvPr>
                <p:custDataLst>
                  <p:tags r:id="rId72"/>
                </p:custDataLst>
              </p:nvPr>
            </p:nvSpPr>
            <p:spPr bwMode="auto">
              <a:xfrm>
                <a:off x="3452" y="1735"/>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0.44</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24" name="Text Box 246"/>
              <p:cNvSpPr txBox="1">
                <a:spLocks noChangeArrowheads="1"/>
              </p:cNvSpPr>
              <p:nvPr>
                <p:custDataLst>
                  <p:tags r:id="rId73"/>
                </p:custDataLst>
              </p:nvPr>
            </p:nvSpPr>
            <p:spPr bwMode="auto">
              <a:xfrm>
                <a:off x="3452" y="2023"/>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0.50</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25" name="Text Box 247"/>
              <p:cNvSpPr txBox="1">
                <a:spLocks noChangeArrowheads="1"/>
              </p:cNvSpPr>
              <p:nvPr>
                <p:custDataLst>
                  <p:tags r:id="rId74"/>
                </p:custDataLst>
              </p:nvPr>
            </p:nvSpPr>
            <p:spPr bwMode="auto">
              <a:xfrm>
                <a:off x="3452" y="2359"/>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0.42</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26" name="Text Box 248"/>
              <p:cNvSpPr txBox="1">
                <a:spLocks noChangeArrowheads="1"/>
              </p:cNvSpPr>
              <p:nvPr>
                <p:custDataLst>
                  <p:tags r:id="rId75"/>
                </p:custDataLst>
              </p:nvPr>
            </p:nvSpPr>
            <p:spPr bwMode="auto">
              <a:xfrm>
                <a:off x="3442" y="2977"/>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0.48</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27" name="Text Box 249"/>
              <p:cNvSpPr txBox="1">
                <a:spLocks noChangeArrowheads="1"/>
              </p:cNvSpPr>
              <p:nvPr>
                <p:custDataLst>
                  <p:tags r:id="rId76"/>
                </p:custDataLst>
              </p:nvPr>
            </p:nvSpPr>
            <p:spPr bwMode="auto">
              <a:xfrm>
                <a:off x="3452" y="3271"/>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0.36</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28" name="Text Box 250"/>
              <p:cNvSpPr txBox="1">
                <a:spLocks noChangeArrowheads="1"/>
              </p:cNvSpPr>
              <p:nvPr>
                <p:custDataLst>
                  <p:tags r:id="rId77"/>
                </p:custDataLst>
              </p:nvPr>
            </p:nvSpPr>
            <p:spPr bwMode="auto">
              <a:xfrm>
                <a:off x="3452" y="3559"/>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0.54</a:t>
                </a:r>
                <a:endParaRPr lang="en-US" altLang="zh-CN" b="1">
                  <a:solidFill>
                    <a:schemeClr val="tx1"/>
                  </a:solidFill>
                  <a:latin typeface="Times New Roman" panose="02020603050405020304" pitchFamily="18" charset="0"/>
                  <a:ea typeface="宋体" panose="02010600030101010101" pitchFamily="2" charset="-122"/>
                </a:endParaRPr>
              </a:p>
            </p:txBody>
          </p:sp>
          <p:graphicFrame>
            <p:nvGraphicFramePr>
              <p:cNvPr id="11329" name="Object 251"/>
              <p:cNvGraphicFramePr>
                <a:graphicFrameLocks noChangeAspect="1"/>
              </p:cNvGraphicFramePr>
              <p:nvPr>
                <p:custDataLst>
                  <p:tags r:id="rId78"/>
                </p:custDataLst>
              </p:nvPr>
            </p:nvGraphicFramePr>
            <p:xfrm>
              <a:off x="4957" y="1491"/>
              <a:ext cx="192" cy="248"/>
            </p:xfrm>
            <a:graphic>
              <a:graphicData uri="http://schemas.openxmlformats.org/presentationml/2006/ole">
                <mc:AlternateContent xmlns:mc="http://schemas.openxmlformats.org/markup-compatibility/2006">
                  <mc:Choice xmlns:v="urn:schemas-microsoft-com:vml" Requires="v">
                    <p:oleObj spid="_x0000_s11374" name="Equation" r:id="rId79" imgW="304800" imgH="393065" progId="Equation.3">
                      <p:embed/>
                    </p:oleObj>
                  </mc:Choice>
                  <mc:Fallback>
                    <p:oleObj name="Equation" r:id="rId79" imgW="304800" imgH="393065" progId="Equation.3">
                      <p:embed/>
                      <p:pic>
                        <p:nvPicPr>
                          <p:cNvPr id="0" name="Object 25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57" y="1491"/>
                            <a:ext cx="19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30" name="Text Box 252"/>
              <p:cNvSpPr txBox="1">
                <a:spLocks noChangeArrowheads="1"/>
              </p:cNvSpPr>
              <p:nvPr>
                <p:custDataLst>
                  <p:tags r:id="rId80"/>
                </p:custDataLst>
              </p:nvPr>
            </p:nvSpPr>
            <p:spPr bwMode="auto">
              <a:xfrm>
                <a:off x="4732" y="1751"/>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0.502</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31" name="Text Box 253"/>
              <p:cNvSpPr txBox="1">
                <a:spLocks noChangeArrowheads="1"/>
              </p:cNvSpPr>
              <p:nvPr>
                <p:custDataLst>
                  <p:tags r:id="rId81"/>
                </p:custDataLst>
              </p:nvPr>
            </p:nvSpPr>
            <p:spPr bwMode="auto">
              <a:xfrm>
                <a:off x="4732" y="2039"/>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0.498</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32" name="Text Box 254"/>
              <p:cNvSpPr txBox="1">
                <a:spLocks noChangeArrowheads="1"/>
              </p:cNvSpPr>
              <p:nvPr>
                <p:custDataLst>
                  <p:tags r:id="rId82"/>
                </p:custDataLst>
              </p:nvPr>
            </p:nvSpPr>
            <p:spPr bwMode="auto">
              <a:xfrm>
                <a:off x="4732" y="2359"/>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0.512</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33" name="Text Box 255"/>
              <p:cNvSpPr txBox="1">
                <a:spLocks noChangeArrowheads="1"/>
              </p:cNvSpPr>
              <p:nvPr>
                <p:custDataLst>
                  <p:tags r:id="rId83"/>
                </p:custDataLst>
              </p:nvPr>
            </p:nvSpPr>
            <p:spPr bwMode="auto">
              <a:xfrm>
                <a:off x="4732" y="2647"/>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0.494</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34" name="Text Box 256"/>
              <p:cNvSpPr txBox="1">
                <a:spLocks noChangeArrowheads="1"/>
              </p:cNvSpPr>
              <p:nvPr>
                <p:custDataLst>
                  <p:tags r:id="rId84"/>
                </p:custDataLst>
              </p:nvPr>
            </p:nvSpPr>
            <p:spPr bwMode="auto">
              <a:xfrm>
                <a:off x="4732" y="3271"/>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0.524</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35" name="Text Box 257"/>
              <p:cNvSpPr txBox="1">
                <a:spLocks noChangeArrowheads="1"/>
              </p:cNvSpPr>
              <p:nvPr>
                <p:custDataLst>
                  <p:tags r:id="rId85"/>
                </p:custDataLst>
              </p:nvPr>
            </p:nvSpPr>
            <p:spPr bwMode="auto">
              <a:xfrm>
                <a:off x="4732" y="3566"/>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0.516</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36" name="Text Box 258"/>
              <p:cNvSpPr txBox="1">
                <a:spLocks noChangeArrowheads="1"/>
              </p:cNvSpPr>
              <p:nvPr>
                <p:custDataLst>
                  <p:tags r:id="rId86"/>
                </p:custDataLst>
              </p:nvPr>
            </p:nvSpPr>
            <p:spPr bwMode="auto">
              <a:xfrm>
                <a:off x="3452" y="2663"/>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0.50</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37" name="Text Box 259"/>
              <p:cNvSpPr txBox="1">
                <a:spLocks noChangeArrowheads="1"/>
              </p:cNvSpPr>
              <p:nvPr>
                <p:custDataLst>
                  <p:tags r:id="rId87"/>
                </p:custDataLst>
              </p:nvPr>
            </p:nvSpPr>
            <p:spPr bwMode="auto">
              <a:xfrm>
                <a:off x="4722" y="2951"/>
                <a:ext cx="5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0</a:t>
                </a:r>
                <a:r>
                  <a:rPr lang="en-US" altLang="zh-CN" sz="2800" b="1">
                    <a:solidFill>
                      <a:schemeClr val="tx1"/>
                    </a:solidFill>
                    <a:latin typeface="Times New Roman" panose="02020603050405020304" pitchFamily="18" charset="0"/>
                    <a:ea typeface="宋体" panose="02010600030101010101" pitchFamily="2" charset="-122"/>
                  </a:rPr>
                  <a:t>.</a:t>
                </a:r>
                <a:r>
                  <a:rPr lang="en-US" altLang="zh-CN" b="1">
                    <a:solidFill>
                      <a:schemeClr val="tx1"/>
                    </a:solidFill>
                    <a:latin typeface="Times New Roman" panose="02020603050405020304" pitchFamily="18" charset="0"/>
                    <a:ea typeface="宋体" panose="02010600030101010101" pitchFamily="2" charset="-122"/>
                  </a:rPr>
                  <a:t>502</a:t>
                </a:r>
                <a:endParaRPr lang="en-US" altLang="zh-CN" b="1">
                  <a:solidFill>
                    <a:schemeClr val="tx1"/>
                  </a:solidFill>
                  <a:latin typeface="Times New Roman" panose="02020603050405020304" pitchFamily="18" charset="0"/>
                  <a:ea typeface="宋体" panose="02010600030101010101" pitchFamily="2" charset="-122"/>
                </a:endParaRPr>
              </a:p>
            </p:txBody>
          </p:sp>
          <p:sp>
            <p:nvSpPr>
              <p:cNvPr id="11338" name="Line 260"/>
              <p:cNvSpPr>
                <a:spLocks noChangeShapeType="1"/>
              </p:cNvSpPr>
              <p:nvPr>
                <p:custDataLst>
                  <p:tags r:id="rId88"/>
                </p:custDataLst>
              </p:nvPr>
            </p:nvSpPr>
            <p:spPr bwMode="auto">
              <a:xfrm>
                <a:off x="3293" y="1443"/>
                <a:ext cx="0" cy="2367"/>
              </a:xfrm>
              <a:prstGeom prst="line">
                <a:avLst/>
              </a:prstGeom>
              <a:noFill/>
              <a:ln w="28575">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39" name="Line 261"/>
              <p:cNvSpPr>
                <a:spLocks noChangeShapeType="1"/>
              </p:cNvSpPr>
              <p:nvPr>
                <p:custDataLst>
                  <p:tags r:id="rId89"/>
                </p:custDataLst>
              </p:nvPr>
            </p:nvSpPr>
            <p:spPr bwMode="auto">
              <a:xfrm>
                <a:off x="651" y="1764"/>
                <a:ext cx="4681" cy="0"/>
              </a:xfrm>
              <a:prstGeom prst="line">
                <a:avLst/>
              </a:prstGeom>
              <a:noFill/>
              <a:ln w="28575">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40" name="Line 262"/>
              <p:cNvSpPr>
                <a:spLocks noChangeShapeType="1"/>
              </p:cNvSpPr>
              <p:nvPr>
                <p:custDataLst>
                  <p:tags r:id="rId90"/>
                </p:custDataLst>
              </p:nvPr>
            </p:nvSpPr>
            <p:spPr bwMode="auto">
              <a:xfrm>
                <a:off x="651" y="3820"/>
                <a:ext cx="4681" cy="0"/>
              </a:xfrm>
              <a:prstGeom prst="line">
                <a:avLst/>
              </a:prstGeom>
              <a:noFill/>
              <a:ln w="28575">
                <a:solidFill>
                  <a:srgbClr val="0000FF"/>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 name="Text Box 214"/>
            <p:cNvSpPr txBox="1">
              <a:spLocks noChangeArrowheads="1"/>
            </p:cNvSpPr>
            <p:nvPr>
              <p:custDataLst>
                <p:tags r:id="rId91"/>
              </p:custDataLst>
            </p:nvPr>
          </p:nvSpPr>
          <p:spPr bwMode="auto">
            <a:xfrm>
              <a:off x="2080" y="4338"/>
              <a:ext cx="528" cy="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1</a:t>
              </a:r>
              <a:endParaRPr lang="en-US" altLang="zh-CN" b="1">
                <a:solidFill>
                  <a:schemeClr val="tx1"/>
                </a:solidFill>
                <a:latin typeface="Times New Roman" panose="02020603050405020304" pitchFamily="18" charset="0"/>
                <a:ea typeface="宋体" panose="02010600030101010101" pitchFamily="2" charset="-122"/>
              </a:endParaRPr>
            </a:p>
            <a:p>
              <a:pPr eaLnBrk="1" hangingPunct="1">
                <a:lnSpc>
                  <a:spcPct val="35000"/>
                </a:lnSpc>
                <a:spcBef>
                  <a:spcPct val="0"/>
                </a:spcBef>
                <a:buClrTx/>
                <a:buSzTx/>
                <a:buFontTx/>
                <a:buNone/>
              </a:pPr>
              <a:endParaRPr lang="en-US" altLang="zh-CN" b="1">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2</a:t>
              </a:r>
              <a:endParaRPr lang="en-US" altLang="zh-CN" b="1">
                <a:solidFill>
                  <a:schemeClr val="tx1"/>
                </a:solidFill>
                <a:latin typeface="Times New Roman" panose="02020603050405020304" pitchFamily="18" charset="0"/>
                <a:ea typeface="宋体" panose="02010600030101010101" pitchFamily="2" charset="-122"/>
              </a:endParaRPr>
            </a:p>
            <a:p>
              <a:pPr eaLnBrk="1" hangingPunct="1">
                <a:lnSpc>
                  <a:spcPct val="40000"/>
                </a:lnSpc>
                <a:spcBef>
                  <a:spcPct val="0"/>
                </a:spcBef>
                <a:buClrTx/>
                <a:buSzTx/>
                <a:buFontTx/>
                <a:buNone/>
              </a:pPr>
              <a:endParaRPr lang="en-US" altLang="zh-CN" b="1">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3</a:t>
              </a:r>
              <a:endParaRPr lang="en-US" altLang="zh-CN" b="1">
                <a:solidFill>
                  <a:schemeClr val="tx1"/>
                </a:solidFill>
                <a:latin typeface="Times New Roman" panose="02020603050405020304" pitchFamily="18" charset="0"/>
                <a:ea typeface="宋体" panose="02010600030101010101" pitchFamily="2" charset="-122"/>
              </a:endParaRPr>
            </a:p>
            <a:p>
              <a:pPr eaLnBrk="1" hangingPunct="1">
                <a:lnSpc>
                  <a:spcPct val="30000"/>
                </a:lnSpc>
                <a:spcBef>
                  <a:spcPct val="0"/>
                </a:spcBef>
                <a:buClrTx/>
                <a:buSzTx/>
                <a:buFontTx/>
                <a:buNone/>
              </a:pPr>
              <a:endParaRPr lang="en-US" altLang="zh-CN" b="1">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4</a:t>
              </a:r>
              <a:endParaRPr lang="en-US" altLang="zh-CN" b="1">
                <a:solidFill>
                  <a:schemeClr val="tx1"/>
                </a:solidFill>
                <a:latin typeface="Times New Roman" panose="02020603050405020304" pitchFamily="18" charset="0"/>
                <a:ea typeface="宋体" panose="02010600030101010101" pitchFamily="2" charset="-122"/>
              </a:endParaRPr>
            </a:p>
            <a:p>
              <a:pPr eaLnBrk="1" hangingPunct="1">
                <a:lnSpc>
                  <a:spcPct val="35000"/>
                </a:lnSpc>
                <a:spcBef>
                  <a:spcPct val="0"/>
                </a:spcBef>
                <a:buClrTx/>
                <a:buSzTx/>
                <a:buFontTx/>
                <a:buNone/>
              </a:pPr>
              <a:endParaRPr lang="en-US" altLang="zh-CN" b="1">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5</a:t>
              </a:r>
              <a:endParaRPr lang="en-US" altLang="zh-CN" b="1">
                <a:solidFill>
                  <a:schemeClr val="tx1"/>
                </a:solidFill>
                <a:latin typeface="Times New Roman" panose="02020603050405020304" pitchFamily="18" charset="0"/>
                <a:ea typeface="宋体" panose="02010600030101010101" pitchFamily="2" charset="-122"/>
              </a:endParaRPr>
            </a:p>
            <a:p>
              <a:pPr eaLnBrk="1" hangingPunct="1">
                <a:lnSpc>
                  <a:spcPct val="50000"/>
                </a:lnSpc>
                <a:spcBef>
                  <a:spcPct val="0"/>
                </a:spcBef>
                <a:buClrTx/>
                <a:buSzTx/>
                <a:buFontTx/>
                <a:buNone/>
              </a:pPr>
              <a:endParaRPr lang="en-US" altLang="zh-CN" b="1">
                <a:solidFill>
                  <a:schemeClr val="tx1"/>
                </a:solidFill>
                <a:latin typeface="Times New Roman" panose="02020603050405020304" pitchFamily="18" charset="0"/>
                <a:ea typeface="宋体" panose="02010600030101010101" pitchFamily="2" charset="-122"/>
              </a:endParaRPr>
            </a:p>
            <a:p>
              <a:pPr eaLnBrk="1" hangingPunct="1">
                <a:lnSpc>
                  <a:spcPct val="35000"/>
                </a:lnSpc>
                <a:spcBef>
                  <a:spcPct val="0"/>
                </a:spcBef>
                <a:buClrTx/>
                <a:buSzTx/>
                <a:buFontTx/>
                <a:buNone/>
              </a:pPr>
              <a:endParaRPr lang="en-US" altLang="zh-CN" b="1">
                <a:solidFill>
                  <a:schemeClr val="tx1"/>
                </a:solidFill>
                <a:latin typeface="Times New Roman" panose="02020603050405020304" pitchFamily="18" charset="0"/>
                <a:ea typeface="宋体" panose="02010600030101010101" pitchFamily="2" charset="-122"/>
              </a:endParaRPr>
            </a:p>
            <a:p>
              <a:pPr eaLnBrk="1" hangingPunct="1">
                <a:lnSpc>
                  <a:spcPct val="30000"/>
                </a:lnSpc>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6</a:t>
              </a:r>
              <a:endParaRPr lang="en-US" altLang="zh-CN" b="1">
                <a:solidFill>
                  <a:schemeClr val="tx1"/>
                </a:solidFill>
                <a:latin typeface="Times New Roman" panose="02020603050405020304" pitchFamily="18" charset="0"/>
                <a:ea typeface="宋体" panose="02010600030101010101" pitchFamily="2" charset="-122"/>
              </a:endParaRPr>
            </a:p>
            <a:p>
              <a:pPr eaLnBrk="1" hangingPunct="1">
                <a:lnSpc>
                  <a:spcPct val="40000"/>
                </a:lnSpc>
                <a:spcBef>
                  <a:spcPct val="0"/>
                </a:spcBef>
                <a:buClrTx/>
                <a:buSzTx/>
                <a:buFontTx/>
                <a:buNone/>
              </a:pPr>
              <a:endParaRPr lang="en-US" altLang="zh-CN" b="1">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b="1">
                  <a:solidFill>
                    <a:schemeClr val="tx1"/>
                  </a:solidFill>
                  <a:latin typeface="Times New Roman" panose="02020603050405020304" pitchFamily="18" charset="0"/>
                  <a:ea typeface="宋体" panose="02010600030101010101" pitchFamily="2" charset="-122"/>
                </a:rPr>
                <a:t>7</a:t>
              </a:r>
              <a:endParaRPr lang="en-US" altLang="zh-CN" b="1">
                <a:solidFill>
                  <a:schemeClr val="tx1"/>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09"/>
                                        </p:tgtEl>
                                        <p:attrNameLst>
                                          <p:attrName>style.visibility</p:attrName>
                                        </p:attrNameLst>
                                      </p:cBhvr>
                                      <p:to>
                                        <p:strVal val="visible"/>
                                      </p:to>
                                    </p:set>
                                    <p:animEffect transition="in" filter="wipe(up)">
                                      <p:cBhvr>
                                        <p:cTn id="7" dur="500"/>
                                        <p:tgtEl>
                                          <p:spTgt spid="530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310"/>
                                        </p:tgtEl>
                                        <p:attrNameLst>
                                          <p:attrName>style.visibility</p:attrName>
                                        </p:attrNameLst>
                                      </p:cBhvr>
                                      <p:to>
                                        <p:strVal val="visible"/>
                                      </p:to>
                                    </p:set>
                                    <p:animEffect transition="in" filter="wipe(right)">
                                      <p:cBhvr>
                                        <p:cTn id="11" dur="500"/>
                                        <p:tgtEl>
                                          <p:spTgt spid="5310"/>
                                        </p:tgtEl>
                                      </p:cBhvr>
                                    </p:animEffect>
                                  </p:childTnLst>
                                  <p:subTnLst>
                                    <p:set>
                                      <p:cBhvr override="childStyle">
                                        <p:cTn dur="1" fill="hold" display="0" masterRel="nextClick" afterEffect="1"/>
                                        <p:tgtEl>
                                          <p:spTgt spid="5310"/>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313"/>
                                        </p:tgtEl>
                                        <p:attrNameLst>
                                          <p:attrName>style.visibility</p:attrName>
                                        </p:attrNameLst>
                                      </p:cBhvr>
                                      <p:to>
                                        <p:strVal val="visible"/>
                                      </p:to>
                                    </p:set>
                                    <p:animEffect transition="in" filter="wipe(up)">
                                      <p:cBhvr>
                                        <p:cTn id="16" dur="500"/>
                                        <p:tgtEl>
                                          <p:spTgt spid="53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383"/>
                                        </p:tgtEl>
                                        <p:attrNameLst>
                                          <p:attrName>style.visibility</p:attrName>
                                        </p:attrNameLst>
                                      </p:cBhvr>
                                      <p:to>
                                        <p:strVal val="visible"/>
                                      </p:to>
                                    </p:set>
                                    <p:animEffect transition="in" filter="wipe(left)">
                                      <p:cBhvr>
                                        <p:cTn id="21" dur="500"/>
                                        <p:tgtEl>
                                          <p:spTgt spid="538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317"/>
                                        </p:tgtEl>
                                        <p:attrNameLst>
                                          <p:attrName>style.visibility</p:attrName>
                                        </p:attrNameLst>
                                      </p:cBhvr>
                                      <p:to>
                                        <p:strVal val="visible"/>
                                      </p:to>
                                    </p:set>
                                    <p:animEffect transition="in" filter="wipe(up)">
                                      <p:cBhvr>
                                        <p:cTn id="26" dur="500"/>
                                        <p:tgtEl>
                                          <p:spTgt spid="531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5318"/>
                                        </p:tgtEl>
                                        <p:attrNameLst>
                                          <p:attrName>style.visibility</p:attrName>
                                        </p:attrNameLst>
                                      </p:cBhvr>
                                      <p:to>
                                        <p:strVal val="visible"/>
                                      </p:to>
                                    </p:set>
                                    <p:animEffect transition="in" filter="wipe(left)">
                                      <p:cBhvr>
                                        <p:cTn id="30" dur="500"/>
                                        <p:tgtEl>
                                          <p:spTgt spid="5318"/>
                                        </p:tgtEl>
                                      </p:cBhvr>
                                    </p:animEffect>
                                  </p:childTnLst>
                                  <p:subTnLst>
                                    <p:set>
                                      <p:cBhvr override="childStyle">
                                        <p:cTn dur="1" fill="hold" display="0" masterRel="nextClick" afterEffect="1"/>
                                        <p:tgtEl>
                                          <p:spTgt spid="5318"/>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319"/>
                                        </p:tgtEl>
                                        <p:attrNameLst>
                                          <p:attrName>style.visibility</p:attrName>
                                        </p:attrNameLst>
                                      </p:cBhvr>
                                      <p:to>
                                        <p:strVal val="visible"/>
                                      </p:to>
                                    </p:set>
                                    <p:animEffect transition="in" filter="wipe(left)">
                                      <p:cBhvr>
                                        <p:cTn id="35" dur="500"/>
                                        <p:tgtEl>
                                          <p:spTgt spid="5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9" grpId="0" bldLvl="0" animBg="1"/>
      <p:bldP spid="5313" grpId="0" bldLvl="0" animBg="1"/>
      <p:bldP spid="5317" grpId="0" bldLvl="0" animBg="1"/>
      <p:bldP spid="5318" grpId="0" bldLvl="0" animBg="1" autoUpdateAnimBg="0"/>
      <p:bldP spid="5319" grpId="0" bldLvl="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ChangeArrowheads="1"/>
          </p:cNvSpPr>
          <p:nvPr>
            <p:custDataLst>
              <p:tags r:id="rId1"/>
            </p:custDataLst>
          </p:nvPr>
        </p:nvSpPr>
        <p:spPr bwMode="auto">
          <a:xfrm>
            <a:off x="855663" y="736600"/>
            <a:ext cx="5491480" cy="4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400" b="1" dirty="0">
                <a:solidFill>
                  <a:srgbClr val="0000FF"/>
                </a:solidFill>
                <a:latin typeface="华文楷体" panose="02010600040101010101" pitchFamily="2" charset="-122"/>
              </a:rPr>
              <a:t>  </a:t>
            </a:r>
            <a:r>
              <a:rPr lang="zh-CN" altLang="en-US" sz="2600" b="1" dirty="0">
                <a:solidFill>
                  <a:srgbClr val="0000FF"/>
                </a:solidFill>
                <a:latin typeface="华文楷体" panose="02010600040101010101" pitchFamily="2" charset="-122"/>
              </a:rPr>
              <a:t>三、古典概型的基本模型</a:t>
            </a:r>
            <a:r>
              <a:rPr lang="en-US" altLang="zh-CN" sz="2600" b="1">
                <a:solidFill>
                  <a:srgbClr val="0000FF"/>
                </a:solidFill>
                <a:latin typeface="Times New Roman" panose="02020603050405020304" pitchFamily="18" charset="0"/>
                <a:ea typeface="黑体" panose="02010609060101010101" pitchFamily="49" charset="-122"/>
              </a:rPr>
              <a:t>: </a:t>
            </a:r>
            <a:r>
              <a:rPr lang="zh-CN" altLang="en-US" sz="2600" b="1" dirty="0">
                <a:solidFill>
                  <a:srgbClr val="FF0000"/>
                </a:solidFill>
                <a:latin typeface="华文楷体" panose="02010600040101010101" pitchFamily="2" charset="-122"/>
              </a:rPr>
              <a:t>摸球模型</a:t>
            </a:r>
            <a:endParaRPr lang="zh-CN" altLang="en-US" sz="2600" b="1" dirty="0">
              <a:solidFill>
                <a:srgbClr val="FF0000"/>
              </a:solidFill>
              <a:latin typeface="华文楷体" panose="02010600040101010101" pitchFamily="2" charset="-122"/>
              <a:ea typeface="黑体" panose="02010609060101010101" pitchFamily="49" charset="-122"/>
            </a:endParaRPr>
          </a:p>
        </p:txBody>
      </p:sp>
      <p:sp>
        <p:nvSpPr>
          <p:cNvPr id="52227" name="Rectangle 3"/>
          <p:cNvSpPr>
            <a:spLocks noChangeArrowheads="1"/>
          </p:cNvSpPr>
          <p:nvPr>
            <p:custDataLst>
              <p:tags r:id="rId2"/>
            </p:custDataLst>
          </p:nvPr>
        </p:nvSpPr>
        <p:spPr bwMode="auto">
          <a:xfrm>
            <a:off x="838200" y="1373188"/>
            <a:ext cx="28765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000000"/>
                </a:solidFill>
                <a:latin typeface="Times New Roman" panose="02020603050405020304" pitchFamily="18" charset="0"/>
                <a:ea typeface="黑体" panose="02010609060101010101" pitchFamily="49" charset="-122"/>
              </a:rPr>
              <a:t>(1) </a:t>
            </a:r>
            <a:r>
              <a:rPr lang="zh-CN" altLang="en-US" b="1">
                <a:solidFill>
                  <a:srgbClr val="000000"/>
                </a:solidFill>
                <a:latin typeface="黑体" panose="02010609060101010101" pitchFamily="49" charset="-122"/>
                <a:ea typeface="黑体" panose="02010609060101010101" pitchFamily="49" charset="-122"/>
              </a:rPr>
              <a:t>无放回地摸球</a:t>
            </a:r>
            <a:endParaRPr lang="zh-CN" altLang="en-US" b="1">
              <a:solidFill>
                <a:srgbClr val="000000"/>
              </a:solidFill>
              <a:latin typeface="黑体" panose="02010609060101010101" pitchFamily="49" charset="-122"/>
              <a:ea typeface="黑体" panose="02010609060101010101" pitchFamily="49" charset="-122"/>
            </a:endParaRPr>
          </a:p>
        </p:txBody>
      </p:sp>
      <p:sp>
        <p:nvSpPr>
          <p:cNvPr id="52228" name="Text Box 4"/>
          <p:cNvSpPr txBox="1">
            <a:spLocks noChangeArrowheads="1"/>
          </p:cNvSpPr>
          <p:nvPr>
            <p:custDataLst>
              <p:tags r:id="rId3"/>
            </p:custDataLst>
          </p:nvPr>
        </p:nvSpPr>
        <p:spPr bwMode="auto">
          <a:xfrm>
            <a:off x="838200" y="1978025"/>
            <a:ext cx="8016875" cy="1014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20000"/>
              </a:lnSpc>
              <a:spcBef>
                <a:spcPct val="10000"/>
              </a:spcBef>
              <a:buClrTx/>
              <a:buSzTx/>
              <a:buFontTx/>
              <a:buNone/>
            </a:pPr>
            <a:r>
              <a:rPr lang="zh-CN" altLang="en-US" b="1">
                <a:solidFill>
                  <a:srgbClr val="2736F7"/>
                </a:solidFill>
                <a:latin typeface="黑体" panose="02010609060101010101" pitchFamily="49" charset="-122"/>
                <a:ea typeface="黑体" panose="02010609060101010101" pitchFamily="49" charset="-122"/>
              </a:rPr>
              <a:t>问题</a:t>
            </a:r>
            <a:r>
              <a:rPr lang="en-US" altLang="zh-CN" b="1">
                <a:solidFill>
                  <a:srgbClr val="2736F7"/>
                </a:solidFill>
                <a:latin typeface="Times New Roman" panose="02020603050405020304" pitchFamily="18" charset="0"/>
                <a:ea typeface="宋体" panose="02010600030101010101" pitchFamily="2" charset="-122"/>
              </a:rPr>
              <a:t>1</a:t>
            </a:r>
            <a:r>
              <a:rPr lang="en-US" altLang="zh-CN" b="1">
                <a:solidFill>
                  <a:schemeClr val="tx1"/>
                </a:solidFill>
                <a:latin typeface="黑体" panose="02010609060101010101" pitchFamily="49" charset="-122"/>
                <a:ea typeface="黑体" panose="02010609060101010101" pitchFamily="49" charset="-122"/>
              </a:rPr>
              <a:t>  </a:t>
            </a:r>
            <a:r>
              <a:rPr lang="zh-CN" altLang="en-US" b="1">
                <a:solidFill>
                  <a:srgbClr val="000000"/>
                </a:solidFill>
                <a:latin typeface="宋体" panose="02010600030101010101" pitchFamily="2" charset="-122"/>
                <a:ea typeface="宋体" panose="02010600030101010101" pitchFamily="2" charset="-122"/>
              </a:rPr>
              <a:t>设袋中有</a:t>
            </a:r>
            <a:r>
              <a:rPr lang="en-US" altLang="zh-CN" b="1">
                <a:solidFill>
                  <a:srgbClr val="000000"/>
                </a:solidFill>
                <a:latin typeface="Times New Roman" panose="02020603050405020304" pitchFamily="18" charset="0"/>
                <a:ea typeface="宋体" panose="02010600030101010101" pitchFamily="2" charset="-122"/>
              </a:rPr>
              <a:t>4 </a:t>
            </a:r>
            <a:r>
              <a:rPr lang="zh-CN" altLang="en-US" b="1">
                <a:solidFill>
                  <a:srgbClr val="000000"/>
                </a:solidFill>
                <a:latin typeface="宋体" panose="02010600030101010101" pitchFamily="2" charset="-122"/>
                <a:ea typeface="宋体" panose="02010600030101010101" pitchFamily="2" charset="-122"/>
              </a:rPr>
              <a:t>只白球和</a:t>
            </a:r>
            <a:r>
              <a:rPr lang="zh-CN" altLang="en-US" b="1">
                <a:solidFill>
                  <a:srgbClr val="000000"/>
                </a:solidFill>
                <a:latin typeface="Times New Roman" panose="02020603050405020304" pitchFamily="18" charset="0"/>
                <a:ea typeface="宋体" panose="02010600030101010101" pitchFamily="2" charset="-122"/>
              </a:rPr>
              <a:t> </a:t>
            </a:r>
            <a:r>
              <a:rPr lang="en-US" altLang="zh-CN" b="1">
                <a:solidFill>
                  <a:srgbClr val="000000"/>
                </a:solidFill>
                <a:latin typeface="Times New Roman" panose="02020603050405020304" pitchFamily="18" charset="0"/>
                <a:ea typeface="宋体" panose="02010600030101010101" pitchFamily="2" charset="-122"/>
              </a:rPr>
              <a:t>2</a:t>
            </a:r>
            <a:r>
              <a:rPr lang="zh-CN" altLang="en-US" b="1">
                <a:solidFill>
                  <a:srgbClr val="000000"/>
                </a:solidFill>
                <a:latin typeface="宋体" panose="02010600030101010101" pitchFamily="2" charset="-122"/>
                <a:ea typeface="宋体" panose="02010600030101010101" pitchFamily="2" charset="-122"/>
              </a:rPr>
              <a:t>只黑球</a:t>
            </a:r>
            <a:r>
              <a:rPr lang="en-US" altLang="zh-CN" b="1">
                <a:solidFill>
                  <a:srgbClr val="000000"/>
                </a:solidFill>
                <a:latin typeface="Times New Roman" panose="02020603050405020304" pitchFamily="18" charset="0"/>
                <a:ea typeface="宋体" panose="02010600030101010101" pitchFamily="2" charset="-122"/>
              </a:rPr>
              <a:t>, </a:t>
            </a:r>
            <a:r>
              <a:rPr lang="zh-CN" altLang="en-US" b="1">
                <a:solidFill>
                  <a:srgbClr val="000000"/>
                </a:solidFill>
                <a:latin typeface="宋体" panose="02010600030101010101" pitchFamily="2" charset="-122"/>
                <a:ea typeface="宋体" panose="02010600030101010101" pitchFamily="2" charset="-122"/>
              </a:rPr>
              <a:t>现从袋中无</a:t>
            </a:r>
            <a:endParaRPr lang="zh-CN" altLang="en-US" b="1">
              <a:solidFill>
                <a:srgbClr val="000000"/>
              </a:solidFill>
              <a:latin typeface="宋体" panose="02010600030101010101" pitchFamily="2" charset="-122"/>
              <a:ea typeface="宋体" panose="02010600030101010101" pitchFamily="2" charset="-122"/>
            </a:endParaRPr>
          </a:p>
          <a:p>
            <a:pPr eaLnBrk="1" hangingPunct="1">
              <a:lnSpc>
                <a:spcPct val="120000"/>
              </a:lnSpc>
              <a:spcBef>
                <a:spcPct val="10000"/>
              </a:spcBef>
              <a:buClrTx/>
              <a:buSzTx/>
              <a:buFontTx/>
              <a:buNone/>
            </a:pPr>
            <a:r>
              <a:rPr lang="zh-CN" altLang="en-US" b="1">
                <a:solidFill>
                  <a:srgbClr val="000000"/>
                </a:solidFill>
                <a:latin typeface="宋体" panose="02010600030101010101" pitchFamily="2" charset="-122"/>
                <a:ea typeface="宋体" panose="02010600030101010101" pitchFamily="2" charset="-122"/>
              </a:rPr>
              <a:t>放回地依次摸出</a:t>
            </a:r>
            <a:r>
              <a:rPr lang="en-US" altLang="zh-CN" b="1">
                <a:solidFill>
                  <a:srgbClr val="000000"/>
                </a:solidFill>
                <a:latin typeface="Times New Roman" panose="02020603050405020304" pitchFamily="18" charset="0"/>
                <a:ea typeface="宋体" panose="02010600030101010101" pitchFamily="2" charset="-122"/>
              </a:rPr>
              <a:t>2</a:t>
            </a:r>
            <a:r>
              <a:rPr lang="zh-CN" altLang="en-US" b="1">
                <a:solidFill>
                  <a:srgbClr val="000000"/>
                </a:solidFill>
                <a:latin typeface="宋体" panose="02010600030101010101" pitchFamily="2" charset="-122"/>
                <a:ea typeface="宋体" panose="02010600030101010101" pitchFamily="2" charset="-122"/>
              </a:rPr>
              <a:t>只球</a:t>
            </a:r>
            <a:r>
              <a:rPr lang="en-US" altLang="zh-CN" b="1">
                <a:solidFill>
                  <a:srgbClr val="000000"/>
                </a:solidFill>
                <a:latin typeface="Times New Roman" panose="02020603050405020304" pitchFamily="18" charset="0"/>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rPr>
              <a:t>求这</a:t>
            </a:r>
            <a:r>
              <a:rPr lang="en-US" altLang="zh-CN" b="1">
                <a:solidFill>
                  <a:srgbClr val="000000"/>
                </a:solidFill>
                <a:latin typeface="Times New Roman" panose="02020603050405020304" pitchFamily="18" charset="0"/>
                <a:ea typeface="宋体" panose="02010600030101010101" pitchFamily="2" charset="-122"/>
              </a:rPr>
              <a:t>2</a:t>
            </a:r>
            <a:r>
              <a:rPr lang="zh-CN" altLang="en-US" b="1">
                <a:solidFill>
                  <a:srgbClr val="000000"/>
                </a:solidFill>
                <a:latin typeface="宋体" panose="02010600030101010101" pitchFamily="2" charset="-122"/>
                <a:ea typeface="宋体" panose="02010600030101010101" pitchFamily="2" charset="-122"/>
              </a:rPr>
              <a:t>只球都是白球的概率</a:t>
            </a:r>
            <a:r>
              <a:rPr lang="en-US" altLang="zh-CN" b="1">
                <a:solidFill>
                  <a:srgbClr val="000000"/>
                </a:solidFill>
                <a:latin typeface="Times New Roman" panose="02020603050405020304" pitchFamily="18" charset="0"/>
                <a:ea typeface="宋体" panose="02010600030101010101" pitchFamily="2" charset="-122"/>
              </a:rPr>
              <a:t>.</a:t>
            </a:r>
            <a:endParaRPr lang="en-US" altLang="zh-CN" b="1">
              <a:solidFill>
                <a:srgbClr val="000000"/>
              </a:solidFill>
              <a:latin typeface="Times New Roman" panose="02020603050405020304" pitchFamily="18" charset="0"/>
              <a:ea typeface="宋体" panose="02010600030101010101" pitchFamily="2" charset="-122"/>
            </a:endParaRPr>
          </a:p>
        </p:txBody>
      </p:sp>
      <p:sp>
        <p:nvSpPr>
          <p:cNvPr id="52229" name="Rectangle 5"/>
          <p:cNvSpPr>
            <a:spLocks noChangeArrowheads="1"/>
          </p:cNvSpPr>
          <p:nvPr>
            <p:custDataLst>
              <p:tags r:id="rId4"/>
            </p:custDataLst>
          </p:nvPr>
        </p:nvSpPr>
        <p:spPr bwMode="auto">
          <a:xfrm>
            <a:off x="838200" y="3289300"/>
            <a:ext cx="4889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rgbClr val="000000"/>
                </a:solidFill>
                <a:latin typeface="Times New Roman" panose="02020603050405020304" pitchFamily="18" charset="0"/>
                <a:ea typeface="黑体" panose="02010609060101010101" pitchFamily="49" charset="-122"/>
              </a:rPr>
              <a:t>解</a:t>
            </a:r>
            <a:endParaRPr lang="zh-CN" altLang="en-US" b="1">
              <a:solidFill>
                <a:srgbClr val="000000"/>
              </a:solidFill>
              <a:latin typeface="Times New Roman" panose="02020603050405020304" pitchFamily="18" charset="0"/>
              <a:ea typeface="黑体" panose="02010609060101010101" pitchFamily="49" charset="-122"/>
            </a:endParaRPr>
          </a:p>
        </p:txBody>
      </p:sp>
      <p:graphicFrame>
        <p:nvGraphicFramePr>
          <p:cNvPr id="52230" name="Object 6"/>
          <p:cNvGraphicFramePr>
            <a:graphicFrameLocks noChangeAspect="1"/>
          </p:cNvGraphicFramePr>
          <p:nvPr>
            <p:custDataLst>
              <p:tags r:id="rId5"/>
            </p:custDataLst>
          </p:nvPr>
        </p:nvGraphicFramePr>
        <p:xfrm>
          <a:off x="1524000" y="3349625"/>
          <a:ext cx="4434205" cy="381000"/>
        </p:xfrm>
        <a:graphic>
          <a:graphicData uri="http://schemas.openxmlformats.org/presentationml/2006/ole">
            <mc:AlternateContent xmlns:mc="http://schemas.openxmlformats.org/markup-compatibility/2006">
              <mc:Choice xmlns:v="urn:schemas-microsoft-com:vml" Requires="v">
                <p:oleObj spid="_x0000_s28695" name="Equation" r:id="rId6" imgW="5029200" imgH="431800" progId="Equation.3">
                  <p:embed/>
                </p:oleObj>
              </mc:Choice>
              <mc:Fallback>
                <p:oleObj name="Equation" r:id="rId6" imgW="5029200" imgH="431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349625"/>
                        <a:ext cx="443420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1" name="Rectangle 7"/>
          <p:cNvSpPr>
            <a:spLocks noChangeArrowheads="1"/>
          </p:cNvSpPr>
          <p:nvPr>
            <p:custDataLst>
              <p:tags r:id="rId8"/>
            </p:custDataLst>
          </p:nvPr>
        </p:nvSpPr>
        <p:spPr bwMode="auto">
          <a:xfrm>
            <a:off x="1447800" y="3973513"/>
            <a:ext cx="232537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rgbClr val="000000"/>
                </a:solidFill>
                <a:latin typeface="宋体" panose="02010600030101010101" pitchFamily="2" charset="-122"/>
                <a:ea typeface="宋体" panose="02010600030101010101" pitchFamily="2" charset="-122"/>
              </a:rPr>
              <a:t>基本事件总数为</a:t>
            </a:r>
            <a:endParaRPr lang="zh-CN" altLang="en-US" b="1">
              <a:solidFill>
                <a:srgbClr val="000000"/>
              </a:solidFill>
              <a:latin typeface="宋体" panose="02010600030101010101" pitchFamily="2" charset="-122"/>
              <a:ea typeface="宋体" panose="02010600030101010101" pitchFamily="2" charset="-122"/>
            </a:endParaRPr>
          </a:p>
        </p:txBody>
      </p:sp>
      <p:graphicFrame>
        <p:nvGraphicFramePr>
          <p:cNvPr id="52232" name="Object 8"/>
          <p:cNvGraphicFramePr>
            <a:graphicFrameLocks noChangeAspect="1"/>
          </p:cNvGraphicFramePr>
          <p:nvPr>
            <p:custDataLst>
              <p:tags r:id="rId9"/>
            </p:custDataLst>
          </p:nvPr>
        </p:nvGraphicFramePr>
        <p:xfrm>
          <a:off x="3729355" y="3775075"/>
          <a:ext cx="521970" cy="838200"/>
        </p:xfrm>
        <a:graphic>
          <a:graphicData uri="http://schemas.openxmlformats.org/presentationml/2006/ole">
            <mc:AlternateContent xmlns:mc="http://schemas.openxmlformats.org/markup-compatibility/2006">
              <mc:Choice xmlns:v="urn:schemas-microsoft-com:vml" Requires="v">
                <p:oleObj spid="_x0000_s28696" name="Equation" r:id="rId10" imgW="647700" imgH="977900" progId="Equation.3">
                  <p:embed/>
                </p:oleObj>
              </mc:Choice>
              <mc:Fallback>
                <p:oleObj name="Equation" r:id="rId10" imgW="647700" imgH="9779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29355" y="3775075"/>
                        <a:ext cx="52197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3" name="Rectangle 9"/>
          <p:cNvSpPr>
            <a:spLocks noChangeArrowheads="1"/>
          </p:cNvSpPr>
          <p:nvPr>
            <p:custDataLst>
              <p:tags r:id="rId12"/>
            </p:custDataLst>
          </p:nvPr>
        </p:nvSpPr>
        <p:spPr bwMode="auto">
          <a:xfrm>
            <a:off x="1447800" y="4797425"/>
            <a:ext cx="38119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i="1">
                <a:solidFill>
                  <a:schemeClr val="tx1"/>
                </a:solidFill>
                <a:latin typeface="Times New Roman" panose="02020603050405020304" pitchFamily="18" charset="0"/>
                <a:ea typeface="宋体" panose="02010600030101010101" pitchFamily="2" charset="-122"/>
              </a:rPr>
              <a:t>A </a:t>
            </a:r>
            <a:r>
              <a:rPr lang="zh-CN" altLang="en-US" b="1">
                <a:solidFill>
                  <a:schemeClr val="tx1"/>
                </a:solidFill>
                <a:latin typeface="Times New Roman" panose="02020603050405020304" pitchFamily="18" charset="0"/>
                <a:ea typeface="宋体" panose="02010600030101010101" pitchFamily="2" charset="-122"/>
              </a:rPr>
              <a:t>所包含</a:t>
            </a:r>
            <a:r>
              <a:rPr lang="zh-CN" altLang="en-US" b="1">
                <a:solidFill>
                  <a:schemeClr val="tx1"/>
                </a:solidFill>
                <a:latin typeface="宋体" panose="02010600030101010101" pitchFamily="2" charset="-122"/>
                <a:ea typeface="宋体" panose="02010600030101010101" pitchFamily="2" charset="-122"/>
              </a:rPr>
              <a:t>基本事件的个数为</a:t>
            </a:r>
            <a:endParaRPr lang="zh-CN" altLang="en-US" b="1">
              <a:solidFill>
                <a:schemeClr val="tx1"/>
              </a:solidFill>
              <a:latin typeface="宋体" panose="02010600030101010101" pitchFamily="2" charset="-122"/>
              <a:ea typeface="宋体" panose="02010600030101010101" pitchFamily="2" charset="-122"/>
            </a:endParaRPr>
          </a:p>
        </p:txBody>
      </p:sp>
      <p:graphicFrame>
        <p:nvGraphicFramePr>
          <p:cNvPr id="52234" name="Object 10"/>
          <p:cNvGraphicFramePr>
            <a:graphicFrameLocks noChangeAspect="1"/>
          </p:cNvGraphicFramePr>
          <p:nvPr>
            <p:custDataLst>
              <p:tags r:id="rId13"/>
            </p:custDataLst>
          </p:nvPr>
        </p:nvGraphicFramePr>
        <p:xfrm>
          <a:off x="5230495" y="4568825"/>
          <a:ext cx="509905" cy="820420"/>
        </p:xfrm>
        <a:graphic>
          <a:graphicData uri="http://schemas.openxmlformats.org/presentationml/2006/ole">
            <mc:AlternateContent xmlns:mc="http://schemas.openxmlformats.org/markup-compatibility/2006">
              <mc:Choice xmlns:v="urn:schemas-microsoft-com:vml" Requires="v">
                <p:oleObj spid="_x0000_s28697" name="Equation" r:id="rId14" imgW="647700" imgH="977900" progId="Equation.3">
                  <p:embed/>
                </p:oleObj>
              </mc:Choice>
              <mc:Fallback>
                <p:oleObj name="Equation" r:id="rId14" imgW="647700" imgH="9779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30495" y="4568825"/>
                        <a:ext cx="509905" cy="820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5" name="Object 11"/>
          <p:cNvGraphicFramePr>
            <a:graphicFrameLocks noChangeAspect="1"/>
          </p:cNvGraphicFramePr>
          <p:nvPr>
            <p:custDataLst>
              <p:tags r:id="rId16"/>
            </p:custDataLst>
          </p:nvPr>
        </p:nvGraphicFramePr>
        <p:xfrm>
          <a:off x="2134235" y="5421630"/>
          <a:ext cx="2645410" cy="792480"/>
        </p:xfrm>
        <a:graphic>
          <a:graphicData uri="http://schemas.openxmlformats.org/presentationml/2006/ole">
            <mc:AlternateContent xmlns:mc="http://schemas.openxmlformats.org/markup-compatibility/2006">
              <mc:Choice xmlns:v="urn:schemas-microsoft-com:vml" Requires="v">
                <p:oleObj spid="_x0000_s28698" name="Equation" r:id="rId17" imgW="3263900" imgH="977900" progId="Equation.3">
                  <p:embed/>
                </p:oleObj>
              </mc:Choice>
              <mc:Fallback>
                <p:oleObj name="Equation" r:id="rId17" imgW="3263900" imgH="97790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34235" y="5421630"/>
                        <a:ext cx="2645410" cy="792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6" name="Object 12"/>
          <p:cNvGraphicFramePr>
            <a:graphicFrameLocks noChangeAspect="1"/>
          </p:cNvGraphicFramePr>
          <p:nvPr>
            <p:custDataLst>
              <p:tags r:id="rId19"/>
            </p:custDataLst>
          </p:nvPr>
        </p:nvGraphicFramePr>
        <p:xfrm>
          <a:off x="4876800" y="5407025"/>
          <a:ext cx="570865" cy="753745"/>
        </p:xfrm>
        <a:graphic>
          <a:graphicData uri="http://schemas.openxmlformats.org/presentationml/2006/ole">
            <mc:AlternateContent xmlns:mc="http://schemas.openxmlformats.org/markup-compatibility/2006">
              <mc:Choice xmlns:v="urn:schemas-microsoft-com:vml" Requires="v">
                <p:oleObj spid="_x0000_s28699" name="Equation" r:id="rId20" imgW="635000" imgH="837565" progId="Equation.3">
                  <p:embed/>
                </p:oleObj>
              </mc:Choice>
              <mc:Fallback>
                <p:oleObj name="Equation" r:id="rId20" imgW="635000" imgH="837565" progId="Equation.3">
                  <p:embed/>
                  <p:pic>
                    <p:nvPicPr>
                      <p:cNvPr id="0"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76800" y="5407025"/>
                        <a:ext cx="570865" cy="7537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left)">
                                      <p:cBhvr>
                                        <p:cTn id="7" dur="500"/>
                                        <p:tgtEl>
                                          <p:spTgt spid="52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8"/>
                                        </p:tgtEl>
                                        <p:attrNameLst>
                                          <p:attrName>style.visibility</p:attrName>
                                        </p:attrNameLst>
                                      </p:cBhvr>
                                      <p:to>
                                        <p:strVal val="visible"/>
                                      </p:to>
                                    </p:set>
                                    <p:animEffect transition="in" filter="wipe(left)">
                                      <p:cBhvr>
                                        <p:cTn id="12" dur="500"/>
                                        <p:tgtEl>
                                          <p:spTgt spid="5222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2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2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2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2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2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ldLvl="0" animBg="1" autoUpdateAnimBg="0"/>
      <p:bldP spid="52228" grpId="0" bldLvl="0" animBg="1" autoUpdateAnimBg="0"/>
      <p:bldP spid="52229" grpId="0" bldLvl="0" animBg="1"/>
      <p:bldP spid="52231" grpId="0" bldLvl="0" animBg="1"/>
      <p:bldP spid="5223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a:spLocks noChangeArrowheads="1"/>
          </p:cNvSpPr>
          <p:nvPr>
            <p:custDataLst>
              <p:tags r:id="rId1"/>
            </p:custDataLst>
          </p:nvPr>
        </p:nvSpPr>
        <p:spPr bwMode="auto">
          <a:xfrm>
            <a:off x="838200" y="685800"/>
            <a:ext cx="28765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000000"/>
                </a:solidFill>
                <a:latin typeface="Times New Roman" panose="02020603050405020304" pitchFamily="18" charset="0"/>
                <a:ea typeface="黑体" panose="02010609060101010101" pitchFamily="49" charset="-122"/>
              </a:rPr>
              <a:t>(2) </a:t>
            </a:r>
            <a:r>
              <a:rPr lang="zh-CN" altLang="en-US" b="1">
                <a:solidFill>
                  <a:srgbClr val="000000"/>
                </a:solidFill>
                <a:latin typeface="黑体" panose="02010609060101010101" pitchFamily="49" charset="-122"/>
                <a:ea typeface="黑体" panose="02010609060101010101" pitchFamily="49" charset="-122"/>
              </a:rPr>
              <a:t>有放回地摸球</a:t>
            </a:r>
            <a:endParaRPr lang="zh-CN" altLang="en-US" b="1">
              <a:solidFill>
                <a:srgbClr val="000000"/>
              </a:solidFill>
              <a:latin typeface="黑体" panose="02010609060101010101" pitchFamily="49" charset="-122"/>
              <a:ea typeface="黑体" panose="02010609060101010101" pitchFamily="49" charset="-122"/>
            </a:endParaRPr>
          </a:p>
        </p:txBody>
      </p:sp>
      <p:sp>
        <p:nvSpPr>
          <p:cNvPr id="3" name="Text Box 3"/>
          <p:cNvSpPr txBox="1">
            <a:spLocks noChangeArrowheads="1"/>
          </p:cNvSpPr>
          <p:nvPr>
            <p:custDataLst>
              <p:tags r:id="rId2"/>
            </p:custDataLst>
          </p:nvPr>
        </p:nvSpPr>
        <p:spPr bwMode="auto">
          <a:xfrm>
            <a:off x="838200" y="1230313"/>
            <a:ext cx="7924800" cy="1325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05000"/>
              </a:lnSpc>
              <a:spcBef>
                <a:spcPct val="10000"/>
              </a:spcBef>
              <a:buClrTx/>
              <a:buSzTx/>
              <a:buFontTx/>
              <a:buNone/>
            </a:pPr>
            <a:r>
              <a:rPr lang="zh-CN" altLang="en-US" b="1">
                <a:solidFill>
                  <a:srgbClr val="2736F7"/>
                </a:solidFill>
                <a:latin typeface="黑体" panose="02010609060101010101" pitchFamily="49" charset="-122"/>
                <a:ea typeface="黑体" panose="02010609060101010101" pitchFamily="49" charset="-122"/>
              </a:rPr>
              <a:t>问题</a:t>
            </a:r>
            <a:r>
              <a:rPr lang="en-US" altLang="zh-CN" b="1">
                <a:solidFill>
                  <a:srgbClr val="2736F7"/>
                </a:solidFill>
                <a:latin typeface="Times New Roman" panose="02020603050405020304" pitchFamily="18" charset="0"/>
                <a:ea typeface="黑体" panose="02010609060101010101" pitchFamily="49" charset="-122"/>
              </a:rPr>
              <a:t>2</a:t>
            </a:r>
            <a:r>
              <a:rPr lang="en-US" altLang="zh-CN" b="1">
                <a:solidFill>
                  <a:schemeClr val="tx1"/>
                </a:solidFill>
                <a:latin typeface="黑体" panose="02010609060101010101" pitchFamily="49" charset="-122"/>
                <a:ea typeface="黑体" panose="02010609060101010101" pitchFamily="49" charset="-122"/>
              </a:rPr>
              <a:t> </a:t>
            </a:r>
            <a:r>
              <a:rPr lang="zh-CN" altLang="en-US" b="1">
                <a:solidFill>
                  <a:srgbClr val="000000"/>
                </a:solidFill>
                <a:latin typeface="宋体" panose="02010600030101010101" pitchFamily="2" charset="-122"/>
                <a:ea typeface="宋体" panose="02010600030101010101" pitchFamily="2" charset="-122"/>
              </a:rPr>
              <a:t>设袋中有</a:t>
            </a:r>
            <a:r>
              <a:rPr lang="en-US" altLang="zh-CN" b="1">
                <a:solidFill>
                  <a:srgbClr val="000000"/>
                </a:solidFill>
                <a:latin typeface="Times New Roman" panose="02020603050405020304" pitchFamily="18" charset="0"/>
                <a:ea typeface="宋体" panose="02010600030101010101" pitchFamily="2" charset="-122"/>
              </a:rPr>
              <a:t>4</a:t>
            </a:r>
            <a:r>
              <a:rPr lang="zh-CN" altLang="en-US" b="1">
                <a:solidFill>
                  <a:srgbClr val="000000"/>
                </a:solidFill>
                <a:latin typeface="宋体" panose="02010600030101010101" pitchFamily="2" charset="-122"/>
                <a:ea typeface="宋体" panose="02010600030101010101" pitchFamily="2" charset="-122"/>
              </a:rPr>
              <a:t>只红球和</a:t>
            </a:r>
            <a:r>
              <a:rPr lang="en-US" altLang="zh-CN" b="1">
                <a:solidFill>
                  <a:srgbClr val="000000"/>
                </a:solidFill>
                <a:latin typeface="Times New Roman" panose="02020603050405020304" pitchFamily="18" charset="0"/>
                <a:ea typeface="宋体" panose="02010600030101010101" pitchFamily="2" charset="-122"/>
              </a:rPr>
              <a:t>6</a:t>
            </a:r>
            <a:r>
              <a:rPr lang="zh-CN" altLang="en-US" b="1">
                <a:solidFill>
                  <a:srgbClr val="000000"/>
                </a:solidFill>
                <a:latin typeface="宋体" panose="02010600030101010101" pitchFamily="2" charset="-122"/>
                <a:ea typeface="宋体" panose="02010600030101010101" pitchFamily="2" charset="-122"/>
              </a:rPr>
              <a:t>只黑球</a:t>
            </a:r>
            <a:r>
              <a:rPr lang="en-US" altLang="zh-CN" b="1">
                <a:solidFill>
                  <a:srgbClr val="000000"/>
                </a:solidFill>
                <a:latin typeface="Times New Roman" panose="02020603050405020304" pitchFamily="18" charset="0"/>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rPr>
              <a:t>现从袋中有放</a:t>
            </a:r>
            <a:endParaRPr lang="zh-CN" altLang="en-US" b="1">
              <a:solidFill>
                <a:srgbClr val="000000"/>
              </a:solidFill>
              <a:latin typeface="宋体" panose="02010600030101010101" pitchFamily="2" charset="-122"/>
              <a:ea typeface="宋体" panose="02010600030101010101" pitchFamily="2" charset="-122"/>
            </a:endParaRPr>
          </a:p>
          <a:p>
            <a:pPr eaLnBrk="1" hangingPunct="1">
              <a:lnSpc>
                <a:spcPct val="105000"/>
              </a:lnSpc>
              <a:spcBef>
                <a:spcPct val="10000"/>
              </a:spcBef>
              <a:buClrTx/>
              <a:buSzTx/>
              <a:buFontTx/>
              <a:buNone/>
            </a:pPr>
            <a:r>
              <a:rPr lang="zh-CN" altLang="en-US" b="1">
                <a:solidFill>
                  <a:srgbClr val="000000"/>
                </a:solidFill>
                <a:latin typeface="宋体" panose="02010600030101010101" pitchFamily="2" charset="-122"/>
                <a:ea typeface="宋体" panose="02010600030101010101" pitchFamily="2" charset="-122"/>
              </a:rPr>
              <a:t>回地摸球</a:t>
            </a:r>
            <a:r>
              <a:rPr lang="en-US" altLang="zh-CN" b="1">
                <a:solidFill>
                  <a:srgbClr val="000000"/>
                </a:solidFill>
                <a:latin typeface="Times New Roman" panose="02020603050405020304" pitchFamily="18" charset="0"/>
                <a:ea typeface="宋体" panose="02010600030101010101" pitchFamily="2" charset="-122"/>
              </a:rPr>
              <a:t>3</a:t>
            </a:r>
            <a:r>
              <a:rPr lang="zh-CN" altLang="en-US" b="1">
                <a:solidFill>
                  <a:srgbClr val="000000"/>
                </a:solidFill>
                <a:latin typeface="Times New Roman" panose="02020603050405020304" pitchFamily="18" charset="0"/>
                <a:ea typeface="宋体" panose="02010600030101010101" pitchFamily="2" charset="-122"/>
              </a:rPr>
              <a:t>次</a:t>
            </a:r>
            <a:r>
              <a:rPr lang="en-US" altLang="zh-CN" b="1">
                <a:solidFill>
                  <a:srgbClr val="000000"/>
                </a:solidFill>
                <a:latin typeface="Times New Roman" panose="02020603050405020304" pitchFamily="18" charset="0"/>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rPr>
              <a:t>求前</a:t>
            </a:r>
            <a:r>
              <a:rPr lang="en-US" altLang="zh-CN" b="1">
                <a:solidFill>
                  <a:srgbClr val="000000"/>
                </a:solidFill>
                <a:latin typeface="Times New Roman" panose="02020603050405020304" pitchFamily="18" charset="0"/>
                <a:ea typeface="宋体" panose="02010600030101010101" pitchFamily="2" charset="-122"/>
              </a:rPr>
              <a:t>2</a:t>
            </a:r>
            <a:r>
              <a:rPr lang="zh-CN" altLang="en-US" b="1">
                <a:solidFill>
                  <a:srgbClr val="000000"/>
                </a:solidFill>
                <a:latin typeface="Times New Roman" panose="02020603050405020304" pitchFamily="18" charset="0"/>
                <a:ea typeface="宋体" panose="02010600030101010101" pitchFamily="2" charset="-122"/>
              </a:rPr>
              <a:t>次摸到</a:t>
            </a:r>
            <a:r>
              <a:rPr lang="zh-CN" altLang="en-US" b="1">
                <a:solidFill>
                  <a:srgbClr val="000000"/>
                </a:solidFill>
                <a:latin typeface="宋体" panose="02010600030101010101" pitchFamily="2" charset="-122"/>
                <a:ea typeface="宋体" panose="02010600030101010101" pitchFamily="2" charset="-122"/>
              </a:rPr>
              <a:t>黑球</a:t>
            </a:r>
            <a:r>
              <a:rPr lang="zh-CN" altLang="en-US" b="1">
                <a:solidFill>
                  <a:srgbClr val="000000"/>
                </a:solidFill>
                <a:latin typeface="Times New Roman" panose="02020603050405020304" pitchFamily="18" charset="0"/>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rPr>
              <a:t>第</a:t>
            </a:r>
            <a:r>
              <a:rPr lang="en-US" altLang="zh-CN" b="1">
                <a:solidFill>
                  <a:srgbClr val="000000"/>
                </a:solidFill>
                <a:latin typeface="Times New Roman" panose="02020603050405020304" pitchFamily="18" charset="0"/>
                <a:ea typeface="宋体" panose="02010600030101010101" pitchFamily="2" charset="-122"/>
              </a:rPr>
              <a:t>3</a:t>
            </a:r>
            <a:r>
              <a:rPr lang="zh-CN" altLang="en-US" b="1">
                <a:solidFill>
                  <a:srgbClr val="000000"/>
                </a:solidFill>
                <a:latin typeface="宋体" panose="02010600030101010101" pitchFamily="2" charset="-122"/>
                <a:ea typeface="宋体" panose="02010600030101010101" pitchFamily="2" charset="-122"/>
              </a:rPr>
              <a:t>次摸到红球</a:t>
            </a:r>
            <a:endParaRPr lang="zh-CN" altLang="en-US" b="1">
              <a:solidFill>
                <a:srgbClr val="000000"/>
              </a:solidFill>
              <a:latin typeface="宋体" panose="02010600030101010101" pitchFamily="2" charset="-122"/>
              <a:ea typeface="宋体" panose="02010600030101010101" pitchFamily="2" charset="-122"/>
            </a:endParaRPr>
          </a:p>
          <a:p>
            <a:pPr eaLnBrk="1" hangingPunct="1">
              <a:lnSpc>
                <a:spcPct val="105000"/>
              </a:lnSpc>
              <a:spcBef>
                <a:spcPct val="10000"/>
              </a:spcBef>
              <a:buClrTx/>
              <a:buSzTx/>
              <a:buFontTx/>
              <a:buNone/>
            </a:pPr>
            <a:r>
              <a:rPr lang="zh-CN" altLang="en-US" b="1">
                <a:solidFill>
                  <a:srgbClr val="000000"/>
                </a:solidFill>
                <a:latin typeface="宋体" panose="02010600030101010101" pitchFamily="2" charset="-122"/>
                <a:ea typeface="宋体" panose="02010600030101010101" pitchFamily="2" charset="-122"/>
              </a:rPr>
              <a:t>的概率</a:t>
            </a:r>
            <a:r>
              <a:rPr lang="en-US" altLang="zh-CN" b="1">
                <a:solidFill>
                  <a:srgbClr val="000000"/>
                </a:solidFill>
                <a:latin typeface="Times New Roman" panose="02020603050405020304" pitchFamily="18" charset="0"/>
                <a:ea typeface="宋体" panose="02010600030101010101" pitchFamily="2" charset="-122"/>
              </a:rPr>
              <a:t>.</a:t>
            </a:r>
            <a:endParaRPr lang="en-US" altLang="zh-CN" b="1">
              <a:solidFill>
                <a:srgbClr val="000000"/>
              </a:solidFill>
              <a:latin typeface="Times New Roman" panose="02020603050405020304" pitchFamily="18" charset="0"/>
              <a:ea typeface="宋体" panose="02010600030101010101" pitchFamily="2" charset="-122"/>
            </a:endParaRPr>
          </a:p>
        </p:txBody>
      </p:sp>
      <p:sp>
        <p:nvSpPr>
          <p:cNvPr id="4" name="Rectangle 4"/>
          <p:cNvSpPr>
            <a:spLocks noChangeArrowheads="1"/>
          </p:cNvSpPr>
          <p:nvPr>
            <p:custDataLst>
              <p:tags r:id="rId3"/>
            </p:custDataLst>
          </p:nvPr>
        </p:nvSpPr>
        <p:spPr bwMode="auto">
          <a:xfrm>
            <a:off x="838200" y="2790825"/>
            <a:ext cx="4889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rgbClr val="000000"/>
                </a:solidFill>
                <a:latin typeface="Times New Roman" panose="02020603050405020304" pitchFamily="18" charset="0"/>
                <a:ea typeface="黑体" panose="02010609060101010101" pitchFamily="49" charset="-122"/>
              </a:rPr>
              <a:t>解</a:t>
            </a:r>
            <a:endParaRPr lang="zh-CN" altLang="en-US" b="1">
              <a:solidFill>
                <a:srgbClr val="000000"/>
              </a:solidFill>
              <a:latin typeface="Times New Roman" panose="02020603050405020304" pitchFamily="18" charset="0"/>
              <a:ea typeface="黑体" panose="02010609060101010101" pitchFamily="49" charset="-122"/>
            </a:endParaRPr>
          </a:p>
        </p:txBody>
      </p:sp>
      <p:graphicFrame>
        <p:nvGraphicFramePr>
          <p:cNvPr id="5" name="Object 5"/>
          <p:cNvGraphicFramePr>
            <a:graphicFrameLocks noChangeAspect="1"/>
          </p:cNvGraphicFramePr>
          <p:nvPr>
            <p:custDataLst>
              <p:tags r:id="rId4"/>
            </p:custDataLst>
          </p:nvPr>
        </p:nvGraphicFramePr>
        <p:xfrm>
          <a:off x="1466850" y="2830830"/>
          <a:ext cx="6031230" cy="407035"/>
        </p:xfrm>
        <a:graphic>
          <a:graphicData uri="http://schemas.openxmlformats.org/presentationml/2006/ole">
            <mc:AlternateContent xmlns:mc="http://schemas.openxmlformats.org/markup-compatibility/2006">
              <mc:Choice xmlns:v="urn:schemas-microsoft-com:vml" Requires="v">
                <p:oleObj spid="_x0000_s6" name="Equation" r:id="rId5" imgW="6591300" imgH="444500" progId="Equation.3">
                  <p:embed/>
                </p:oleObj>
              </mc:Choice>
              <mc:Fallback>
                <p:oleObj name="Equation" r:id="rId5" imgW="65913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850" y="2830830"/>
                        <a:ext cx="6031230" cy="407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6"/>
          <p:cNvGrpSpPr/>
          <p:nvPr/>
        </p:nvGrpSpPr>
        <p:grpSpPr bwMode="auto">
          <a:xfrm>
            <a:off x="1676400" y="4278313"/>
            <a:ext cx="1981200" cy="381000"/>
            <a:chOff x="1056" y="2640"/>
            <a:chExt cx="1248" cy="240"/>
          </a:xfrm>
        </p:grpSpPr>
        <p:sp>
          <p:nvSpPr>
            <p:cNvPr id="8" name="Oval 7"/>
            <p:cNvSpPr>
              <a:spLocks noChangeArrowheads="1"/>
            </p:cNvSpPr>
            <p:nvPr>
              <p:custDataLst>
                <p:tags r:id="rId7"/>
              </p:custDataLst>
            </p:nvPr>
          </p:nvSpPr>
          <p:spPr bwMode="auto">
            <a:xfrm>
              <a:off x="1056" y="2640"/>
              <a:ext cx="240" cy="240"/>
            </a:xfrm>
            <a:prstGeom prst="ellipse">
              <a:avLst/>
            </a:prstGeom>
            <a:solidFill>
              <a:srgbClr val="FF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13500000" algn="ctr" rotWithShape="0">
                      <a:srgbClr val="990000"/>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9" name="Oval 8"/>
            <p:cNvSpPr>
              <a:spLocks noChangeArrowheads="1"/>
            </p:cNvSpPr>
            <p:nvPr>
              <p:custDataLst>
                <p:tags r:id="rId8"/>
              </p:custDataLst>
            </p:nvPr>
          </p:nvSpPr>
          <p:spPr bwMode="auto">
            <a:xfrm>
              <a:off x="1392" y="2640"/>
              <a:ext cx="240" cy="240"/>
            </a:xfrm>
            <a:prstGeom prst="ellipse">
              <a:avLst/>
            </a:prstGeom>
            <a:solidFill>
              <a:srgbClr val="FF0000"/>
            </a:solidFill>
            <a:ln>
              <a:noFill/>
            </a:ln>
            <a:effectLst/>
            <a:extLs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17961" dir="13500000" algn="ctr" rotWithShape="0">
                      <a:srgbClr val="990000"/>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10" name="Oval 9"/>
            <p:cNvSpPr>
              <a:spLocks noChangeArrowheads="1"/>
            </p:cNvSpPr>
            <p:nvPr>
              <p:custDataLst>
                <p:tags r:id="rId9"/>
              </p:custDataLst>
            </p:nvPr>
          </p:nvSpPr>
          <p:spPr bwMode="auto">
            <a:xfrm>
              <a:off x="1728" y="2640"/>
              <a:ext cx="240" cy="240"/>
            </a:xfrm>
            <a:prstGeom prst="ellipse">
              <a:avLst/>
            </a:prstGeom>
            <a:solidFill>
              <a:srgbClr val="FF0000"/>
            </a:solidFill>
            <a:ln>
              <a:noFill/>
            </a:ln>
            <a:effectLst/>
            <a:extLs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17961" dir="13500000" algn="ctr" rotWithShape="0">
                      <a:srgbClr val="990000"/>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11" name="Oval 10"/>
            <p:cNvSpPr>
              <a:spLocks noChangeArrowheads="1"/>
            </p:cNvSpPr>
            <p:nvPr>
              <p:custDataLst>
                <p:tags r:id="rId10"/>
              </p:custDataLst>
            </p:nvPr>
          </p:nvSpPr>
          <p:spPr bwMode="auto">
            <a:xfrm>
              <a:off x="2064" y="2640"/>
              <a:ext cx="240" cy="240"/>
            </a:xfrm>
            <a:prstGeom prst="ellipse">
              <a:avLst/>
            </a:prstGeom>
            <a:solidFill>
              <a:srgbClr val="FF0000"/>
            </a:solidFill>
            <a:ln>
              <a:noFill/>
            </a:ln>
            <a:effectLst/>
            <a:extLs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17961" dir="13500000" algn="ctr" rotWithShape="0">
                      <a:srgbClr val="990000"/>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grpSp>
      <p:grpSp>
        <p:nvGrpSpPr>
          <p:cNvPr id="12" name="Group 11"/>
          <p:cNvGrpSpPr/>
          <p:nvPr/>
        </p:nvGrpSpPr>
        <p:grpSpPr bwMode="auto">
          <a:xfrm>
            <a:off x="1828800" y="4659313"/>
            <a:ext cx="5029200" cy="1066800"/>
            <a:chOff x="1200" y="2832"/>
            <a:chExt cx="3120" cy="624"/>
          </a:xfrm>
        </p:grpSpPr>
        <p:sp>
          <p:nvSpPr>
            <p:cNvPr id="13" name="Line 12"/>
            <p:cNvSpPr>
              <a:spLocks noChangeShapeType="1"/>
            </p:cNvSpPr>
            <p:nvPr>
              <p:custDataLst>
                <p:tags r:id="rId11"/>
              </p:custDataLst>
            </p:nvPr>
          </p:nvSpPr>
          <p:spPr bwMode="auto">
            <a:xfrm>
              <a:off x="1200" y="2832"/>
              <a:ext cx="480" cy="624"/>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3"/>
            <p:cNvSpPr>
              <a:spLocks noChangeShapeType="1"/>
            </p:cNvSpPr>
            <p:nvPr>
              <p:custDataLst>
                <p:tags r:id="rId12"/>
              </p:custDataLst>
            </p:nvPr>
          </p:nvSpPr>
          <p:spPr bwMode="auto">
            <a:xfrm>
              <a:off x="1584" y="2832"/>
              <a:ext cx="96" cy="624"/>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4"/>
            <p:cNvSpPr>
              <a:spLocks noChangeShapeType="1"/>
            </p:cNvSpPr>
            <p:nvPr>
              <p:custDataLst>
                <p:tags r:id="rId13"/>
              </p:custDataLst>
            </p:nvPr>
          </p:nvSpPr>
          <p:spPr bwMode="auto">
            <a:xfrm flipH="1">
              <a:off x="1680" y="2832"/>
              <a:ext cx="192" cy="624"/>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5"/>
            <p:cNvSpPr>
              <a:spLocks noChangeShapeType="1"/>
            </p:cNvSpPr>
            <p:nvPr>
              <p:custDataLst>
                <p:tags r:id="rId14"/>
              </p:custDataLst>
            </p:nvPr>
          </p:nvSpPr>
          <p:spPr bwMode="auto">
            <a:xfrm flipH="1">
              <a:off x="1680" y="2832"/>
              <a:ext cx="528" cy="624"/>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6"/>
            <p:cNvSpPr>
              <a:spLocks noChangeShapeType="1"/>
            </p:cNvSpPr>
            <p:nvPr>
              <p:custDataLst>
                <p:tags r:id="rId15"/>
              </p:custDataLst>
            </p:nvPr>
          </p:nvSpPr>
          <p:spPr bwMode="auto">
            <a:xfrm flipH="1">
              <a:off x="1680" y="2832"/>
              <a:ext cx="864" cy="624"/>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7"/>
            <p:cNvSpPr>
              <a:spLocks noChangeShapeType="1"/>
            </p:cNvSpPr>
            <p:nvPr>
              <p:custDataLst>
                <p:tags r:id="rId16"/>
              </p:custDataLst>
            </p:nvPr>
          </p:nvSpPr>
          <p:spPr bwMode="auto">
            <a:xfrm flipH="1">
              <a:off x="1680" y="2832"/>
              <a:ext cx="1200" cy="624"/>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8"/>
            <p:cNvSpPr>
              <a:spLocks noChangeShapeType="1"/>
            </p:cNvSpPr>
            <p:nvPr>
              <p:custDataLst>
                <p:tags r:id="rId17"/>
              </p:custDataLst>
            </p:nvPr>
          </p:nvSpPr>
          <p:spPr bwMode="auto">
            <a:xfrm flipH="1">
              <a:off x="1680" y="2832"/>
              <a:ext cx="1584" cy="624"/>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19"/>
            <p:cNvSpPr>
              <a:spLocks noChangeShapeType="1"/>
            </p:cNvSpPr>
            <p:nvPr>
              <p:custDataLst>
                <p:tags r:id="rId18"/>
              </p:custDataLst>
            </p:nvPr>
          </p:nvSpPr>
          <p:spPr bwMode="auto">
            <a:xfrm flipH="1">
              <a:off x="1680" y="2832"/>
              <a:ext cx="1920" cy="624"/>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20"/>
            <p:cNvSpPr>
              <a:spLocks noChangeShapeType="1"/>
            </p:cNvSpPr>
            <p:nvPr>
              <p:custDataLst>
                <p:tags r:id="rId19"/>
              </p:custDataLst>
            </p:nvPr>
          </p:nvSpPr>
          <p:spPr bwMode="auto">
            <a:xfrm flipH="1">
              <a:off x="1680" y="2832"/>
              <a:ext cx="2256" cy="624"/>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21"/>
            <p:cNvSpPr>
              <a:spLocks noChangeShapeType="1"/>
            </p:cNvSpPr>
            <p:nvPr>
              <p:custDataLst>
                <p:tags r:id="rId20"/>
              </p:custDataLst>
            </p:nvPr>
          </p:nvSpPr>
          <p:spPr bwMode="auto">
            <a:xfrm flipH="1">
              <a:off x="1680" y="2832"/>
              <a:ext cx="2640" cy="624"/>
            </a:xfrm>
            <a:prstGeom prst="line">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 name="Text Box 22"/>
          <p:cNvSpPr txBox="1">
            <a:spLocks noChangeArrowheads="1"/>
          </p:cNvSpPr>
          <p:nvPr>
            <p:custDataLst>
              <p:tags r:id="rId21"/>
            </p:custDataLst>
          </p:nvPr>
        </p:nvSpPr>
        <p:spPr bwMode="auto">
          <a:xfrm>
            <a:off x="2214563" y="5646738"/>
            <a:ext cx="1828800" cy="519112"/>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zh-CN" altLang="en-US" sz="2800" b="1">
                <a:solidFill>
                  <a:schemeClr val="tx1"/>
                </a:solidFill>
                <a:latin typeface="黑体" panose="02010609060101010101" pitchFamily="49" charset="-122"/>
                <a:ea typeface="黑体" panose="02010609060101010101" pitchFamily="49" charset="-122"/>
              </a:rPr>
              <a:t>第</a:t>
            </a:r>
            <a:r>
              <a:rPr lang="en-US" altLang="zh-CN" sz="2800" b="1">
                <a:solidFill>
                  <a:schemeClr val="tx1"/>
                </a:solidFill>
                <a:latin typeface="黑体" panose="02010609060101010101" pitchFamily="49" charset="-122"/>
                <a:ea typeface="黑体" panose="02010609060101010101" pitchFamily="49" charset="-122"/>
              </a:rPr>
              <a:t>1</a:t>
            </a:r>
            <a:r>
              <a:rPr lang="zh-CN" altLang="en-US" sz="2800" b="1">
                <a:solidFill>
                  <a:schemeClr val="tx1"/>
                </a:solidFill>
                <a:latin typeface="黑体" panose="02010609060101010101" pitchFamily="49" charset="-122"/>
                <a:ea typeface="黑体" panose="02010609060101010101" pitchFamily="49" charset="-122"/>
              </a:rPr>
              <a:t>次摸球</a:t>
            </a:r>
            <a:endParaRPr lang="zh-CN" altLang="en-US" sz="2800" b="1">
              <a:solidFill>
                <a:schemeClr val="tx1"/>
              </a:solidFill>
              <a:latin typeface="黑体" panose="02010609060101010101" pitchFamily="49" charset="-122"/>
              <a:ea typeface="黑体" panose="02010609060101010101" pitchFamily="49" charset="-122"/>
            </a:endParaRPr>
          </a:p>
        </p:txBody>
      </p:sp>
      <p:grpSp>
        <p:nvGrpSpPr>
          <p:cNvPr id="24" name="Group 23"/>
          <p:cNvGrpSpPr/>
          <p:nvPr/>
        </p:nvGrpSpPr>
        <p:grpSpPr bwMode="auto">
          <a:xfrm>
            <a:off x="4043363" y="5646738"/>
            <a:ext cx="1806575" cy="519112"/>
            <a:chOff x="2544" y="3504"/>
            <a:chExt cx="1138" cy="327"/>
          </a:xfrm>
        </p:grpSpPr>
        <p:sp>
          <p:nvSpPr>
            <p:cNvPr id="25" name="Line 24"/>
            <p:cNvSpPr>
              <a:spLocks noChangeShapeType="1"/>
            </p:cNvSpPr>
            <p:nvPr>
              <p:custDataLst>
                <p:tags r:id="rId22"/>
              </p:custDataLst>
            </p:nvPr>
          </p:nvSpPr>
          <p:spPr bwMode="auto">
            <a:xfrm>
              <a:off x="2544" y="3648"/>
              <a:ext cx="288" cy="0"/>
            </a:xfrm>
            <a:prstGeom prst="line">
              <a:avLst/>
            </a:prstGeom>
            <a:noFill/>
            <a:ln w="28575"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Text Box 25"/>
            <p:cNvSpPr txBox="1">
              <a:spLocks noChangeArrowheads="1"/>
            </p:cNvSpPr>
            <p:nvPr>
              <p:custDataLst>
                <p:tags r:id="rId23"/>
              </p:custDataLst>
            </p:nvPr>
          </p:nvSpPr>
          <p:spPr bwMode="auto">
            <a:xfrm>
              <a:off x="2832" y="3504"/>
              <a:ext cx="8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sz="2800" b="1">
                  <a:solidFill>
                    <a:srgbClr val="FF33CC"/>
                  </a:solidFill>
                  <a:latin typeface="Times New Roman" panose="02020603050405020304" pitchFamily="18" charset="0"/>
                  <a:ea typeface="宋体" panose="02010600030101010101" pitchFamily="2" charset="-122"/>
                </a:rPr>
                <a:t>10</a:t>
              </a:r>
              <a:r>
                <a:rPr lang="zh-CN" altLang="en-US" sz="2800" b="1">
                  <a:solidFill>
                    <a:srgbClr val="FF33CC"/>
                  </a:solidFill>
                  <a:latin typeface="Times New Roman" panose="02020603050405020304" pitchFamily="18" charset="0"/>
                  <a:ea typeface="宋体" panose="02010600030101010101" pitchFamily="2" charset="-122"/>
                </a:rPr>
                <a:t>种</a:t>
              </a:r>
              <a:endParaRPr lang="zh-CN" altLang="en-US" sz="2800" b="1">
                <a:solidFill>
                  <a:srgbClr val="FF33CC"/>
                </a:solidFill>
                <a:latin typeface="Times New Roman" panose="02020603050405020304" pitchFamily="18" charset="0"/>
                <a:ea typeface="宋体" panose="02010600030101010101" pitchFamily="2" charset="-122"/>
              </a:endParaRPr>
            </a:p>
          </p:txBody>
        </p:sp>
      </p:grpSp>
      <p:grpSp>
        <p:nvGrpSpPr>
          <p:cNvPr id="27" name="Group 26"/>
          <p:cNvGrpSpPr/>
          <p:nvPr/>
        </p:nvGrpSpPr>
        <p:grpSpPr bwMode="auto">
          <a:xfrm>
            <a:off x="2214563" y="5646738"/>
            <a:ext cx="3635375" cy="519112"/>
            <a:chOff x="1536" y="3552"/>
            <a:chExt cx="2290" cy="327"/>
          </a:xfrm>
        </p:grpSpPr>
        <p:sp>
          <p:nvSpPr>
            <p:cNvPr id="28" name="Text Box 27"/>
            <p:cNvSpPr txBox="1">
              <a:spLocks noChangeArrowheads="1"/>
            </p:cNvSpPr>
            <p:nvPr>
              <p:custDataLst>
                <p:tags r:id="rId24"/>
              </p:custDataLst>
            </p:nvPr>
          </p:nvSpPr>
          <p:spPr bwMode="auto">
            <a:xfrm>
              <a:off x="1536" y="3552"/>
              <a:ext cx="1152" cy="327"/>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zh-CN" altLang="en-US" sz="2800" b="1">
                  <a:solidFill>
                    <a:schemeClr val="tx1"/>
                  </a:solidFill>
                  <a:latin typeface="黑体" panose="02010609060101010101" pitchFamily="49" charset="-122"/>
                  <a:ea typeface="黑体" panose="02010609060101010101" pitchFamily="49" charset="-122"/>
                </a:rPr>
                <a:t>第</a:t>
              </a:r>
              <a:r>
                <a:rPr lang="en-US" altLang="zh-CN" sz="2800" b="1">
                  <a:solidFill>
                    <a:srgbClr val="0000FF"/>
                  </a:solidFill>
                  <a:latin typeface="Times New Roman" panose="02020603050405020304" pitchFamily="18" charset="0"/>
                  <a:ea typeface="黑体" panose="02010609060101010101" pitchFamily="49" charset="-122"/>
                </a:rPr>
                <a:t>2</a:t>
              </a:r>
              <a:r>
                <a:rPr lang="zh-CN" altLang="en-US" sz="2800" b="1">
                  <a:solidFill>
                    <a:schemeClr val="tx1"/>
                  </a:solidFill>
                  <a:latin typeface="黑体" panose="02010609060101010101" pitchFamily="49" charset="-122"/>
                  <a:ea typeface="黑体" panose="02010609060101010101" pitchFamily="49" charset="-122"/>
                </a:rPr>
                <a:t>次摸球</a:t>
              </a:r>
              <a:endParaRPr lang="zh-CN" altLang="en-US" sz="2800" b="1">
                <a:solidFill>
                  <a:schemeClr val="tx1"/>
                </a:solidFill>
                <a:latin typeface="黑体" panose="02010609060101010101" pitchFamily="49" charset="-122"/>
                <a:ea typeface="黑体" panose="02010609060101010101" pitchFamily="49" charset="-122"/>
              </a:endParaRPr>
            </a:p>
          </p:txBody>
        </p:sp>
        <p:grpSp>
          <p:nvGrpSpPr>
            <p:cNvPr id="29" name="Group 28"/>
            <p:cNvGrpSpPr/>
            <p:nvPr/>
          </p:nvGrpSpPr>
          <p:grpSpPr bwMode="auto">
            <a:xfrm>
              <a:off x="2688" y="3552"/>
              <a:ext cx="1138" cy="327"/>
              <a:chOff x="2544" y="3504"/>
              <a:chExt cx="1138" cy="327"/>
            </a:xfrm>
          </p:grpSpPr>
          <p:sp>
            <p:nvSpPr>
              <p:cNvPr id="30" name="Line 29"/>
              <p:cNvSpPr>
                <a:spLocks noChangeShapeType="1"/>
              </p:cNvSpPr>
              <p:nvPr>
                <p:custDataLst>
                  <p:tags r:id="rId25"/>
                </p:custDataLst>
              </p:nvPr>
            </p:nvSpPr>
            <p:spPr bwMode="auto">
              <a:xfrm>
                <a:off x="2544" y="3648"/>
                <a:ext cx="288" cy="0"/>
              </a:xfrm>
              <a:prstGeom prst="line">
                <a:avLst/>
              </a:prstGeom>
              <a:noFill/>
              <a:ln w="28575"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Text Box 30"/>
              <p:cNvSpPr txBox="1">
                <a:spLocks noChangeArrowheads="1"/>
              </p:cNvSpPr>
              <p:nvPr>
                <p:custDataLst>
                  <p:tags r:id="rId26"/>
                </p:custDataLst>
              </p:nvPr>
            </p:nvSpPr>
            <p:spPr bwMode="auto">
              <a:xfrm>
                <a:off x="2832" y="3504"/>
                <a:ext cx="8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sz="2800" b="1">
                    <a:solidFill>
                      <a:srgbClr val="FF33CC"/>
                    </a:solidFill>
                    <a:latin typeface="Times New Roman" panose="02020603050405020304" pitchFamily="18" charset="0"/>
                    <a:ea typeface="宋体" panose="02010600030101010101" pitchFamily="2" charset="-122"/>
                  </a:rPr>
                  <a:t>10</a:t>
                </a:r>
                <a:r>
                  <a:rPr lang="zh-CN" altLang="en-US" sz="2800" b="1">
                    <a:solidFill>
                      <a:srgbClr val="FF33CC"/>
                    </a:solidFill>
                    <a:latin typeface="Times New Roman" panose="02020603050405020304" pitchFamily="18" charset="0"/>
                    <a:ea typeface="宋体" panose="02010600030101010101" pitchFamily="2" charset="-122"/>
                  </a:rPr>
                  <a:t>种</a:t>
                </a:r>
                <a:endParaRPr lang="zh-CN" altLang="en-US" sz="2800" b="1">
                  <a:solidFill>
                    <a:srgbClr val="FF33CC"/>
                  </a:solidFill>
                  <a:latin typeface="Times New Roman" panose="02020603050405020304" pitchFamily="18" charset="0"/>
                  <a:ea typeface="宋体" panose="02010600030101010101" pitchFamily="2" charset="-122"/>
                </a:endParaRPr>
              </a:p>
            </p:txBody>
          </p:sp>
        </p:grpSp>
      </p:grpSp>
      <p:grpSp>
        <p:nvGrpSpPr>
          <p:cNvPr id="32" name="Group 31"/>
          <p:cNvGrpSpPr/>
          <p:nvPr/>
        </p:nvGrpSpPr>
        <p:grpSpPr bwMode="auto">
          <a:xfrm>
            <a:off x="2270126" y="5635692"/>
            <a:ext cx="3603625" cy="585259"/>
            <a:chOff x="1491" y="3456"/>
            <a:chExt cx="2270" cy="407"/>
          </a:xfrm>
        </p:grpSpPr>
        <p:sp>
          <p:nvSpPr>
            <p:cNvPr id="33" name="Text Box 32"/>
            <p:cNvSpPr txBox="1">
              <a:spLocks noChangeArrowheads="1"/>
            </p:cNvSpPr>
            <p:nvPr>
              <p:custDataLst>
                <p:tags r:id="rId27"/>
              </p:custDataLst>
            </p:nvPr>
          </p:nvSpPr>
          <p:spPr bwMode="auto">
            <a:xfrm>
              <a:off x="1491" y="3502"/>
              <a:ext cx="1152" cy="361"/>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zh-CN" altLang="en-US" sz="2800" b="1">
                  <a:solidFill>
                    <a:schemeClr val="tx1"/>
                  </a:solidFill>
                  <a:latin typeface="黑体" panose="02010609060101010101" pitchFamily="49" charset="-122"/>
                  <a:ea typeface="黑体" panose="02010609060101010101" pitchFamily="49" charset="-122"/>
                </a:rPr>
                <a:t>第</a:t>
              </a:r>
              <a:r>
                <a:rPr lang="en-US" altLang="zh-CN" sz="2800" b="1">
                  <a:solidFill>
                    <a:srgbClr val="FF33CC"/>
                  </a:solidFill>
                  <a:latin typeface="Times New Roman" panose="02020603050405020304" pitchFamily="18" charset="0"/>
                  <a:ea typeface="黑体" panose="02010609060101010101" pitchFamily="49" charset="-122"/>
                </a:rPr>
                <a:t>3</a:t>
              </a:r>
              <a:r>
                <a:rPr lang="zh-CN" altLang="en-US" sz="2800" b="1">
                  <a:solidFill>
                    <a:schemeClr val="tx1"/>
                  </a:solidFill>
                  <a:latin typeface="黑体" panose="02010609060101010101" pitchFamily="49" charset="-122"/>
                  <a:ea typeface="黑体" panose="02010609060101010101" pitchFamily="49" charset="-122"/>
                </a:rPr>
                <a:t>次摸球</a:t>
              </a:r>
              <a:endParaRPr lang="zh-CN" altLang="en-US" sz="2800" b="1">
                <a:solidFill>
                  <a:schemeClr val="tx1"/>
                </a:solidFill>
                <a:latin typeface="黑体" panose="02010609060101010101" pitchFamily="49" charset="-122"/>
                <a:ea typeface="黑体" panose="02010609060101010101" pitchFamily="49" charset="-122"/>
              </a:endParaRPr>
            </a:p>
          </p:txBody>
        </p:sp>
        <p:grpSp>
          <p:nvGrpSpPr>
            <p:cNvPr id="34" name="Group 33"/>
            <p:cNvGrpSpPr/>
            <p:nvPr/>
          </p:nvGrpSpPr>
          <p:grpSpPr bwMode="auto">
            <a:xfrm>
              <a:off x="2680" y="3456"/>
              <a:ext cx="1081" cy="361"/>
              <a:chOff x="2536" y="3408"/>
              <a:chExt cx="1081" cy="361"/>
            </a:xfrm>
          </p:grpSpPr>
          <p:sp>
            <p:nvSpPr>
              <p:cNvPr id="35" name="Line 34"/>
              <p:cNvSpPr>
                <a:spLocks noChangeShapeType="1"/>
              </p:cNvSpPr>
              <p:nvPr>
                <p:custDataLst>
                  <p:tags r:id="rId28"/>
                </p:custDataLst>
              </p:nvPr>
            </p:nvSpPr>
            <p:spPr bwMode="auto">
              <a:xfrm>
                <a:off x="2536" y="3582"/>
                <a:ext cx="288" cy="0"/>
              </a:xfrm>
              <a:prstGeom prst="line">
                <a:avLst/>
              </a:prstGeom>
              <a:noFill/>
              <a:ln w="28575"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Text Box 35"/>
              <p:cNvSpPr txBox="1">
                <a:spLocks noChangeArrowheads="1"/>
              </p:cNvSpPr>
              <p:nvPr>
                <p:custDataLst>
                  <p:tags r:id="rId29"/>
                </p:custDataLst>
              </p:nvPr>
            </p:nvSpPr>
            <p:spPr bwMode="auto">
              <a:xfrm>
                <a:off x="2767" y="3408"/>
                <a:ext cx="850"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sz="2800" b="1">
                    <a:solidFill>
                      <a:srgbClr val="CC0066"/>
                    </a:solidFill>
                    <a:latin typeface="Times New Roman" panose="02020603050405020304" pitchFamily="18" charset="0"/>
                    <a:ea typeface="宋体" panose="02010600030101010101" pitchFamily="2" charset="-122"/>
                  </a:rPr>
                  <a:t>10</a:t>
                </a:r>
                <a:r>
                  <a:rPr lang="zh-CN" altLang="en-US" sz="2800" b="1">
                    <a:solidFill>
                      <a:srgbClr val="CC0066"/>
                    </a:solidFill>
                    <a:latin typeface="Times New Roman" panose="02020603050405020304" pitchFamily="18" charset="0"/>
                    <a:ea typeface="宋体" panose="02010600030101010101" pitchFamily="2" charset="-122"/>
                  </a:rPr>
                  <a:t>种</a:t>
                </a:r>
                <a:endParaRPr lang="zh-CN" altLang="en-US" sz="2800" b="1">
                  <a:solidFill>
                    <a:srgbClr val="CC0066"/>
                  </a:solidFill>
                  <a:latin typeface="Times New Roman" panose="02020603050405020304" pitchFamily="18" charset="0"/>
                  <a:ea typeface="宋体" panose="02010600030101010101" pitchFamily="2" charset="-122"/>
                </a:endParaRPr>
              </a:p>
            </p:txBody>
          </p:sp>
        </p:grpSp>
      </p:grpSp>
      <p:sp>
        <p:nvSpPr>
          <p:cNvPr id="37" name="Rectangle 36"/>
          <p:cNvSpPr>
            <a:spLocks noChangeArrowheads="1"/>
          </p:cNvSpPr>
          <p:nvPr>
            <p:custDataLst>
              <p:tags r:id="rId30"/>
            </p:custDataLst>
          </p:nvPr>
        </p:nvSpPr>
        <p:spPr bwMode="auto">
          <a:xfrm>
            <a:off x="7010400" y="3363913"/>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sz="2800" b="1">
                <a:solidFill>
                  <a:srgbClr val="FF33CC"/>
                </a:solidFill>
                <a:latin typeface="Times New Roman" panose="02020603050405020304" pitchFamily="18" charset="0"/>
                <a:ea typeface="宋体" panose="02010600030101010101" pitchFamily="2" charset="-122"/>
              </a:rPr>
              <a:t>6</a:t>
            </a:r>
            <a:r>
              <a:rPr lang="zh-CN" altLang="en-US" sz="2800" b="1">
                <a:solidFill>
                  <a:srgbClr val="FF33CC"/>
                </a:solidFill>
                <a:latin typeface="Times New Roman" panose="02020603050405020304" pitchFamily="18" charset="0"/>
                <a:ea typeface="宋体" panose="02010600030101010101" pitchFamily="2" charset="-122"/>
              </a:rPr>
              <a:t>种</a:t>
            </a:r>
            <a:endParaRPr lang="zh-CN" altLang="en-US" sz="2800" b="1">
              <a:solidFill>
                <a:srgbClr val="FF33CC"/>
              </a:solidFill>
              <a:latin typeface="Times New Roman" panose="02020603050405020304" pitchFamily="18" charset="0"/>
              <a:ea typeface="宋体" panose="02010600030101010101" pitchFamily="2" charset="-122"/>
            </a:endParaRPr>
          </a:p>
        </p:txBody>
      </p:sp>
      <p:grpSp>
        <p:nvGrpSpPr>
          <p:cNvPr id="38" name="Group 37"/>
          <p:cNvGrpSpPr/>
          <p:nvPr/>
        </p:nvGrpSpPr>
        <p:grpSpPr bwMode="auto">
          <a:xfrm>
            <a:off x="4038600" y="3668713"/>
            <a:ext cx="2819400" cy="838200"/>
            <a:chOff x="2544" y="2256"/>
            <a:chExt cx="1776" cy="528"/>
          </a:xfrm>
        </p:grpSpPr>
        <p:sp>
          <p:nvSpPr>
            <p:cNvPr id="39" name="Line 38"/>
            <p:cNvSpPr>
              <a:spLocks noChangeShapeType="1"/>
            </p:cNvSpPr>
            <p:nvPr>
              <p:custDataLst>
                <p:tags r:id="rId31"/>
              </p:custDataLst>
            </p:nvPr>
          </p:nvSpPr>
          <p:spPr bwMode="auto">
            <a:xfrm flipV="1">
              <a:off x="2544" y="2256"/>
              <a:ext cx="1152" cy="384"/>
            </a:xfrm>
            <a:prstGeom prst="line">
              <a:avLst/>
            </a:prstGeom>
            <a:noFill/>
            <a:ln w="12700" cap="sq">
              <a:solidFill>
                <a:srgbClr val="3399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39"/>
            <p:cNvSpPr>
              <a:spLocks noChangeShapeType="1"/>
            </p:cNvSpPr>
            <p:nvPr>
              <p:custDataLst>
                <p:tags r:id="rId32"/>
              </p:custDataLst>
            </p:nvPr>
          </p:nvSpPr>
          <p:spPr bwMode="auto">
            <a:xfrm flipH="1">
              <a:off x="2976" y="2256"/>
              <a:ext cx="720" cy="480"/>
            </a:xfrm>
            <a:prstGeom prst="line">
              <a:avLst/>
            </a:prstGeom>
            <a:noFill/>
            <a:ln w="12700" cap="sq">
              <a:solidFill>
                <a:srgbClr val="3399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40"/>
            <p:cNvSpPr>
              <a:spLocks noChangeShapeType="1"/>
            </p:cNvSpPr>
            <p:nvPr>
              <p:custDataLst>
                <p:tags r:id="rId33"/>
              </p:custDataLst>
            </p:nvPr>
          </p:nvSpPr>
          <p:spPr bwMode="auto">
            <a:xfrm flipH="1">
              <a:off x="3360" y="2256"/>
              <a:ext cx="336" cy="528"/>
            </a:xfrm>
            <a:prstGeom prst="line">
              <a:avLst/>
            </a:prstGeom>
            <a:noFill/>
            <a:ln w="12700" cap="sq">
              <a:solidFill>
                <a:srgbClr val="3399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41"/>
            <p:cNvSpPr>
              <a:spLocks noChangeShapeType="1"/>
            </p:cNvSpPr>
            <p:nvPr>
              <p:custDataLst>
                <p:tags r:id="rId34"/>
              </p:custDataLst>
            </p:nvPr>
          </p:nvSpPr>
          <p:spPr bwMode="auto">
            <a:xfrm flipH="1">
              <a:off x="3600" y="2256"/>
              <a:ext cx="96" cy="384"/>
            </a:xfrm>
            <a:prstGeom prst="line">
              <a:avLst/>
            </a:prstGeom>
            <a:noFill/>
            <a:ln w="12700" cap="sq">
              <a:solidFill>
                <a:srgbClr val="3399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Line 42"/>
            <p:cNvSpPr>
              <a:spLocks noChangeShapeType="1"/>
            </p:cNvSpPr>
            <p:nvPr>
              <p:custDataLst>
                <p:tags r:id="rId35"/>
              </p:custDataLst>
            </p:nvPr>
          </p:nvSpPr>
          <p:spPr bwMode="auto">
            <a:xfrm>
              <a:off x="3696" y="2256"/>
              <a:ext cx="192" cy="384"/>
            </a:xfrm>
            <a:prstGeom prst="line">
              <a:avLst/>
            </a:prstGeom>
            <a:noFill/>
            <a:ln w="12700" cap="sq">
              <a:solidFill>
                <a:srgbClr val="3399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43"/>
            <p:cNvSpPr>
              <a:spLocks noChangeShapeType="1"/>
            </p:cNvSpPr>
            <p:nvPr>
              <p:custDataLst>
                <p:tags r:id="rId36"/>
              </p:custDataLst>
            </p:nvPr>
          </p:nvSpPr>
          <p:spPr bwMode="auto">
            <a:xfrm>
              <a:off x="3696" y="2256"/>
              <a:ext cx="624" cy="384"/>
            </a:xfrm>
            <a:prstGeom prst="line">
              <a:avLst/>
            </a:prstGeom>
            <a:noFill/>
            <a:ln w="12700" cap="sq">
              <a:solidFill>
                <a:srgbClr val="3399FF"/>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5" name="Rectangle 44"/>
          <p:cNvSpPr>
            <a:spLocks noChangeArrowheads="1"/>
          </p:cNvSpPr>
          <p:nvPr>
            <p:custDataLst>
              <p:tags r:id="rId37"/>
            </p:custDataLst>
          </p:nvPr>
        </p:nvSpPr>
        <p:spPr bwMode="auto">
          <a:xfrm>
            <a:off x="4495800" y="3363913"/>
            <a:ext cx="2517775" cy="519112"/>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黑体" panose="02010609060101010101" pitchFamily="49" charset="-122"/>
                <a:ea typeface="黑体" panose="02010609060101010101" pitchFamily="49" charset="-122"/>
              </a:rPr>
              <a:t>第</a:t>
            </a:r>
            <a:r>
              <a:rPr lang="en-US" altLang="zh-CN" sz="2800" b="1">
                <a:solidFill>
                  <a:schemeClr val="tx1"/>
                </a:solidFill>
                <a:latin typeface="黑体" panose="02010609060101010101" pitchFamily="49" charset="-122"/>
                <a:ea typeface="黑体" panose="02010609060101010101" pitchFamily="49" charset="-122"/>
              </a:rPr>
              <a:t>1</a:t>
            </a:r>
            <a:r>
              <a:rPr lang="zh-CN" altLang="en-US" sz="2800" b="1">
                <a:solidFill>
                  <a:schemeClr val="tx1"/>
                </a:solidFill>
                <a:latin typeface="黑体" panose="02010609060101010101" pitchFamily="49" charset="-122"/>
                <a:ea typeface="黑体" panose="02010609060101010101" pitchFamily="49" charset="-122"/>
              </a:rPr>
              <a:t>次摸到黑球</a:t>
            </a:r>
            <a:endParaRPr lang="zh-CN" altLang="en-US" sz="2800" b="1">
              <a:solidFill>
                <a:schemeClr val="tx1"/>
              </a:solidFill>
              <a:latin typeface="黑体" panose="02010609060101010101" pitchFamily="49" charset="-122"/>
              <a:ea typeface="黑体" panose="02010609060101010101" pitchFamily="49" charset="-122"/>
            </a:endParaRPr>
          </a:p>
        </p:txBody>
      </p:sp>
      <p:grpSp>
        <p:nvGrpSpPr>
          <p:cNvPr id="46" name="Group 45"/>
          <p:cNvGrpSpPr/>
          <p:nvPr/>
        </p:nvGrpSpPr>
        <p:grpSpPr bwMode="auto">
          <a:xfrm>
            <a:off x="4495800" y="3363913"/>
            <a:ext cx="3235325" cy="541337"/>
            <a:chOff x="2928" y="2160"/>
            <a:chExt cx="2038" cy="341"/>
          </a:xfrm>
        </p:grpSpPr>
        <p:sp>
          <p:nvSpPr>
            <p:cNvPr id="47" name="Rectangle 46"/>
            <p:cNvSpPr>
              <a:spLocks noChangeArrowheads="1"/>
            </p:cNvSpPr>
            <p:nvPr>
              <p:custDataLst>
                <p:tags r:id="rId38"/>
              </p:custDataLst>
            </p:nvPr>
          </p:nvSpPr>
          <p:spPr bwMode="auto">
            <a:xfrm>
              <a:off x="4512" y="2160"/>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en-US" altLang="zh-CN" sz="2800" b="1">
                  <a:solidFill>
                    <a:srgbClr val="CC0066"/>
                  </a:solidFill>
                  <a:latin typeface="Times New Roman" panose="02020603050405020304" pitchFamily="18" charset="0"/>
                  <a:ea typeface="宋体" panose="02010600030101010101" pitchFamily="2" charset="-122"/>
                </a:rPr>
                <a:t>6</a:t>
              </a:r>
              <a:r>
                <a:rPr lang="zh-CN" altLang="en-US" sz="2800" b="1">
                  <a:solidFill>
                    <a:srgbClr val="CC0066"/>
                  </a:solidFill>
                  <a:latin typeface="Times New Roman" panose="02020603050405020304" pitchFamily="18" charset="0"/>
                  <a:ea typeface="宋体" panose="02010600030101010101" pitchFamily="2" charset="-122"/>
                </a:rPr>
                <a:t>种</a:t>
              </a:r>
              <a:endParaRPr lang="zh-CN" altLang="en-US" sz="2800" b="1">
                <a:solidFill>
                  <a:srgbClr val="CC0066"/>
                </a:solidFill>
                <a:latin typeface="Times New Roman" panose="02020603050405020304" pitchFamily="18" charset="0"/>
                <a:ea typeface="宋体" panose="02010600030101010101" pitchFamily="2" charset="-122"/>
              </a:endParaRPr>
            </a:p>
          </p:txBody>
        </p:sp>
        <p:sp>
          <p:nvSpPr>
            <p:cNvPr id="48" name="Rectangle 47"/>
            <p:cNvSpPr>
              <a:spLocks noChangeArrowheads="1"/>
            </p:cNvSpPr>
            <p:nvPr>
              <p:custDataLst>
                <p:tags r:id="rId39"/>
              </p:custDataLst>
            </p:nvPr>
          </p:nvSpPr>
          <p:spPr bwMode="auto">
            <a:xfrm>
              <a:off x="2928" y="2174"/>
              <a:ext cx="1578" cy="327"/>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黑体" panose="02010609060101010101" pitchFamily="49" charset="-122"/>
                  <a:ea typeface="黑体" panose="02010609060101010101" pitchFamily="49" charset="-122"/>
                </a:rPr>
                <a:t>第</a:t>
              </a:r>
              <a:r>
                <a:rPr lang="en-US" altLang="zh-CN" sz="2800" b="1">
                  <a:solidFill>
                    <a:srgbClr val="0000FF"/>
                  </a:solidFill>
                  <a:latin typeface="Times New Roman" panose="02020603050405020304" pitchFamily="18" charset="0"/>
                  <a:ea typeface="黑体" panose="02010609060101010101" pitchFamily="49" charset="-122"/>
                </a:rPr>
                <a:t>2</a:t>
              </a:r>
              <a:r>
                <a:rPr lang="zh-CN" altLang="en-US" sz="2800" b="1">
                  <a:solidFill>
                    <a:schemeClr val="tx1"/>
                  </a:solidFill>
                  <a:latin typeface="黑体" panose="02010609060101010101" pitchFamily="49" charset="-122"/>
                  <a:ea typeface="黑体" panose="02010609060101010101" pitchFamily="49" charset="-122"/>
                </a:rPr>
                <a:t>次摸到黑球</a:t>
              </a:r>
              <a:endParaRPr lang="zh-CN" altLang="en-US" sz="2800" b="1">
                <a:solidFill>
                  <a:schemeClr val="tx1"/>
                </a:solidFill>
                <a:latin typeface="黑体" panose="02010609060101010101" pitchFamily="49" charset="-122"/>
                <a:ea typeface="黑体" panose="02010609060101010101" pitchFamily="49" charset="-122"/>
              </a:endParaRPr>
            </a:p>
          </p:txBody>
        </p:sp>
      </p:grpSp>
      <p:grpSp>
        <p:nvGrpSpPr>
          <p:cNvPr id="49" name="Group 48"/>
          <p:cNvGrpSpPr/>
          <p:nvPr/>
        </p:nvGrpSpPr>
        <p:grpSpPr bwMode="auto">
          <a:xfrm>
            <a:off x="1828800" y="3744913"/>
            <a:ext cx="1676400" cy="533400"/>
            <a:chOff x="1152" y="2304"/>
            <a:chExt cx="1056" cy="336"/>
          </a:xfrm>
        </p:grpSpPr>
        <p:sp>
          <p:nvSpPr>
            <p:cNvPr id="50" name="Line 49"/>
            <p:cNvSpPr>
              <a:spLocks noChangeShapeType="1"/>
            </p:cNvSpPr>
            <p:nvPr>
              <p:custDataLst>
                <p:tags r:id="rId40"/>
              </p:custDataLst>
            </p:nvPr>
          </p:nvSpPr>
          <p:spPr bwMode="auto">
            <a:xfrm flipV="1">
              <a:off x="1152" y="2304"/>
              <a:ext cx="528" cy="336"/>
            </a:xfrm>
            <a:prstGeom prst="line">
              <a:avLst/>
            </a:prstGeom>
            <a:noFill/>
            <a:ln w="12700" cap="sq">
              <a:solidFill>
                <a:srgbClr val="CC0066"/>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50"/>
            <p:cNvSpPr>
              <a:spLocks noChangeShapeType="1"/>
            </p:cNvSpPr>
            <p:nvPr>
              <p:custDataLst>
                <p:tags r:id="rId41"/>
              </p:custDataLst>
            </p:nvPr>
          </p:nvSpPr>
          <p:spPr bwMode="auto">
            <a:xfrm flipH="1">
              <a:off x="1536" y="2352"/>
              <a:ext cx="96" cy="288"/>
            </a:xfrm>
            <a:prstGeom prst="line">
              <a:avLst/>
            </a:prstGeom>
            <a:noFill/>
            <a:ln w="12700" cap="sq">
              <a:solidFill>
                <a:srgbClr val="CC0066"/>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51"/>
            <p:cNvSpPr>
              <a:spLocks noChangeShapeType="1"/>
            </p:cNvSpPr>
            <p:nvPr>
              <p:custDataLst>
                <p:tags r:id="rId42"/>
              </p:custDataLst>
            </p:nvPr>
          </p:nvSpPr>
          <p:spPr bwMode="auto">
            <a:xfrm>
              <a:off x="1632" y="2352"/>
              <a:ext cx="192" cy="288"/>
            </a:xfrm>
            <a:prstGeom prst="line">
              <a:avLst/>
            </a:prstGeom>
            <a:noFill/>
            <a:ln w="12700" cap="sq">
              <a:solidFill>
                <a:srgbClr val="CC0066"/>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52"/>
            <p:cNvSpPr>
              <a:spLocks noChangeShapeType="1"/>
            </p:cNvSpPr>
            <p:nvPr>
              <p:custDataLst>
                <p:tags r:id="rId43"/>
              </p:custDataLst>
            </p:nvPr>
          </p:nvSpPr>
          <p:spPr bwMode="auto">
            <a:xfrm>
              <a:off x="1632" y="2352"/>
              <a:ext cx="576" cy="288"/>
            </a:xfrm>
            <a:prstGeom prst="line">
              <a:avLst/>
            </a:prstGeom>
            <a:noFill/>
            <a:ln w="12700" cap="sq">
              <a:solidFill>
                <a:srgbClr val="CC0066"/>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4" name="Text Box 53"/>
          <p:cNvSpPr txBox="1">
            <a:spLocks noChangeArrowheads="1"/>
          </p:cNvSpPr>
          <p:nvPr>
            <p:custDataLst>
              <p:tags r:id="rId44"/>
            </p:custDataLst>
          </p:nvPr>
        </p:nvSpPr>
        <p:spPr bwMode="auto">
          <a:xfrm>
            <a:off x="3429000" y="3363913"/>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CC0066"/>
                </a:solidFill>
                <a:latin typeface="Times New Roman" panose="02020603050405020304" pitchFamily="18" charset="0"/>
                <a:ea typeface="宋体" panose="02010600030101010101" pitchFamily="2" charset="-122"/>
              </a:rPr>
              <a:t>4</a:t>
            </a:r>
            <a:r>
              <a:rPr lang="zh-CN" altLang="en-US" sz="2800" b="1">
                <a:solidFill>
                  <a:srgbClr val="CC0066"/>
                </a:solidFill>
                <a:latin typeface="Times New Roman" panose="02020603050405020304" pitchFamily="18" charset="0"/>
                <a:ea typeface="宋体" panose="02010600030101010101" pitchFamily="2" charset="-122"/>
              </a:rPr>
              <a:t>种</a:t>
            </a:r>
            <a:endParaRPr lang="zh-CN" altLang="en-US" sz="2800" b="1">
              <a:solidFill>
                <a:srgbClr val="CC0066"/>
              </a:solidFill>
              <a:latin typeface="Times New Roman" panose="02020603050405020304" pitchFamily="18" charset="0"/>
              <a:ea typeface="宋体" panose="02010600030101010101" pitchFamily="2" charset="-122"/>
            </a:endParaRPr>
          </a:p>
        </p:txBody>
      </p:sp>
      <p:sp>
        <p:nvSpPr>
          <p:cNvPr id="55" name="Rectangle 54"/>
          <p:cNvSpPr>
            <a:spLocks noChangeArrowheads="1"/>
          </p:cNvSpPr>
          <p:nvPr>
            <p:custDataLst>
              <p:tags r:id="rId45"/>
            </p:custDataLst>
          </p:nvPr>
        </p:nvSpPr>
        <p:spPr bwMode="auto">
          <a:xfrm>
            <a:off x="914400" y="3386138"/>
            <a:ext cx="2505075" cy="519112"/>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黑体" panose="02010609060101010101" pitchFamily="49" charset="-122"/>
                <a:ea typeface="黑体" panose="02010609060101010101" pitchFamily="49" charset="-122"/>
              </a:rPr>
              <a:t>第</a:t>
            </a:r>
            <a:r>
              <a:rPr lang="en-US" altLang="zh-CN" sz="2800" b="1">
                <a:solidFill>
                  <a:srgbClr val="FF33CC"/>
                </a:solidFill>
                <a:latin typeface="Times New Roman" panose="02020603050405020304" pitchFamily="18" charset="0"/>
                <a:ea typeface="黑体" panose="02010609060101010101" pitchFamily="49" charset="-122"/>
              </a:rPr>
              <a:t>3</a:t>
            </a:r>
            <a:r>
              <a:rPr lang="zh-CN" altLang="en-US" sz="2800" b="1">
                <a:solidFill>
                  <a:schemeClr val="tx1"/>
                </a:solidFill>
                <a:latin typeface="黑体" panose="02010609060101010101" pitchFamily="49" charset="-122"/>
                <a:ea typeface="黑体" panose="02010609060101010101" pitchFamily="49" charset="-122"/>
              </a:rPr>
              <a:t>次摸到红球</a:t>
            </a:r>
            <a:endParaRPr lang="zh-CN" altLang="en-US" sz="2800" b="1">
              <a:solidFill>
                <a:schemeClr val="tx1"/>
              </a:solidFill>
              <a:latin typeface="黑体" panose="02010609060101010101" pitchFamily="49" charset="-122"/>
              <a:ea typeface="黑体" panose="02010609060101010101" pitchFamily="49" charset="-122"/>
            </a:endParaRPr>
          </a:p>
        </p:txBody>
      </p:sp>
      <p:grpSp>
        <p:nvGrpSpPr>
          <p:cNvPr id="56" name="Group 55"/>
          <p:cNvGrpSpPr/>
          <p:nvPr/>
        </p:nvGrpSpPr>
        <p:grpSpPr bwMode="auto">
          <a:xfrm>
            <a:off x="3810000" y="4278313"/>
            <a:ext cx="3200400" cy="381000"/>
            <a:chOff x="2400" y="2640"/>
            <a:chExt cx="2016" cy="240"/>
          </a:xfrm>
        </p:grpSpPr>
        <p:sp>
          <p:nvSpPr>
            <p:cNvPr id="57" name="Oval 56"/>
            <p:cNvSpPr>
              <a:spLocks noChangeArrowheads="1"/>
            </p:cNvSpPr>
            <p:nvPr>
              <p:custDataLst>
                <p:tags r:id="rId46"/>
              </p:custDataLst>
            </p:nvPr>
          </p:nvSpPr>
          <p:spPr bwMode="auto">
            <a:xfrm>
              <a:off x="2400" y="2640"/>
              <a:ext cx="240" cy="240"/>
            </a:xfrm>
            <a:prstGeom prst="ellipse">
              <a:avLst/>
            </a:prstGeom>
            <a:solidFill>
              <a:srgbClr val="032849"/>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17961" dir="13500000" algn="ctr" rotWithShape="0">
                      <a:srgbClr val="042551"/>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58" name="Oval 57"/>
            <p:cNvSpPr>
              <a:spLocks noChangeArrowheads="1"/>
            </p:cNvSpPr>
            <p:nvPr>
              <p:custDataLst>
                <p:tags r:id="rId47"/>
              </p:custDataLst>
            </p:nvPr>
          </p:nvSpPr>
          <p:spPr bwMode="auto">
            <a:xfrm>
              <a:off x="2784" y="2640"/>
              <a:ext cx="240" cy="240"/>
            </a:xfrm>
            <a:prstGeom prst="ellipse">
              <a:avLst/>
            </a:prstGeom>
            <a:solidFill>
              <a:srgbClr val="032849"/>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17961" dir="13500000" algn="ctr" rotWithShape="0">
                      <a:srgbClr val="042551"/>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59" name="Oval 58"/>
            <p:cNvSpPr>
              <a:spLocks noChangeArrowheads="1"/>
            </p:cNvSpPr>
            <p:nvPr>
              <p:custDataLst>
                <p:tags r:id="rId48"/>
              </p:custDataLst>
            </p:nvPr>
          </p:nvSpPr>
          <p:spPr bwMode="auto">
            <a:xfrm>
              <a:off x="3120" y="2640"/>
              <a:ext cx="240" cy="240"/>
            </a:xfrm>
            <a:prstGeom prst="ellipse">
              <a:avLst/>
            </a:prstGeom>
            <a:solidFill>
              <a:srgbClr val="032849"/>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17961" dir="13500000" algn="ctr" rotWithShape="0">
                      <a:srgbClr val="042551"/>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60" name="Oval 59"/>
            <p:cNvSpPr>
              <a:spLocks noChangeArrowheads="1"/>
            </p:cNvSpPr>
            <p:nvPr>
              <p:custDataLst>
                <p:tags r:id="rId49"/>
              </p:custDataLst>
            </p:nvPr>
          </p:nvSpPr>
          <p:spPr bwMode="auto">
            <a:xfrm>
              <a:off x="3456" y="2640"/>
              <a:ext cx="240" cy="240"/>
            </a:xfrm>
            <a:prstGeom prst="ellipse">
              <a:avLst/>
            </a:prstGeom>
            <a:solidFill>
              <a:srgbClr val="032849"/>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17961" dir="13500000" algn="ctr" rotWithShape="0">
                      <a:srgbClr val="042551"/>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61" name="Oval 60"/>
            <p:cNvSpPr>
              <a:spLocks noChangeArrowheads="1"/>
            </p:cNvSpPr>
            <p:nvPr>
              <p:custDataLst>
                <p:tags r:id="rId50"/>
              </p:custDataLst>
            </p:nvPr>
          </p:nvSpPr>
          <p:spPr bwMode="auto">
            <a:xfrm>
              <a:off x="3792" y="2640"/>
              <a:ext cx="240" cy="240"/>
            </a:xfrm>
            <a:prstGeom prst="ellipse">
              <a:avLst/>
            </a:prstGeom>
            <a:solidFill>
              <a:srgbClr val="032849"/>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17961" dir="13500000" algn="ctr" rotWithShape="0">
                      <a:srgbClr val="042551"/>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62" name="Oval 61"/>
            <p:cNvSpPr>
              <a:spLocks noChangeArrowheads="1"/>
            </p:cNvSpPr>
            <p:nvPr>
              <p:custDataLst>
                <p:tags r:id="rId51"/>
              </p:custDataLst>
            </p:nvPr>
          </p:nvSpPr>
          <p:spPr bwMode="auto">
            <a:xfrm>
              <a:off x="4176" y="2640"/>
              <a:ext cx="240" cy="240"/>
            </a:xfrm>
            <a:prstGeom prst="ellipse">
              <a:avLst/>
            </a:prstGeom>
            <a:solidFill>
              <a:srgbClr val="032849"/>
            </a:solidFill>
            <a:ln w="12700" cap="sq">
              <a:solidFill>
                <a:schemeClr val="tx2"/>
              </a:solidFill>
              <a:miter lim="800000"/>
              <a:headEnd type="none" w="sm" len="sm"/>
              <a:tailEnd type="none" w="sm" len="sm"/>
            </a:ln>
            <a:effectLst/>
            <a:extLst>
              <a:ext uri="{AF507438-7753-43E0-B8FC-AC1667EBCBE1}">
                <a14:hiddenEffects xmlns:a14="http://schemas.microsoft.com/office/drawing/2010/main">
                  <a:effectLst>
                    <a:outerShdw dist="17961" dir="13500000" algn="ctr" rotWithShape="0">
                      <a:srgbClr val="042551"/>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left)">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wipe(left)">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left)">
                                      <p:cBhvr>
                                        <p:cTn id="62" dur="5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left)">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wipe(left)">
                                      <p:cBhvr>
                                        <p:cTn id="72" dur="500"/>
                                        <p:tgtEl>
                                          <p:spTgt spid="4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wipe(left)">
                                      <p:cBhvr>
                                        <p:cTn id="77" dur="500"/>
                                        <p:tgtEl>
                                          <p:spTgt spid="5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up)">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wipe(left)">
                                      <p:cBhvr>
                                        <p:cTn id="8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P spid="4" grpId="0" bldLvl="0" animBg="1" autoUpdateAnimBg="0"/>
      <p:bldP spid="23" grpId="0" bldLvl="0" animBg="1" autoUpdateAnimBg="0"/>
      <p:bldP spid="37" grpId="0" bldLvl="0" animBg="1" autoUpdateAnimBg="0"/>
      <p:bldP spid="45" grpId="0" bldLvl="0" animBg="1" autoUpdateAnimBg="0"/>
      <p:bldP spid="54" grpId="0" bldLvl="0" animBg="1" autoUpdateAnimBg="0"/>
      <p:bldP spid="55" grpId="0" bldLvl="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ChangeArrowheads="1"/>
          </p:cNvSpPr>
          <p:nvPr>
            <p:custDataLst>
              <p:tags r:id="rId1"/>
            </p:custDataLst>
          </p:nvPr>
        </p:nvSpPr>
        <p:spPr bwMode="auto">
          <a:xfrm>
            <a:off x="914400" y="685800"/>
            <a:ext cx="2684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rgbClr val="000000"/>
                </a:solidFill>
                <a:latin typeface="宋体" panose="02010600030101010101" pitchFamily="2" charset="-122"/>
                <a:ea typeface="宋体" panose="02010600030101010101" pitchFamily="2" charset="-122"/>
              </a:rPr>
              <a:t>基本事件总数为</a:t>
            </a:r>
            <a:endParaRPr lang="zh-CN" altLang="en-US" sz="2800" b="1">
              <a:solidFill>
                <a:srgbClr val="000000"/>
              </a:solidFill>
              <a:latin typeface="宋体" panose="02010600030101010101" pitchFamily="2" charset="-122"/>
              <a:ea typeface="宋体" panose="02010600030101010101" pitchFamily="2" charset="-122"/>
            </a:endParaRPr>
          </a:p>
        </p:txBody>
      </p:sp>
      <p:graphicFrame>
        <p:nvGraphicFramePr>
          <p:cNvPr id="54275" name="Object 3"/>
          <p:cNvGraphicFramePr>
            <a:graphicFrameLocks noChangeAspect="1"/>
          </p:cNvGraphicFramePr>
          <p:nvPr>
            <p:custDataLst>
              <p:tags r:id="rId2"/>
            </p:custDataLst>
          </p:nvPr>
        </p:nvGraphicFramePr>
        <p:xfrm>
          <a:off x="3581400" y="762000"/>
          <a:ext cx="2386013" cy="431800"/>
        </p:xfrm>
        <a:graphic>
          <a:graphicData uri="http://schemas.openxmlformats.org/presentationml/2006/ole">
            <mc:AlternateContent xmlns:mc="http://schemas.openxmlformats.org/markup-compatibility/2006">
              <mc:Choice xmlns:v="urn:schemas-microsoft-com:vml" Requires="v">
                <p:oleObj spid="_x0000_s30745" name="Equation" r:id="rId3" imgW="2540000" imgH="431800" progId="Equation.3">
                  <p:embed/>
                </p:oleObj>
              </mc:Choice>
              <mc:Fallback>
                <p:oleObj name="Equation" r:id="rId3" imgW="25400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762000"/>
                        <a:ext cx="23860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6" name="Rectangle 4"/>
          <p:cNvSpPr>
            <a:spLocks noChangeArrowheads="1"/>
          </p:cNvSpPr>
          <p:nvPr>
            <p:custDataLst>
              <p:tags r:id="rId5"/>
            </p:custDataLst>
          </p:nvPr>
        </p:nvSpPr>
        <p:spPr bwMode="auto">
          <a:xfrm>
            <a:off x="914400" y="1371600"/>
            <a:ext cx="443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i="1">
                <a:solidFill>
                  <a:srgbClr val="000000"/>
                </a:solidFill>
                <a:latin typeface="Times New Roman" panose="02020603050405020304" pitchFamily="18" charset="0"/>
                <a:ea typeface="宋体" panose="02010600030101010101" pitchFamily="2" charset="-122"/>
              </a:rPr>
              <a:t>A </a:t>
            </a:r>
            <a:r>
              <a:rPr lang="zh-CN" altLang="en-US" sz="2800" b="1">
                <a:solidFill>
                  <a:srgbClr val="000000"/>
                </a:solidFill>
                <a:latin typeface="Times New Roman" panose="02020603050405020304" pitchFamily="18" charset="0"/>
                <a:ea typeface="宋体" panose="02010600030101010101" pitchFamily="2" charset="-122"/>
              </a:rPr>
              <a:t>所包含</a:t>
            </a:r>
            <a:r>
              <a:rPr lang="zh-CN" altLang="en-US" sz="2800" b="1">
                <a:solidFill>
                  <a:srgbClr val="000000"/>
                </a:solidFill>
                <a:latin typeface="宋体" panose="02010600030101010101" pitchFamily="2" charset="-122"/>
                <a:ea typeface="宋体" panose="02010600030101010101" pitchFamily="2" charset="-122"/>
              </a:rPr>
              <a:t>基本事件的个数为</a:t>
            </a:r>
            <a:endParaRPr lang="zh-CN" altLang="en-US" sz="2800" b="1">
              <a:solidFill>
                <a:srgbClr val="000000"/>
              </a:solidFill>
              <a:latin typeface="宋体" panose="02010600030101010101" pitchFamily="2" charset="-122"/>
              <a:ea typeface="宋体" panose="02010600030101010101" pitchFamily="2" charset="-122"/>
            </a:endParaRPr>
          </a:p>
        </p:txBody>
      </p:sp>
      <p:graphicFrame>
        <p:nvGraphicFramePr>
          <p:cNvPr id="54277" name="Object 5"/>
          <p:cNvGraphicFramePr>
            <a:graphicFrameLocks noChangeAspect="1"/>
          </p:cNvGraphicFramePr>
          <p:nvPr>
            <p:custDataLst>
              <p:tags r:id="rId6"/>
            </p:custDataLst>
          </p:nvPr>
        </p:nvGraphicFramePr>
        <p:xfrm>
          <a:off x="5410200" y="1524000"/>
          <a:ext cx="1143000" cy="368300"/>
        </p:xfrm>
        <a:graphic>
          <a:graphicData uri="http://schemas.openxmlformats.org/presentationml/2006/ole">
            <mc:AlternateContent xmlns:mc="http://schemas.openxmlformats.org/markup-compatibility/2006">
              <mc:Choice xmlns:v="urn:schemas-microsoft-com:vml" Requires="v">
                <p:oleObj spid="_x0000_s30746" name="Equation" r:id="rId7" imgW="1219200" imgH="368300" progId="Equation.3">
                  <p:embed/>
                </p:oleObj>
              </mc:Choice>
              <mc:Fallback>
                <p:oleObj name="Equation" r:id="rId7" imgW="1219200" imgH="368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1524000"/>
                        <a:ext cx="1143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8" name="Object 6"/>
          <p:cNvGraphicFramePr>
            <a:graphicFrameLocks noChangeAspect="1"/>
          </p:cNvGraphicFramePr>
          <p:nvPr>
            <p:custDataLst>
              <p:tags r:id="rId9"/>
            </p:custDataLst>
          </p:nvPr>
        </p:nvGraphicFramePr>
        <p:xfrm>
          <a:off x="990600" y="1981200"/>
          <a:ext cx="2971800" cy="838200"/>
        </p:xfrm>
        <a:graphic>
          <a:graphicData uri="http://schemas.openxmlformats.org/presentationml/2006/ole">
            <mc:AlternateContent xmlns:mc="http://schemas.openxmlformats.org/markup-compatibility/2006">
              <mc:Choice xmlns:v="urn:schemas-microsoft-com:vml" Requires="v">
                <p:oleObj spid="_x0000_s30747" name="Equation" r:id="rId10" imgW="2971800" imgH="838200" progId="Equation.3">
                  <p:embed/>
                </p:oleObj>
              </mc:Choice>
              <mc:Fallback>
                <p:oleObj name="Equation" r:id="rId10" imgW="2971800" imgH="8382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1981200"/>
                        <a:ext cx="2971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9" name="Object 7"/>
          <p:cNvGraphicFramePr>
            <a:graphicFrameLocks noChangeAspect="1"/>
          </p:cNvGraphicFramePr>
          <p:nvPr>
            <p:custDataLst>
              <p:tags r:id="rId12"/>
            </p:custDataLst>
          </p:nvPr>
        </p:nvGraphicFramePr>
        <p:xfrm>
          <a:off x="4070350" y="2209800"/>
          <a:ext cx="1206500" cy="317500"/>
        </p:xfrm>
        <a:graphic>
          <a:graphicData uri="http://schemas.openxmlformats.org/presentationml/2006/ole">
            <mc:AlternateContent xmlns:mc="http://schemas.openxmlformats.org/markup-compatibility/2006">
              <mc:Choice xmlns:v="urn:schemas-microsoft-com:vml" Requires="v">
                <p:oleObj spid="_x0000_s30748" name="Equation" r:id="rId13" imgW="1205865" imgH="317500" progId="Equation.3">
                  <p:embed/>
                </p:oleObj>
              </mc:Choice>
              <mc:Fallback>
                <p:oleObj name="Equation" r:id="rId13" imgW="1205865" imgH="31750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70350" y="2209800"/>
                        <a:ext cx="12065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0" name="Rectangle 8"/>
          <p:cNvSpPr>
            <a:spLocks noChangeArrowheads="1"/>
          </p:cNvSpPr>
          <p:nvPr>
            <p:custDataLst>
              <p:tags r:id="rId15"/>
            </p:custDataLst>
          </p:nvPr>
        </p:nvSpPr>
        <p:spPr bwMode="auto">
          <a:xfrm>
            <a:off x="842963" y="3084195"/>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rgbClr val="0000FF"/>
                </a:solidFill>
                <a:latin typeface="黑体" panose="02010609060101010101" pitchFamily="49" charset="-122"/>
                <a:ea typeface="黑体" panose="02010609060101010101" pitchFamily="49" charset="-122"/>
              </a:rPr>
              <a:t>课堂练习</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54281" name="Text Box 9"/>
          <p:cNvSpPr txBox="1">
            <a:spLocks noChangeArrowheads="1"/>
          </p:cNvSpPr>
          <p:nvPr>
            <p:custDataLst>
              <p:tags r:id="rId16"/>
            </p:custDataLst>
          </p:nvPr>
        </p:nvSpPr>
        <p:spPr bwMode="auto">
          <a:xfrm>
            <a:off x="914400" y="3787775"/>
            <a:ext cx="7772400" cy="995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05000"/>
              </a:lnSpc>
              <a:spcBef>
                <a:spcPct val="10000"/>
              </a:spcBef>
              <a:buClrTx/>
              <a:buSzTx/>
              <a:buFontTx/>
              <a:buNone/>
            </a:pPr>
            <a:r>
              <a:rPr lang="en-US" altLang="zh-CN" sz="2800" b="1">
                <a:solidFill>
                  <a:schemeClr val="tx1"/>
                </a:solidFill>
                <a:latin typeface="Times New Roman" panose="02020603050405020304" pitchFamily="18" charset="0"/>
                <a:ea typeface="黑体" panose="02010609060101010101" pitchFamily="49" charset="-122"/>
              </a:rPr>
              <a:t> </a:t>
            </a:r>
            <a:r>
              <a:rPr lang="en-US" altLang="zh-CN" sz="2800" b="1">
                <a:solidFill>
                  <a:srgbClr val="FF33CC"/>
                </a:solidFill>
                <a:latin typeface="Times New Roman" panose="02020603050405020304" pitchFamily="18" charset="0"/>
                <a:ea typeface="黑体" panose="02010609060101010101" pitchFamily="49" charset="-122"/>
              </a:rPr>
              <a:t> </a:t>
            </a:r>
            <a:r>
              <a:rPr lang="zh-CN" altLang="en-US" sz="2800" b="1">
                <a:solidFill>
                  <a:srgbClr val="FF0000"/>
                </a:solidFill>
                <a:latin typeface="Times New Roman" panose="02020603050405020304" pitchFamily="18" charset="0"/>
                <a:ea typeface="黑体" panose="02010609060101010101" pitchFamily="49" charset="-122"/>
              </a:rPr>
              <a:t>电话号码问题</a:t>
            </a:r>
            <a:r>
              <a:rPr lang="zh-CN" altLang="en-US" sz="2800" b="1">
                <a:solidFill>
                  <a:srgbClr val="FF33CC"/>
                </a:solidFill>
                <a:latin typeface="Times New Roman" panose="02020603050405020304" pitchFamily="18" charset="0"/>
                <a:ea typeface="黑体" panose="02010609060101010101" pitchFamily="49" charset="-122"/>
              </a:rPr>
              <a:t>    </a:t>
            </a:r>
            <a:r>
              <a:rPr lang="zh-CN" altLang="en-US" sz="2800" b="1">
                <a:solidFill>
                  <a:srgbClr val="000000"/>
                </a:solidFill>
                <a:latin typeface="Times New Roman" panose="02020603050405020304" pitchFamily="18" charset="0"/>
                <a:ea typeface="宋体" panose="02010600030101010101" pitchFamily="2" charset="-122"/>
              </a:rPr>
              <a:t>在</a:t>
            </a:r>
            <a:r>
              <a:rPr lang="en-US" altLang="zh-CN" sz="2800" b="1">
                <a:solidFill>
                  <a:srgbClr val="000000"/>
                </a:solidFill>
                <a:latin typeface="Times New Roman" panose="02020603050405020304" pitchFamily="18" charset="0"/>
                <a:ea typeface="宋体" panose="02010600030101010101" pitchFamily="2" charset="-122"/>
              </a:rPr>
              <a:t>8</a:t>
            </a:r>
            <a:r>
              <a:rPr lang="zh-CN" altLang="en-US" sz="2800" b="1">
                <a:solidFill>
                  <a:srgbClr val="000000"/>
                </a:solidFill>
                <a:latin typeface="Times New Roman" panose="02020603050405020304" pitchFamily="18" charset="0"/>
                <a:ea typeface="宋体" panose="02010600030101010101" pitchFamily="2" charset="-122"/>
              </a:rPr>
              <a:t>位数的电话号码中</a:t>
            </a:r>
            <a:r>
              <a:rPr lang="en-US" altLang="zh-CN" sz="2800" b="1">
                <a:solidFill>
                  <a:srgbClr val="000000"/>
                </a:solidFill>
                <a:latin typeface="Times New Roman" panose="02020603050405020304" pitchFamily="18" charset="0"/>
                <a:ea typeface="宋体" panose="02010600030101010101" pitchFamily="2" charset="-122"/>
              </a:rPr>
              <a:t>,</a:t>
            </a:r>
            <a:r>
              <a:rPr lang="zh-CN" altLang="en-US" sz="2800" b="1">
                <a:solidFill>
                  <a:srgbClr val="000000"/>
                </a:solidFill>
                <a:latin typeface="Times New Roman" panose="02020603050405020304" pitchFamily="18" charset="0"/>
                <a:ea typeface="宋体" panose="02010600030101010101" pitchFamily="2" charset="-122"/>
              </a:rPr>
              <a:t>第一位不能为</a:t>
            </a:r>
            <a:r>
              <a:rPr lang="en-US" altLang="zh-CN" sz="2800" b="1">
                <a:solidFill>
                  <a:srgbClr val="000000"/>
                </a:solidFill>
                <a:latin typeface="Times New Roman" panose="02020603050405020304" pitchFamily="18" charset="0"/>
                <a:ea typeface="宋体" panose="02010600030101010101" pitchFamily="2" charset="-122"/>
              </a:rPr>
              <a:t>0</a:t>
            </a:r>
            <a:r>
              <a:rPr lang="zh-CN" altLang="en-US" sz="2800" b="1">
                <a:solidFill>
                  <a:srgbClr val="000000"/>
                </a:solidFill>
                <a:latin typeface="Times New Roman" panose="02020603050405020304" pitchFamily="18" charset="0"/>
                <a:ea typeface="宋体" panose="02010600030101010101" pitchFamily="2" charset="-122"/>
              </a:rPr>
              <a:t>，求数字</a:t>
            </a:r>
            <a:r>
              <a:rPr lang="en-US" altLang="zh-CN" sz="2800" b="1">
                <a:solidFill>
                  <a:srgbClr val="000000"/>
                </a:solidFill>
                <a:latin typeface="Times New Roman" panose="02020603050405020304" pitchFamily="18" charset="0"/>
                <a:ea typeface="宋体" panose="02010600030101010101" pitchFamily="2" charset="-122"/>
              </a:rPr>
              <a:t>0</a:t>
            </a:r>
            <a:r>
              <a:rPr lang="zh-CN" altLang="en-US" sz="2800" b="1">
                <a:solidFill>
                  <a:srgbClr val="000000"/>
                </a:solidFill>
                <a:latin typeface="Times New Roman" panose="02020603050405020304" pitchFamily="18" charset="0"/>
                <a:ea typeface="宋体" panose="02010600030101010101" pitchFamily="2" charset="-122"/>
              </a:rPr>
              <a:t>出现</a:t>
            </a:r>
            <a:r>
              <a:rPr lang="en-US" altLang="zh-CN" sz="2800" b="1">
                <a:solidFill>
                  <a:srgbClr val="000000"/>
                </a:solidFill>
                <a:latin typeface="Times New Roman" panose="02020603050405020304" pitchFamily="18" charset="0"/>
                <a:ea typeface="宋体" panose="02010600030101010101" pitchFamily="2" charset="-122"/>
              </a:rPr>
              <a:t>3</a:t>
            </a:r>
            <a:r>
              <a:rPr lang="zh-CN" altLang="en-US" sz="2800" b="1">
                <a:solidFill>
                  <a:srgbClr val="000000"/>
                </a:solidFill>
                <a:latin typeface="Times New Roman" panose="02020603050405020304" pitchFamily="18" charset="0"/>
                <a:ea typeface="宋体" panose="02010600030101010101" pitchFamily="2" charset="-122"/>
              </a:rPr>
              <a:t>次的概率</a:t>
            </a:r>
            <a:r>
              <a:rPr lang="en-US" altLang="zh-CN" sz="2800" b="1">
                <a:solidFill>
                  <a:srgbClr val="000000"/>
                </a:solidFill>
                <a:latin typeface="Times New Roman" panose="02020603050405020304" pitchFamily="18" charset="0"/>
                <a:ea typeface="宋体" panose="02010600030101010101" pitchFamily="2" charset="-122"/>
              </a:rPr>
              <a:t>.</a:t>
            </a:r>
            <a:r>
              <a:rPr lang="en-US" altLang="zh-CN" sz="2800" b="1">
                <a:solidFill>
                  <a:srgbClr val="FF33CC"/>
                </a:solidFill>
                <a:latin typeface="Times New Roman" panose="02020603050405020304" pitchFamily="18" charset="0"/>
                <a:ea typeface="黑体" panose="02010609060101010101" pitchFamily="49" charset="-122"/>
              </a:rPr>
              <a:t>     </a:t>
            </a:r>
            <a:endParaRPr lang="en-US" altLang="zh-CN" sz="2800" b="1">
              <a:solidFill>
                <a:srgbClr val="FF33CC"/>
              </a:solidFill>
              <a:latin typeface="Times New Roman" panose="02020603050405020304" pitchFamily="18" charset="0"/>
              <a:ea typeface="黑体" panose="02010609060101010101" pitchFamily="49" charset="-122"/>
            </a:endParaRPr>
          </a:p>
        </p:txBody>
      </p:sp>
      <p:graphicFrame>
        <p:nvGraphicFramePr>
          <p:cNvPr id="54283" name="Object 11"/>
          <p:cNvGraphicFramePr>
            <a:graphicFrameLocks noChangeAspect="1"/>
          </p:cNvGraphicFramePr>
          <p:nvPr>
            <p:custDataLst>
              <p:tags r:id="rId17"/>
            </p:custDataLst>
          </p:nvPr>
        </p:nvGraphicFramePr>
        <p:xfrm>
          <a:off x="3348990" y="5045075"/>
          <a:ext cx="4943475" cy="901700"/>
        </p:xfrm>
        <a:graphic>
          <a:graphicData uri="http://schemas.openxmlformats.org/presentationml/2006/ole">
            <mc:AlternateContent xmlns:mc="http://schemas.openxmlformats.org/markup-compatibility/2006">
              <mc:Choice xmlns:v="urn:schemas-microsoft-com:vml" Requires="v">
                <p:oleObj spid="_x0000_s30749" name="公式" r:id="rId18" imgW="2501900" imgH="457200" progId="Equation.3">
                  <p:embed/>
                </p:oleObj>
              </mc:Choice>
              <mc:Fallback>
                <p:oleObj name="公式" r:id="rId18" imgW="2501900" imgH="457200" progId="Equation.3">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8990" y="5045075"/>
                        <a:ext cx="494347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wipe(left)">
                                      <p:cBhvr>
                                        <p:cTn id="7" dur="500"/>
                                        <p:tgtEl>
                                          <p:spTgt spid="542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wipe(left)">
                                      <p:cBhvr>
                                        <p:cTn id="12" dur="500"/>
                                        <p:tgtEl>
                                          <p:spTgt spid="542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wipe(left)">
                                      <p:cBhvr>
                                        <p:cTn id="17" dur="500"/>
                                        <p:tgtEl>
                                          <p:spTgt spid="54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278"/>
                                        </p:tgtEl>
                                        <p:attrNameLst>
                                          <p:attrName>style.visibility</p:attrName>
                                        </p:attrNameLst>
                                      </p:cBhvr>
                                      <p:to>
                                        <p:strVal val="visible"/>
                                      </p:to>
                                    </p:set>
                                    <p:animEffect transition="in" filter="wipe(left)">
                                      <p:cBhvr>
                                        <p:cTn id="22" dur="500"/>
                                        <p:tgtEl>
                                          <p:spTgt spid="542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279"/>
                                        </p:tgtEl>
                                        <p:attrNameLst>
                                          <p:attrName>style.visibility</p:attrName>
                                        </p:attrNameLst>
                                      </p:cBhvr>
                                      <p:to>
                                        <p:strVal val="visible"/>
                                      </p:to>
                                    </p:set>
                                    <p:animEffect transition="in" filter="wipe(left)">
                                      <p:cBhvr>
                                        <p:cTn id="27" dur="500"/>
                                        <p:tgtEl>
                                          <p:spTgt spid="5427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280"/>
                                        </p:tgtEl>
                                        <p:attrNameLst>
                                          <p:attrName>style.visibility</p:attrName>
                                        </p:attrNameLst>
                                      </p:cBhvr>
                                      <p:to>
                                        <p:strVal val="visible"/>
                                      </p:to>
                                    </p:set>
                                    <p:animEffect transition="in" filter="wipe(left)">
                                      <p:cBhvr>
                                        <p:cTn id="32" dur="500"/>
                                        <p:tgtEl>
                                          <p:spTgt spid="5428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4281"/>
                                        </p:tgtEl>
                                        <p:attrNameLst>
                                          <p:attrName>style.visibility</p:attrName>
                                        </p:attrNameLst>
                                      </p:cBhvr>
                                      <p:to>
                                        <p:strVal val="visible"/>
                                      </p:to>
                                    </p:set>
                                    <p:animEffect transition="in" filter="wipe(left)">
                                      <p:cBhvr>
                                        <p:cTn id="37" dur="500"/>
                                        <p:tgtEl>
                                          <p:spTgt spid="5428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4283"/>
                                        </p:tgtEl>
                                        <p:attrNameLst>
                                          <p:attrName>style.visibility</p:attrName>
                                        </p:attrNameLst>
                                      </p:cBhvr>
                                      <p:to>
                                        <p:strVal val="visible"/>
                                      </p:to>
                                    </p:set>
                                    <p:animEffect transition="in" filter="wipe(left)">
                                      <p:cBhvr>
                                        <p:cTn id="42" dur="500"/>
                                        <p:tgtEl>
                                          <p:spTgt spid="54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ldLvl="0" animBg="1" autoUpdateAnimBg="0"/>
      <p:bldP spid="54280" grpId="0" bldLvl="0" animBg="1" autoUpdateAnimBg="0"/>
      <p:bldP spid="54281" grpId="0" bldLvl="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ChangeArrowheads="1"/>
          </p:cNvSpPr>
          <p:nvPr/>
        </p:nvSpPr>
        <p:spPr bwMode="auto">
          <a:xfrm>
            <a:off x="857250" y="736600"/>
            <a:ext cx="574802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rgbClr val="0000FF"/>
                </a:solidFill>
                <a:latin typeface="华文楷体" panose="02010600040101010101" pitchFamily="2" charset="-122"/>
                <a:cs typeface="华文楷体" panose="02010600040101010101" pitchFamily="2" charset="-122"/>
              </a:rPr>
              <a:t>四、古典概型的基本模型</a:t>
            </a:r>
            <a:r>
              <a:rPr lang="en-US" altLang="zh-CN" b="1">
                <a:solidFill>
                  <a:srgbClr val="0000FF"/>
                </a:solidFill>
                <a:latin typeface="华文楷体" panose="02010600040101010101" pitchFamily="2" charset="-122"/>
                <a:cs typeface="华文楷体" panose="02010600040101010101" pitchFamily="2" charset="-122"/>
              </a:rPr>
              <a:t>:</a:t>
            </a:r>
            <a:r>
              <a:rPr lang="zh-CN" altLang="en-US" b="1">
                <a:solidFill>
                  <a:srgbClr val="FF0000"/>
                </a:solidFill>
                <a:latin typeface="华文楷体" panose="02010600040101010101" pitchFamily="2" charset="-122"/>
                <a:cs typeface="华文楷体" panose="02010600040101010101" pitchFamily="2" charset="-122"/>
              </a:rPr>
              <a:t>球放入杯子模型</a:t>
            </a:r>
            <a:endParaRPr lang="zh-CN" altLang="en-US" b="1">
              <a:solidFill>
                <a:srgbClr val="FF0000"/>
              </a:solidFill>
              <a:latin typeface="华文楷体" panose="02010600040101010101" pitchFamily="2" charset="-122"/>
              <a:cs typeface="华文楷体" panose="02010600040101010101" pitchFamily="2" charset="-122"/>
            </a:endParaRPr>
          </a:p>
        </p:txBody>
      </p:sp>
      <p:sp>
        <p:nvSpPr>
          <p:cNvPr id="55299" name="Rectangle 3"/>
          <p:cNvSpPr>
            <a:spLocks noChangeArrowheads="1"/>
          </p:cNvSpPr>
          <p:nvPr/>
        </p:nvSpPr>
        <p:spPr bwMode="auto">
          <a:xfrm>
            <a:off x="914400" y="1393825"/>
            <a:ext cx="23749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000000"/>
                </a:solidFill>
                <a:latin typeface="Times New Roman" panose="02020603050405020304" pitchFamily="18" charset="0"/>
                <a:ea typeface="黑体" panose="02010609060101010101" pitchFamily="49" charset="-122"/>
              </a:rPr>
              <a:t>(1)</a:t>
            </a:r>
            <a:r>
              <a:rPr lang="zh-CN" altLang="en-US" b="1">
                <a:solidFill>
                  <a:srgbClr val="000000"/>
                </a:solidFill>
                <a:latin typeface="黑体" panose="02010609060101010101" pitchFamily="49" charset="-122"/>
                <a:ea typeface="黑体" panose="02010609060101010101" pitchFamily="49" charset="-122"/>
              </a:rPr>
              <a:t>杯子容量无限</a:t>
            </a:r>
            <a:endParaRPr lang="zh-CN" altLang="en-US" b="1">
              <a:solidFill>
                <a:srgbClr val="000000"/>
              </a:solidFill>
              <a:latin typeface="黑体" panose="02010609060101010101" pitchFamily="49" charset="-122"/>
              <a:ea typeface="黑体" panose="02010609060101010101" pitchFamily="49" charset="-122"/>
            </a:endParaRPr>
          </a:p>
        </p:txBody>
      </p:sp>
      <p:sp>
        <p:nvSpPr>
          <p:cNvPr id="55300" name="Rectangle 4"/>
          <p:cNvSpPr>
            <a:spLocks noChangeArrowheads="1"/>
          </p:cNvSpPr>
          <p:nvPr/>
        </p:nvSpPr>
        <p:spPr bwMode="auto">
          <a:xfrm>
            <a:off x="914400" y="1981200"/>
            <a:ext cx="8001000" cy="1325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05000"/>
              </a:lnSpc>
              <a:spcBef>
                <a:spcPct val="10000"/>
              </a:spcBef>
              <a:buClrTx/>
              <a:buSzTx/>
              <a:buFontTx/>
              <a:buNone/>
            </a:pPr>
            <a:r>
              <a:rPr lang="zh-CN" altLang="en-US" b="1">
                <a:solidFill>
                  <a:srgbClr val="2736F7"/>
                </a:solidFill>
                <a:latin typeface="黑体" panose="02010609060101010101" pitchFamily="49" charset="-122"/>
                <a:ea typeface="黑体" panose="02010609060101010101" pitchFamily="49" charset="-122"/>
              </a:rPr>
              <a:t>问题</a:t>
            </a:r>
            <a:r>
              <a:rPr lang="en-US" altLang="zh-CN" b="1">
                <a:solidFill>
                  <a:srgbClr val="2736F7"/>
                </a:solidFill>
                <a:latin typeface="Times New Roman" panose="02020603050405020304" pitchFamily="18" charset="0"/>
                <a:ea typeface="黑体" panose="02010609060101010101" pitchFamily="49" charset="-122"/>
              </a:rPr>
              <a:t>1</a:t>
            </a:r>
            <a:r>
              <a:rPr lang="en-US" altLang="zh-CN" b="1">
                <a:solidFill>
                  <a:srgbClr val="2736F7"/>
                </a:solidFill>
                <a:latin typeface="黑体" panose="02010609060101010101" pitchFamily="49" charset="-122"/>
                <a:ea typeface="黑体" panose="02010609060101010101" pitchFamily="49" charset="-122"/>
              </a:rPr>
              <a:t>  </a:t>
            </a:r>
            <a:r>
              <a:rPr lang="zh-CN" altLang="en-US" b="1">
                <a:solidFill>
                  <a:srgbClr val="000000"/>
                </a:solidFill>
                <a:latin typeface="宋体" panose="02010600030101010101" pitchFamily="2" charset="-122"/>
                <a:ea typeface="宋体" panose="02010600030101010101" pitchFamily="2" charset="-122"/>
              </a:rPr>
              <a:t>把</a:t>
            </a:r>
            <a:r>
              <a:rPr lang="zh-CN" altLang="en-US" b="1">
                <a:solidFill>
                  <a:srgbClr val="000000"/>
                </a:solidFill>
                <a:latin typeface="Times New Roman" panose="02020603050405020304" pitchFamily="18" charset="0"/>
                <a:ea typeface="宋体" panose="02010600030101010101" pitchFamily="2" charset="-122"/>
              </a:rPr>
              <a:t> </a:t>
            </a:r>
            <a:r>
              <a:rPr lang="en-US" altLang="zh-CN" b="1">
                <a:solidFill>
                  <a:srgbClr val="000000"/>
                </a:solidFill>
                <a:latin typeface="Times New Roman" panose="02020603050405020304" pitchFamily="18" charset="0"/>
                <a:ea typeface="宋体" panose="02010600030101010101" pitchFamily="2" charset="-122"/>
              </a:rPr>
              <a:t>4 </a:t>
            </a:r>
            <a:r>
              <a:rPr lang="zh-CN" altLang="en-US" b="1">
                <a:solidFill>
                  <a:srgbClr val="000000"/>
                </a:solidFill>
                <a:latin typeface="宋体" panose="02010600030101010101" pitchFamily="2" charset="-122"/>
                <a:ea typeface="宋体" panose="02010600030101010101" pitchFamily="2" charset="-122"/>
              </a:rPr>
              <a:t>个球放到</a:t>
            </a:r>
            <a:r>
              <a:rPr lang="zh-CN" altLang="en-US" b="1">
                <a:solidFill>
                  <a:srgbClr val="000000"/>
                </a:solidFill>
                <a:latin typeface="Times New Roman" panose="02020603050405020304" pitchFamily="18" charset="0"/>
                <a:ea typeface="宋体" panose="02010600030101010101" pitchFamily="2" charset="-122"/>
              </a:rPr>
              <a:t> </a:t>
            </a:r>
            <a:r>
              <a:rPr lang="en-US" altLang="zh-CN" b="1">
                <a:solidFill>
                  <a:srgbClr val="000000"/>
                </a:solidFill>
                <a:latin typeface="Times New Roman" panose="02020603050405020304" pitchFamily="18" charset="0"/>
                <a:ea typeface="宋体" panose="02010600030101010101" pitchFamily="2" charset="-122"/>
              </a:rPr>
              <a:t>3</a:t>
            </a:r>
            <a:r>
              <a:rPr lang="zh-CN" altLang="en-US" b="1">
                <a:solidFill>
                  <a:srgbClr val="000000"/>
                </a:solidFill>
                <a:latin typeface="宋体" panose="02010600030101010101" pitchFamily="2" charset="-122"/>
                <a:ea typeface="宋体" panose="02010600030101010101" pitchFamily="2" charset="-122"/>
              </a:rPr>
              <a:t>个杯子中去</a:t>
            </a:r>
            <a:r>
              <a:rPr lang="en-US" altLang="zh-CN" b="1">
                <a:solidFill>
                  <a:srgbClr val="000000"/>
                </a:solidFill>
                <a:latin typeface="Times New Roman" panose="02020603050405020304" pitchFamily="18" charset="0"/>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rPr>
              <a:t>求第</a:t>
            </a:r>
            <a:r>
              <a:rPr lang="en-US" altLang="zh-CN" b="1">
                <a:solidFill>
                  <a:srgbClr val="000000"/>
                </a:solidFill>
                <a:latin typeface="宋体" panose="02010600030101010101" pitchFamily="2" charset="-122"/>
                <a:ea typeface="宋体" panose="02010600030101010101" pitchFamily="2" charset="-122"/>
              </a:rPr>
              <a:t>1</a:t>
            </a:r>
            <a:r>
              <a:rPr lang="zh-CN" altLang="en-US" b="1">
                <a:solidFill>
                  <a:srgbClr val="000000"/>
                </a:solidFill>
                <a:latin typeface="宋体" panose="02010600030101010101" pitchFamily="2" charset="-122"/>
                <a:ea typeface="宋体" panose="02010600030101010101" pitchFamily="2" charset="-122"/>
              </a:rPr>
              <a:t>、</a:t>
            </a:r>
            <a:r>
              <a:rPr lang="en-US" altLang="zh-CN" b="1">
                <a:solidFill>
                  <a:srgbClr val="000000"/>
                </a:solidFill>
                <a:latin typeface="Times New Roman" panose="02020603050405020304" pitchFamily="18" charset="0"/>
                <a:ea typeface="宋体" panose="02010600030101010101" pitchFamily="2" charset="-122"/>
              </a:rPr>
              <a:t>2</a:t>
            </a:r>
            <a:r>
              <a:rPr lang="zh-CN" altLang="en-US" b="1">
                <a:solidFill>
                  <a:srgbClr val="000000"/>
                </a:solidFill>
                <a:latin typeface="Times New Roman" panose="02020603050405020304" pitchFamily="18" charset="0"/>
                <a:ea typeface="宋体" panose="02010600030101010101" pitchFamily="2" charset="-122"/>
              </a:rPr>
              <a:t>个</a:t>
            </a:r>
            <a:endParaRPr lang="zh-CN" altLang="en-US" b="1">
              <a:solidFill>
                <a:srgbClr val="000000"/>
              </a:solidFill>
              <a:latin typeface="Times New Roman" panose="02020603050405020304" pitchFamily="18" charset="0"/>
              <a:ea typeface="宋体" panose="02010600030101010101" pitchFamily="2" charset="-122"/>
            </a:endParaRPr>
          </a:p>
          <a:p>
            <a:pPr eaLnBrk="1" hangingPunct="1">
              <a:lnSpc>
                <a:spcPct val="105000"/>
              </a:lnSpc>
              <a:spcBef>
                <a:spcPct val="10000"/>
              </a:spcBef>
              <a:buClrTx/>
              <a:buSzTx/>
              <a:buFontTx/>
              <a:buNone/>
            </a:pPr>
            <a:r>
              <a:rPr lang="zh-CN" altLang="en-US" b="1">
                <a:solidFill>
                  <a:srgbClr val="000000"/>
                </a:solidFill>
                <a:latin typeface="Times New Roman" panose="02020603050405020304" pitchFamily="18" charset="0"/>
                <a:ea typeface="宋体" panose="02010600030101010101" pitchFamily="2" charset="-122"/>
              </a:rPr>
              <a:t>杯子中各有两个球的概率</a:t>
            </a:r>
            <a:r>
              <a:rPr lang="en-US" altLang="zh-CN" b="1">
                <a:solidFill>
                  <a:srgbClr val="000000"/>
                </a:solidFill>
                <a:latin typeface="Times New Roman" panose="02020603050405020304" pitchFamily="18" charset="0"/>
                <a:ea typeface="宋体" panose="02010600030101010101" pitchFamily="2" charset="-122"/>
              </a:rPr>
              <a:t>, </a:t>
            </a:r>
            <a:r>
              <a:rPr lang="zh-CN" altLang="en-US" b="1">
                <a:solidFill>
                  <a:srgbClr val="000000"/>
                </a:solidFill>
                <a:latin typeface="Times New Roman" panose="02020603050405020304" pitchFamily="18" charset="0"/>
                <a:ea typeface="宋体" panose="02010600030101010101" pitchFamily="2" charset="-122"/>
              </a:rPr>
              <a:t>其中假设每个杯子可</a:t>
            </a:r>
            <a:endParaRPr lang="zh-CN" altLang="en-US" b="1">
              <a:solidFill>
                <a:srgbClr val="000000"/>
              </a:solidFill>
              <a:latin typeface="Times New Roman" panose="02020603050405020304" pitchFamily="18" charset="0"/>
              <a:ea typeface="宋体" panose="02010600030101010101" pitchFamily="2" charset="-122"/>
            </a:endParaRPr>
          </a:p>
          <a:p>
            <a:pPr eaLnBrk="1" hangingPunct="1">
              <a:lnSpc>
                <a:spcPct val="105000"/>
              </a:lnSpc>
              <a:spcBef>
                <a:spcPct val="10000"/>
              </a:spcBef>
              <a:buClrTx/>
              <a:buSzTx/>
              <a:buFontTx/>
              <a:buNone/>
            </a:pPr>
            <a:r>
              <a:rPr lang="zh-CN" altLang="en-US" b="1">
                <a:solidFill>
                  <a:srgbClr val="000000"/>
                </a:solidFill>
                <a:latin typeface="Times New Roman" panose="02020603050405020304" pitchFamily="18" charset="0"/>
                <a:ea typeface="宋体" panose="02010600030101010101" pitchFamily="2" charset="-122"/>
              </a:rPr>
              <a:t>放任意多个球</a:t>
            </a:r>
            <a:r>
              <a:rPr lang="en-US" altLang="zh-CN" b="1">
                <a:solidFill>
                  <a:srgbClr val="000000"/>
                </a:solidFill>
                <a:latin typeface="Times New Roman" panose="02020603050405020304" pitchFamily="18" charset="0"/>
                <a:ea typeface="宋体" panose="02010600030101010101" pitchFamily="2" charset="-122"/>
              </a:rPr>
              <a:t>. </a:t>
            </a:r>
            <a:r>
              <a:rPr lang="en-US" altLang="zh-CN" b="1">
                <a:solidFill>
                  <a:srgbClr val="000000"/>
                </a:solidFill>
                <a:latin typeface="黑体" panose="02010609060101010101" pitchFamily="49" charset="-122"/>
                <a:ea typeface="黑体" panose="02010609060101010101" pitchFamily="49" charset="-122"/>
              </a:rPr>
              <a:t> </a:t>
            </a:r>
            <a:endParaRPr lang="en-US" altLang="zh-CN" b="1">
              <a:solidFill>
                <a:srgbClr val="000000"/>
              </a:solidFill>
              <a:latin typeface="黑体" panose="02010609060101010101" pitchFamily="49" charset="-122"/>
              <a:ea typeface="黑体" panose="02010609060101010101" pitchFamily="49" charset="-122"/>
            </a:endParaRPr>
          </a:p>
        </p:txBody>
      </p:sp>
      <p:grpSp>
        <p:nvGrpSpPr>
          <p:cNvPr id="55301" name="Group 5"/>
          <p:cNvGrpSpPr/>
          <p:nvPr/>
        </p:nvGrpSpPr>
        <p:grpSpPr bwMode="auto">
          <a:xfrm>
            <a:off x="2438400" y="3657600"/>
            <a:ext cx="4038600" cy="381000"/>
            <a:chOff x="1536" y="2160"/>
            <a:chExt cx="2544" cy="240"/>
          </a:xfrm>
        </p:grpSpPr>
        <p:sp>
          <p:nvSpPr>
            <p:cNvPr id="31776" name="Oval 6"/>
            <p:cNvSpPr>
              <a:spLocks noChangeArrowheads="1"/>
            </p:cNvSpPr>
            <p:nvPr/>
          </p:nvSpPr>
          <p:spPr bwMode="auto">
            <a:xfrm>
              <a:off x="1536" y="2160"/>
              <a:ext cx="240" cy="240"/>
            </a:xfrm>
            <a:prstGeom prst="ellipse">
              <a:avLst/>
            </a:prstGeom>
            <a:solidFill>
              <a:srgbClr val="66FF33"/>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13500000" algn="ctr" rotWithShape="0">
                      <a:srgbClr val="3D991F"/>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31777" name="Oval 7"/>
            <p:cNvSpPr>
              <a:spLocks noChangeArrowheads="1"/>
            </p:cNvSpPr>
            <p:nvPr/>
          </p:nvSpPr>
          <p:spPr bwMode="auto">
            <a:xfrm>
              <a:off x="2256" y="2160"/>
              <a:ext cx="240" cy="240"/>
            </a:xfrm>
            <a:prstGeom prst="ellipse">
              <a:avLst/>
            </a:prstGeom>
            <a:solidFill>
              <a:srgbClr val="66FF33"/>
            </a:solidFill>
            <a:ln>
              <a:noFill/>
            </a:ln>
            <a:effectLst/>
            <a:extLs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17961" dir="13500000" algn="ctr" rotWithShape="0">
                      <a:srgbClr val="3D991F"/>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31778" name="Oval 8"/>
            <p:cNvSpPr>
              <a:spLocks noChangeArrowheads="1"/>
            </p:cNvSpPr>
            <p:nvPr/>
          </p:nvSpPr>
          <p:spPr bwMode="auto">
            <a:xfrm>
              <a:off x="3024" y="2160"/>
              <a:ext cx="240" cy="240"/>
            </a:xfrm>
            <a:prstGeom prst="ellipse">
              <a:avLst/>
            </a:prstGeom>
            <a:solidFill>
              <a:srgbClr val="66FF33"/>
            </a:solidFill>
            <a:ln>
              <a:noFill/>
            </a:ln>
            <a:effectLst/>
            <a:extLs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17961" dir="13500000" algn="ctr" rotWithShape="0">
                      <a:srgbClr val="3D991F"/>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31779" name="Oval 9"/>
            <p:cNvSpPr>
              <a:spLocks noChangeArrowheads="1"/>
            </p:cNvSpPr>
            <p:nvPr/>
          </p:nvSpPr>
          <p:spPr bwMode="auto">
            <a:xfrm>
              <a:off x="3840" y="2160"/>
              <a:ext cx="240" cy="240"/>
            </a:xfrm>
            <a:prstGeom prst="ellipse">
              <a:avLst/>
            </a:prstGeom>
            <a:solidFill>
              <a:srgbClr val="66FF33"/>
            </a:solidFill>
            <a:ln>
              <a:noFill/>
            </a:ln>
            <a:effectLst/>
            <a:extLs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17961" dir="13500000" algn="ctr" rotWithShape="0">
                      <a:srgbClr val="3D991F"/>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grpSp>
      <p:grpSp>
        <p:nvGrpSpPr>
          <p:cNvPr id="55306" name="Group 10"/>
          <p:cNvGrpSpPr/>
          <p:nvPr/>
        </p:nvGrpSpPr>
        <p:grpSpPr bwMode="auto">
          <a:xfrm>
            <a:off x="2667000" y="4038600"/>
            <a:ext cx="3124200" cy="685800"/>
            <a:chOff x="1680" y="2400"/>
            <a:chExt cx="1968" cy="432"/>
          </a:xfrm>
        </p:grpSpPr>
        <p:sp>
          <p:nvSpPr>
            <p:cNvPr id="31773" name="Line 11"/>
            <p:cNvSpPr>
              <a:spLocks noChangeShapeType="1"/>
            </p:cNvSpPr>
            <p:nvPr/>
          </p:nvSpPr>
          <p:spPr bwMode="auto">
            <a:xfrm>
              <a:off x="1680" y="2400"/>
              <a:ext cx="288" cy="432"/>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4" name="Line 12"/>
            <p:cNvSpPr>
              <a:spLocks noChangeShapeType="1"/>
            </p:cNvSpPr>
            <p:nvPr/>
          </p:nvSpPr>
          <p:spPr bwMode="auto">
            <a:xfrm>
              <a:off x="1680" y="2400"/>
              <a:ext cx="1152" cy="432"/>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5" name="Line 13"/>
            <p:cNvSpPr>
              <a:spLocks noChangeShapeType="1"/>
            </p:cNvSpPr>
            <p:nvPr/>
          </p:nvSpPr>
          <p:spPr bwMode="auto">
            <a:xfrm>
              <a:off x="1680" y="2400"/>
              <a:ext cx="1968" cy="432"/>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55310" name="Object 14"/>
          <p:cNvGraphicFramePr>
            <a:graphicFrameLocks noChangeAspect="1"/>
          </p:cNvGraphicFramePr>
          <p:nvPr/>
        </p:nvGraphicFramePr>
        <p:xfrm>
          <a:off x="2514600" y="3657600"/>
          <a:ext cx="215900" cy="317500"/>
        </p:xfrm>
        <a:graphic>
          <a:graphicData uri="http://schemas.openxmlformats.org/presentationml/2006/ole">
            <mc:AlternateContent xmlns:mc="http://schemas.openxmlformats.org/markup-compatibility/2006">
              <mc:Choice xmlns:v="urn:schemas-microsoft-com:vml" Requires="v">
                <p:oleObj spid="_x0000_s31790" name="Equation" r:id="rId1" imgW="215900" imgH="316865" progId="Equation.3">
                  <p:embed/>
                </p:oleObj>
              </mc:Choice>
              <mc:Fallback>
                <p:oleObj name="Equation" r:id="rId1" imgW="215900" imgH="316865" progId="Equation.3">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657600"/>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1" name="Object 15"/>
          <p:cNvGraphicFramePr>
            <a:graphicFrameLocks noChangeAspect="1"/>
          </p:cNvGraphicFramePr>
          <p:nvPr/>
        </p:nvGraphicFramePr>
        <p:xfrm>
          <a:off x="3657600" y="3657600"/>
          <a:ext cx="215900" cy="317500"/>
        </p:xfrm>
        <a:graphic>
          <a:graphicData uri="http://schemas.openxmlformats.org/presentationml/2006/ole">
            <mc:AlternateContent xmlns:mc="http://schemas.openxmlformats.org/markup-compatibility/2006">
              <mc:Choice xmlns:v="urn:schemas-microsoft-com:vml" Requires="v">
                <p:oleObj spid="_x0000_s31791" name="Equation" r:id="rId3" imgW="215900" imgH="316865" progId="Equation.3">
                  <p:embed/>
                </p:oleObj>
              </mc:Choice>
              <mc:Fallback>
                <p:oleObj name="Equation" r:id="rId3" imgW="215900" imgH="316865" progId="Equation.3">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657600"/>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312" name="Group 16"/>
          <p:cNvGrpSpPr/>
          <p:nvPr/>
        </p:nvGrpSpPr>
        <p:grpSpPr bwMode="auto">
          <a:xfrm>
            <a:off x="3200400" y="4038600"/>
            <a:ext cx="2438400" cy="685800"/>
            <a:chOff x="2016" y="2400"/>
            <a:chExt cx="1536" cy="432"/>
          </a:xfrm>
        </p:grpSpPr>
        <p:sp>
          <p:nvSpPr>
            <p:cNvPr id="31770" name="Line 17"/>
            <p:cNvSpPr>
              <a:spLocks noChangeShapeType="1"/>
            </p:cNvSpPr>
            <p:nvPr/>
          </p:nvSpPr>
          <p:spPr bwMode="auto">
            <a:xfrm flipH="1">
              <a:off x="2016" y="2400"/>
              <a:ext cx="336" cy="432"/>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1" name="Line 18"/>
            <p:cNvSpPr>
              <a:spLocks noChangeShapeType="1"/>
            </p:cNvSpPr>
            <p:nvPr/>
          </p:nvSpPr>
          <p:spPr bwMode="auto">
            <a:xfrm>
              <a:off x="2352" y="2400"/>
              <a:ext cx="432" cy="432"/>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2" name="Line 19"/>
            <p:cNvSpPr>
              <a:spLocks noChangeShapeType="1"/>
            </p:cNvSpPr>
            <p:nvPr/>
          </p:nvSpPr>
          <p:spPr bwMode="auto">
            <a:xfrm>
              <a:off x="2352" y="2400"/>
              <a:ext cx="1200" cy="432"/>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5316" name="Group 20"/>
          <p:cNvGrpSpPr/>
          <p:nvPr/>
        </p:nvGrpSpPr>
        <p:grpSpPr bwMode="auto">
          <a:xfrm>
            <a:off x="3200400" y="4038600"/>
            <a:ext cx="2667000" cy="762000"/>
            <a:chOff x="2016" y="2400"/>
            <a:chExt cx="1680" cy="480"/>
          </a:xfrm>
        </p:grpSpPr>
        <p:sp>
          <p:nvSpPr>
            <p:cNvPr id="31767" name="Line 21"/>
            <p:cNvSpPr>
              <a:spLocks noChangeShapeType="1"/>
            </p:cNvSpPr>
            <p:nvPr/>
          </p:nvSpPr>
          <p:spPr bwMode="auto">
            <a:xfrm flipH="1">
              <a:off x="2016" y="2400"/>
              <a:ext cx="1104" cy="432"/>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8" name="Line 22"/>
            <p:cNvSpPr>
              <a:spLocks noChangeShapeType="1"/>
            </p:cNvSpPr>
            <p:nvPr/>
          </p:nvSpPr>
          <p:spPr bwMode="auto">
            <a:xfrm flipH="1">
              <a:off x="2928" y="2400"/>
              <a:ext cx="192" cy="480"/>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9" name="Line 23"/>
            <p:cNvSpPr>
              <a:spLocks noChangeShapeType="1"/>
            </p:cNvSpPr>
            <p:nvPr/>
          </p:nvSpPr>
          <p:spPr bwMode="auto">
            <a:xfrm>
              <a:off x="3120" y="2400"/>
              <a:ext cx="576" cy="432"/>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55320" name="Object 24"/>
          <p:cNvGraphicFramePr>
            <a:graphicFrameLocks noChangeAspect="1"/>
          </p:cNvGraphicFramePr>
          <p:nvPr/>
        </p:nvGraphicFramePr>
        <p:xfrm>
          <a:off x="4876800" y="3657600"/>
          <a:ext cx="215900" cy="317500"/>
        </p:xfrm>
        <a:graphic>
          <a:graphicData uri="http://schemas.openxmlformats.org/presentationml/2006/ole">
            <mc:AlternateContent xmlns:mc="http://schemas.openxmlformats.org/markup-compatibility/2006">
              <mc:Choice xmlns:v="urn:schemas-microsoft-com:vml" Requires="v">
                <p:oleObj spid="_x0000_s31792" name="Equation" r:id="rId4" imgW="215900" imgH="316865" progId="Equation.3">
                  <p:embed/>
                </p:oleObj>
              </mc:Choice>
              <mc:Fallback>
                <p:oleObj name="Equation" r:id="rId4" imgW="215900" imgH="316865" progId="Equation.3">
                  <p:embed/>
                  <p:pic>
                    <p:nvPicPr>
                      <p:cNvPr id="0" name="Object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657600"/>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321" name="Group 25"/>
          <p:cNvGrpSpPr/>
          <p:nvPr/>
        </p:nvGrpSpPr>
        <p:grpSpPr bwMode="auto">
          <a:xfrm>
            <a:off x="3505200" y="3962400"/>
            <a:ext cx="2667000" cy="838200"/>
            <a:chOff x="2208" y="2352"/>
            <a:chExt cx="1680" cy="528"/>
          </a:xfrm>
        </p:grpSpPr>
        <p:sp>
          <p:nvSpPr>
            <p:cNvPr id="31764" name="Line 26"/>
            <p:cNvSpPr>
              <a:spLocks noChangeShapeType="1"/>
            </p:cNvSpPr>
            <p:nvPr/>
          </p:nvSpPr>
          <p:spPr bwMode="auto">
            <a:xfrm flipH="1">
              <a:off x="2208" y="2352"/>
              <a:ext cx="1680" cy="528"/>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5" name="Line 27"/>
            <p:cNvSpPr>
              <a:spLocks noChangeShapeType="1"/>
            </p:cNvSpPr>
            <p:nvPr/>
          </p:nvSpPr>
          <p:spPr bwMode="auto">
            <a:xfrm flipH="1">
              <a:off x="3024" y="2352"/>
              <a:ext cx="864" cy="528"/>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66" name="Line 28"/>
            <p:cNvSpPr>
              <a:spLocks noChangeShapeType="1"/>
            </p:cNvSpPr>
            <p:nvPr/>
          </p:nvSpPr>
          <p:spPr bwMode="auto">
            <a:xfrm flipH="1">
              <a:off x="3696" y="2352"/>
              <a:ext cx="192" cy="528"/>
            </a:xfrm>
            <a:prstGeom prst="line">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55325" name="Object 29"/>
          <p:cNvGraphicFramePr>
            <a:graphicFrameLocks noChangeAspect="1"/>
          </p:cNvGraphicFramePr>
          <p:nvPr/>
        </p:nvGraphicFramePr>
        <p:xfrm>
          <a:off x="6172200" y="3657600"/>
          <a:ext cx="215900" cy="317500"/>
        </p:xfrm>
        <a:graphic>
          <a:graphicData uri="http://schemas.openxmlformats.org/presentationml/2006/ole">
            <mc:AlternateContent xmlns:mc="http://schemas.openxmlformats.org/markup-compatibility/2006">
              <mc:Choice xmlns:v="urn:schemas-microsoft-com:vml" Requires="v">
                <p:oleObj spid="_x0000_s31793" name="Equation" r:id="rId5" imgW="215900" imgH="316865" progId="Equation.3">
                  <p:embed/>
                </p:oleObj>
              </mc:Choice>
              <mc:Fallback>
                <p:oleObj name="Equation" r:id="rId5" imgW="215900" imgH="316865" progId="Equation.3">
                  <p:embed/>
                  <p:pic>
                    <p:nvPicPr>
                      <p:cNvPr id="0" name="Object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657600"/>
                        <a:ext cx="215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26" name="Rectangle 30"/>
          <p:cNvSpPr>
            <a:spLocks noChangeArrowheads="1"/>
          </p:cNvSpPr>
          <p:nvPr/>
        </p:nvSpPr>
        <p:spPr bwMode="auto">
          <a:xfrm>
            <a:off x="914400" y="5638800"/>
            <a:ext cx="416052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b="1">
                <a:solidFill>
                  <a:srgbClr val="000000"/>
                </a:solidFill>
                <a:latin typeface="Times New Roman" panose="02020603050405020304" pitchFamily="18" charset="0"/>
                <a:ea typeface="宋体" panose="02010600030101010101" pitchFamily="2" charset="-122"/>
              </a:rPr>
              <a:t>4</a:t>
            </a:r>
            <a:r>
              <a:rPr lang="zh-CN" altLang="en-US" b="1">
                <a:solidFill>
                  <a:srgbClr val="000000"/>
                </a:solidFill>
                <a:latin typeface="宋体" panose="02010600030101010101" pitchFamily="2" charset="-122"/>
                <a:ea typeface="宋体" panose="02010600030101010101" pitchFamily="2" charset="-122"/>
              </a:rPr>
              <a:t>个球放到</a:t>
            </a:r>
            <a:r>
              <a:rPr lang="en-US" altLang="zh-CN" b="1">
                <a:solidFill>
                  <a:srgbClr val="000000"/>
                </a:solidFill>
                <a:latin typeface="Times New Roman" panose="02020603050405020304" pitchFamily="18" charset="0"/>
                <a:ea typeface="宋体" panose="02010600030101010101" pitchFamily="2" charset="-122"/>
              </a:rPr>
              <a:t>3</a:t>
            </a:r>
            <a:r>
              <a:rPr lang="zh-CN" altLang="en-US" b="1">
                <a:solidFill>
                  <a:srgbClr val="000000"/>
                </a:solidFill>
                <a:latin typeface="宋体" panose="02010600030101010101" pitchFamily="2" charset="-122"/>
                <a:ea typeface="宋体" panose="02010600030101010101" pitchFamily="2" charset="-122"/>
              </a:rPr>
              <a:t>个杯子的所有放法</a:t>
            </a:r>
            <a:endParaRPr lang="zh-CN" altLang="en-US" b="1">
              <a:solidFill>
                <a:srgbClr val="000000"/>
              </a:solidFill>
              <a:latin typeface="宋体" panose="02010600030101010101" pitchFamily="2" charset="-122"/>
              <a:ea typeface="宋体" panose="02010600030101010101" pitchFamily="2" charset="-122"/>
            </a:endParaRPr>
          </a:p>
        </p:txBody>
      </p:sp>
      <p:graphicFrame>
        <p:nvGraphicFramePr>
          <p:cNvPr id="55327" name="Object 31"/>
          <p:cNvGraphicFramePr>
            <a:graphicFrameLocks noChangeAspect="1"/>
          </p:cNvGraphicFramePr>
          <p:nvPr/>
        </p:nvGraphicFramePr>
        <p:xfrm>
          <a:off x="5075555" y="5664200"/>
          <a:ext cx="2466975" cy="394335"/>
        </p:xfrm>
        <a:graphic>
          <a:graphicData uri="http://schemas.openxmlformats.org/presentationml/2006/ole">
            <mc:AlternateContent xmlns:mc="http://schemas.openxmlformats.org/markup-compatibility/2006">
              <mc:Choice xmlns:v="urn:schemas-microsoft-com:vml" Requires="v">
                <p:oleObj spid="_x0000_s31794" name="Equation" r:id="rId6" imgW="2781300" imgH="444500" progId="Equation.3">
                  <p:embed/>
                </p:oleObj>
              </mc:Choice>
              <mc:Fallback>
                <p:oleObj name="Equation" r:id="rId6" imgW="2781300" imgH="444500" progId="Equation.3">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5555" y="5664200"/>
                        <a:ext cx="2466975" cy="394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328" name="Group 32"/>
          <p:cNvGrpSpPr/>
          <p:nvPr/>
        </p:nvGrpSpPr>
        <p:grpSpPr bwMode="auto">
          <a:xfrm>
            <a:off x="2819400" y="4724400"/>
            <a:ext cx="3352800" cy="762000"/>
            <a:chOff x="1776" y="2832"/>
            <a:chExt cx="2112" cy="480"/>
          </a:xfrm>
        </p:grpSpPr>
        <p:sp>
          <p:nvSpPr>
            <p:cNvPr id="31761" name="AutoShape 33"/>
            <p:cNvSpPr>
              <a:spLocks noChangeArrowheads="1"/>
            </p:cNvSpPr>
            <p:nvPr/>
          </p:nvSpPr>
          <p:spPr bwMode="auto">
            <a:xfrm>
              <a:off x="1776" y="2832"/>
              <a:ext cx="480" cy="480"/>
            </a:xfrm>
            <a:prstGeom prst="flowChartMagneticDisk">
              <a:avLst/>
            </a:prstGeom>
            <a:solidFill>
              <a:schemeClr val="hlink"/>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31762" name="AutoShape 34"/>
            <p:cNvSpPr>
              <a:spLocks noChangeArrowheads="1"/>
            </p:cNvSpPr>
            <p:nvPr/>
          </p:nvSpPr>
          <p:spPr bwMode="auto">
            <a:xfrm>
              <a:off x="2592" y="2832"/>
              <a:ext cx="480" cy="480"/>
            </a:xfrm>
            <a:prstGeom prst="flowChartMagneticDisk">
              <a:avLst/>
            </a:prstGeom>
            <a:solidFill>
              <a:schemeClr val="hlink"/>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31763" name="AutoShape 35"/>
            <p:cNvSpPr>
              <a:spLocks noChangeArrowheads="1"/>
            </p:cNvSpPr>
            <p:nvPr/>
          </p:nvSpPr>
          <p:spPr bwMode="auto">
            <a:xfrm>
              <a:off x="3408" y="2832"/>
              <a:ext cx="480" cy="480"/>
            </a:xfrm>
            <a:prstGeom prst="flowChartMagneticDisk">
              <a:avLst/>
            </a:prstGeom>
            <a:solidFill>
              <a:schemeClr val="hlink"/>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wipe(left)">
                                      <p:cBhvr>
                                        <p:cTn id="7" dur="500"/>
                                        <p:tgtEl>
                                          <p:spTgt spid="55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0"/>
                                        </p:tgtEl>
                                        <p:attrNameLst>
                                          <p:attrName>style.visibility</p:attrName>
                                        </p:attrNameLst>
                                      </p:cBhvr>
                                      <p:to>
                                        <p:strVal val="visible"/>
                                      </p:to>
                                    </p:set>
                                    <p:animEffect transition="in" filter="wipe(left)">
                                      <p:cBhvr>
                                        <p:cTn id="12" dur="500"/>
                                        <p:tgtEl>
                                          <p:spTgt spid="553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301"/>
                                        </p:tgtEl>
                                        <p:attrNameLst>
                                          <p:attrName>style.visibility</p:attrName>
                                        </p:attrNameLst>
                                      </p:cBhvr>
                                      <p:to>
                                        <p:strVal val="visible"/>
                                      </p:to>
                                    </p:set>
                                    <p:animEffect transition="in" filter="wipe(left)">
                                      <p:cBhvr>
                                        <p:cTn id="17" dur="500"/>
                                        <p:tgtEl>
                                          <p:spTgt spid="553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5328"/>
                                        </p:tgtEl>
                                        <p:attrNameLst>
                                          <p:attrName>style.visibility</p:attrName>
                                        </p:attrNameLst>
                                      </p:cBhvr>
                                      <p:to>
                                        <p:strVal val="visible"/>
                                      </p:to>
                                    </p:set>
                                    <p:animEffect transition="in" filter="wipe(left)">
                                      <p:cBhvr>
                                        <p:cTn id="22" dur="500"/>
                                        <p:tgtEl>
                                          <p:spTgt spid="553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5306"/>
                                        </p:tgtEl>
                                        <p:attrNameLst>
                                          <p:attrName>style.visibility</p:attrName>
                                        </p:attrNameLst>
                                      </p:cBhvr>
                                      <p:to>
                                        <p:strVal val="visible"/>
                                      </p:to>
                                    </p:set>
                                    <p:animEffect transition="in" filter="wipe(up)">
                                      <p:cBhvr>
                                        <p:cTn id="27" dur="500"/>
                                        <p:tgtEl>
                                          <p:spTgt spid="553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5310"/>
                                        </p:tgtEl>
                                        <p:attrNameLst>
                                          <p:attrName>style.visibility</p:attrName>
                                        </p:attrNameLst>
                                      </p:cBhvr>
                                      <p:to>
                                        <p:strVal val="visible"/>
                                      </p:to>
                                    </p:set>
                                    <p:animEffect transition="in" filter="wipe(left)">
                                      <p:cBhvr>
                                        <p:cTn id="32" dur="500"/>
                                        <p:tgtEl>
                                          <p:spTgt spid="553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5312"/>
                                        </p:tgtEl>
                                        <p:attrNameLst>
                                          <p:attrName>style.visibility</p:attrName>
                                        </p:attrNameLst>
                                      </p:cBhvr>
                                      <p:to>
                                        <p:strVal val="visible"/>
                                      </p:to>
                                    </p:set>
                                    <p:animEffect transition="in" filter="wipe(up)">
                                      <p:cBhvr>
                                        <p:cTn id="37" dur="500"/>
                                        <p:tgtEl>
                                          <p:spTgt spid="553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5311"/>
                                        </p:tgtEl>
                                        <p:attrNameLst>
                                          <p:attrName>style.visibility</p:attrName>
                                        </p:attrNameLst>
                                      </p:cBhvr>
                                      <p:to>
                                        <p:strVal val="visible"/>
                                      </p:to>
                                    </p:set>
                                    <p:animEffect transition="in" filter="wipe(left)">
                                      <p:cBhvr>
                                        <p:cTn id="42" dur="500"/>
                                        <p:tgtEl>
                                          <p:spTgt spid="553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55316"/>
                                        </p:tgtEl>
                                        <p:attrNameLst>
                                          <p:attrName>style.visibility</p:attrName>
                                        </p:attrNameLst>
                                      </p:cBhvr>
                                      <p:to>
                                        <p:strVal val="visible"/>
                                      </p:to>
                                    </p:set>
                                    <p:animEffect transition="in" filter="wipe(up)">
                                      <p:cBhvr>
                                        <p:cTn id="47" dur="500"/>
                                        <p:tgtEl>
                                          <p:spTgt spid="553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5320"/>
                                        </p:tgtEl>
                                        <p:attrNameLst>
                                          <p:attrName>style.visibility</p:attrName>
                                        </p:attrNameLst>
                                      </p:cBhvr>
                                      <p:to>
                                        <p:strVal val="visible"/>
                                      </p:to>
                                    </p:set>
                                    <p:animEffect transition="in" filter="wipe(left)">
                                      <p:cBhvr>
                                        <p:cTn id="52" dur="500"/>
                                        <p:tgtEl>
                                          <p:spTgt spid="553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5321"/>
                                        </p:tgtEl>
                                        <p:attrNameLst>
                                          <p:attrName>style.visibility</p:attrName>
                                        </p:attrNameLst>
                                      </p:cBhvr>
                                      <p:to>
                                        <p:strVal val="visible"/>
                                      </p:to>
                                    </p:set>
                                    <p:animEffect transition="in" filter="wipe(up)">
                                      <p:cBhvr>
                                        <p:cTn id="57" dur="500"/>
                                        <p:tgtEl>
                                          <p:spTgt spid="553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5325"/>
                                        </p:tgtEl>
                                        <p:attrNameLst>
                                          <p:attrName>style.visibility</p:attrName>
                                        </p:attrNameLst>
                                      </p:cBhvr>
                                      <p:to>
                                        <p:strVal val="visible"/>
                                      </p:to>
                                    </p:set>
                                    <p:animEffect transition="in" filter="wipe(left)">
                                      <p:cBhvr>
                                        <p:cTn id="62" dur="500"/>
                                        <p:tgtEl>
                                          <p:spTgt spid="553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5326"/>
                                        </p:tgtEl>
                                        <p:attrNameLst>
                                          <p:attrName>style.visibility</p:attrName>
                                        </p:attrNameLst>
                                      </p:cBhvr>
                                      <p:to>
                                        <p:strVal val="visible"/>
                                      </p:to>
                                    </p:set>
                                    <p:animEffect transition="in" filter="wipe(left)">
                                      <p:cBhvr>
                                        <p:cTn id="67" dur="500"/>
                                        <p:tgtEl>
                                          <p:spTgt spid="553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5327"/>
                                        </p:tgtEl>
                                        <p:attrNameLst>
                                          <p:attrName>style.visibility</p:attrName>
                                        </p:attrNameLst>
                                      </p:cBhvr>
                                      <p:to>
                                        <p:strVal val="visible"/>
                                      </p:to>
                                    </p:set>
                                    <p:animEffect transition="in" filter="wipe(left)">
                                      <p:cBhvr>
                                        <p:cTn id="72" dur="500"/>
                                        <p:tgtEl>
                                          <p:spTgt spid="55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ldLvl="0" animBg="1" autoUpdateAnimBg="0"/>
      <p:bldP spid="55300" grpId="0" bldLvl="0" animBg="1" autoUpdateAnimBg="0"/>
      <p:bldP spid="55326" grpId="0" bldLvl="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770" name="Group 2"/>
          <p:cNvGrpSpPr/>
          <p:nvPr/>
        </p:nvGrpSpPr>
        <p:grpSpPr bwMode="auto">
          <a:xfrm>
            <a:off x="2057400" y="990600"/>
            <a:ext cx="4038600" cy="381000"/>
            <a:chOff x="1536" y="2160"/>
            <a:chExt cx="2544" cy="240"/>
          </a:xfrm>
        </p:grpSpPr>
        <p:sp>
          <p:nvSpPr>
            <p:cNvPr id="32786" name="Oval 3"/>
            <p:cNvSpPr>
              <a:spLocks noChangeArrowheads="1"/>
            </p:cNvSpPr>
            <p:nvPr/>
          </p:nvSpPr>
          <p:spPr bwMode="auto">
            <a:xfrm>
              <a:off x="1536" y="2160"/>
              <a:ext cx="240" cy="240"/>
            </a:xfrm>
            <a:prstGeom prst="ellipse">
              <a:avLst/>
            </a:prstGeom>
            <a:solidFill>
              <a:srgbClr val="66FF33"/>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7961" dir="13500000" algn="ctr" rotWithShape="0">
                      <a:srgbClr val="3D991F"/>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32787" name="Oval 4"/>
            <p:cNvSpPr>
              <a:spLocks noChangeArrowheads="1"/>
            </p:cNvSpPr>
            <p:nvPr/>
          </p:nvSpPr>
          <p:spPr bwMode="auto">
            <a:xfrm>
              <a:off x="2256" y="2160"/>
              <a:ext cx="240" cy="240"/>
            </a:xfrm>
            <a:prstGeom prst="ellipse">
              <a:avLst/>
            </a:prstGeom>
            <a:solidFill>
              <a:srgbClr val="66FF33"/>
            </a:solidFill>
            <a:ln>
              <a:noFill/>
            </a:ln>
            <a:effectLst/>
            <a:extLs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17961" dir="13500000" algn="ctr" rotWithShape="0">
                      <a:srgbClr val="3D991F"/>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32788" name="Oval 5"/>
            <p:cNvSpPr>
              <a:spLocks noChangeArrowheads="1"/>
            </p:cNvSpPr>
            <p:nvPr/>
          </p:nvSpPr>
          <p:spPr bwMode="auto">
            <a:xfrm>
              <a:off x="3024" y="2160"/>
              <a:ext cx="240" cy="240"/>
            </a:xfrm>
            <a:prstGeom prst="ellipse">
              <a:avLst/>
            </a:prstGeom>
            <a:solidFill>
              <a:srgbClr val="66FF33"/>
            </a:solidFill>
            <a:ln>
              <a:noFill/>
            </a:ln>
            <a:effectLst/>
            <a:extLs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17961" dir="13500000" algn="ctr" rotWithShape="0">
                      <a:srgbClr val="3D991F"/>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32789" name="Oval 6"/>
            <p:cNvSpPr>
              <a:spLocks noChangeArrowheads="1"/>
            </p:cNvSpPr>
            <p:nvPr/>
          </p:nvSpPr>
          <p:spPr bwMode="auto">
            <a:xfrm>
              <a:off x="3840" y="2160"/>
              <a:ext cx="240" cy="240"/>
            </a:xfrm>
            <a:prstGeom prst="ellipse">
              <a:avLst/>
            </a:prstGeom>
            <a:solidFill>
              <a:srgbClr val="66FF33"/>
            </a:solidFill>
            <a:ln>
              <a:noFill/>
            </a:ln>
            <a:effectLst/>
            <a:extLs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17961" dir="13500000" algn="ctr" rotWithShape="0">
                      <a:srgbClr val="3D991F"/>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grpSp>
      <p:grpSp>
        <p:nvGrpSpPr>
          <p:cNvPr id="32771" name="Group 7"/>
          <p:cNvGrpSpPr/>
          <p:nvPr/>
        </p:nvGrpSpPr>
        <p:grpSpPr bwMode="auto">
          <a:xfrm>
            <a:off x="2362200" y="3048000"/>
            <a:ext cx="3352800" cy="762000"/>
            <a:chOff x="1776" y="2832"/>
            <a:chExt cx="2112" cy="480"/>
          </a:xfrm>
        </p:grpSpPr>
        <p:sp>
          <p:nvSpPr>
            <p:cNvPr id="32783" name="AutoShape 8"/>
            <p:cNvSpPr>
              <a:spLocks noChangeArrowheads="1"/>
            </p:cNvSpPr>
            <p:nvPr/>
          </p:nvSpPr>
          <p:spPr bwMode="auto">
            <a:xfrm>
              <a:off x="1776" y="2832"/>
              <a:ext cx="480" cy="480"/>
            </a:xfrm>
            <a:prstGeom prst="flowChartMagneticDisk">
              <a:avLst/>
            </a:prstGeom>
            <a:solidFill>
              <a:schemeClr val="hlink"/>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32784" name="AutoShape 9"/>
            <p:cNvSpPr>
              <a:spLocks noChangeArrowheads="1"/>
            </p:cNvSpPr>
            <p:nvPr/>
          </p:nvSpPr>
          <p:spPr bwMode="auto">
            <a:xfrm>
              <a:off x="2592" y="2832"/>
              <a:ext cx="480" cy="480"/>
            </a:xfrm>
            <a:prstGeom prst="flowChartMagneticDisk">
              <a:avLst/>
            </a:prstGeom>
            <a:solidFill>
              <a:schemeClr val="hlink"/>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sp>
          <p:nvSpPr>
            <p:cNvPr id="32785" name="AutoShape 10"/>
            <p:cNvSpPr>
              <a:spLocks noChangeArrowheads="1"/>
            </p:cNvSpPr>
            <p:nvPr/>
          </p:nvSpPr>
          <p:spPr bwMode="auto">
            <a:xfrm>
              <a:off x="3408" y="2832"/>
              <a:ext cx="480" cy="480"/>
            </a:xfrm>
            <a:prstGeom prst="flowChartMagneticDisk">
              <a:avLst/>
            </a:prstGeom>
            <a:solidFill>
              <a:schemeClr val="hlink"/>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chemeClr val="tx1"/>
                </a:solidFill>
                <a:latin typeface="Times New Roman" panose="02020603050405020304" pitchFamily="18" charset="0"/>
                <a:ea typeface="宋体" panose="02010600030101010101" pitchFamily="2" charset="-122"/>
              </a:endParaRPr>
            </a:p>
          </p:txBody>
        </p:sp>
      </p:grpSp>
      <p:grpSp>
        <p:nvGrpSpPr>
          <p:cNvPr id="56331" name="Group 11"/>
          <p:cNvGrpSpPr/>
          <p:nvPr/>
        </p:nvGrpSpPr>
        <p:grpSpPr bwMode="auto">
          <a:xfrm>
            <a:off x="2209800" y="1066800"/>
            <a:ext cx="3886200" cy="2133600"/>
            <a:chOff x="1824" y="720"/>
            <a:chExt cx="2448" cy="1344"/>
          </a:xfrm>
        </p:grpSpPr>
        <p:graphicFrame>
          <p:nvGraphicFramePr>
            <p:cNvPr id="32781" name="Object 12"/>
            <p:cNvGraphicFramePr>
              <a:graphicFrameLocks noChangeAspect="1"/>
            </p:cNvGraphicFramePr>
            <p:nvPr/>
          </p:nvGraphicFramePr>
          <p:xfrm>
            <a:off x="1824" y="720"/>
            <a:ext cx="2448" cy="512"/>
          </p:xfrm>
          <a:graphic>
            <a:graphicData uri="http://schemas.openxmlformats.org/presentationml/2006/ole">
              <mc:AlternateContent xmlns:mc="http://schemas.openxmlformats.org/markup-compatibility/2006">
                <mc:Choice xmlns:v="urn:schemas-microsoft-com:vml" Requires="v">
                  <p:oleObj spid="_x0000_s32804" name="Equation" r:id="rId1" imgW="3657600" imgH="812800" progId="Equation.3">
                    <p:embed/>
                  </p:oleObj>
                </mc:Choice>
                <mc:Fallback>
                  <p:oleObj name="Equation" r:id="rId1" imgW="3657600" imgH="812800"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720"/>
                          <a:ext cx="2448" cy="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2" name="Line 13"/>
            <p:cNvSpPr>
              <a:spLocks noChangeShapeType="1"/>
            </p:cNvSpPr>
            <p:nvPr/>
          </p:nvSpPr>
          <p:spPr bwMode="auto">
            <a:xfrm flipH="1">
              <a:off x="2160" y="1056"/>
              <a:ext cx="720" cy="1008"/>
            </a:xfrm>
            <a:prstGeom prst="line">
              <a:avLst/>
            </a:prstGeom>
            <a:noFill/>
            <a:ln w="19050" cap="sq">
              <a:solidFill>
                <a:srgbClr val="0000CC"/>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56334" name="Object 14"/>
          <p:cNvGraphicFramePr>
            <a:graphicFrameLocks noChangeAspect="1"/>
          </p:cNvGraphicFramePr>
          <p:nvPr/>
        </p:nvGraphicFramePr>
        <p:xfrm>
          <a:off x="2514600" y="3365500"/>
          <a:ext cx="457200" cy="325438"/>
        </p:xfrm>
        <a:graphic>
          <a:graphicData uri="http://schemas.openxmlformats.org/presentationml/2006/ole">
            <mc:AlternateContent xmlns:mc="http://schemas.openxmlformats.org/markup-compatibility/2006">
              <mc:Choice xmlns:v="urn:schemas-microsoft-com:vml" Requires="v">
                <p:oleObj spid="_x0000_s32805" name="Equation" r:id="rId3" imgW="521335" imgH="353695" progId="Equation.3">
                  <p:embed/>
                </p:oleObj>
              </mc:Choice>
              <mc:Fallback>
                <p:oleObj name="Equation" r:id="rId3" imgW="521335" imgH="353695"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365500"/>
                        <a:ext cx="457200" cy="3254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5" name="Object 15"/>
          <p:cNvGraphicFramePr>
            <a:graphicFrameLocks noChangeAspect="1"/>
          </p:cNvGraphicFramePr>
          <p:nvPr/>
        </p:nvGraphicFramePr>
        <p:xfrm>
          <a:off x="2286000" y="1828800"/>
          <a:ext cx="914400" cy="977900"/>
        </p:xfrm>
        <a:graphic>
          <a:graphicData uri="http://schemas.openxmlformats.org/presentationml/2006/ole">
            <mc:AlternateContent xmlns:mc="http://schemas.openxmlformats.org/markup-compatibility/2006">
              <mc:Choice xmlns:v="urn:schemas-microsoft-com:vml" Requires="v">
                <p:oleObj spid="_x0000_s32806" name="Equation" r:id="rId5" imgW="914400" imgH="977900" progId="Equation.3">
                  <p:embed/>
                </p:oleObj>
              </mc:Choice>
              <mc:Fallback>
                <p:oleObj name="Equation" r:id="rId5" imgW="914400" imgH="9779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828800"/>
                        <a:ext cx="9144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6" name="Line 16"/>
          <p:cNvSpPr>
            <a:spLocks noChangeShapeType="1"/>
          </p:cNvSpPr>
          <p:nvPr/>
        </p:nvSpPr>
        <p:spPr bwMode="auto">
          <a:xfrm>
            <a:off x="3886200" y="1600200"/>
            <a:ext cx="228600" cy="1524000"/>
          </a:xfrm>
          <a:prstGeom prst="line">
            <a:avLst/>
          </a:prstGeom>
          <a:noFill/>
          <a:ln w="12700" cap="sq">
            <a:solidFill>
              <a:srgbClr val="0000CC"/>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6337" name="Object 17"/>
          <p:cNvGraphicFramePr>
            <a:graphicFrameLocks noChangeAspect="1"/>
          </p:cNvGraphicFramePr>
          <p:nvPr/>
        </p:nvGraphicFramePr>
        <p:xfrm>
          <a:off x="3810000" y="3365500"/>
          <a:ext cx="457200" cy="325438"/>
        </p:xfrm>
        <a:graphic>
          <a:graphicData uri="http://schemas.openxmlformats.org/presentationml/2006/ole">
            <mc:AlternateContent xmlns:mc="http://schemas.openxmlformats.org/markup-compatibility/2006">
              <mc:Choice xmlns:v="urn:schemas-microsoft-com:vml" Requires="v">
                <p:oleObj spid="_x0000_s32807" name="Equation" r:id="rId7" imgW="521335" imgH="353695" progId="Equation.3">
                  <p:embed/>
                </p:oleObj>
              </mc:Choice>
              <mc:Fallback>
                <p:oleObj name="Equation" r:id="rId7" imgW="521335" imgH="353695"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3365500"/>
                        <a:ext cx="457200"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8" name="Object 18"/>
          <p:cNvGraphicFramePr>
            <a:graphicFrameLocks noChangeAspect="1"/>
          </p:cNvGraphicFramePr>
          <p:nvPr/>
        </p:nvGraphicFramePr>
        <p:xfrm>
          <a:off x="4114800" y="1828800"/>
          <a:ext cx="914400" cy="977900"/>
        </p:xfrm>
        <a:graphic>
          <a:graphicData uri="http://schemas.openxmlformats.org/presentationml/2006/ole">
            <mc:AlternateContent xmlns:mc="http://schemas.openxmlformats.org/markup-compatibility/2006">
              <mc:Choice xmlns:v="urn:schemas-microsoft-com:vml" Requires="v">
                <p:oleObj spid="_x0000_s32808" name="Equation" r:id="rId9" imgW="914400" imgH="977900" progId="Equation.3">
                  <p:embed/>
                </p:oleObj>
              </mc:Choice>
              <mc:Fallback>
                <p:oleObj name="Equation" r:id="rId9" imgW="914400" imgH="9779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828800"/>
                        <a:ext cx="9144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9" name="Rectangle 19"/>
          <p:cNvSpPr>
            <a:spLocks noChangeArrowheads="1"/>
          </p:cNvSpPr>
          <p:nvPr/>
        </p:nvSpPr>
        <p:spPr bwMode="auto">
          <a:xfrm>
            <a:off x="914400" y="4114800"/>
            <a:ext cx="701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zh-CN" altLang="en-US" sz="2800" b="1">
                <a:solidFill>
                  <a:srgbClr val="000000"/>
                </a:solidFill>
                <a:latin typeface="宋体" panose="02010600030101010101" pitchFamily="2" charset="-122"/>
                <a:ea typeface="宋体" panose="02010600030101010101" pitchFamily="2" charset="-122"/>
              </a:rPr>
              <a:t>因此第</a:t>
            </a:r>
            <a:r>
              <a:rPr lang="en-US" altLang="zh-CN" sz="2800" b="1">
                <a:solidFill>
                  <a:srgbClr val="000000"/>
                </a:solidFill>
                <a:latin typeface="Times New Roman" panose="02020603050405020304" pitchFamily="18" charset="0"/>
                <a:ea typeface="宋体" panose="02010600030101010101" pitchFamily="2" charset="-122"/>
              </a:rPr>
              <a:t>1</a:t>
            </a:r>
            <a:r>
              <a:rPr lang="zh-CN" altLang="en-US" sz="2800" b="1">
                <a:solidFill>
                  <a:srgbClr val="000000"/>
                </a:solidFill>
                <a:latin typeface="Times New Roman" panose="02020603050405020304" pitchFamily="18" charset="0"/>
                <a:ea typeface="宋体" panose="02010600030101010101" pitchFamily="2" charset="-122"/>
              </a:rPr>
              <a:t>、</a:t>
            </a:r>
            <a:r>
              <a:rPr lang="en-US" altLang="zh-CN" sz="2800" b="1">
                <a:solidFill>
                  <a:srgbClr val="000000"/>
                </a:solidFill>
                <a:latin typeface="Times New Roman" panose="02020603050405020304" pitchFamily="18" charset="0"/>
                <a:ea typeface="宋体" panose="02010600030101010101" pitchFamily="2" charset="-122"/>
              </a:rPr>
              <a:t>2</a:t>
            </a:r>
            <a:r>
              <a:rPr lang="zh-CN" altLang="en-US" sz="2800" b="1">
                <a:solidFill>
                  <a:srgbClr val="000000"/>
                </a:solidFill>
                <a:latin typeface="Times New Roman" panose="02020603050405020304" pitchFamily="18" charset="0"/>
                <a:ea typeface="宋体" panose="02010600030101010101" pitchFamily="2" charset="-122"/>
              </a:rPr>
              <a:t>个杯子中各有两个球的概率为</a:t>
            </a:r>
            <a:endParaRPr lang="zh-CN" altLang="en-US" sz="2800" b="1">
              <a:solidFill>
                <a:srgbClr val="000000"/>
              </a:solidFill>
              <a:latin typeface="Times New Roman" panose="02020603050405020304" pitchFamily="18" charset="0"/>
              <a:ea typeface="宋体" panose="02010600030101010101" pitchFamily="2" charset="-122"/>
            </a:endParaRPr>
          </a:p>
        </p:txBody>
      </p:sp>
      <p:graphicFrame>
        <p:nvGraphicFramePr>
          <p:cNvPr id="56340" name="Object 20"/>
          <p:cNvGraphicFramePr>
            <a:graphicFrameLocks noChangeAspect="1"/>
          </p:cNvGraphicFramePr>
          <p:nvPr/>
        </p:nvGraphicFramePr>
        <p:xfrm>
          <a:off x="1143000" y="4876800"/>
          <a:ext cx="2298700" cy="977900"/>
        </p:xfrm>
        <a:graphic>
          <a:graphicData uri="http://schemas.openxmlformats.org/presentationml/2006/ole">
            <mc:AlternateContent xmlns:mc="http://schemas.openxmlformats.org/markup-compatibility/2006">
              <mc:Choice xmlns:v="urn:schemas-microsoft-com:vml" Requires="v">
                <p:oleObj spid="_x0000_s32809" name="Equation" r:id="rId11" imgW="2298700" imgH="977900" progId="Equation.3">
                  <p:embed/>
                </p:oleObj>
              </mc:Choice>
              <mc:Fallback>
                <p:oleObj name="Equation" r:id="rId11" imgW="2298700" imgH="9779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4876800"/>
                        <a:ext cx="22987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41" name="Object 21"/>
          <p:cNvGraphicFramePr>
            <a:graphicFrameLocks noChangeAspect="1"/>
          </p:cNvGraphicFramePr>
          <p:nvPr/>
        </p:nvGraphicFramePr>
        <p:xfrm>
          <a:off x="3505200" y="4953000"/>
          <a:ext cx="825500" cy="825500"/>
        </p:xfrm>
        <a:graphic>
          <a:graphicData uri="http://schemas.openxmlformats.org/presentationml/2006/ole">
            <mc:AlternateContent xmlns:mc="http://schemas.openxmlformats.org/markup-compatibility/2006">
              <mc:Choice xmlns:v="urn:schemas-microsoft-com:vml" Requires="v">
                <p:oleObj spid="_x0000_s32810" name="Equation" r:id="rId13" imgW="825500" imgH="825500" progId="Equation.3">
                  <p:embed/>
                </p:oleObj>
              </mc:Choice>
              <mc:Fallback>
                <p:oleObj name="Equation" r:id="rId13" imgW="825500" imgH="8255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0" y="4953000"/>
                        <a:ext cx="8255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331"/>
                                        </p:tgtEl>
                                        <p:attrNameLst>
                                          <p:attrName>style.visibility</p:attrName>
                                        </p:attrNameLst>
                                      </p:cBhvr>
                                      <p:to>
                                        <p:strVal val="visible"/>
                                      </p:to>
                                    </p:set>
                                    <p:animEffect transition="in" filter="wipe(up)">
                                      <p:cBhvr>
                                        <p:cTn id="7" dur="500"/>
                                        <p:tgtEl>
                                          <p:spTgt spid="563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34"/>
                                        </p:tgtEl>
                                        <p:attrNameLst>
                                          <p:attrName>style.visibility</p:attrName>
                                        </p:attrNameLst>
                                      </p:cBhvr>
                                      <p:to>
                                        <p:strVal val="visible"/>
                                      </p:to>
                                    </p:set>
                                    <p:animEffect transition="in" filter="wipe(left)">
                                      <p:cBhvr>
                                        <p:cTn id="12" dur="500"/>
                                        <p:tgtEl>
                                          <p:spTgt spid="563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35"/>
                                        </p:tgtEl>
                                        <p:attrNameLst>
                                          <p:attrName>style.visibility</p:attrName>
                                        </p:attrNameLst>
                                      </p:cBhvr>
                                      <p:to>
                                        <p:strVal val="visible"/>
                                      </p:to>
                                    </p:set>
                                    <p:animEffect transition="in" filter="wipe(left)">
                                      <p:cBhvr>
                                        <p:cTn id="17" dur="500"/>
                                        <p:tgtEl>
                                          <p:spTgt spid="563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6336"/>
                                        </p:tgtEl>
                                        <p:attrNameLst>
                                          <p:attrName>style.visibility</p:attrName>
                                        </p:attrNameLst>
                                      </p:cBhvr>
                                      <p:to>
                                        <p:strVal val="visible"/>
                                      </p:to>
                                    </p:set>
                                    <p:animEffect transition="in" filter="wipe(up)">
                                      <p:cBhvr>
                                        <p:cTn id="22" dur="500"/>
                                        <p:tgtEl>
                                          <p:spTgt spid="563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6337"/>
                                        </p:tgtEl>
                                        <p:attrNameLst>
                                          <p:attrName>style.visibility</p:attrName>
                                        </p:attrNameLst>
                                      </p:cBhvr>
                                      <p:to>
                                        <p:strVal val="visible"/>
                                      </p:to>
                                    </p:set>
                                    <p:animEffect transition="in" filter="wipe(up)">
                                      <p:cBhvr>
                                        <p:cTn id="27" dur="500"/>
                                        <p:tgtEl>
                                          <p:spTgt spid="563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6338"/>
                                        </p:tgtEl>
                                        <p:attrNameLst>
                                          <p:attrName>style.visibility</p:attrName>
                                        </p:attrNameLst>
                                      </p:cBhvr>
                                      <p:to>
                                        <p:strVal val="visible"/>
                                      </p:to>
                                    </p:set>
                                    <p:animEffect transition="in" filter="wipe(left)">
                                      <p:cBhvr>
                                        <p:cTn id="32" dur="500"/>
                                        <p:tgtEl>
                                          <p:spTgt spid="563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56339"/>
                                        </p:tgtEl>
                                        <p:attrNameLst>
                                          <p:attrName>style.visibility</p:attrName>
                                        </p:attrNameLst>
                                      </p:cBhvr>
                                      <p:to>
                                        <p:strVal val="visible"/>
                                      </p:to>
                                    </p:set>
                                    <p:animEffect transition="in" filter="wipe(left)">
                                      <p:cBhvr>
                                        <p:cTn id="37" dur="75"/>
                                        <p:tgtEl>
                                          <p:spTgt spid="563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6340"/>
                                        </p:tgtEl>
                                        <p:attrNameLst>
                                          <p:attrName>style.visibility</p:attrName>
                                        </p:attrNameLst>
                                      </p:cBhvr>
                                      <p:to>
                                        <p:strVal val="visible"/>
                                      </p:to>
                                    </p:set>
                                    <p:animEffect transition="in" filter="wipe(left)">
                                      <p:cBhvr>
                                        <p:cTn id="42" dur="500"/>
                                        <p:tgtEl>
                                          <p:spTgt spid="563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6341"/>
                                        </p:tgtEl>
                                        <p:attrNameLst>
                                          <p:attrName>style.visibility</p:attrName>
                                        </p:attrNameLst>
                                      </p:cBhvr>
                                      <p:to>
                                        <p:strVal val="visible"/>
                                      </p:to>
                                    </p:set>
                                    <p:animEffect transition="in" filter="wipe(left)">
                                      <p:cBhvr>
                                        <p:cTn id="47" dur="500"/>
                                        <p:tgtEl>
                                          <p:spTgt spid="56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9" grpId="0" bldLvl="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ChangeArrowheads="1"/>
          </p:cNvSpPr>
          <p:nvPr/>
        </p:nvSpPr>
        <p:spPr bwMode="auto">
          <a:xfrm>
            <a:off x="914400" y="990600"/>
            <a:ext cx="4260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000000"/>
                </a:solidFill>
                <a:latin typeface="Times New Roman" panose="02020603050405020304" pitchFamily="18" charset="0"/>
                <a:ea typeface="黑体" panose="02010609060101010101" pitchFamily="49" charset="-122"/>
              </a:rPr>
              <a:t>(2) </a:t>
            </a:r>
            <a:r>
              <a:rPr lang="zh-CN" altLang="en-US" sz="2800" b="1">
                <a:solidFill>
                  <a:srgbClr val="000000"/>
                </a:solidFill>
                <a:latin typeface="黑体" panose="02010609060101010101" pitchFamily="49" charset="-122"/>
                <a:ea typeface="黑体" panose="02010609060101010101" pitchFamily="49" charset="-122"/>
              </a:rPr>
              <a:t>每个杯子只能放一个球</a:t>
            </a:r>
            <a:endParaRPr lang="zh-CN" altLang="en-US" sz="2800" b="1">
              <a:solidFill>
                <a:srgbClr val="000000"/>
              </a:solidFill>
              <a:latin typeface="黑体" panose="02010609060101010101" pitchFamily="49" charset="-122"/>
              <a:ea typeface="黑体" panose="02010609060101010101" pitchFamily="49" charset="-122"/>
            </a:endParaRPr>
          </a:p>
        </p:txBody>
      </p:sp>
      <p:sp>
        <p:nvSpPr>
          <p:cNvPr id="57347" name="Rectangle 3"/>
          <p:cNvSpPr>
            <a:spLocks noChangeArrowheads="1"/>
          </p:cNvSpPr>
          <p:nvPr/>
        </p:nvSpPr>
        <p:spPr bwMode="auto">
          <a:xfrm>
            <a:off x="914400" y="1676400"/>
            <a:ext cx="7696200"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20000"/>
              </a:lnSpc>
              <a:spcBef>
                <a:spcPct val="30000"/>
              </a:spcBef>
              <a:buClrTx/>
              <a:buSzTx/>
              <a:buFontTx/>
              <a:buNone/>
            </a:pPr>
            <a:r>
              <a:rPr lang="zh-CN" altLang="en-US" sz="2800" b="1">
                <a:solidFill>
                  <a:srgbClr val="2736F7"/>
                </a:solidFill>
                <a:latin typeface="黑体" panose="02010609060101010101" pitchFamily="49" charset="-122"/>
                <a:ea typeface="黑体" panose="02010609060101010101" pitchFamily="49" charset="-122"/>
              </a:rPr>
              <a:t>问题</a:t>
            </a:r>
            <a:r>
              <a:rPr lang="en-US" altLang="zh-CN" sz="2800" b="1">
                <a:solidFill>
                  <a:srgbClr val="2736F7"/>
                </a:solidFill>
                <a:latin typeface="Times New Roman" panose="02020603050405020304" pitchFamily="18" charset="0"/>
                <a:ea typeface="黑体" panose="02010609060101010101" pitchFamily="49" charset="-122"/>
              </a:rPr>
              <a:t>2</a:t>
            </a:r>
            <a:r>
              <a:rPr lang="en-US" altLang="zh-CN" sz="2800" b="1">
                <a:solidFill>
                  <a:srgbClr val="2736F7"/>
                </a:solidFill>
                <a:latin typeface="黑体" panose="02010609060101010101" pitchFamily="49" charset="-122"/>
                <a:ea typeface="黑体" panose="02010609060101010101" pitchFamily="49" charset="-122"/>
              </a:rPr>
              <a:t> </a:t>
            </a:r>
            <a:r>
              <a:rPr lang="zh-CN" altLang="en-US" sz="2800" b="1">
                <a:solidFill>
                  <a:srgbClr val="000000"/>
                </a:solidFill>
                <a:latin typeface="宋体" panose="02010600030101010101" pitchFamily="2" charset="-122"/>
                <a:ea typeface="宋体" panose="02010600030101010101" pitchFamily="2" charset="-122"/>
              </a:rPr>
              <a:t>把</a:t>
            </a:r>
            <a:r>
              <a:rPr lang="en-US" altLang="zh-CN" sz="2800" b="1">
                <a:solidFill>
                  <a:srgbClr val="000000"/>
                </a:solidFill>
                <a:latin typeface="Times New Roman" panose="02020603050405020304" pitchFamily="18" charset="0"/>
                <a:ea typeface="宋体" panose="02010600030101010101" pitchFamily="2" charset="-122"/>
              </a:rPr>
              <a:t>4</a:t>
            </a:r>
            <a:r>
              <a:rPr lang="zh-CN" altLang="en-US" sz="2800" b="1">
                <a:solidFill>
                  <a:srgbClr val="000000"/>
                </a:solidFill>
                <a:latin typeface="宋体" panose="02010600030101010101" pitchFamily="2" charset="-122"/>
                <a:ea typeface="宋体" panose="02010600030101010101" pitchFamily="2" charset="-122"/>
              </a:rPr>
              <a:t>个球放到</a:t>
            </a:r>
            <a:r>
              <a:rPr lang="en-US" altLang="zh-CN" sz="2800" b="1">
                <a:solidFill>
                  <a:srgbClr val="000000"/>
                </a:solidFill>
                <a:latin typeface="Times New Roman" panose="02020603050405020304" pitchFamily="18" charset="0"/>
                <a:ea typeface="宋体" panose="02010600030101010101" pitchFamily="2" charset="-122"/>
              </a:rPr>
              <a:t>10</a:t>
            </a:r>
            <a:r>
              <a:rPr lang="zh-CN" altLang="en-US" sz="2800" b="1">
                <a:solidFill>
                  <a:srgbClr val="000000"/>
                </a:solidFill>
                <a:latin typeface="宋体" panose="02010600030101010101" pitchFamily="2" charset="-122"/>
                <a:ea typeface="宋体" panose="02010600030101010101" pitchFamily="2" charset="-122"/>
              </a:rPr>
              <a:t>个杯子中去</a:t>
            </a:r>
            <a:r>
              <a:rPr lang="en-US" altLang="zh-CN" sz="2800" b="1">
                <a:solidFill>
                  <a:srgbClr val="000000"/>
                </a:solidFill>
                <a:latin typeface="Times New Roman" panose="02020603050405020304" pitchFamily="18" charset="0"/>
                <a:ea typeface="宋体" panose="02010600030101010101" pitchFamily="2" charset="-122"/>
              </a:rPr>
              <a:t>,</a:t>
            </a:r>
            <a:r>
              <a:rPr lang="zh-CN" altLang="en-US" sz="2800" b="1">
                <a:solidFill>
                  <a:srgbClr val="000000"/>
                </a:solidFill>
                <a:latin typeface="宋体" panose="02010600030101010101" pitchFamily="2" charset="-122"/>
                <a:ea typeface="宋体" panose="02010600030101010101" pitchFamily="2" charset="-122"/>
              </a:rPr>
              <a:t>每个杯子只能</a:t>
            </a:r>
            <a:endParaRPr lang="zh-CN" altLang="en-US" sz="2800" b="1">
              <a:solidFill>
                <a:srgbClr val="000000"/>
              </a:solidFill>
              <a:latin typeface="宋体" panose="02010600030101010101" pitchFamily="2" charset="-122"/>
              <a:ea typeface="宋体" panose="02010600030101010101" pitchFamily="2" charset="-122"/>
            </a:endParaRPr>
          </a:p>
          <a:p>
            <a:pPr eaLnBrk="1" hangingPunct="1">
              <a:lnSpc>
                <a:spcPct val="120000"/>
              </a:lnSpc>
              <a:spcBef>
                <a:spcPct val="30000"/>
              </a:spcBef>
              <a:buClrTx/>
              <a:buSzTx/>
              <a:buFontTx/>
              <a:buNone/>
            </a:pPr>
            <a:r>
              <a:rPr lang="zh-CN" altLang="en-US" sz="2800" b="1">
                <a:solidFill>
                  <a:srgbClr val="000000"/>
                </a:solidFill>
                <a:latin typeface="宋体" panose="02010600030101010101" pitchFamily="2" charset="-122"/>
                <a:ea typeface="宋体" panose="02010600030101010101" pitchFamily="2" charset="-122"/>
              </a:rPr>
              <a:t>放一个球</a:t>
            </a:r>
            <a:r>
              <a:rPr lang="en-US" altLang="zh-CN" sz="2800" b="1">
                <a:solidFill>
                  <a:srgbClr val="000000"/>
                </a:solidFill>
                <a:latin typeface="Times New Roman" panose="02020603050405020304" pitchFamily="18" charset="0"/>
                <a:ea typeface="宋体" panose="02010600030101010101" pitchFamily="2" charset="-122"/>
              </a:rPr>
              <a:t>, </a:t>
            </a:r>
            <a:r>
              <a:rPr lang="zh-CN" altLang="en-US" sz="2800" b="1">
                <a:solidFill>
                  <a:srgbClr val="000000"/>
                </a:solidFill>
                <a:latin typeface="宋体" panose="02010600030101010101" pitchFamily="2" charset="-122"/>
                <a:ea typeface="宋体" panose="02010600030101010101" pitchFamily="2" charset="-122"/>
              </a:rPr>
              <a:t>求第</a:t>
            </a:r>
            <a:r>
              <a:rPr lang="en-US" altLang="zh-CN" sz="2800" b="1">
                <a:solidFill>
                  <a:srgbClr val="000000"/>
                </a:solidFill>
                <a:latin typeface="Times New Roman" panose="02020603050405020304" pitchFamily="18" charset="0"/>
                <a:ea typeface="宋体" panose="02010600030101010101" pitchFamily="2" charset="-122"/>
              </a:rPr>
              <a:t>1 </a:t>
            </a:r>
            <a:r>
              <a:rPr lang="zh-CN" altLang="en-US" sz="2800" b="1">
                <a:solidFill>
                  <a:srgbClr val="000000"/>
                </a:solidFill>
                <a:latin typeface="宋体" panose="02010600030101010101" pitchFamily="2" charset="-122"/>
                <a:ea typeface="宋体" panose="02010600030101010101" pitchFamily="2" charset="-122"/>
              </a:rPr>
              <a:t>至第</a:t>
            </a:r>
            <a:r>
              <a:rPr lang="en-US" altLang="zh-CN" sz="2800" b="1">
                <a:solidFill>
                  <a:srgbClr val="000000"/>
                </a:solidFill>
                <a:latin typeface="Times New Roman" panose="02020603050405020304" pitchFamily="18" charset="0"/>
                <a:ea typeface="宋体" panose="02010600030101010101" pitchFamily="2" charset="-122"/>
              </a:rPr>
              <a:t>4</a:t>
            </a:r>
            <a:r>
              <a:rPr lang="zh-CN" altLang="en-US" sz="2800" b="1">
                <a:solidFill>
                  <a:srgbClr val="000000"/>
                </a:solidFill>
                <a:latin typeface="宋体" panose="02010600030101010101" pitchFamily="2" charset="-122"/>
                <a:ea typeface="宋体" panose="02010600030101010101" pitchFamily="2" charset="-122"/>
              </a:rPr>
              <a:t>个杯子各放一个球的概率</a:t>
            </a:r>
            <a:r>
              <a:rPr lang="en-US" altLang="zh-CN" sz="2800" b="1">
                <a:solidFill>
                  <a:srgbClr val="000000"/>
                </a:solidFill>
                <a:latin typeface="宋体" panose="02010600030101010101" pitchFamily="2" charset="-122"/>
                <a:ea typeface="宋体" panose="02010600030101010101" pitchFamily="2" charset="-122"/>
              </a:rPr>
              <a:t>.</a:t>
            </a:r>
            <a:endParaRPr lang="en-US" altLang="zh-CN" sz="2800" b="1">
              <a:solidFill>
                <a:srgbClr val="000000"/>
              </a:solidFill>
              <a:latin typeface="宋体" panose="02010600030101010101" pitchFamily="2" charset="-122"/>
              <a:ea typeface="宋体" panose="02010600030101010101" pitchFamily="2" charset="-122"/>
            </a:endParaRPr>
          </a:p>
        </p:txBody>
      </p:sp>
      <p:sp>
        <p:nvSpPr>
          <p:cNvPr id="57348" name="Rectangle 4"/>
          <p:cNvSpPr>
            <a:spLocks noChangeArrowheads="1"/>
          </p:cNvSpPr>
          <p:nvPr/>
        </p:nvSpPr>
        <p:spPr bwMode="auto">
          <a:xfrm>
            <a:off x="914400" y="3109913"/>
            <a:ext cx="542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rgbClr val="000000"/>
                </a:solidFill>
                <a:latin typeface="Times New Roman" panose="02020603050405020304" pitchFamily="18" charset="0"/>
                <a:ea typeface="黑体" panose="02010609060101010101" pitchFamily="49" charset="-122"/>
              </a:rPr>
              <a:t>解</a:t>
            </a:r>
            <a:endParaRPr lang="zh-CN" altLang="en-US" sz="2800" b="1">
              <a:solidFill>
                <a:srgbClr val="000000"/>
              </a:solidFill>
              <a:latin typeface="Times New Roman" panose="02020603050405020304" pitchFamily="18" charset="0"/>
              <a:ea typeface="黑体" panose="02010609060101010101" pitchFamily="49" charset="-122"/>
            </a:endParaRPr>
          </a:p>
        </p:txBody>
      </p:sp>
      <p:sp>
        <p:nvSpPr>
          <p:cNvPr id="57349" name="Rectangle 5"/>
          <p:cNvSpPr>
            <a:spLocks noChangeArrowheads="1"/>
          </p:cNvSpPr>
          <p:nvPr/>
        </p:nvSpPr>
        <p:spPr bwMode="auto">
          <a:xfrm>
            <a:off x="1600200" y="3124200"/>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zh-CN" altLang="en-US" sz="2800" b="1">
                <a:solidFill>
                  <a:srgbClr val="000000"/>
                </a:solidFill>
                <a:latin typeface="宋体" panose="02010600030101010101" pitchFamily="2" charset="-122"/>
                <a:ea typeface="宋体" panose="02010600030101010101" pitchFamily="2" charset="-122"/>
              </a:rPr>
              <a:t>第</a:t>
            </a:r>
            <a:r>
              <a:rPr lang="en-US" altLang="zh-CN" sz="2800" b="1">
                <a:solidFill>
                  <a:srgbClr val="000000"/>
                </a:solidFill>
                <a:latin typeface="Times New Roman" panose="02020603050405020304" pitchFamily="18" charset="0"/>
                <a:ea typeface="宋体" panose="02010600030101010101" pitchFamily="2" charset="-122"/>
              </a:rPr>
              <a:t>1</a:t>
            </a:r>
            <a:r>
              <a:rPr lang="zh-CN" altLang="en-US" sz="2800" b="1">
                <a:solidFill>
                  <a:srgbClr val="000000"/>
                </a:solidFill>
                <a:latin typeface="宋体" panose="02010600030101010101" pitchFamily="2" charset="-122"/>
                <a:ea typeface="宋体" panose="02010600030101010101" pitchFamily="2" charset="-122"/>
              </a:rPr>
              <a:t>至第</a:t>
            </a:r>
            <a:r>
              <a:rPr lang="en-US" altLang="zh-CN" sz="2800" b="1">
                <a:solidFill>
                  <a:srgbClr val="000000"/>
                </a:solidFill>
                <a:latin typeface="Times New Roman" panose="02020603050405020304" pitchFamily="18" charset="0"/>
                <a:ea typeface="宋体" panose="02010600030101010101" pitchFamily="2" charset="-122"/>
              </a:rPr>
              <a:t>4</a:t>
            </a:r>
            <a:r>
              <a:rPr lang="zh-CN" altLang="en-US" sz="2800" b="1">
                <a:solidFill>
                  <a:srgbClr val="000000"/>
                </a:solidFill>
                <a:latin typeface="宋体" panose="02010600030101010101" pitchFamily="2" charset="-122"/>
                <a:ea typeface="宋体" panose="02010600030101010101" pitchFamily="2" charset="-122"/>
              </a:rPr>
              <a:t>个杯子各放一个球的概率为</a:t>
            </a:r>
            <a:endParaRPr lang="zh-CN" altLang="en-US" sz="2800" b="1">
              <a:solidFill>
                <a:srgbClr val="000000"/>
              </a:solidFill>
              <a:latin typeface="宋体" panose="02010600030101010101" pitchFamily="2" charset="-122"/>
              <a:ea typeface="宋体" panose="02010600030101010101" pitchFamily="2" charset="-122"/>
            </a:endParaRPr>
          </a:p>
        </p:txBody>
      </p:sp>
      <p:graphicFrame>
        <p:nvGraphicFramePr>
          <p:cNvPr id="57350" name="Object 6"/>
          <p:cNvGraphicFramePr>
            <a:graphicFrameLocks noChangeAspect="1"/>
          </p:cNvGraphicFramePr>
          <p:nvPr/>
        </p:nvGraphicFramePr>
        <p:xfrm>
          <a:off x="1822450" y="3987800"/>
          <a:ext cx="1104900" cy="977900"/>
        </p:xfrm>
        <a:graphic>
          <a:graphicData uri="http://schemas.openxmlformats.org/presentationml/2006/ole">
            <mc:AlternateContent xmlns:mc="http://schemas.openxmlformats.org/markup-compatibility/2006">
              <mc:Choice xmlns:v="urn:schemas-microsoft-com:vml" Requires="v">
                <p:oleObj spid="_x0000_s33807" name="Equation" r:id="rId1" imgW="1104900" imgH="977900" progId="Equation.3">
                  <p:embed/>
                </p:oleObj>
              </mc:Choice>
              <mc:Fallback>
                <p:oleObj name="Equation" r:id="rId1" imgW="1104900" imgH="9779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450" y="3987800"/>
                        <a:ext cx="11049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1" name="Object 7"/>
          <p:cNvGraphicFramePr>
            <a:graphicFrameLocks noChangeAspect="1"/>
          </p:cNvGraphicFramePr>
          <p:nvPr/>
        </p:nvGraphicFramePr>
        <p:xfrm>
          <a:off x="3048000" y="4038600"/>
          <a:ext cx="2070100" cy="838200"/>
        </p:xfrm>
        <a:graphic>
          <a:graphicData uri="http://schemas.openxmlformats.org/presentationml/2006/ole">
            <mc:AlternateContent xmlns:mc="http://schemas.openxmlformats.org/markup-compatibility/2006">
              <mc:Choice xmlns:v="urn:schemas-microsoft-com:vml" Requires="v">
                <p:oleObj spid="_x0000_s33808" name="Equation" r:id="rId3" imgW="2070100" imgH="838200" progId="Equation.3">
                  <p:embed/>
                </p:oleObj>
              </mc:Choice>
              <mc:Fallback>
                <p:oleObj name="Equation" r:id="rId3" imgW="2070100" imgH="838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038600"/>
                        <a:ext cx="20701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2" name="Object 8"/>
          <p:cNvGraphicFramePr>
            <a:graphicFrameLocks noChangeAspect="1"/>
          </p:cNvGraphicFramePr>
          <p:nvPr/>
        </p:nvGraphicFramePr>
        <p:xfrm>
          <a:off x="2133600" y="5181600"/>
          <a:ext cx="990600" cy="838200"/>
        </p:xfrm>
        <a:graphic>
          <a:graphicData uri="http://schemas.openxmlformats.org/presentationml/2006/ole">
            <mc:AlternateContent xmlns:mc="http://schemas.openxmlformats.org/markup-compatibility/2006">
              <mc:Choice xmlns:v="urn:schemas-microsoft-com:vml" Requires="v">
                <p:oleObj spid="_x0000_s33809" name="Equation" r:id="rId5" imgW="990600" imgH="838200" progId="Equation.3">
                  <p:embed/>
                </p:oleObj>
              </mc:Choice>
              <mc:Fallback>
                <p:oleObj name="Equation" r:id="rId5" imgW="990600" imgH="838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5181600"/>
                        <a:ext cx="990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wipe(left)">
                                      <p:cBhvr>
                                        <p:cTn id="7" dur="500"/>
                                        <p:tgtEl>
                                          <p:spTgt spid="573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734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734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735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735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73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ldLvl="0" animBg="1" autoUpdateAnimBg="0"/>
      <p:bldP spid="57348" grpId="0" bldLvl="0" animBg="1"/>
      <p:bldP spid="57349"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ChangeArrowheads="1"/>
          </p:cNvSpPr>
          <p:nvPr/>
        </p:nvSpPr>
        <p:spPr bwMode="auto">
          <a:xfrm>
            <a:off x="914400" y="3429000"/>
            <a:ext cx="7545388" cy="1447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05000"/>
              </a:lnSpc>
              <a:spcBef>
                <a:spcPct val="10000"/>
              </a:spcBef>
              <a:buClrTx/>
              <a:buSzTx/>
              <a:buFontTx/>
              <a:buNone/>
            </a:pPr>
            <a:r>
              <a:rPr lang="en-US" altLang="zh-CN" sz="2800" b="1">
                <a:solidFill>
                  <a:schemeClr val="tx1"/>
                </a:solidFill>
                <a:latin typeface="Times New Roman" panose="02020603050405020304" pitchFamily="18" charset="0"/>
                <a:ea typeface="黑体" panose="02010609060101010101" pitchFamily="49" charset="-122"/>
              </a:rPr>
              <a:t>2</a:t>
            </a:r>
            <a:r>
              <a:rPr lang="en-US" altLang="zh-CN" sz="2800" b="1" baseline="30000">
                <a:solidFill>
                  <a:schemeClr val="tx1"/>
                </a:solidFill>
                <a:latin typeface="Times New Roman" panose="02020603050405020304" pitchFamily="18" charset="0"/>
                <a:ea typeface="黑体" panose="02010609060101010101" pitchFamily="49" charset="-122"/>
              </a:rPr>
              <a:t>o </a:t>
            </a:r>
            <a:r>
              <a:rPr lang="en-US" altLang="zh-CN" sz="2800" b="1" baseline="30000">
                <a:solidFill>
                  <a:srgbClr val="FF33CC"/>
                </a:solidFill>
                <a:latin typeface="Times New Roman" panose="02020603050405020304" pitchFamily="18" charset="0"/>
                <a:ea typeface="黑体" panose="02010609060101010101" pitchFamily="49" charset="-122"/>
              </a:rPr>
              <a:t> </a:t>
            </a:r>
            <a:r>
              <a:rPr lang="en-US" altLang="zh-CN" sz="2800" b="1">
                <a:solidFill>
                  <a:srgbClr val="FF33CC"/>
                </a:solidFill>
                <a:latin typeface="Times New Roman" panose="02020603050405020304" pitchFamily="18" charset="0"/>
                <a:ea typeface="黑体" panose="02010609060101010101" pitchFamily="49" charset="-122"/>
              </a:rPr>
              <a:t> </a:t>
            </a:r>
            <a:r>
              <a:rPr lang="zh-CN" altLang="en-US" sz="2800" b="1">
                <a:solidFill>
                  <a:srgbClr val="FF0000"/>
                </a:solidFill>
                <a:latin typeface="Times New Roman" panose="02020603050405020304" pitchFamily="18" charset="0"/>
                <a:ea typeface="黑体" panose="02010609060101010101" pitchFamily="49" charset="-122"/>
              </a:rPr>
              <a:t>生日问题</a:t>
            </a:r>
            <a:r>
              <a:rPr lang="zh-CN" altLang="en-US" sz="2800" b="1">
                <a:solidFill>
                  <a:srgbClr val="FF33CC"/>
                </a:solidFill>
                <a:latin typeface="Times New Roman" panose="02020603050405020304" pitchFamily="18" charset="0"/>
                <a:ea typeface="黑体" panose="02010609060101010101" pitchFamily="49" charset="-122"/>
              </a:rPr>
              <a:t>   </a:t>
            </a:r>
            <a:r>
              <a:rPr lang="zh-CN" altLang="en-US" sz="2800" b="1">
                <a:solidFill>
                  <a:srgbClr val="000000"/>
                </a:solidFill>
                <a:latin typeface="宋体" panose="02010600030101010101" pitchFamily="2" charset="-122"/>
                <a:ea typeface="宋体" panose="02010600030101010101" pitchFamily="2" charset="-122"/>
              </a:rPr>
              <a:t>某班有</a:t>
            </a:r>
            <a:r>
              <a:rPr lang="en-US" altLang="zh-CN" sz="2800" b="1">
                <a:solidFill>
                  <a:srgbClr val="000000"/>
                </a:solidFill>
                <a:latin typeface="Times New Roman" panose="02020603050405020304" pitchFamily="18" charset="0"/>
                <a:ea typeface="宋体" panose="02010600030101010101" pitchFamily="2" charset="-122"/>
              </a:rPr>
              <a:t>20</a:t>
            </a:r>
            <a:r>
              <a:rPr lang="zh-CN" altLang="en-US" sz="2800" b="1">
                <a:solidFill>
                  <a:srgbClr val="000000"/>
                </a:solidFill>
                <a:latin typeface="宋体" panose="02010600030101010101" pitchFamily="2" charset="-122"/>
                <a:ea typeface="宋体" panose="02010600030101010101" pitchFamily="2" charset="-122"/>
              </a:rPr>
              <a:t>个学生都是同一年（平年）出生的</a:t>
            </a:r>
            <a:r>
              <a:rPr lang="en-US" altLang="zh-CN" sz="2800" b="1">
                <a:solidFill>
                  <a:srgbClr val="000000"/>
                </a:solidFill>
                <a:latin typeface="Times New Roman" panose="02020603050405020304" pitchFamily="18" charset="0"/>
                <a:ea typeface="宋体" panose="02010600030101010101" pitchFamily="2" charset="-122"/>
              </a:rPr>
              <a:t>,</a:t>
            </a:r>
            <a:r>
              <a:rPr lang="zh-CN" altLang="en-US" sz="2800" b="1">
                <a:solidFill>
                  <a:srgbClr val="000000"/>
                </a:solidFill>
                <a:latin typeface="宋体" panose="02010600030101010101" pitchFamily="2" charset="-122"/>
                <a:ea typeface="宋体" panose="02010600030101010101" pitchFamily="2" charset="-122"/>
              </a:rPr>
              <a:t>求有</a:t>
            </a:r>
            <a:r>
              <a:rPr lang="en-US" altLang="zh-CN" sz="2800" b="1">
                <a:solidFill>
                  <a:srgbClr val="000000"/>
                </a:solidFill>
                <a:latin typeface="Times New Roman" panose="02020603050405020304" pitchFamily="18" charset="0"/>
                <a:ea typeface="宋体" panose="02010600030101010101" pitchFamily="2" charset="-122"/>
              </a:rPr>
              <a:t>10</a:t>
            </a:r>
            <a:r>
              <a:rPr lang="zh-CN" altLang="en-US" sz="2800" b="1">
                <a:solidFill>
                  <a:srgbClr val="000000"/>
                </a:solidFill>
                <a:latin typeface="宋体" panose="02010600030101010101" pitchFamily="2" charset="-122"/>
                <a:ea typeface="宋体" panose="02010600030101010101" pitchFamily="2" charset="-122"/>
              </a:rPr>
              <a:t>个学生生日是</a:t>
            </a:r>
            <a:r>
              <a:rPr lang="en-US" altLang="zh-CN" sz="2800" b="1">
                <a:solidFill>
                  <a:srgbClr val="000000"/>
                </a:solidFill>
                <a:latin typeface="宋体" panose="02010600030101010101" pitchFamily="2" charset="-122"/>
                <a:ea typeface="宋体" panose="02010600030101010101" pitchFamily="2" charset="-122"/>
              </a:rPr>
              <a:t>1</a:t>
            </a:r>
            <a:r>
              <a:rPr lang="zh-CN" altLang="en-US" sz="2800" b="1">
                <a:solidFill>
                  <a:srgbClr val="000000"/>
                </a:solidFill>
                <a:latin typeface="宋体" panose="02010600030101010101" pitchFamily="2" charset="-122"/>
                <a:ea typeface="宋体" panose="02010600030101010101" pitchFamily="2" charset="-122"/>
              </a:rPr>
              <a:t>月</a:t>
            </a:r>
            <a:r>
              <a:rPr lang="en-US" altLang="zh-CN" sz="2800" b="1">
                <a:solidFill>
                  <a:srgbClr val="000000"/>
                </a:solidFill>
                <a:latin typeface="宋体" panose="02010600030101010101" pitchFamily="2" charset="-122"/>
                <a:ea typeface="宋体" panose="02010600030101010101" pitchFamily="2" charset="-122"/>
              </a:rPr>
              <a:t>1</a:t>
            </a:r>
            <a:r>
              <a:rPr lang="zh-CN" altLang="en-US" sz="2800" b="1">
                <a:solidFill>
                  <a:srgbClr val="000000"/>
                </a:solidFill>
                <a:latin typeface="宋体" panose="02010600030101010101" pitchFamily="2" charset="-122"/>
                <a:ea typeface="宋体" panose="02010600030101010101" pitchFamily="2" charset="-122"/>
              </a:rPr>
              <a:t>日</a:t>
            </a:r>
            <a:r>
              <a:rPr lang="en-US" altLang="zh-CN" sz="2800" b="1">
                <a:solidFill>
                  <a:srgbClr val="000000"/>
                </a:solidFill>
                <a:latin typeface="Times New Roman" panose="02020603050405020304" pitchFamily="18" charset="0"/>
                <a:ea typeface="宋体" panose="02010600030101010101" pitchFamily="2" charset="-122"/>
              </a:rPr>
              <a:t>,</a:t>
            </a:r>
            <a:r>
              <a:rPr lang="zh-CN" altLang="en-US" sz="2800" b="1">
                <a:solidFill>
                  <a:srgbClr val="000000"/>
                </a:solidFill>
                <a:latin typeface="宋体" panose="02010600030101010101" pitchFamily="2" charset="-122"/>
                <a:ea typeface="宋体" panose="02010600030101010101" pitchFamily="2" charset="-122"/>
              </a:rPr>
              <a:t>另外</a:t>
            </a:r>
            <a:r>
              <a:rPr lang="en-US" altLang="zh-CN" sz="2800" b="1">
                <a:solidFill>
                  <a:srgbClr val="000000"/>
                </a:solidFill>
                <a:latin typeface="Times New Roman" panose="02020603050405020304" pitchFamily="18" charset="0"/>
                <a:ea typeface="宋体" panose="02010600030101010101" pitchFamily="2" charset="-122"/>
              </a:rPr>
              <a:t>10</a:t>
            </a:r>
            <a:r>
              <a:rPr lang="zh-CN" altLang="en-US" sz="2800" b="1">
                <a:solidFill>
                  <a:srgbClr val="000000"/>
                </a:solidFill>
                <a:latin typeface="宋体" panose="02010600030101010101" pitchFamily="2" charset="-122"/>
                <a:ea typeface="宋体" panose="02010600030101010101" pitchFamily="2" charset="-122"/>
              </a:rPr>
              <a:t>个学生生日是</a:t>
            </a:r>
            <a:r>
              <a:rPr lang="en-US" altLang="zh-CN" sz="2800" b="1">
                <a:solidFill>
                  <a:srgbClr val="000000"/>
                </a:solidFill>
                <a:latin typeface="Times New Roman" panose="02020603050405020304" pitchFamily="18" charset="0"/>
                <a:ea typeface="宋体" panose="02010600030101010101" pitchFamily="2" charset="-122"/>
              </a:rPr>
              <a:t>12</a:t>
            </a:r>
            <a:r>
              <a:rPr lang="zh-CN" altLang="en-US" sz="2800" b="1">
                <a:solidFill>
                  <a:srgbClr val="000000"/>
                </a:solidFill>
                <a:latin typeface="宋体" panose="02010600030101010101" pitchFamily="2" charset="-122"/>
                <a:ea typeface="宋体" panose="02010600030101010101" pitchFamily="2" charset="-122"/>
              </a:rPr>
              <a:t>月</a:t>
            </a:r>
            <a:r>
              <a:rPr lang="en-US" altLang="zh-CN" sz="2800" b="1">
                <a:solidFill>
                  <a:srgbClr val="000000"/>
                </a:solidFill>
                <a:latin typeface="Times New Roman" panose="02020603050405020304" pitchFamily="18" charset="0"/>
                <a:ea typeface="宋体" panose="02010600030101010101" pitchFamily="2" charset="-122"/>
              </a:rPr>
              <a:t>31</a:t>
            </a:r>
            <a:r>
              <a:rPr lang="zh-CN" altLang="en-US" sz="2800" b="1">
                <a:solidFill>
                  <a:srgbClr val="000000"/>
                </a:solidFill>
                <a:latin typeface="宋体" panose="02010600030101010101" pitchFamily="2" charset="-122"/>
                <a:ea typeface="宋体" panose="02010600030101010101" pitchFamily="2" charset="-122"/>
              </a:rPr>
              <a:t>日的概率</a:t>
            </a:r>
            <a:r>
              <a:rPr lang="en-US" altLang="zh-CN" sz="2800" b="1">
                <a:solidFill>
                  <a:srgbClr val="000000"/>
                </a:solidFill>
                <a:latin typeface="Times New Roman" panose="02020603050405020304" pitchFamily="18" charset="0"/>
                <a:ea typeface="宋体" panose="02010600030101010101" pitchFamily="2" charset="-122"/>
              </a:rPr>
              <a:t>.</a:t>
            </a:r>
            <a:r>
              <a:rPr lang="en-US" altLang="zh-CN" sz="2800" b="1">
                <a:solidFill>
                  <a:srgbClr val="000000"/>
                </a:solidFill>
                <a:latin typeface="宋体" panose="02010600030101010101" pitchFamily="2" charset="-122"/>
                <a:ea typeface="宋体" panose="02010600030101010101" pitchFamily="2" charset="-122"/>
              </a:rPr>
              <a:t>  </a:t>
            </a:r>
            <a:endParaRPr lang="en-US" altLang="zh-CN" sz="2800" b="1">
              <a:solidFill>
                <a:srgbClr val="000000"/>
              </a:solidFill>
              <a:latin typeface="宋体" panose="02010600030101010101" pitchFamily="2" charset="-122"/>
              <a:ea typeface="宋体" panose="02010600030101010101" pitchFamily="2" charset="-122"/>
            </a:endParaRPr>
          </a:p>
        </p:txBody>
      </p:sp>
      <p:graphicFrame>
        <p:nvGraphicFramePr>
          <p:cNvPr id="58371" name="Object 3"/>
          <p:cNvGraphicFramePr>
            <a:graphicFrameLocks noChangeAspect="1"/>
          </p:cNvGraphicFramePr>
          <p:nvPr/>
        </p:nvGraphicFramePr>
        <p:xfrm>
          <a:off x="4629150" y="2636838"/>
          <a:ext cx="1611313" cy="404812"/>
        </p:xfrm>
        <a:graphic>
          <a:graphicData uri="http://schemas.openxmlformats.org/presentationml/2006/ole">
            <mc:AlternateContent xmlns:mc="http://schemas.openxmlformats.org/markup-compatibility/2006">
              <mc:Choice xmlns:v="urn:schemas-microsoft-com:vml" Requires="v">
                <p:oleObj spid="_x0000_s34827" name="Equation" r:id="rId1" imgW="1714500" imgH="431800" progId="Equation.3">
                  <p:embed/>
                </p:oleObj>
              </mc:Choice>
              <mc:Fallback>
                <p:oleObj name="Equation" r:id="rId1" imgW="1714500" imgH="4318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0" y="2636838"/>
                        <a:ext cx="1611313"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2" name="Object 4"/>
          <p:cNvGraphicFramePr>
            <a:graphicFrameLocks noChangeAspect="1"/>
          </p:cNvGraphicFramePr>
          <p:nvPr/>
        </p:nvGraphicFramePr>
        <p:xfrm>
          <a:off x="3924300" y="5157788"/>
          <a:ext cx="4033838" cy="917575"/>
        </p:xfrm>
        <a:graphic>
          <a:graphicData uri="http://schemas.openxmlformats.org/presentationml/2006/ole">
            <mc:AlternateContent xmlns:mc="http://schemas.openxmlformats.org/markup-compatibility/2006">
              <mc:Choice xmlns:v="urn:schemas-microsoft-com:vml" Requires="v">
                <p:oleObj spid="_x0000_s34828" name="Equation" r:id="rId3" imgW="4292600" imgH="977900" progId="Equation.3">
                  <p:embed/>
                </p:oleObj>
              </mc:Choice>
              <mc:Fallback>
                <p:oleObj name="Equation" r:id="rId3" imgW="4292600" imgH="977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5157788"/>
                        <a:ext cx="4033838"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1" name="Rectangle 5"/>
          <p:cNvSpPr>
            <a:spLocks noChangeArrowheads="1"/>
          </p:cNvSpPr>
          <p:nvPr/>
        </p:nvSpPr>
        <p:spPr bwMode="auto">
          <a:xfrm>
            <a:off x="914400" y="76200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rgbClr val="0000FF"/>
                </a:solidFill>
                <a:latin typeface="黑体" panose="02010609060101010101" pitchFamily="49" charset="-122"/>
                <a:ea typeface="黑体" panose="02010609060101010101" pitchFamily="49" charset="-122"/>
              </a:rPr>
              <a:t>课堂练习</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58374" name="Rectangle 6"/>
          <p:cNvSpPr>
            <a:spLocks noChangeArrowheads="1"/>
          </p:cNvSpPr>
          <p:nvPr/>
        </p:nvSpPr>
        <p:spPr bwMode="auto">
          <a:xfrm>
            <a:off x="914400" y="1447800"/>
            <a:ext cx="7696200" cy="103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05000"/>
              </a:lnSpc>
              <a:spcBef>
                <a:spcPct val="10000"/>
              </a:spcBef>
              <a:buClrTx/>
              <a:buSzTx/>
              <a:buFontTx/>
              <a:buNone/>
            </a:pPr>
            <a:r>
              <a:rPr lang="en-US" altLang="zh-CN" sz="2800" b="1">
                <a:solidFill>
                  <a:schemeClr val="tx1"/>
                </a:solidFill>
                <a:latin typeface="Times New Roman" panose="02020603050405020304" pitchFamily="18" charset="0"/>
                <a:ea typeface="黑体" panose="02010609060101010101" pitchFamily="49" charset="-122"/>
              </a:rPr>
              <a:t>1</a:t>
            </a:r>
            <a:r>
              <a:rPr lang="en-US" altLang="zh-CN" sz="2800" b="1" baseline="30000">
                <a:solidFill>
                  <a:schemeClr val="tx1"/>
                </a:solidFill>
                <a:latin typeface="Times New Roman" panose="02020603050405020304" pitchFamily="18" charset="0"/>
                <a:ea typeface="黑体" panose="02010609060101010101" pitchFamily="49" charset="-122"/>
              </a:rPr>
              <a:t>o </a:t>
            </a:r>
            <a:r>
              <a:rPr lang="en-US" altLang="zh-CN" sz="2800" b="1" baseline="30000">
                <a:solidFill>
                  <a:srgbClr val="FF33CC"/>
                </a:solidFill>
                <a:latin typeface="Times New Roman" panose="02020603050405020304" pitchFamily="18" charset="0"/>
                <a:ea typeface="黑体" panose="02010609060101010101" pitchFamily="49" charset="-122"/>
              </a:rPr>
              <a:t>  </a:t>
            </a:r>
            <a:r>
              <a:rPr lang="zh-CN" altLang="en-US" sz="2800" b="1">
                <a:solidFill>
                  <a:srgbClr val="FF0000"/>
                </a:solidFill>
                <a:latin typeface="Times New Roman" panose="02020603050405020304" pitchFamily="18" charset="0"/>
                <a:ea typeface="黑体" panose="02010609060101010101" pitchFamily="49" charset="-122"/>
              </a:rPr>
              <a:t>分房问题</a:t>
            </a:r>
            <a:r>
              <a:rPr lang="zh-CN" altLang="en-US" sz="2800" b="1">
                <a:solidFill>
                  <a:srgbClr val="FF33CC"/>
                </a:solidFill>
                <a:latin typeface="Times New Roman" panose="02020603050405020304" pitchFamily="18" charset="0"/>
                <a:ea typeface="黑体" panose="02010609060101010101" pitchFamily="49" charset="-122"/>
              </a:rPr>
              <a:t>    </a:t>
            </a:r>
            <a:r>
              <a:rPr lang="zh-CN" altLang="en-US" sz="2800" b="1">
                <a:solidFill>
                  <a:srgbClr val="000000"/>
                </a:solidFill>
                <a:latin typeface="Times New Roman" panose="02020603050405020304" pitchFamily="18" charset="0"/>
                <a:ea typeface="宋体" panose="02010600030101010101" pitchFamily="2" charset="-122"/>
              </a:rPr>
              <a:t>将张三、李四、王五</a:t>
            </a:r>
            <a:r>
              <a:rPr lang="en-US" altLang="zh-CN" sz="2800" b="1">
                <a:solidFill>
                  <a:srgbClr val="000000"/>
                </a:solidFill>
                <a:latin typeface="Times New Roman" panose="02020603050405020304" pitchFamily="18" charset="0"/>
                <a:ea typeface="宋体" panose="02010600030101010101" pitchFamily="2" charset="-122"/>
              </a:rPr>
              <a:t>3</a:t>
            </a:r>
            <a:r>
              <a:rPr lang="zh-CN" altLang="en-US" sz="2800" b="1">
                <a:solidFill>
                  <a:srgbClr val="000000"/>
                </a:solidFill>
                <a:latin typeface="Times New Roman" panose="02020603050405020304" pitchFamily="18" charset="0"/>
                <a:ea typeface="宋体" panose="02010600030101010101" pitchFamily="2" charset="-122"/>
              </a:rPr>
              <a:t>人等可能地</a:t>
            </a:r>
            <a:endParaRPr lang="zh-CN" altLang="en-US" sz="2800" b="1">
              <a:solidFill>
                <a:srgbClr val="000000"/>
              </a:solidFill>
              <a:latin typeface="Times New Roman" panose="02020603050405020304" pitchFamily="18" charset="0"/>
              <a:ea typeface="宋体" panose="02010600030101010101" pitchFamily="2" charset="-122"/>
            </a:endParaRPr>
          </a:p>
          <a:p>
            <a:pPr eaLnBrk="1" hangingPunct="1">
              <a:lnSpc>
                <a:spcPct val="105000"/>
              </a:lnSpc>
              <a:spcBef>
                <a:spcPct val="10000"/>
              </a:spcBef>
              <a:buClrTx/>
              <a:buSzTx/>
              <a:buFontTx/>
              <a:buNone/>
            </a:pPr>
            <a:r>
              <a:rPr lang="zh-CN" altLang="en-US" sz="2800" b="1">
                <a:solidFill>
                  <a:srgbClr val="000000"/>
                </a:solidFill>
                <a:latin typeface="Times New Roman" panose="02020603050405020304" pitchFamily="18" charset="0"/>
                <a:ea typeface="宋体" panose="02010600030101010101" pitchFamily="2" charset="-122"/>
              </a:rPr>
              <a:t>分配到</a:t>
            </a:r>
            <a:r>
              <a:rPr lang="en-US" altLang="zh-CN" sz="2800" b="1">
                <a:solidFill>
                  <a:srgbClr val="000000"/>
                </a:solidFill>
                <a:latin typeface="Times New Roman" panose="02020603050405020304" pitchFamily="18" charset="0"/>
                <a:ea typeface="宋体" panose="02010600030101010101" pitchFamily="2" charset="-122"/>
              </a:rPr>
              <a:t>3 </a:t>
            </a:r>
            <a:r>
              <a:rPr lang="zh-CN" altLang="en-US" sz="2800" b="1">
                <a:solidFill>
                  <a:srgbClr val="000000"/>
                </a:solidFill>
                <a:latin typeface="Times New Roman" panose="02020603050405020304" pitchFamily="18" charset="0"/>
                <a:ea typeface="宋体" panose="02010600030101010101" pitchFamily="2" charset="-122"/>
              </a:rPr>
              <a:t>间房中去</a:t>
            </a:r>
            <a:r>
              <a:rPr lang="en-US" altLang="zh-CN" sz="2800" b="1">
                <a:solidFill>
                  <a:srgbClr val="000000"/>
                </a:solidFill>
                <a:latin typeface="Times New Roman" panose="02020603050405020304" pitchFamily="18" charset="0"/>
                <a:ea typeface="宋体" panose="02010600030101010101" pitchFamily="2" charset="-122"/>
              </a:rPr>
              <a:t>,</a:t>
            </a:r>
            <a:r>
              <a:rPr lang="zh-CN" altLang="en-US" sz="2800" b="1">
                <a:solidFill>
                  <a:srgbClr val="000000"/>
                </a:solidFill>
                <a:latin typeface="Times New Roman" panose="02020603050405020304" pitchFamily="18" charset="0"/>
                <a:ea typeface="宋体" panose="02010600030101010101" pitchFamily="2" charset="-122"/>
              </a:rPr>
              <a:t>试求每个房间恰有</a:t>
            </a:r>
            <a:r>
              <a:rPr lang="en-US" altLang="zh-CN" sz="2800" b="1">
                <a:solidFill>
                  <a:srgbClr val="000000"/>
                </a:solidFill>
                <a:latin typeface="Times New Roman" panose="02020603050405020304" pitchFamily="18" charset="0"/>
                <a:ea typeface="宋体" panose="02010600030101010101" pitchFamily="2" charset="-122"/>
              </a:rPr>
              <a:t>1</a:t>
            </a:r>
            <a:r>
              <a:rPr lang="zh-CN" altLang="en-US" sz="2800" b="1">
                <a:solidFill>
                  <a:srgbClr val="000000"/>
                </a:solidFill>
                <a:latin typeface="Times New Roman" panose="02020603050405020304" pitchFamily="18" charset="0"/>
                <a:ea typeface="宋体" panose="02010600030101010101" pitchFamily="2" charset="-122"/>
              </a:rPr>
              <a:t>人的概率</a:t>
            </a:r>
            <a:r>
              <a:rPr lang="en-US" altLang="zh-CN" sz="2800" b="1">
                <a:solidFill>
                  <a:srgbClr val="000000"/>
                </a:solidFill>
                <a:latin typeface="Times New Roman" panose="02020603050405020304" pitchFamily="18" charset="0"/>
                <a:ea typeface="宋体" panose="02010600030101010101" pitchFamily="2" charset="-122"/>
              </a:rPr>
              <a:t>.</a:t>
            </a:r>
            <a:endParaRPr lang="en-US" altLang="zh-CN" sz="2800" b="1">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wipe(left)">
                                      <p:cBhvr>
                                        <p:cTn id="7" dur="500"/>
                                        <p:tgtEl>
                                          <p:spTgt spid="583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wipe(left)">
                                      <p:cBhvr>
                                        <p:cTn id="12" dur="500"/>
                                        <p:tgtEl>
                                          <p:spTgt spid="58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0"/>
                                        </p:tgtEl>
                                        <p:attrNameLst>
                                          <p:attrName>style.visibility</p:attrName>
                                        </p:attrNameLst>
                                      </p:cBhvr>
                                      <p:to>
                                        <p:strVal val="visible"/>
                                      </p:to>
                                    </p:set>
                                    <p:animEffect transition="in" filter="wipe(left)">
                                      <p:cBhvr>
                                        <p:cTn id="17" dur="500"/>
                                        <p:tgtEl>
                                          <p:spTgt spid="583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8372"/>
                                        </p:tgtEl>
                                        <p:attrNameLst>
                                          <p:attrName>style.visibility</p:attrName>
                                        </p:attrNameLst>
                                      </p:cBhvr>
                                      <p:to>
                                        <p:strVal val="visible"/>
                                      </p:to>
                                    </p:set>
                                    <p:animEffect transition="in" filter="wipe(left)">
                                      <p:cBhvr>
                                        <p:cTn id="22"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ldLvl="0" animBg="1" autoUpdateAnimBg="0"/>
      <p:bldP spid="58374" grpId="0" bldLvl="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ChangeArrowheads="1"/>
          </p:cNvSpPr>
          <p:nvPr/>
        </p:nvSpPr>
        <p:spPr bwMode="auto">
          <a:xfrm>
            <a:off x="684213" y="1412875"/>
            <a:ext cx="8050212" cy="86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05000"/>
              </a:lnSpc>
              <a:spcBef>
                <a:spcPct val="100000"/>
              </a:spcBef>
              <a:buClrTx/>
              <a:buSzTx/>
              <a:buFontTx/>
              <a:buNone/>
            </a:pPr>
            <a:r>
              <a:rPr lang="zh-CN" altLang="en-US" b="1">
                <a:solidFill>
                  <a:srgbClr val="1D41D5"/>
                </a:solidFill>
                <a:latin typeface="黑体" panose="02010609060101010101" pitchFamily="49" charset="-122"/>
                <a:ea typeface="黑体" panose="02010609060101010101" pitchFamily="49" charset="-122"/>
              </a:rPr>
              <a:t>例</a:t>
            </a:r>
            <a:r>
              <a:rPr lang="en-US" altLang="zh-CN" b="1">
                <a:solidFill>
                  <a:srgbClr val="1D41D5"/>
                </a:solidFill>
                <a:latin typeface="Times New Roman" panose="02020603050405020304" pitchFamily="18" charset="0"/>
                <a:ea typeface="黑体" panose="02010609060101010101" pitchFamily="49" charset="-122"/>
                <a:cs typeface="Times New Roman" panose="02020603050405020304" pitchFamily="18" charset="0"/>
              </a:rPr>
              <a:t>1.2.5</a:t>
            </a:r>
            <a:r>
              <a:rPr lang="zh-CN" altLang="en-US"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1">
                <a:solidFill>
                  <a:srgbClr val="000000"/>
                </a:solidFill>
                <a:latin typeface="Times New Roman" panose="02020603050405020304" pitchFamily="18" charset="0"/>
                <a:ea typeface="宋体" panose="02010600030101010101" pitchFamily="2" charset="-122"/>
              </a:rPr>
              <a:t>  在</a:t>
            </a:r>
            <a:r>
              <a:rPr lang="en-US" altLang="zh-CN" b="1">
                <a:solidFill>
                  <a:srgbClr val="000000"/>
                </a:solidFill>
                <a:latin typeface="Times New Roman" panose="02020603050405020304" pitchFamily="18" charset="0"/>
                <a:ea typeface="宋体" panose="02010600030101010101" pitchFamily="2" charset="-122"/>
              </a:rPr>
              <a:t>1~2000</a:t>
            </a:r>
            <a:r>
              <a:rPr lang="zh-CN" altLang="en-US" b="1">
                <a:solidFill>
                  <a:srgbClr val="000000"/>
                </a:solidFill>
                <a:latin typeface="Times New Roman" panose="02020603050405020304" pitchFamily="18" charset="0"/>
                <a:ea typeface="宋体" panose="02010600030101010101" pitchFamily="2" charset="-122"/>
              </a:rPr>
              <a:t>的整数中随机地取一个数</a:t>
            </a:r>
            <a:r>
              <a:rPr lang="en-US" altLang="zh-CN" b="1">
                <a:solidFill>
                  <a:srgbClr val="000000"/>
                </a:solidFill>
                <a:latin typeface="Times New Roman" panose="02020603050405020304" pitchFamily="18" charset="0"/>
                <a:ea typeface="宋体" panose="02010600030101010101" pitchFamily="2" charset="-122"/>
              </a:rPr>
              <a:t>,</a:t>
            </a:r>
            <a:r>
              <a:rPr lang="zh-CN" altLang="en-US" b="1">
                <a:solidFill>
                  <a:srgbClr val="000000"/>
                </a:solidFill>
                <a:latin typeface="Times New Roman" panose="02020603050405020304" pitchFamily="18" charset="0"/>
                <a:ea typeface="宋体" panose="02010600030101010101" pitchFamily="2" charset="-122"/>
              </a:rPr>
              <a:t>问取到的整数既不能被</a:t>
            </a:r>
            <a:r>
              <a:rPr lang="en-US" altLang="zh-CN" b="1">
                <a:solidFill>
                  <a:srgbClr val="000000"/>
                </a:solidFill>
                <a:latin typeface="Times New Roman" panose="02020603050405020304" pitchFamily="18" charset="0"/>
                <a:ea typeface="宋体" panose="02010600030101010101" pitchFamily="2" charset="-122"/>
              </a:rPr>
              <a:t>6</a:t>
            </a:r>
            <a:r>
              <a:rPr lang="zh-CN" altLang="en-US" b="1">
                <a:solidFill>
                  <a:srgbClr val="000000"/>
                </a:solidFill>
                <a:latin typeface="Times New Roman" panose="02020603050405020304" pitchFamily="18" charset="0"/>
                <a:ea typeface="宋体" panose="02010600030101010101" pitchFamily="2" charset="-122"/>
              </a:rPr>
              <a:t>整除</a:t>
            </a:r>
            <a:r>
              <a:rPr lang="en-US" altLang="zh-CN" b="1">
                <a:solidFill>
                  <a:srgbClr val="000000"/>
                </a:solidFill>
                <a:latin typeface="Times New Roman" panose="02020603050405020304" pitchFamily="18" charset="0"/>
                <a:ea typeface="宋体" panose="02010600030101010101" pitchFamily="2" charset="-122"/>
              </a:rPr>
              <a:t>, </a:t>
            </a:r>
            <a:r>
              <a:rPr lang="zh-CN" altLang="en-US" b="1">
                <a:solidFill>
                  <a:srgbClr val="000000"/>
                </a:solidFill>
                <a:latin typeface="Times New Roman" panose="02020603050405020304" pitchFamily="18" charset="0"/>
                <a:ea typeface="宋体" panose="02010600030101010101" pitchFamily="2" charset="-122"/>
              </a:rPr>
              <a:t>又不能被</a:t>
            </a:r>
            <a:r>
              <a:rPr lang="en-US" altLang="zh-CN" b="1">
                <a:solidFill>
                  <a:srgbClr val="000000"/>
                </a:solidFill>
                <a:latin typeface="Times New Roman" panose="02020603050405020304" pitchFamily="18" charset="0"/>
                <a:ea typeface="宋体" panose="02010600030101010101" pitchFamily="2" charset="-122"/>
              </a:rPr>
              <a:t>8</a:t>
            </a:r>
            <a:r>
              <a:rPr lang="zh-CN" altLang="en-US" b="1">
                <a:solidFill>
                  <a:srgbClr val="000000"/>
                </a:solidFill>
                <a:latin typeface="Times New Roman" panose="02020603050405020304" pitchFamily="18" charset="0"/>
                <a:ea typeface="宋体" panose="02010600030101010101" pitchFamily="2" charset="-122"/>
              </a:rPr>
              <a:t>整除的概率是多少 </a:t>
            </a:r>
            <a:r>
              <a:rPr lang="en-US" altLang="zh-CN" b="1">
                <a:solidFill>
                  <a:srgbClr val="000000"/>
                </a:solidFill>
                <a:latin typeface="Times New Roman" panose="02020603050405020304" pitchFamily="18" charset="0"/>
                <a:ea typeface="宋体" panose="02010600030101010101" pitchFamily="2" charset="-122"/>
              </a:rPr>
              <a:t>?</a:t>
            </a:r>
            <a:endParaRPr lang="en-US" altLang="zh-CN" b="1">
              <a:solidFill>
                <a:srgbClr val="000000"/>
              </a:solidFill>
              <a:latin typeface="Times New Roman" panose="02020603050405020304" pitchFamily="18" charset="0"/>
              <a:ea typeface="宋体" panose="02010600030101010101" pitchFamily="2" charset="-122"/>
            </a:endParaRPr>
          </a:p>
        </p:txBody>
      </p:sp>
      <p:sp>
        <p:nvSpPr>
          <p:cNvPr id="84995" name="Text Box 3"/>
          <p:cNvSpPr txBox="1">
            <a:spLocks noChangeArrowheads="1"/>
          </p:cNvSpPr>
          <p:nvPr/>
        </p:nvSpPr>
        <p:spPr bwMode="auto">
          <a:xfrm>
            <a:off x="684213" y="2362200"/>
            <a:ext cx="7761287"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05000"/>
              </a:lnSpc>
              <a:spcBef>
                <a:spcPct val="30000"/>
              </a:spcBef>
              <a:buClrTx/>
              <a:buSzTx/>
              <a:buFontTx/>
              <a:buNone/>
            </a:pPr>
            <a:r>
              <a:rPr lang="en-US" altLang="zh-CN" sz="2800" b="1">
                <a:solidFill>
                  <a:schemeClr val="tx1"/>
                </a:solidFill>
                <a:latin typeface="Times New Roman" panose="02020603050405020304" pitchFamily="18" charset="0"/>
                <a:ea typeface="黑体" panose="02010609060101010101" pitchFamily="49" charset="-122"/>
              </a:rPr>
              <a:t>      </a:t>
            </a:r>
            <a:r>
              <a:rPr lang="en-US" altLang="zh-CN" sz="2800" b="1">
                <a:solidFill>
                  <a:schemeClr val="tx1"/>
                </a:solidFill>
                <a:latin typeface="Times New Roman" panose="02020603050405020304" pitchFamily="18" charset="0"/>
                <a:ea typeface="宋体" panose="02010600030101010101" pitchFamily="2" charset="-122"/>
              </a:rPr>
              <a:t>  </a:t>
            </a:r>
            <a:r>
              <a:rPr lang="zh-CN" altLang="en-US" b="1">
                <a:solidFill>
                  <a:srgbClr val="000000"/>
                </a:solidFill>
                <a:latin typeface="Times New Roman" panose="02020603050405020304" pitchFamily="18" charset="0"/>
                <a:ea typeface="宋体" panose="02010600030101010101" pitchFamily="2" charset="-122"/>
              </a:rPr>
              <a:t>设 </a:t>
            </a:r>
            <a:r>
              <a:rPr lang="en-US" altLang="zh-CN" b="1" i="1">
                <a:solidFill>
                  <a:srgbClr val="000000"/>
                </a:solidFill>
                <a:latin typeface="Times New Roman" panose="02020603050405020304" pitchFamily="18" charset="0"/>
                <a:ea typeface="宋体" panose="02010600030101010101" pitchFamily="2" charset="-122"/>
              </a:rPr>
              <a:t>A </a:t>
            </a:r>
            <a:r>
              <a:rPr lang="zh-CN" altLang="en-US" b="1">
                <a:solidFill>
                  <a:srgbClr val="000000"/>
                </a:solidFill>
                <a:latin typeface="Times New Roman" panose="02020603050405020304" pitchFamily="18" charset="0"/>
                <a:ea typeface="宋体" panose="02010600030101010101" pitchFamily="2" charset="-122"/>
              </a:rPr>
              <a:t>为事件“取到的数能被</a:t>
            </a:r>
            <a:r>
              <a:rPr lang="en-US" altLang="zh-CN" b="1">
                <a:solidFill>
                  <a:srgbClr val="000000"/>
                </a:solidFill>
                <a:latin typeface="Times New Roman" panose="02020603050405020304" pitchFamily="18" charset="0"/>
                <a:ea typeface="宋体" panose="02010600030101010101" pitchFamily="2" charset="-122"/>
              </a:rPr>
              <a:t>6</a:t>
            </a:r>
            <a:r>
              <a:rPr lang="zh-CN" altLang="en-US" b="1">
                <a:solidFill>
                  <a:srgbClr val="000000"/>
                </a:solidFill>
                <a:latin typeface="Times New Roman" panose="02020603050405020304" pitchFamily="18" charset="0"/>
                <a:ea typeface="宋体" panose="02010600030101010101" pitchFamily="2" charset="-122"/>
              </a:rPr>
              <a:t>整除”</a:t>
            </a:r>
            <a:r>
              <a:rPr lang="en-US" altLang="zh-CN" b="1">
                <a:solidFill>
                  <a:srgbClr val="000000"/>
                </a:solidFill>
                <a:latin typeface="Times New Roman" panose="02020603050405020304" pitchFamily="18" charset="0"/>
                <a:ea typeface="宋体" panose="02010600030101010101" pitchFamily="2" charset="-122"/>
              </a:rPr>
              <a:t>,</a:t>
            </a:r>
            <a:r>
              <a:rPr lang="en-US" altLang="zh-CN" b="1" i="1">
                <a:solidFill>
                  <a:srgbClr val="000000"/>
                </a:solidFill>
                <a:latin typeface="Times New Roman" panose="02020603050405020304" pitchFamily="18" charset="0"/>
                <a:ea typeface="宋体" panose="02010600030101010101" pitchFamily="2" charset="-122"/>
              </a:rPr>
              <a:t>B</a:t>
            </a:r>
            <a:r>
              <a:rPr lang="zh-CN" altLang="en-US" b="1">
                <a:solidFill>
                  <a:srgbClr val="000000"/>
                </a:solidFill>
                <a:latin typeface="Times New Roman" panose="02020603050405020304" pitchFamily="18" charset="0"/>
                <a:ea typeface="宋体" panose="02010600030101010101" pitchFamily="2" charset="-122"/>
              </a:rPr>
              <a:t>为事件“取到的数能被</a:t>
            </a:r>
            <a:r>
              <a:rPr lang="en-US" altLang="zh-CN" b="1">
                <a:solidFill>
                  <a:srgbClr val="000000"/>
                </a:solidFill>
                <a:latin typeface="Times New Roman" panose="02020603050405020304" pitchFamily="18" charset="0"/>
                <a:ea typeface="宋体" panose="02010600030101010101" pitchFamily="2" charset="-122"/>
              </a:rPr>
              <a:t>8</a:t>
            </a:r>
            <a:r>
              <a:rPr lang="zh-CN" altLang="en-US" b="1">
                <a:solidFill>
                  <a:srgbClr val="000000"/>
                </a:solidFill>
                <a:latin typeface="Times New Roman" panose="02020603050405020304" pitchFamily="18" charset="0"/>
                <a:ea typeface="宋体" panose="02010600030101010101" pitchFamily="2" charset="-122"/>
              </a:rPr>
              <a:t>整除”，则所求概率为</a:t>
            </a:r>
            <a:endParaRPr lang="zh-CN" altLang="en-US" b="1">
              <a:solidFill>
                <a:srgbClr val="000000"/>
              </a:solidFill>
              <a:latin typeface="Times New Roman" panose="02020603050405020304" pitchFamily="18" charset="0"/>
              <a:ea typeface="宋体" panose="02010600030101010101" pitchFamily="2" charset="-122"/>
            </a:endParaRPr>
          </a:p>
        </p:txBody>
      </p:sp>
      <p:graphicFrame>
        <p:nvGraphicFramePr>
          <p:cNvPr id="84996" name="Object 4"/>
          <p:cNvGraphicFramePr>
            <a:graphicFrameLocks noChangeAspect="1"/>
          </p:cNvGraphicFramePr>
          <p:nvPr/>
        </p:nvGraphicFramePr>
        <p:xfrm>
          <a:off x="5572125" y="2875280"/>
          <a:ext cx="946150" cy="362585"/>
        </p:xfrm>
        <a:graphic>
          <a:graphicData uri="http://schemas.openxmlformats.org/presentationml/2006/ole">
            <mc:AlternateContent xmlns:mc="http://schemas.openxmlformats.org/markup-compatibility/2006">
              <mc:Choice xmlns:v="urn:schemas-microsoft-com:vml" Requires="v">
                <p:oleObj spid="_x0000_s35864" name="Equation" r:id="rId1" imgW="1193800" imgH="457200" progId="Equation.3">
                  <p:embed/>
                </p:oleObj>
              </mc:Choice>
              <mc:Fallback>
                <p:oleObj name="Equation" r:id="rId1" imgW="1193800" imgH="457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2875280"/>
                        <a:ext cx="946150" cy="3625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7" name="Object 5"/>
          <p:cNvGraphicFramePr>
            <a:graphicFrameLocks noChangeAspect="1"/>
          </p:cNvGraphicFramePr>
          <p:nvPr/>
        </p:nvGraphicFramePr>
        <p:xfrm>
          <a:off x="1201420" y="3657600"/>
          <a:ext cx="2390140" cy="384175"/>
        </p:xfrm>
        <a:graphic>
          <a:graphicData uri="http://schemas.openxmlformats.org/presentationml/2006/ole">
            <mc:AlternateContent xmlns:mc="http://schemas.openxmlformats.org/markup-compatibility/2006">
              <mc:Choice xmlns:v="urn:schemas-microsoft-com:vml" Requires="v">
                <p:oleObj spid="_x0000_s35865" name="Equation" r:id="rId3" imgW="2844800" imgH="457200" progId="Equation.3">
                  <p:embed/>
                </p:oleObj>
              </mc:Choice>
              <mc:Fallback>
                <p:oleObj name="Equation" r:id="rId3" imgW="28448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1420" y="3657600"/>
                        <a:ext cx="239014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8" name="Object 6"/>
          <p:cNvGraphicFramePr>
            <a:graphicFrameLocks noChangeAspect="1"/>
          </p:cNvGraphicFramePr>
          <p:nvPr/>
        </p:nvGraphicFramePr>
        <p:xfrm>
          <a:off x="3670300" y="3689350"/>
          <a:ext cx="1802765" cy="331470"/>
        </p:xfrm>
        <a:graphic>
          <a:graphicData uri="http://schemas.openxmlformats.org/presentationml/2006/ole">
            <mc:AlternateContent xmlns:mc="http://schemas.openxmlformats.org/markup-compatibility/2006">
              <mc:Choice xmlns:v="urn:schemas-microsoft-com:vml" Requires="v">
                <p:oleObj spid="_x0000_s35866" name="Equation" r:id="rId5" imgW="2209800" imgH="406400" progId="Equation.3">
                  <p:embed/>
                </p:oleObj>
              </mc:Choice>
              <mc:Fallback>
                <p:oleObj name="Equation" r:id="rId5" imgW="2209800" imgH="406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0300" y="3689350"/>
                        <a:ext cx="1802765" cy="331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9" name="Object 7"/>
          <p:cNvGraphicFramePr>
            <a:graphicFrameLocks noChangeAspect="1"/>
          </p:cNvGraphicFramePr>
          <p:nvPr/>
        </p:nvGraphicFramePr>
        <p:xfrm>
          <a:off x="2114550" y="4495800"/>
          <a:ext cx="3599815" cy="320675"/>
        </p:xfrm>
        <a:graphic>
          <a:graphicData uri="http://schemas.openxmlformats.org/presentationml/2006/ole">
            <mc:AlternateContent xmlns:mc="http://schemas.openxmlformats.org/markup-compatibility/2006">
              <mc:Choice xmlns:v="urn:schemas-microsoft-com:vml" Requires="v">
                <p:oleObj spid="_x0000_s35867" name="Equation" r:id="rId7" imgW="4419600" imgH="393700" progId="Equation.3">
                  <p:embed/>
                </p:oleObj>
              </mc:Choice>
              <mc:Fallback>
                <p:oleObj name="Equation" r:id="rId7" imgW="4419600" imgH="3937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4550" y="4495800"/>
                        <a:ext cx="3599815"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0" name="Rectangle 8"/>
          <p:cNvSpPr>
            <a:spLocks noChangeArrowheads="1"/>
          </p:cNvSpPr>
          <p:nvPr/>
        </p:nvSpPr>
        <p:spPr bwMode="auto">
          <a:xfrm>
            <a:off x="727075" y="2425700"/>
            <a:ext cx="4889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chemeClr val="tx1"/>
                </a:solidFill>
                <a:latin typeface="Times New Roman" panose="02020603050405020304" pitchFamily="18" charset="0"/>
                <a:ea typeface="黑体" panose="02010609060101010101" pitchFamily="49" charset="-122"/>
              </a:rPr>
              <a:t>解</a:t>
            </a:r>
            <a:endParaRPr lang="zh-CN" altLang="en-US" b="1">
              <a:solidFill>
                <a:schemeClr val="tx1"/>
              </a:solidFill>
              <a:latin typeface="Times New Roman" panose="02020603050405020304" pitchFamily="18" charset="0"/>
              <a:ea typeface="黑体" panose="02010609060101010101" pitchFamily="49" charset="-122"/>
            </a:endParaRPr>
          </a:p>
        </p:txBody>
      </p:sp>
      <p:graphicFrame>
        <p:nvGraphicFramePr>
          <p:cNvPr id="85001" name="Object 9"/>
          <p:cNvGraphicFramePr>
            <a:graphicFrameLocks noChangeAspect="1"/>
          </p:cNvGraphicFramePr>
          <p:nvPr/>
        </p:nvGraphicFramePr>
        <p:xfrm>
          <a:off x="990600" y="5257800"/>
          <a:ext cx="3023235" cy="676910"/>
        </p:xfrm>
        <a:graphic>
          <a:graphicData uri="http://schemas.openxmlformats.org/presentationml/2006/ole">
            <mc:AlternateContent xmlns:mc="http://schemas.openxmlformats.org/markup-compatibility/2006">
              <mc:Choice xmlns:v="urn:schemas-microsoft-com:vml" Requires="v">
                <p:oleObj spid="_x0000_s35868" name="Equation" r:id="rId9" imgW="3416300" imgH="838200" progId="Equation.3">
                  <p:embed/>
                </p:oleObj>
              </mc:Choice>
              <mc:Fallback>
                <p:oleObj name="Equation" r:id="rId9" imgW="3416300" imgH="838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5257800"/>
                        <a:ext cx="3023235" cy="6769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2" name="Object 10"/>
          <p:cNvGraphicFramePr>
            <a:graphicFrameLocks noChangeAspect="1"/>
          </p:cNvGraphicFramePr>
          <p:nvPr/>
        </p:nvGraphicFramePr>
        <p:xfrm>
          <a:off x="4141470" y="5257800"/>
          <a:ext cx="2463165" cy="668655"/>
        </p:xfrm>
        <a:graphic>
          <a:graphicData uri="http://schemas.openxmlformats.org/presentationml/2006/ole">
            <mc:AlternateContent xmlns:mc="http://schemas.openxmlformats.org/markup-compatibility/2006">
              <mc:Choice xmlns:v="urn:schemas-microsoft-com:vml" Requires="v">
                <p:oleObj spid="_x0000_s35869" name="Equation" r:id="rId11" imgW="2819400" imgH="838200" progId="Equation.3">
                  <p:embed/>
                </p:oleObj>
              </mc:Choice>
              <mc:Fallback>
                <p:oleObj name="Equation" r:id="rId11" imgW="2819400" imgH="8382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1470" y="5257800"/>
                        <a:ext cx="2463165" cy="668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1" name="Rectangle 12"/>
          <p:cNvSpPr>
            <a:spLocks noChangeArrowheads="1"/>
          </p:cNvSpPr>
          <p:nvPr/>
        </p:nvSpPr>
        <p:spPr bwMode="auto">
          <a:xfrm>
            <a:off x="857250" y="736600"/>
            <a:ext cx="54425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rgbClr val="0000FF"/>
                </a:solidFill>
                <a:latin typeface="华文楷体" panose="02010600040101010101" pitchFamily="2" charset="-122"/>
                <a:cs typeface="华文楷体" panose="02010600040101010101" pitchFamily="2" charset="-122"/>
              </a:rPr>
              <a:t>五、古典概型的基本模型</a:t>
            </a:r>
            <a:r>
              <a:rPr lang="en-US" altLang="zh-CN" b="1">
                <a:solidFill>
                  <a:srgbClr val="0000FF"/>
                </a:solidFill>
                <a:latin typeface="华文楷体" panose="02010600040101010101" pitchFamily="2" charset="-122"/>
                <a:cs typeface="华文楷体" panose="02010600040101010101" pitchFamily="2" charset="-122"/>
              </a:rPr>
              <a:t>:</a:t>
            </a:r>
            <a:r>
              <a:rPr lang="zh-CN" altLang="en-US" b="1">
                <a:solidFill>
                  <a:srgbClr val="FF0000"/>
                </a:solidFill>
                <a:latin typeface="华文楷体" panose="02010600040101010101" pitchFamily="2" charset="-122"/>
                <a:cs typeface="华文楷体" panose="02010600040101010101" pitchFamily="2" charset="-122"/>
              </a:rPr>
              <a:t>随机取数模型</a:t>
            </a:r>
            <a:endParaRPr lang="zh-CN" altLang="en-US" b="1">
              <a:solidFill>
                <a:srgbClr val="FF0000"/>
              </a:solidFill>
              <a:latin typeface="华文楷体" panose="02010600040101010101" pitchFamily="2" charset="-122"/>
              <a:cs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000"/>
                                        </p:tgtEl>
                                        <p:attrNameLst>
                                          <p:attrName>style.visibility</p:attrName>
                                        </p:attrNameLst>
                                      </p:cBhvr>
                                      <p:to>
                                        <p:strVal val="visible"/>
                                      </p:to>
                                    </p:set>
                                    <p:animEffect transition="in" filter="wipe(left)">
                                      <p:cBhvr>
                                        <p:cTn id="7" dur="500"/>
                                        <p:tgtEl>
                                          <p:spTgt spid="850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5"/>
                                        </p:tgtEl>
                                        <p:attrNameLst>
                                          <p:attrName>style.visibility</p:attrName>
                                        </p:attrNameLst>
                                      </p:cBhvr>
                                      <p:to>
                                        <p:strVal val="visible"/>
                                      </p:to>
                                    </p:set>
                                    <p:animEffect transition="in" filter="wipe(left)">
                                      <p:cBhvr>
                                        <p:cTn id="12" dur="500"/>
                                        <p:tgtEl>
                                          <p:spTgt spid="849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4996"/>
                                        </p:tgtEl>
                                        <p:attrNameLst>
                                          <p:attrName>style.visibility</p:attrName>
                                        </p:attrNameLst>
                                      </p:cBhvr>
                                      <p:to>
                                        <p:strVal val="visible"/>
                                      </p:to>
                                    </p:set>
                                    <p:animEffect transition="in" filter="wipe(left)">
                                      <p:cBhvr>
                                        <p:cTn id="17" dur="500"/>
                                        <p:tgtEl>
                                          <p:spTgt spid="8499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499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499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499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500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5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ldLvl="0" animBg="1" autoUpdateAnimBg="0"/>
      <p:bldP spid="85000"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6018" name="Object 2"/>
          <p:cNvGraphicFramePr>
            <a:graphicFrameLocks noChangeAspect="1"/>
          </p:cNvGraphicFramePr>
          <p:nvPr/>
        </p:nvGraphicFramePr>
        <p:xfrm>
          <a:off x="889000" y="1974850"/>
          <a:ext cx="2858770" cy="742950"/>
        </p:xfrm>
        <a:graphic>
          <a:graphicData uri="http://schemas.openxmlformats.org/presentationml/2006/ole">
            <mc:AlternateContent xmlns:mc="http://schemas.openxmlformats.org/markup-compatibility/2006">
              <mc:Choice xmlns:v="urn:schemas-microsoft-com:vml" Requires="v">
                <p:oleObj spid="_x0000_s36891" name="公式" r:id="rId1" imgW="3225800" imgH="838200" progId="Equation.3">
                  <p:embed/>
                </p:oleObj>
              </mc:Choice>
              <mc:Fallback>
                <p:oleObj name="公式" r:id="rId1" imgW="3225800" imgH="8382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 y="1974850"/>
                        <a:ext cx="285877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19" name="Object 3"/>
          <p:cNvGraphicFramePr>
            <a:graphicFrameLocks noChangeAspect="1"/>
          </p:cNvGraphicFramePr>
          <p:nvPr/>
        </p:nvGraphicFramePr>
        <p:xfrm>
          <a:off x="3981450" y="2025650"/>
          <a:ext cx="2295525" cy="670560"/>
        </p:xfrm>
        <a:graphic>
          <a:graphicData uri="http://schemas.openxmlformats.org/presentationml/2006/ole">
            <mc:AlternateContent xmlns:mc="http://schemas.openxmlformats.org/markup-compatibility/2006">
              <mc:Choice xmlns:v="urn:schemas-microsoft-com:vml" Requires="v">
                <p:oleObj spid="_x0000_s36892" name="公式" r:id="rId3" imgW="2870200" imgH="838200" progId="Equation.3">
                  <p:embed/>
                </p:oleObj>
              </mc:Choice>
              <mc:Fallback>
                <p:oleObj name="公式" r:id="rId3" imgW="2870200" imgH="838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450" y="2025650"/>
                        <a:ext cx="2295525" cy="670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0" name="Text Box 4"/>
          <p:cNvSpPr txBox="1">
            <a:spLocks noChangeArrowheads="1"/>
          </p:cNvSpPr>
          <p:nvPr/>
        </p:nvSpPr>
        <p:spPr bwMode="auto">
          <a:xfrm>
            <a:off x="838200" y="3124200"/>
            <a:ext cx="232537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rgbClr val="000000"/>
                </a:solidFill>
                <a:latin typeface="Times New Roman" panose="02020603050405020304" pitchFamily="18" charset="0"/>
                <a:ea typeface="宋体" panose="02010600030101010101" pitchFamily="2" charset="-122"/>
              </a:rPr>
              <a:t>于是所求概率为</a:t>
            </a:r>
            <a:endParaRPr lang="zh-CN" altLang="en-US" b="1">
              <a:solidFill>
                <a:srgbClr val="000000"/>
              </a:solidFill>
              <a:latin typeface="Times New Roman" panose="02020603050405020304" pitchFamily="18" charset="0"/>
              <a:ea typeface="宋体" panose="02010600030101010101" pitchFamily="2" charset="-122"/>
            </a:endParaRPr>
          </a:p>
        </p:txBody>
      </p:sp>
      <p:graphicFrame>
        <p:nvGraphicFramePr>
          <p:cNvPr id="86021" name="Object 5"/>
          <p:cNvGraphicFramePr>
            <a:graphicFrameLocks noChangeAspect="1"/>
          </p:cNvGraphicFramePr>
          <p:nvPr/>
        </p:nvGraphicFramePr>
        <p:xfrm>
          <a:off x="914400" y="3962400"/>
          <a:ext cx="1079500" cy="457200"/>
        </p:xfrm>
        <a:graphic>
          <a:graphicData uri="http://schemas.openxmlformats.org/presentationml/2006/ole">
            <mc:AlternateContent xmlns:mc="http://schemas.openxmlformats.org/markup-compatibility/2006">
              <mc:Choice xmlns:v="urn:schemas-microsoft-com:vml" Requires="v">
                <p:oleObj spid="_x0000_s36893" name="Equation" r:id="rId5" imgW="1079500" imgH="457200" progId="Equation.3">
                  <p:embed/>
                </p:oleObj>
              </mc:Choice>
              <mc:Fallback>
                <p:oleObj name="Equation" r:id="rId5" imgW="10795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962400"/>
                        <a:ext cx="1079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2" name="Object 6"/>
          <p:cNvGraphicFramePr>
            <a:graphicFrameLocks noChangeAspect="1"/>
          </p:cNvGraphicFramePr>
          <p:nvPr/>
        </p:nvGraphicFramePr>
        <p:xfrm>
          <a:off x="2057400" y="4652010"/>
          <a:ext cx="3706495" cy="824865"/>
        </p:xfrm>
        <a:graphic>
          <a:graphicData uri="http://schemas.openxmlformats.org/presentationml/2006/ole">
            <mc:AlternateContent xmlns:mc="http://schemas.openxmlformats.org/markup-compatibility/2006">
              <mc:Choice xmlns:v="urn:schemas-microsoft-com:vml" Requires="v">
                <p:oleObj spid="_x0000_s36894" name="Equation" r:id="rId7" imgW="4051300" imgH="901700" progId="Equation.3">
                  <p:embed/>
                </p:oleObj>
              </mc:Choice>
              <mc:Fallback>
                <p:oleObj name="Equation" r:id="rId7" imgW="4051300" imgH="9017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4652010"/>
                        <a:ext cx="3706495" cy="824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3" name="Object 7"/>
          <p:cNvGraphicFramePr>
            <a:graphicFrameLocks noChangeAspect="1"/>
          </p:cNvGraphicFramePr>
          <p:nvPr/>
        </p:nvGraphicFramePr>
        <p:xfrm>
          <a:off x="2057400" y="4038600"/>
          <a:ext cx="4330700" cy="393700"/>
        </p:xfrm>
        <a:graphic>
          <a:graphicData uri="http://schemas.openxmlformats.org/presentationml/2006/ole">
            <mc:AlternateContent xmlns:mc="http://schemas.openxmlformats.org/markup-compatibility/2006">
              <mc:Choice xmlns:v="urn:schemas-microsoft-com:vml" Requires="v">
                <p:oleObj spid="_x0000_s36895" name="Equation" r:id="rId9" imgW="4330700" imgH="393700" progId="Equation.3">
                  <p:embed/>
                </p:oleObj>
              </mc:Choice>
              <mc:Fallback>
                <p:oleObj name="Equation" r:id="rId9" imgW="4330700" imgH="3937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4038600"/>
                        <a:ext cx="4330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4" name="Object 8"/>
          <p:cNvGraphicFramePr>
            <a:graphicFrameLocks noChangeAspect="1"/>
          </p:cNvGraphicFramePr>
          <p:nvPr/>
        </p:nvGraphicFramePr>
        <p:xfrm>
          <a:off x="5855335" y="4645660"/>
          <a:ext cx="647700" cy="825500"/>
        </p:xfrm>
        <a:graphic>
          <a:graphicData uri="http://schemas.openxmlformats.org/presentationml/2006/ole">
            <mc:AlternateContent xmlns:mc="http://schemas.openxmlformats.org/markup-compatibility/2006">
              <mc:Choice xmlns:v="urn:schemas-microsoft-com:vml" Requires="v">
                <p:oleObj spid="_x0000_s36896" name="Equation" r:id="rId11" imgW="647700" imgH="825500" progId="Equation.3">
                  <p:embed/>
                </p:oleObj>
              </mc:Choice>
              <mc:Fallback>
                <p:oleObj name="Equation" r:id="rId11" imgW="647700" imgH="8255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55335" y="4645660"/>
                        <a:ext cx="6477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3" name="Object 9"/>
          <p:cNvGraphicFramePr>
            <a:graphicFrameLocks noChangeAspect="1"/>
          </p:cNvGraphicFramePr>
          <p:nvPr/>
        </p:nvGraphicFramePr>
        <p:xfrm>
          <a:off x="3635375" y="1003300"/>
          <a:ext cx="2192020" cy="640080"/>
        </p:xfrm>
        <a:graphic>
          <a:graphicData uri="http://schemas.openxmlformats.org/presentationml/2006/ole">
            <mc:AlternateContent xmlns:mc="http://schemas.openxmlformats.org/markup-compatibility/2006">
              <mc:Choice xmlns:v="urn:schemas-microsoft-com:vml" Requires="v">
                <p:oleObj spid="_x0000_s36897" name="公式" r:id="rId13" imgW="2870200" imgH="838200" progId="Equation.3">
                  <p:embed/>
                </p:oleObj>
              </mc:Choice>
              <mc:Fallback>
                <p:oleObj name="公式" r:id="rId13" imgW="2870200" imgH="8382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5375" y="1003300"/>
                        <a:ext cx="2192020" cy="640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4" name="Object 10"/>
          <p:cNvGraphicFramePr>
            <a:graphicFrameLocks noChangeAspect="1"/>
          </p:cNvGraphicFramePr>
          <p:nvPr/>
        </p:nvGraphicFramePr>
        <p:xfrm>
          <a:off x="919480" y="930275"/>
          <a:ext cx="2688590" cy="742315"/>
        </p:xfrm>
        <a:graphic>
          <a:graphicData uri="http://schemas.openxmlformats.org/presentationml/2006/ole">
            <mc:AlternateContent xmlns:mc="http://schemas.openxmlformats.org/markup-compatibility/2006">
              <mc:Choice xmlns:v="urn:schemas-microsoft-com:vml" Requires="v">
                <p:oleObj spid="_x0000_s36898" name="公式" r:id="rId15" imgW="3035300" imgH="838200" progId="Equation.3">
                  <p:embed/>
                </p:oleObj>
              </mc:Choice>
              <mc:Fallback>
                <p:oleObj name="公式" r:id="rId15" imgW="3035300" imgH="8382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9480" y="930275"/>
                        <a:ext cx="2688590" cy="742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8" name="Rectangle 11"/>
          <p:cNvSpPr txBox="1">
            <a:spLocks noChangeArrowheads="1"/>
          </p:cNvSpPr>
          <p:nvPr/>
        </p:nvSpPr>
        <p:spPr bwMode="auto">
          <a:xfrm>
            <a:off x="37783" y="140335"/>
            <a:ext cx="2881312"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600" b="1">
                <a:solidFill>
                  <a:srgbClr val="0000FF"/>
                </a:solidFill>
                <a:latin typeface="黑体" panose="02010609060101010101" pitchFamily="49" charset="-122"/>
                <a:ea typeface="黑体" panose="02010609060101010101" pitchFamily="49" charset="-122"/>
              </a:rPr>
              <a:t>六、典型例题</a:t>
            </a:r>
            <a:endParaRPr lang="zh-CN" altLang="en-US" sz="2600" b="1">
              <a:solidFill>
                <a:srgbClr val="0000FF"/>
              </a:solidFill>
              <a:latin typeface="黑体" panose="02010609060101010101" pitchFamily="49" charset="-122"/>
              <a:ea typeface="黑体" panose="02010609060101010101" pitchFamily="49" charset="-122"/>
            </a:endParaRPr>
          </a:p>
        </p:txBody>
      </p:sp>
      <p:sp>
        <p:nvSpPr>
          <p:cNvPr id="31765" name="Rectangle 15"/>
          <p:cNvSpPr/>
          <p:nvPr>
            <p:custDataLst>
              <p:tags r:id="rId1"/>
            </p:custDataLst>
          </p:nvPr>
        </p:nvSpPr>
        <p:spPr>
          <a:xfrm>
            <a:off x="215900" y="691833"/>
            <a:ext cx="8604250" cy="1568450"/>
          </a:xfrm>
          <a:prstGeom prst="rect">
            <a:avLst/>
          </a:prstGeom>
          <a:noFill/>
          <a:ln w="9525">
            <a:noFill/>
          </a:ln>
        </p:spPr>
        <p:txBody>
          <a:bodyPr>
            <a:spAutoFit/>
          </a:bodyPr>
          <a:p>
            <a:pPr algn="just"/>
            <a:r>
              <a:rPr lang="en-US" altLang="zh-CN" sz="2400" b="1" dirty="0">
                <a:latin typeface="楷体_GB2312" pitchFamily="49" charset="-122"/>
              </a:rPr>
              <a:t>   </a:t>
            </a:r>
            <a:r>
              <a:rPr lang="en-US" altLang="zh-CN" sz="2400" b="1" dirty="0">
                <a:solidFill>
                  <a:srgbClr val="0000FF"/>
                </a:solidFill>
                <a:latin typeface="宋体" panose="02010600030101010101" pitchFamily="2" charset="-122"/>
                <a:cs typeface="楷体" panose="02010609060101010101" charset="-122"/>
                <a:sym typeface="+mn-ea"/>
              </a:rPr>
              <a:t>例</a:t>
            </a:r>
            <a:r>
              <a:rPr lang="en-US" altLang="zh-CN" sz="2400" b="1" dirty="0">
                <a:solidFill>
                  <a:srgbClr val="0000FF"/>
                </a:solidFill>
                <a:latin typeface="Times New Roman" panose="02020603050405020304" pitchFamily="18" charset="0"/>
                <a:ea typeface="楷体" panose="02010609060101010101" charset="-122"/>
                <a:cs typeface="Times New Roman" panose="02020603050405020304" pitchFamily="18" charset="0"/>
                <a:sym typeface="+mn-ea"/>
              </a:rPr>
              <a:t>1.2.6</a:t>
            </a:r>
            <a:r>
              <a:rPr lang="en-US" altLang="zh-CN" sz="2400" b="1" dirty="0">
                <a:latin typeface="楷体_GB2312" pitchFamily="49" charset="-122"/>
              </a:rPr>
              <a:t> </a:t>
            </a:r>
            <a:r>
              <a:rPr lang="zh-CN" altLang="en-US" sz="2400" b="1" dirty="0">
                <a:latin typeface="楷体_GB2312" pitchFamily="49" charset="-122"/>
              </a:rPr>
              <a:t>设某城市共有</a:t>
            </a:r>
            <a:r>
              <a:rPr lang="en-US" altLang="zh-CN" sz="2400" b="1" i="1" dirty="0">
                <a:latin typeface="Times New Roman" panose="02020603050405020304" pitchFamily="18" charset="0"/>
                <a:cs typeface="Times New Roman" panose="02020603050405020304" pitchFamily="18" charset="0"/>
              </a:rPr>
              <a:t>N</a:t>
            </a:r>
            <a:r>
              <a:rPr lang="zh-CN" altLang="en-US" sz="2400" b="1" dirty="0">
                <a:latin typeface="楷体_GB2312" pitchFamily="49" charset="-122"/>
              </a:rPr>
              <a:t>辆汽车，车牌号码从</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楷体_GB2312" pitchFamily="49" charset="-122"/>
              </a:rPr>
              <a:t>到</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楷体_GB2312" pitchFamily="49" charset="-122"/>
              </a:rPr>
              <a:t> 有一个人将他所遇到的该城市的</a:t>
            </a:r>
            <a:r>
              <a:rPr lang="en-US" altLang="zh-CN" sz="2400" b="1" i="1" dirty="0">
                <a:latin typeface="Times New Roman" panose="02020603050405020304" pitchFamily="18" charset="0"/>
                <a:cs typeface="Times New Roman" panose="02020603050405020304" pitchFamily="18" charset="0"/>
              </a:rPr>
              <a:t>n</a:t>
            </a:r>
            <a:r>
              <a:rPr lang="zh-CN" altLang="en-US" sz="2400" b="1" dirty="0">
                <a:latin typeface="楷体_GB2312" pitchFamily="49" charset="-122"/>
              </a:rPr>
              <a:t>辆汽车的车牌号码</a:t>
            </a:r>
            <a:r>
              <a:rPr lang="en-US" altLang="zh-CN" sz="2400" b="1" dirty="0">
                <a:latin typeface="楷体_GB2312" pitchFamily="49" charset="-122"/>
              </a:rPr>
              <a:t>(</a:t>
            </a:r>
            <a:r>
              <a:rPr lang="zh-CN" altLang="en-US" sz="2400" b="1" dirty="0">
                <a:latin typeface="楷体_GB2312" pitchFamily="49" charset="-122"/>
              </a:rPr>
              <a:t>可能有重复的号码</a:t>
            </a:r>
            <a:r>
              <a:rPr lang="en-US" altLang="zh-CN" sz="2400" b="1" dirty="0">
                <a:latin typeface="楷体_GB2312" pitchFamily="49" charset="-122"/>
              </a:rPr>
              <a:t>)</a:t>
            </a:r>
            <a:r>
              <a:rPr lang="zh-CN" altLang="en-US" sz="2400" b="1" dirty="0">
                <a:latin typeface="楷体_GB2312" pitchFamily="49" charset="-122"/>
              </a:rPr>
              <a:t>全部抄下来，假设每辆汽车被遇到的机会相同，求抄到的最大号码恰好为</a:t>
            </a:r>
            <a:r>
              <a:rPr lang="en-US" altLang="zh-CN" sz="2400" b="1" dirty="0">
                <a:latin typeface="楷体_GB2312" pitchFamily="49" charset="-122"/>
              </a:rPr>
              <a:t> </a:t>
            </a:r>
            <a:r>
              <a:rPr lang="en-US" altLang="zh-CN" sz="2400" b="1" i="1" dirty="0">
                <a:latin typeface="Times New Roman" panose="02020603050405020304" pitchFamily="18" charset="0"/>
                <a:cs typeface="Times New Roman" panose="02020603050405020304" pitchFamily="18" charset="0"/>
              </a:rPr>
              <a:t>k</a:t>
            </a:r>
            <a:r>
              <a:rPr lang="zh-CN" altLang="en-US" sz="2400" b="1" dirty="0">
                <a:latin typeface="楷体_GB2312" pitchFamily="49" charset="-122"/>
              </a:rPr>
              <a:t> </a:t>
            </a:r>
            <a:r>
              <a:rPr lang="en-US" altLang="zh-CN" sz="2400" b="1"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k</a:t>
            </a:r>
            <a:r>
              <a:rPr lang="en-US" altLang="zh-CN" sz="2400" b="1" dirty="0">
                <a:latin typeface="Times New Roman" panose="02020603050405020304" pitchFamily="18" charset="0"/>
                <a:cs typeface="Times New Roman" panose="02020603050405020304" pitchFamily="18" charset="0"/>
                <a:sym typeface="+mn-ea"/>
              </a:rPr>
              <a:t>≤</a:t>
            </a:r>
            <a:r>
              <a:rPr lang="en-US" altLang="zh-CN" sz="2400" b="1" i="1" dirty="0">
                <a:latin typeface="Times New Roman" panose="02020603050405020304" pitchFamily="18" charset="0"/>
                <a:cs typeface="Times New Roman" panose="02020603050405020304" pitchFamily="18" charset="0"/>
                <a:sym typeface="+mn-ea"/>
              </a:rPr>
              <a:t>n</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楷体_GB2312" pitchFamily="49" charset="-122"/>
              </a:rPr>
              <a:t>的概率．</a:t>
            </a:r>
            <a:endParaRPr lang="zh-CN" altLang="en-US" sz="2400" b="1" dirty="0">
              <a:latin typeface="楷体_GB2312" pitchFamily="49" charset="-122"/>
            </a:endParaRPr>
          </a:p>
        </p:txBody>
      </p:sp>
      <p:sp>
        <p:nvSpPr>
          <p:cNvPr id="31777" name="Rectangle 23"/>
          <p:cNvSpPr/>
          <p:nvPr>
            <p:custDataLst>
              <p:tags r:id="rId2"/>
            </p:custDataLst>
          </p:nvPr>
        </p:nvSpPr>
        <p:spPr>
          <a:xfrm>
            <a:off x="257175" y="2420620"/>
            <a:ext cx="8714105" cy="829945"/>
          </a:xfrm>
          <a:prstGeom prst="rect">
            <a:avLst/>
          </a:prstGeom>
          <a:noFill/>
          <a:ln w="9525">
            <a:noFill/>
          </a:ln>
        </p:spPr>
        <p:txBody>
          <a:bodyPr>
            <a:spAutoFit/>
          </a:bodyPr>
          <a:p>
            <a:pPr algn="l"/>
            <a:r>
              <a:rPr lang="en-US" altLang="zh-CN" sz="2400" b="1" dirty="0">
                <a:latin typeface="楷体_GB2312" pitchFamily="49" charset="-122"/>
              </a:rPr>
              <a:t> </a:t>
            </a:r>
            <a:r>
              <a:rPr lang="zh-CN" altLang="en-US" sz="2400" b="1" dirty="0">
                <a:solidFill>
                  <a:srgbClr val="0033CC"/>
                </a:solidFill>
                <a:latin typeface="楷体_GB2312" pitchFamily="49" charset="-122"/>
              </a:rPr>
              <a:t>解</a:t>
            </a:r>
            <a:r>
              <a:rPr lang="zh-CN" altLang="en-US" sz="2400" b="1" dirty="0">
                <a:latin typeface="楷体_GB2312" pitchFamily="49" charset="-122"/>
              </a:rPr>
              <a:t> 这种抄法可以看作是从</a:t>
            </a:r>
            <a:r>
              <a:rPr lang="en-US" altLang="zh-CN" sz="2400" b="1" i="1" dirty="0">
                <a:latin typeface="Times New Roman" panose="02020603050405020304" pitchFamily="18" charset="0"/>
                <a:cs typeface="Times New Roman" panose="02020603050405020304" pitchFamily="18" charset="0"/>
              </a:rPr>
              <a:t>N</a:t>
            </a:r>
            <a:r>
              <a:rPr lang="zh-CN" altLang="en-US" sz="2400" b="1" i="1" dirty="0">
                <a:latin typeface="Times New Roman" panose="02020603050405020304" pitchFamily="18" charset="0"/>
                <a:cs typeface="Times New Roman" panose="02020603050405020304" pitchFamily="18" charset="0"/>
              </a:rPr>
              <a:t> </a:t>
            </a:r>
            <a:r>
              <a:rPr lang="zh-CN" altLang="en-US" sz="2400" b="1" dirty="0">
                <a:latin typeface="楷体_GB2312" pitchFamily="49" charset="-122"/>
              </a:rPr>
              <a:t>个不同的号码中允许重复地抽取</a:t>
            </a:r>
            <a:r>
              <a:rPr lang="en-US" altLang="zh-CN" sz="2400" b="1" i="1" dirty="0">
                <a:latin typeface="Times New Roman" panose="02020603050405020304" pitchFamily="18" charset="0"/>
                <a:cs typeface="Times New Roman" panose="02020603050405020304" pitchFamily="18" charset="0"/>
              </a:rPr>
              <a:t>n</a:t>
            </a:r>
            <a:r>
              <a:rPr lang="zh-CN" altLang="en-US" sz="2400" b="1" dirty="0">
                <a:latin typeface="楷体_GB2312" pitchFamily="49" charset="-122"/>
              </a:rPr>
              <a:t>个号码的排列，</a:t>
            </a:r>
            <a:r>
              <a:rPr lang="zh-CN" altLang="en-US" sz="2400" b="1" dirty="0">
                <a:latin typeface="Times New Roman" panose="02020603050405020304" pitchFamily="18" charset="0"/>
                <a:sym typeface="+mn-ea"/>
              </a:rPr>
              <a:t>共有</a:t>
            </a:r>
            <a:r>
              <a:rPr lang="en-US" altLang="zh-CN" sz="2400" b="1" i="1" dirty="0">
                <a:latin typeface="Times New Roman" panose="02020603050405020304" pitchFamily="18" charset="0"/>
                <a:cs typeface="Times New Roman" panose="02020603050405020304" pitchFamily="18" charset="0"/>
                <a:sym typeface="+mn-ea"/>
              </a:rPr>
              <a:t>N</a:t>
            </a:r>
            <a:r>
              <a:rPr lang="en-US" altLang="zh-CN" sz="2400" b="1" i="1" baseline="30000" dirty="0">
                <a:latin typeface="Times New Roman" panose="02020603050405020304" pitchFamily="18" charset="0"/>
                <a:cs typeface="Times New Roman" panose="02020603050405020304" pitchFamily="18" charset="0"/>
                <a:sym typeface="+mn-ea"/>
              </a:rPr>
              <a:t>n</a:t>
            </a:r>
            <a:r>
              <a:rPr lang="zh-CN" altLang="en-US" sz="2400" b="1" i="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sym typeface="+mn-ea"/>
              </a:rPr>
              <a:t>种可能的取法，这是基本事件的总数．</a:t>
            </a:r>
            <a:r>
              <a:rPr lang="zh-CN" altLang="en-US" sz="2400" dirty="0">
                <a:latin typeface="Times New Roman" panose="02020603050405020304" pitchFamily="18" charset="0"/>
                <a:sym typeface="+mn-ea"/>
              </a:rPr>
              <a:t> </a:t>
            </a:r>
            <a:endParaRPr lang="zh-CN" altLang="en-US" sz="2400" b="1" dirty="0">
              <a:latin typeface="楷体_GB2312" pitchFamily="49" charset="-122"/>
            </a:endParaRPr>
          </a:p>
        </p:txBody>
      </p:sp>
      <p:grpSp>
        <p:nvGrpSpPr>
          <p:cNvPr id="10" name="组合 9"/>
          <p:cNvGrpSpPr/>
          <p:nvPr/>
        </p:nvGrpSpPr>
        <p:grpSpPr>
          <a:xfrm>
            <a:off x="179070" y="3429000"/>
            <a:ext cx="7777480" cy="508635"/>
            <a:chOff x="282" y="5513"/>
            <a:chExt cx="12248" cy="801"/>
          </a:xfrm>
        </p:grpSpPr>
        <p:sp>
          <p:nvSpPr>
            <p:cNvPr id="31776" name="Rectangle 25"/>
            <p:cNvSpPr/>
            <p:nvPr>
              <p:custDataLst>
                <p:tags r:id="rId3"/>
              </p:custDataLst>
            </p:nvPr>
          </p:nvSpPr>
          <p:spPr>
            <a:xfrm>
              <a:off x="282" y="5590"/>
              <a:ext cx="12248" cy="725"/>
            </a:xfrm>
            <a:prstGeom prst="rect">
              <a:avLst/>
            </a:prstGeom>
            <a:noFill/>
            <a:ln w="9525">
              <a:noFill/>
            </a:ln>
          </p:spPr>
          <p:txBody>
            <a:bodyPr>
              <a:spAutoFit/>
            </a:bodyPr>
            <a:p>
              <a:pPr algn="l"/>
              <a:r>
                <a:rPr lang="en-US" altLang="zh-CN" sz="2400" b="1" dirty="0">
                  <a:latin typeface="楷体_GB2312" pitchFamily="49" charset="-122"/>
                </a:rPr>
                <a:t>    </a:t>
              </a:r>
              <a:r>
                <a:rPr lang="zh-CN" altLang="en-US" sz="2400" b="1" dirty="0">
                  <a:latin typeface="楷体_GB2312" pitchFamily="49" charset="-122"/>
                </a:rPr>
                <a:t>因为最大车牌号码不大于</a:t>
              </a:r>
              <a:r>
                <a:rPr lang="en-US" altLang="zh-CN" sz="2400" b="1" i="1" dirty="0">
                  <a:latin typeface="Times New Roman" panose="02020603050405020304" pitchFamily="18" charset="0"/>
                  <a:cs typeface="Times New Roman" panose="02020603050405020304" pitchFamily="18" charset="0"/>
                </a:rPr>
                <a:t>k </a:t>
              </a:r>
              <a:r>
                <a:rPr lang="zh-CN" altLang="en-US" sz="2400" b="1" dirty="0">
                  <a:latin typeface="楷体_GB2312" pitchFamily="49" charset="-122"/>
                </a:rPr>
                <a:t>的取法共有  </a:t>
              </a:r>
              <a:r>
                <a:rPr lang="en-US" altLang="zh-CN" sz="2400" b="1" dirty="0">
                  <a:latin typeface="楷体_GB2312" pitchFamily="49" charset="-122"/>
                </a:rPr>
                <a:t> </a:t>
              </a:r>
              <a:r>
                <a:rPr lang="zh-CN" altLang="en-US" sz="2400" b="1" dirty="0">
                  <a:latin typeface="楷体_GB2312" pitchFamily="49" charset="-122"/>
                </a:rPr>
                <a:t>种，</a:t>
              </a:r>
              <a:endParaRPr lang="zh-CN" altLang="en-US" sz="2400" b="1" dirty="0">
                <a:latin typeface="楷体_GB2312" pitchFamily="49" charset="-122"/>
              </a:endParaRPr>
            </a:p>
          </p:txBody>
        </p:sp>
        <p:graphicFrame>
          <p:nvGraphicFramePr>
            <p:cNvPr id="31762" name="Object 32"/>
            <p:cNvGraphicFramePr/>
            <p:nvPr>
              <p:custDataLst>
                <p:tags r:id="rId4"/>
              </p:custDataLst>
            </p:nvPr>
          </p:nvGraphicFramePr>
          <p:xfrm>
            <a:off x="9526" y="5513"/>
            <a:ext cx="695" cy="755"/>
          </p:xfrm>
          <a:graphic>
            <a:graphicData uri="http://schemas.openxmlformats.org/presentationml/2006/ole">
              <mc:AlternateContent xmlns:mc="http://schemas.openxmlformats.org/markup-compatibility/2006">
                <mc:Choice xmlns:v="urn:schemas-microsoft-com:vml" Requires="v">
                  <p:oleObj spid="_x0000_s3293" name="" r:id="rId5" imgW="203200" imgH="228600" progId="Equation.DSMT4">
                    <p:embed/>
                  </p:oleObj>
                </mc:Choice>
                <mc:Fallback>
                  <p:oleObj name="" r:id="rId5" imgW="203200" imgH="228600" progId="Equation.DSMT4">
                    <p:embed/>
                    <p:pic>
                      <p:nvPicPr>
                        <p:cNvPr id="0" name="图片 3292"/>
                        <p:cNvPicPr/>
                        <p:nvPr/>
                      </p:nvPicPr>
                      <p:blipFill>
                        <a:blip r:embed="rId6"/>
                        <a:stretch>
                          <a:fillRect/>
                        </a:stretch>
                      </p:blipFill>
                      <p:spPr>
                        <a:xfrm>
                          <a:off x="9526" y="5513"/>
                          <a:ext cx="695" cy="755"/>
                        </a:xfrm>
                        <a:prstGeom prst="rect">
                          <a:avLst/>
                        </a:prstGeom>
                        <a:noFill/>
                        <a:ln w="38100">
                          <a:noFill/>
                          <a:miter/>
                        </a:ln>
                      </p:spPr>
                    </p:pic>
                  </p:oleObj>
                </mc:Fallback>
              </mc:AlternateContent>
            </a:graphicData>
          </a:graphic>
        </p:graphicFrame>
      </p:grpSp>
      <p:grpSp>
        <p:nvGrpSpPr>
          <p:cNvPr id="8" name="组合 7"/>
          <p:cNvGrpSpPr/>
          <p:nvPr/>
        </p:nvGrpSpPr>
        <p:grpSpPr>
          <a:xfrm>
            <a:off x="287655" y="5349240"/>
            <a:ext cx="8676640" cy="459740"/>
            <a:chOff x="453" y="8085"/>
            <a:chExt cx="13664" cy="724"/>
          </a:xfrm>
        </p:grpSpPr>
        <p:sp>
          <p:nvSpPr>
            <p:cNvPr id="31775" name="Rectangle 35"/>
            <p:cNvSpPr/>
            <p:nvPr>
              <p:custDataLst>
                <p:tags r:id="rId7"/>
              </p:custDataLst>
            </p:nvPr>
          </p:nvSpPr>
          <p:spPr>
            <a:xfrm>
              <a:off x="453" y="8085"/>
              <a:ext cx="13665" cy="725"/>
            </a:xfrm>
            <a:prstGeom prst="rect">
              <a:avLst/>
            </a:prstGeom>
            <a:noFill/>
            <a:ln w="9525">
              <a:noFill/>
            </a:ln>
          </p:spPr>
          <p:txBody>
            <a:bodyPr>
              <a:spAutoFit/>
            </a:bodyPr>
            <a:p>
              <a:pPr indent="266700" algn="just"/>
              <a:r>
                <a:rPr lang="en-US" altLang="zh-CN" sz="2400" b="1" dirty="0">
                  <a:latin typeface="楷体_GB2312" pitchFamily="49" charset="-122"/>
                </a:rPr>
                <a:t>  </a:t>
              </a:r>
              <a:r>
                <a:rPr lang="zh-CN" altLang="en-US" sz="2400" b="1" dirty="0">
                  <a:latin typeface="楷体_GB2312" pitchFamily="49" charset="-122"/>
                </a:rPr>
                <a:t>设  表示事件</a:t>
              </a:r>
              <a:r>
                <a:rPr lang="zh-CN" altLang="en-US" sz="2400" b="1" dirty="0">
                  <a:latin typeface="Times New Roman" panose="02020603050405020304" pitchFamily="18" charset="0"/>
                </a:rPr>
                <a:t>“</a:t>
              </a:r>
              <a:r>
                <a:rPr lang="zh-CN" altLang="en-US" sz="2400" b="1" dirty="0">
                  <a:latin typeface="楷体_GB2312" pitchFamily="49" charset="-122"/>
                </a:rPr>
                <a:t>抄到的最大车牌号码正好为  </a:t>
              </a:r>
              <a:r>
                <a:rPr lang="zh-CN" altLang="en-US" sz="2400" b="1" dirty="0">
                  <a:latin typeface="Times New Roman" panose="02020603050405020304" pitchFamily="18" charset="0"/>
                </a:rPr>
                <a:t>”</a:t>
              </a:r>
              <a:r>
                <a:rPr lang="zh-CN" altLang="en-US" sz="2400" b="1" dirty="0">
                  <a:latin typeface="楷体_GB2312" pitchFamily="49" charset="-122"/>
                </a:rPr>
                <a:t>，则有</a:t>
              </a:r>
              <a:endParaRPr lang="zh-CN" altLang="en-US" sz="2400" b="1" dirty="0">
                <a:latin typeface="楷体_GB2312" pitchFamily="49" charset="-122"/>
              </a:endParaRPr>
            </a:p>
          </p:txBody>
        </p:sp>
        <p:graphicFrame>
          <p:nvGraphicFramePr>
            <p:cNvPr id="31759" name="Object 36"/>
            <p:cNvGraphicFramePr/>
            <p:nvPr>
              <p:custDataLst>
                <p:tags r:id="rId8"/>
              </p:custDataLst>
            </p:nvPr>
          </p:nvGraphicFramePr>
          <p:xfrm>
            <a:off x="1980" y="8185"/>
            <a:ext cx="454" cy="490"/>
          </p:xfrm>
          <a:graphic>
            <a:graphicData uri="http://schemas.openxmlformats.org/presentationml/2006/ole">
              <mc:AlternateContent xmlns:mc="http://schemas.openxmlformats.org/markup-compatibility/2006">
                <mc:Choice xmlns:v="urn:schemas-microsoft-com:vml" Requires="v">
                  <p:oleObj spid="_x0000_s3283" name="" r:id="rId9" imgW="139700" imgH="152400" progId="Equation.3">
                    <p:embed/>
                  </p:oleObj>
                </mc:Choice>
                <mc:Fallback>
                  <p:oleObj name="" r:id="rId9" imgW="139700" imgH="152400" progId="Equation.3">
                    <p:embed/>
                    <p:pic>
                      <p:nvPicPr>
                        <p:cNvPr id="0" name="图片 3282"/>
                        <p:cNvPicPr/>
                        <p:nvPr/>
                      </p:nvPicPr>
                      <p:blipFill>
                        <a:blip r:embed="rId10"/>
                        <a:stretch>
                          <a:fillRect/>
                        </a:stretch>
                      </p:blipFill>
                      <p:spPr>
                        <a:xfrm>
                          <a:off x="1980" y="8185"/>
                          <a:ext cx="454" cy="490"/>
                        </a:xfrm>
                        <a:prstGeom prst="rect">
                          <a:avLst/>
                        </a:prstGeom>
                        <a:noFill/>
                        <a:ln w="38100">
                          <a:noFill/>
                          <a:miter/>
                        </a:ln>
                      </p:spPr>
                    </p:pic>
                  </p:oleObj>
                </mc:Fallback>
              </mc:AlternateContent>
            </a:graphicData>
          </a:graphic>
        </p:graphicFrame>
        <p:graphicFrame>
          <p:nvGraphicFramePr>
            <p:cNvPr id="31760" name="Object 37"/>
            <p:cNvGraphicFramePr/>
            <p:nvPr>
              <p:custDataLst>
                <p:tags r:id="rId11"/>
              </p:custDataLst>
            </p:nvPr>
          </p:nvGraphicFramePr>
          <p:xfrm>
            <a:off x="10743" y="8133"/>
            <a:ext cx="464" cy="610"/>
          </p:xfrm>
          <a:graphic>
            <a:graphicData uri="http://schemas.openxmlformats.org/presentationml/2006/ole">
              <mc:AlternateContent xmlns:mc="http://schemas.openxmlformats.org/markup-compatibility/2006">
                <mc:Choice xmlns:v="urn:schemas-microsoft-com:vml" Requires="v">
                  <p:oleObj spid="_x0000_s3288" name="" r:id="rId12" imgW="127000" imgH="165100" progId="Equation.3">
                    <p:embed/>
                  </p:oleObj>
                </mc:Choice>
                <mc:Fallback>
                  <p:oleObj name="" r:id="rId12" imgW="127000" imgH="165100" progId="Equation.3">
                    <p:embed/>
                    <p:pic>
                      <p:nvPicPr>
                        <p:cNvPr id="0" name="图片 3287"/>
                        <p:cNvPicPr/>
                        <p:nvPr/>
                      </p:nvPicPr>
                      <p:blipFill>
                        <a:blip r:embed="rId13"/>
                        <a:stretch>
                          <a:fillRect/>
                        </a:stretch>
                      </p:blipFill>
                      <p:spPr>
                        <a:xfrm>
                          <a:off x="10743" y="8133"/>
                          <a:ext cx="464" cy="610"/>
                        </a:xfrm>
                        <a:prstGeom prst="rect">
                          <a:avLst/>
                        </a:prstGeom>
                        <a:noFill/>
                        <a:ln w="38100">
                          <a:noFill/>
                          <a:miter/>
                        </a:ln>
                      </p:spPr>
                    </p:pic>
                  </p:oleObj>
                </mc:Fallback>
              </mc:AlternateContent>
            </a:graphicData>
          </a:graphic>
        </p:graphicFrame>
      </p:grpSp>
      <p:graphicFrame>
        <p:nvGraphicFramePr>
          <p:cNvPr id="25638" name="Object 38"/>
          <p:cNvGraphicFramePr/>
          <p:nvPr>
            <p:custDataLst>
              <p:tags r:id="rId14"/>
            </p:custDataLst>
          </p:nvPr>
        </p:nvGraphicFramePr>
        <p:xfrm>
          <a:off x="3117850" y="6006783"/>
          <a:ext cx="2562225" cy="838200"/>
        </p:xfrm>
        <a:graphic>
          <a:graphicData uri="http://schemas.openxmlformats.org/presentationml/2006/ole">
            <mc:AlternateContent xmlns:mc="http://schemas.openxmlformats.org/markup-compatibility/2006">
              <mc:Choice xmlns:v="urn:schemas-microsoft-com:vml" Requires="v">
                <p:oleObj spid="_x0000_s3292" name="" r:id="rId15" imgW="1295400" imgH="419100" progId="Equation.DSMT4">
                  <p:embed/>
                </p:oleObj>
              </mc:Choice>
              <mc:Fallback>
                <p:oleObj name="" r:id="rId15" imgW="1295400" imgH="419100" progId="Equation.DSMT4">
                  <p:embed/>
                  <p:pic>
                    <p:nvPicPr>
                      <p:cNvPr id="0" name="图片 3291"/>
                      <p:cNvPicPr/>
                      <p:nvPr/>
                    </p:nvPicPr>
                    <p:blipFill>
                      <a:blip r:embed="rId16"/>
                      <a:stretch>
                        <a:fillRect/>
                      </a:stretch>
                    </p:blipFill>
                    <p:spPr>
                      <a:xfrm>
                        <a:off x="3117850" y="6006783"/>
                        <a:ext cx="2562225" cy="838200"/>
                      </a:xfrm>
                      <a:prstGeom prst="rect">
                        <a:avLst/>
                      </a:prstGeom>
                      <a:noFill/>
                      <a:ln w="38100">
                        <a:noFill/>
                        <a:miter/>
                      </a:ln>
                    </p:spPr>
                  </p:pic>
                </p:oleObj>
              </mc:Fallback>
            </mc:AlternateContent>
          </a:graphicData>
        </a:graphic>
      </p:graphicFrame>
      <p:sp>
        <p:nvSpPr>
          <p:cNvPr id="31773" name="Rectangle 42"/>
          <p:cNvSpPr/>
          <p:nvPr>
            <p:custDataLst>
              <p:tags r:id="rId17"/>
            </p:custDataLst>
          </p:nvPr>
        </p:nvSpPr>
        <p:spPr>
          <a:xfrm>
            <a:off x="605155" y="4076065"/>
            <a:ext cx="8789670" cy="460375"/>
          </a:xfrm>
          <a:prstGeom prst="rect">
            <a:avLst/>
          </a:prstGeom>
          <a:noFill/>
          <a:ln w="9525">
            <a:noFill/>
          </a:ln>
        </p:spPr>
        <p:txBody>
          <a:bodyPr>
            <a:spAutoFit/>
          </a:bodyPr>
          <a:p>
            <a:pPr algn="l"/>
            <a:r>
              <a:rPr lang="zh-CN" altLang="en-US" sz="2400" b="1" dirty="0">
                <a:latin typeface="Times New Roman" panose="02020603050405020304" pitchFamily="18" charset="0"/>
              </a:rPr>
              <a:t>而最大车牌号码不大于</a:t>
            </a:r>
            <a:r>
              <a:rPr lang="en-US" altLang="zh-CN" sz="2400" b="1" i="1" dirty="0">
                <a:latin typeface="Times New Roman" panose="02020603050405020304" pitchFamily="18" charset="0"/>
              </a:rPr>
              <a:t>k</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 的取法共有</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k</a:t>
            </a:r>
            <a:r>
              <a:rPr lang="en-US" altLang="zh-CN" sz="2400" b="1" dirty="0">
                <a:latin typeface="Times New Roman" panose="02020603050405020304" pitchFamily="18" charset="0"/>
              </a:rPr>
              <a:t>-1)</a:t>
            </a:r>
            <a:r>
              <a:rPr lang="en-US" altLang="zh-CN" sz="2400" b="1" i="1" baseline="30000" dirty="0">
                <a:latin typeface="Times New Roman" panose="02020603050405020304" pitchFamily="18" charset="0"/>
              </a:rPr>
              <a:t>n</a:t>
            </a:r>
            <a:r>
              <a:rPr lang="zh-CN" altLang="en-US" sz="2400" b="1" dirty="0">
                <a:latin typeface="Times New Roman" panose="02020603050405020304" pitchFamily="18" charset="0"/>
              </a:rPr>
              <a:t> 种，</a:t>
            </a:r>
            <a:endParaRPr lang="zh-CN" altLang="en-US" sz="2400" dirty="0">
              <a:latin typeface="Times New Roman" panose="02020603050405020304" pitchFamily="18" charset="0"/>
            </a:endParaRPr>
          </a:p>
        </p:txBody>
      </p:sp>
      <p:grpSp>
        <p:nvGrpSpPr>
          <p:cNvPr id="9" name="组合 8"/>
          <p:cNvGrpSpPr/>
          <p:nvPr/>
        </p:nvGrpSpPr>
        <p:grpSpPr>
          <a:xfrm>
            <a:off x="857250" y="4765040"/>
            <a:ext cx="7749540" cy="490855"/>
            <a:chOff x="1350" y="7165"/>
            <a:chExt cx="12204" cy="773"/>
          </a:xfrm>
        </p:grpSpPr>
        <p:graphicFrame>
          <p:nvGraphicFramePr>
            <p:cNvPr id="31754" name="Object 29"/>
            <p:cNvGraphicFramePr/>
            <p:nvPr>
              <p:custDataLst>
                <p:tags r:id="rId18"/>
              </p:custDataLst>
            </p:nvPr>
          </p:nvGraphicFramePr>
          <p:xfrm>
            <a:off x="6861" y="7261"/>
            <a:ext cx="460" cy="600"/>
          </p:xfrm>
          <a:graphic>
            <a:graphicData uri="http://schemas.openxmlformats.org/presentationml/2006/ole">
              <mc:AlternateContent xmlns:mc="http://schemas.openxmlformats.org/markup-compatibility/2006">
                <mc:Choice xmlns:v="urn:schemas-microsoft-com:vml" Requires="v">
                  <p:oleObj spid="_x0000_s3287" name="" r:id="rId19" imgW="127000" imgH="165100" progId="Equation.3">
                    <p:embed/>
                  </p:oleObj>
                </mc:Choice>
                <mc:Fallback>
                  <p:oleObj name="" r:id="rId19" imgW="127000" imgH="165100" progId="Equation.3">
                    <p:embed/>
                    <p:pic>
                      <p:nvPicPr>
                        <p:cNvPr id="0" name="图片 3286"/>
                        <p:cNvPicPr/>
                        <p:nvPr/>
                      </p:nvPicPr>
                      <p:blipFill>
                        <a:blip r:embed="rId20"/>
                        <a:stretch>
                          <a:fillRect/>
                        </a:stretch>
                      </p:blipFill>
                      <p:spPr>
                        <a:xfrm>
                          <a:off x="6861" y="7261"/>
                          <a:ext cx="460" cy="600"/>
                        </a:xfrm>
                        <a:prstGeom prst="rect">
                          <a:avLst/>
                        </a:prstGeom>
                        <a:noFill/>
                        <a:ln w="38100">
                          <a:noFill/>
                          <a:miter/>
                        </a:ln>
                      </p:spPr>
                    </p:pic>
                  </p:oleObj>
                </mc:Fallback>
              </mc:AlternateContent>
            </a:graphicData>
          </a:graphic>
        </p:graphicFrame>
        <p:graphicFrame>
          <p:nvGraphicFramePr>
            <p:cNvPr id="31755" name="Object 30"/>
            <p:cNvGraphicFramePr/>
            <p:nvPr>
              <p:custDataLst>
                <p:tags r:id="rId21"/>
              </p:custDataLst>
            </p:nvPr>
          </p:nvGraphicFramePr>
          <p:xfrm>
            <a:off x="9843" y="7165"/>
            <a:ext cx="2375" cy="753"/>
          </p:xfrm>
          <a:graphic>
            <a:graphicData uri="http://schemas.openxmlformats.org/presentationml/2006/ole">
              <mc:AlternateContent xmlns:mc="http://schemas.openxmlformats.org/markup-compatibility/2006">
                <mc:Choice xmlns:v="urn:schemas-microsoft-com:vml" Requires="v">
                  <p:oleObj spid="_x0000_s3295" name="" r:id="rId22" imgW="723900" imgH="228600" progId="Equation.3">
                    <p:embed/>
                  </p:oleObj>
                </mc:Choice>
                <mc:Fallback>
                  <p:oleObj name="" r:id="rId22" imgW="723900" imgH="228600" progId="Equation.3">
                    <p:embed/>
                    <p:pic>
                      <p:nvPicPr>
                        <p:cNvPr id="0" name="图片 3294"/>
                        <p:cNvPicPr/>
                        <p:nvPr/>
                      </p:nvPicPr>
                      <p:blipFill>
                        <a:blip r:embed="rId23"/>
                        <a:stretch>
                          <a:fillRect/>
                        </a:stretch>
                      </p:blipFill>
                      <p:spPr>
                        <a:xfrm>
                          <a:off x="9843" y="7165"/>
                          <a:ext cx="2375" cy="753"/>
                        </a:xfrm>
                        <a:prstGeom prst="rect">
                          <a:avLst/>
                        </a:prstGeom>
                        <a:noFill/>
                        <a:ln w="38100">
                          <a:noFill/>
                          <a:miter/>
                        </a:ln>
                      </p:spPr>
                    </p:pic>
                  </p:oleObj>
                </mc:Fallback>
              </mc:AlternateContent>
            </a:graphicData>
          </a:graphic>
        </p:graphicFrame>
        <p:sp>
          <p:nvSpPr>
            <p:cNvPr id="31772" name="Rectangle 43"/>
            <p:cNvSpPr/>
            <p:nvPr>
              <p:custDataLst>
                <p:tags r:id="rId24"/>
              </p:custDataLst>
            </p:nvPr>
          </p:nvSpPr>
          <p:spPr>
            <a:xfrm>
              <a:off x="1350" y="7214"/>
              <a:ext cx="12204" cy="725"/>
            </a:xfrm>
            <a:prstGeom prst="rect">
              <a:avLst/>
            </a:prstGeom>
            <a:noFill/>
            <a:ln w="9525">
              <a:noFill/>
            </a:ln>
          </p:spPr>
          <p:txBody>
            <a:bodyPr wrap="none">
              <a:spAutoFit/>
            </a:bodyPr>
            <a:p>
              <a:pPr algn="l"/>
              <a:r>
                <a:rPr lang="zh-CN" altLang="en-US" sz="2400" b="1" dirty="0">
                  <a:latin typeface="Times New Roman" panose="02020603050405020304" pitchFamily="18" charset="0"/>
                </a:rPr>
                <a:t>因此最大车牌号码正好是    的取法共有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种．</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grpSp>
      <p:sp>
        <p:nvSpPr>
          <p:cNvPr id="3" name="文本框 2"/>
          <p:cNvSpPr txBox="1"/>
          <p:nvPr/>
        </p:nvSpPr>
        <p:spPr>
          <a:xfrm>
            <a:off x="260985" y="6435090"/>
            <a:ext cx="3048000" cy="368300"/>
          </a:xfrm>
          <a:prstGeom prst="rect">
            <a:avLst/>
          </a:prstGeom>
          <a:noFill/>
        </p:spPr>
        <p:txBody>
          <a:bodyPr wrap="square" rtlCol="0">
            <a:spAutoFit/>
          </a:bodyPr>
          <a:p>
            <a:r>
              <a:rPr lang="zh-CN" altLang="en-US">
                <a:solidFill>
                  <a:srgbClr val="FF0000"/>
                </a:solidFill>
              </a:rPr>
              <a:t>有放回地摸球模型</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77"/>
                                        </p:tgtEl>
                                        <p:attrNameLst>
                                          <p:attrName>style.visibility</p:attrName>
                                        </p:attrNameLst>
                                      </p:cBhvr>
                                      <p:to>
                                        <p:strVal val="visible"/>
                                      </p:to>
                                    </p:set>
                                    <p:animEffect transition="in" filter="wipe(left)">
                                      <p:cBhvr>
                                        <p:cTn id="7" dur="500"/>
                                        <p:tgtEl>
                                          <p:spTgt spid="317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73"/>
                                        </p:tgtEl>
                                        <p:attrNameLst>
                                          <p:attrName>style.visibility</p:attrName>
                                        </p:attrNameLst>
                                      </p:cBhvr>
                                      <p:to>
                                        <p:strVal val="visible"/>
                                      </p:to>
                                    </p:set>
                                    <p:animEffect transition="in" filter="wipe(left)">
                                      <p:cBhvr>
                                        <p:cTn id="17" dur="500"/>
                                        <p:tgtEl>
                                          <p:spTgt spid="317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638"/>
                                        </p:tgtEl>
                                        <p:attrNameLst>
                                          <p:attrName>style.visibility</p:attrName>
                                        </p:attrNameLst>
                                      </p:cBhvr>
                                      <p:to>
                                        <p:strVal val="visible"/>
                                      </p:to>
                                    </p:set>
                                    <p:animEffect transition="in" filter="blinds(horizontal)">
                                      <p:cBhvr>
                                        <p:cTn id="32" dur="500"/>
                                        <p:tgtEl>
                                          <p:spTgt spid="2563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7" grpId="0"/>
      <p:bldP spid="31773"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Text Box 3"/>
          <p:cNvSpPr txBox="1">
            <a:spLocks noChangeArrowheads="1"/>
          </p:cNvSpPr>
          <p:nvPr>
            <p:custDataLst>
              <p:tags r:id="rId1"/>
            </p:custDataLst>
          </p:nvPr>
        </p:nvSpPr>
        <p:spPr bwMode="auto">
          <a:xfrm>
            <a:off x="914400" y="2852738"/>
            <a:ext cx="76962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30000"/>
              </a:lnSpc>
              <a:spcBef>
                <a:spcPct val="5000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(2)  </a:t>
            </a:r>
            <a:r>
              <a:rPr lang="zh-CN" altLang="en-US" sz="2800" b="1">
                <a:solidFill>
                  <a:schemeClr val="tx1"/>
                </a:solidFill>
                <a:latin typeface="Times New Roman" panose="02020603050405020304" pitchFamily="18" charset="0"/>
                <a:ea typeface="宋体" panose="02010600030101010101" pitchFamily="2" charset="-122"/>
              </a:rPr>
              <a:t>抛硬币次数 </a:t>
            </a:r>
            <a:r>
              <a:rPr lang="en-US" altLang="zh-CN" sz="2800" b="1" i="1">
                <a:solidFill>
                  <a:schemeClr val="tx1"/>
                </a:solidFill>
                <a:latin typeface="Times New Roman" panose="02020603050405020304" pitchFamily="18" charset="0"/>
                <a:ea typeface="宋体" panose="02010600030101010101" pitchFamily="2" charset="-122"/>
              </a:rPr>
              <a:t>n </a:t>
            </a:r>
            <a:r>
              <a:rPr lang="zh-CN" altLang="en-US" sz="2800" b="1">
                <a:solidFill>
                  <a:schemeClr val="tx1"/>
                </a:solidFill>
                <a:latin typeface="Times New Roman" panose="02020603050405020304" pitchFamily="18" charset="0"/>
                <a:ea typeface="宋体" panose="02010600030101010101" pitchFamily="2" charset="-122"/>
              </a:rPr>
              <a:t>较小时</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频率的随机波动幅度较大</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但</a:t>
            </a:r>
            <a:r>
              <a:rPr lang="zh-CN" altLang="en-US" sz="2800" b="1">
                <a:solidFill>
                  <a:srgbClr val="0000FF"/>
                </a:solidFill>
                <a:latin typeface="Times New Roman" panose="02020603050405020304" pitchFamily="18" charset="0"/>
                <a:ea typeface="宋体" panose="02010600030101010101" pitchFamily="2" charset="-122"/>
              </a:rPr>
              <a:t>随 </a:t>
            </a:r>
            <a:r>
              <a:rPr lang="en-US" altLang="zh-CN" sz="2800" b="1" i="1">
                <a:solidFill>
                  <a:srgbClr val="0000FF"/>
                </a:solidFill>
                <a:latin typeface="Times New Roman" panose="02020603050405020304" pitchFamily="18" charset="0"/>
                <a:ea typeface="宋体" panose="02010600030101010101" pitchFamily="2" charset="-122"/>
              </a:rPr>
              <a:t>n</a:t>
            </a:r>
            <a:r>
              <a:rPr lang="en-US" altLang="zh-CN" sz="2800" b="1">
                <a:solidFill>
                  <a:srgbClr val="0000FF"/>
                </a:solidFill>
                <a:latin typeface="Times New Roman" panose="02020603050405020304" pitchFamily="18" charset="0"/>
                <a:ea typeface="宋体" panose="02010600030101010101" pitchFamily="2" charset="-122"/>
              </a:rPr>
              <a:t> </a:t>
            </a:r>
            <a:r>
              <a:rPr lang="zh-CN" altLang="en-US" sz="2800" b="1">
                <a:solidFill>
                  <a:srgbClr val="0000FF"/>
                </a:solidFill>
                <a:latin typeface="Times New Roman" panose="02020603050405020304" pitchFamily="18" charset="0"/>
                <a:ea typeface="宋体" panose="02010600030101010101" pitchFamily="2" charset="-122"/>
              </a:rPr>
              <a:t>的增大 </a:t>
            </a:r>
            <a:r>
              <a:rPr lang="en-US" altLang="zh-CN" sz="2800" b="1">
                <a:solidFill>
                  <a:srgbClr val="0000FF"/>
                </a:solidFill>
                <a:latin typeface="Times New Roman" panose="02020603050405020304" pitchFamily="18" charset="0"/>
                <a:ea typeface="宋体" panose="02010600030101010101" pitchFamily="2" charset="-122"/>
              </a:rPr>
              <a:t>, </a:t>
            </a:r>
            <a:r>
              <a:rPr lang="zh-CN" altLang="en-US" sz="2800" b="1">
                <a:solidFill>
                  <a:srgbClr val="0000FF"/>
                </a:solidFill>
                <a:latin typeface="Times New Roman" panose="02020603050405020304" pitchFamily="18" charset="0"/>
                <a:ea typeface="宋体" panose="02010600030101010101" pitchFamily="2" charset="-122"/>
              </a:rPr>
              <a:t>频率呈现出稳定性</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即当 </a:t>
            </a:r>
            <a:r>
              <a:rPr lang="en-US" altLang="zh-CN" sz="2800" b="1" i="1">
                <a:solidFill>
                  <a:schemeClr val="tx1"/>
                </a:solidFill>
                <a:latin typeface="Times New Roman" panose="02020603050405020304" pitchFamily="18" charset="0"/>
                <a:ea typeface="宋体" panose="02010600030101010101" pitchFamily="2" charset="-122"/>
              </a:rPr>
              <a:t>n</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逐渐增大时频率 总是在 </a:t>
            </a:r>
            <a:r>
              <a:rPr lang="en-US" altLang="zh-CN" sz="2800" b="1">
                <a:solidFill>
                  <a:schemeClr val="tx1"/>
                </a:solidFill>
                <a:latin typeface="Times New Roman" panose="02020603050405020304" pitchFamily="18" charset="0"/>
                <a:ea typeface="宋体" panose="02010600030101010101" pitchFamily="2" charset="-122"/>
              </a:rPr>
              <a:t>0.5 </a:t>
            </a:r>
            <a:r>
              <a:rPr lang="zh-CN" altLang="en-US" sz="2800" b="1">
                <a:solidFill>
                  <a:schemeClr val="tx1"/>
                </a:solidFill>
                <a:latin typeface="Times New Roman" panose="02020603050405020304" pitchFamily="18" charset="0"/>
                <a:ea typeface="宋体" panose="02010600030101010101" pitchFamily="2" charset="-122"/>
              </a:rPr>
              <a:t>附近摆动</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且逐渐稳定于 </a:t>
            </a:r>
            <a:r>
              <a:rPr lang="en-US" altLang="zh-CN" sz="2800" b="1">
                <a:solidFill>
                  <a:schemeClr val="tx1"/>
                </a:solidFill>
                <a:latin typeface="Times New Roman" panose="02020603050405020304" pitchFamily="18" charset="0"/>
                <a:ea typeface="宋体" panose="02010600030101010101" pitchFamily="2" charset="-122"/>
              </a:rPr>
              <a:t>0.5.</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22532" name="Rectangle 4"/>
          <p:cNvSpPr>
            <a:spLocks noChangeArrowheads="1"/>
          </p:cNvSpPr>
          <p:nvPr>
            <p:custDataLst>
              <p:tags r:id="rId2"/>
            </p:custDataLst>
          </p:nvPr>
        </p:nvSpPr>
        <p:spPr bwMode="auto">
          <a:xfrm>
            <a:off x="914400" y="1628775"/>
            <a:ext cx="7620000"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40000"/>
              </a:spcBef>
              <a:spcAft>
                <a:spcPct val="5000"/>
              </a:spcAft>
              <a:buClrTx/>
              <a:buSzTx/>
              <a:buFontTx/>
              <a:buNone/>
            </a:pPr>
            <a:r>
              <a:rPr lang="en-US" altLang="zh-CN" sz="2800" b="1">
                <a:solidFill>
                  <a:schemeClr val="tx1"/>
                </a:solidFill>
                <a:latin typeface="Times New Roman" panose="02020603050405020304" pitchFamily="18" charset="0"/>
                <a:ea typeface="宋体" panose="02010600030101010101" pitchFamily="2" charset="-122"/>
              </a:rPr>
              <a:t>(1)  </a:t>
            </a:r>
            <a:r>
              <a:rPr lang="zh-CN" altLang="en-US" sz="2800" b="1">
                <a:solidFill>
                  <a:schemeClr val="tx1"/>
                </a:solidFill>
                <a:latin typeface="Times New Roman" panose="02020603050405020304" pitchFamily="18" charset="0"/>
                <a:ea typeface="宋体" panose="02010600030101010101" pitchFamily="2" charset="-122"/>
              </a:rPr>
              <a:t>频率有</a:t>
            </a:r>
            <a:r>
              <a:rPr lang="zh-CN" altLang="en-US" sz="2800" b="1">
                <a:solidFill>
                  <a:srgbClr val="0000FF"/>
                </a:solidFill>
                <a:latin typeface="Times New Roman" panose="02020603050405020304" pitchFamily="18" charset="0"/>
                <a:ea typeface="宋体" panose="02010600030101010101" pitchFamily="2" charset="-122"/>
              </a:rPr>
              <a:t>随机波动性</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即对于同样的 </a:t>
            </a:r>
            <a:r>
              <a:rPr lang="en-US" altLang="zh-CN" sz="2800" b="1" i="1">
                <a:solidFill>
                  <a:schemeClr val="tx1"/>
                </a:solidFill>
                <a:latin typeface="Times New Roman" panose="02020603050405020304" pitchFamily="18" charset="0"/>
                <a:ea typeface="宋体" panose="02010600030101010101" pitchFamily="2" charset="-122"/>
              </a:rPr>
              <a:t>n</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所得的</a:t>
            </a:r>
            <a:endParaRPr lang="zh-CN" altLang="en-US" sz="2800" b="1">
              <a:solidFill>
                <a:schemeClr val="tx1"/>
              </a:solidFill>
              <a:latin typeface="Times New Roman" panose="02020603050405020304" pitchFamily="18" charset="0"/>
              <a:ea typeface="宋体" panose="02010600030101010101" pitchFamily="2" charset="-122"/>
            </a:endParaRPr>
          </a:p>
          <a:p>
            <a:pPr eaLnBrk="1" hangingPunct="1">
              <a:spcBef>
                <a:spcPct val="40000"/>
              </a:spcBef>
              <a:spcAft>
                <a:spcPct val="5000"/>
              </a:spcAft>
              <a:buClrTx/>
              <a:buSzTx/>
              <a:buFontTx/>
              <a:buNone/>
            </a:pPr>
            <a:r>
              <a:rPr lang="zh-CN" altLang="en-US" sz="2800" b="1">
                <a:solidFill>
                  <a:schemeClr val="tx1"/>
                </a:solidFill>
                <a:latin typeface="Times New Roman" panose="02020603050405020304" pitchFamily="18" charset="0"/>
                <a:ea typeface="宋体" panose="02010600030101010101" pitchFamily="2" charset="-122"/>
              </a:rPr>
              <a:t> 频率不一定相同</a:t>
            </a:r>
            <a:r>
              <a:rPr lang="en-US" altLang="zh-CN" sz="2800" b="1">
                <a:solidFill>
                  <a:schemeClr val="tx1"/>
                </a:solidFill>
                <a:latin typeface="Times New Roman" panose="02020603050405020304" pitchFamily="18" charset="0"/>
                <a:ea typeface="宋体" panose="02010600030101010101" pitchFamily="2" charset="-122"/>
              </a:rPr>
              <a:t>;</a:t>
            </a:r>
            <a:endParaRPr lang="en-US" altLang="zh-CN" sz="2800" b="1">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ipe(left)">
                                      <p:cBhvr>
                                        <p:cTn id="7" dur="5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wipe(left)">
                                      <p:cBhvr>
                                        <p:cTn id="12"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ldLvl="0" animBg="1" autoUpdateAnimBg="0"/>
      <p:bldP spid="22532" grpId="0" bldLvl="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ChangeArrowheads="1"/>
          </p:cNvSpPr>
          <p:nvPr/>
        </p:nvSpPr>
        <p:spPr bwMode="auto">
          <a:xfrm>
            <a:off x="914400" y="3500755"/>
            <a:ext cx="6539230" cy="103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5000"/>
              </a:spcBef>
              <a:buClrTx/>
              <a:buSzTx/>
              <a:buFontTx/>
              <a:buNone/>
            </a:pPr>
            <a:r>
              <a:rPr lang="zh-CN" altLang="en-US" b="1">
                <a:solidFill>
                  <a:srgbClr val="000000"/>
                </a:solidFill>
                <a:latin typeface="Times New Roman" panose="02020603050405020304" pitchFamily="18" charset="0"/>
                <a:ea typeface="宋体" panose="02010600030101010101" pitchFamily="2" charset="-122"/>
              </a:rPr>
              <a:t>在 </a:t>
            </a:r>
            <a:r>
              <a:rPr lang="en-US" altLang="zh-CN" b="1" i="1">
                <a:solidFill>
                  <a:srgbClr val="000000"/>
                </a:solidFill>
                <a:latin typeface="Times New Roman" panose="02020603050405020304" pitchFamily="18" charset="0"/>
                <a:ea typeface="宋体" panose="02010600030101010101" pitchFamily="2" charset="-122"/>
              </a:rPr>
              <a:t>N </a:t>
            </a:r>
            <a:r>
              <a:rPr lang="zh-CN" altLang="en-US" b="1">
                <a:solidFill>
                  <a:srgbClr val="000000"/>
                </a:solidFill>
                <a:latin typeface="宋体" panose="02010600030101010101" pitchFamily="2" charset="-122"/>
                <a:ea typeface="宋体" panose="02010600030101010101" pitchFamily="2" charset="-122"/>
              </a:rPr>
              <a:t>件产品中抽取</a:t>
            </a:r>
            <a:r>
              <a:rPr lang="en-US" altLang="zh-CN" b="1" i="1">
                <a:solidFill>
                  <a:srgbClr val="000000"/>
                </a:solidFill>
                <a:latin typeface="Times New Roman" panose="02020603050405020304" pitchFamily="18" charset="0"/>
                <a:ea typeface="宋体" panose="02010600030101010101" pitchFamily="2" charset="-122"/>
              </a:rPr>
              <a:t>n</a:t>
            </a:r>
            <a:r>
              <a:rPr lang="zh-CN" altLang="en-US" b="1">
                <a:solidFill>
                  <a:srgbClr val="000000"/>
                </a:solidFill>
                <a:latin typeface="宋体" panose="02010600030101010101" pitchFamily="2" charset="-122"/>
                <a:ea typeface="宋体" panose="02010600030101010101" pitchFamily="2" charset="-122"/>
              </a:rPr>
              <a:t>件</a:t>
            </a:r>
            <a:r>
              <a:rPr lang="en-US" altLang="zh-CN" b="1">
                <a:solidFill>
                  <a:srgbClr val="000000"/>
                </a:solidFill>
                <a:latin typeface="Times New Roman" panose="02020603050405020304" pitchFamily="18" charset="0"/>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rPr>
              <a:t>其中恰有</a:t>
            </a:r>
            <a:r>
              <a:rPr lang="en-US" altLang="zh-CN" b="1" i="1">
                <a:solidFill>
                  <a:srgbClr val="000000"/>
                </a:solidFill>
                <a:latin typeface="Times New Roman" panose="02020603050405020304" pitchFamily="18" charset="0"/>
                <a:ea typeface="宋体" panose="02010600030101010101" pitchFamily="2" charset="-122"/>
              </a:rPr>
              <a:t>k </a:t>
            </a:r>
            <a:r>
              <a:rPr lang="zh-CN" altLang="en-US" b="1">
                <a:solidFill>
                  <a:srgbClr val="000000"/>
                </a:solidFill>
                <a:latin typeface="宋体" panose="02010600030101010101" pitchFamily="2" charset="-122"/>
                <a:ea typeface="宋体" panose="02010600030101010101" pitchFamily="2" charset="-122"/>
              </a:rPr>
              <a:t>件次品的取法</a:t>
            </a:r>
            <a:endParaRPr lang="zh-CN" altLang="en-US" b="1">
              <a:solidFill>
                <a:srgbClr val="000000"/>
              </a:solidFill>
              <a:latin typeface="宋体" panose="02010600030101010101" pitchFamily="2" charset="-122"/>
              <a:ea typeface="宋体" panose="02010600030101010101" pitchFamily="2" charset="-122"/>
            </a:endParaRPr>
          </a:p>
          <a:p>
            <a:pPr eaLnBrk="1" hangingPunct="1">
              <a:spcBef>
                <a:spcPct val="55000"/>
              </a:spcBef>
              <a:buClrTx/>
              <a:buSzTx/>
              <a:buFontTx/>
              <a:buNone/>
            </a:pPr>
            <a:r>
              <a:rPr lang="zh-CN" altLang="en-US" b="1">
                <a:solidFill>
                  <a:srgbClr val="000000"/>
                </a:solidFill>
                <a:latin typeface="宋体" panose="02010600030101010101" pitchFamily="2" charset="-122"/>
                <a:ea typeface="宋体" panose="02010600030101010101" pitchFamily="2" charset="-122"/>
              </a:rPr>
              <a:t>共有</a:t>
            </a:r>
            <a:endParaRPr lang="zh-CN" altLang="en-US" b="1">
              <a:solidFill>
                <a:srgbClr val="000000"/>
              </a:solidFill>
              <a:latin typeface="宋体" panose="02010600030101010101" pitchFamily="2" charset="-122"/>
              <a:ea typeface="宋体" panose="02010600030101010101" pitchFamily="2" charset="-122"/>
            </a:endParaRPr>
          </a:p>
        </p:txBody>
      </p:sp>
      <p:graphicFrame>
        <p:nvGraphicFramePr>
          <p:cNvPr id="60419" name="Object 3"/>
          <p:cNvGraphicFramePr>
            <a:graphicFrameLocks noChangeAspect="1"/>
          </p:cNvGraphicFramePr>
          <p:nvPr/>
        </p:nvGraphicFramePr>
        <p:xfrm>
          <a:off x="3124200" y="4110355"/>
          <a:ext cx="2132965" cy="864235"/>
        </p:xfrm>
        <a:graphic>
          <a:graphicData uri="http://schemas.openxmlformats.org/presentationml/2006/ole">
            <mc:AlternateContent xmlns:mc="http://schemas.openxmlformats.org/markup-compatibility/2006">
              <mc:Choice xmlns:v="urn:schemas-microsoft-com:vml" Requires="v">
                <p:oleObj spid="_x0000_s38933" name="Equation" r:id="rId1" imgW="2413000" imgH="977900" progId="Equation.3">
                  <p:embed/>
                </p:oleObj>
              </mc:Choice>
              <mc:Fallback>
                <p:oleObj name="Equation" r:id="rId1" imgW="2413000" imgH="9779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110355"/>
                        <a:ext cx="2132965" cy="864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0" name="Rectangle 4"/>
          <p:cNvSpPr>
            <a:spLocks noChangeArrowheads="1"/>
          </p:cNvSpPr>
          <p:nvPr/>
        </p:nvSpPr>
        <p:spPr bwMode="auto">
          <a:xfrm>
            <a:off x="838200" y="5481955"/>
            <a:ext cx="263144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rgbClr val="000000"/>
                </a:solidFill>
                <a:latin typeface="Times New Roman" panose="02020603050405020304" pitchFamily="18" charset="0"/>
                <a:ea typeface="宋体" panose="02010600030101010101" pitchFamily="2" charset="-122"/>
              </a:rPr>
              <a:t>于是所求的概率为</a:t>
            </a:r>
            <a:endParaRPr lang="zh-CN" altLang="en-US" b="1">
              <a:solidFill>
                <a:srgbClr val="000000"/>
              </a:solidFill>
              <a:latin typeface="Times New Roman" panose="02020603050405020304" pitchFamily="18" charset="0"/>
              <a:ea typeface="宋体" panose="02010600030101010101" pitchFamily="2" charset="-122"/>
            </a:endParaRPr>
          </a:p>
        </p:txBody>
      </p:sp>
      <p:graphicFrame>
        <p:nvGraphicFramePr>
          <p:cNvPr id="60421" name="Object 5"/>
          <p:cNvGraphicFramePr>
            <a:graphicFrameLocks noChangeAspect="1"/>
          </p:cNvGraphicFramePr>
          <p:nvPr/>
        </p:nvGraphicFramePr>
        <p:xfrm>
          <a:off x="3962400" y="5253355"/>
          <a:ext cx="3169920" cy="835660"/>
        </p:xfrm>
        <a:graphic>
          <a:graphicData uri="http://schemas.openxmlformats.org/presentationml/2006/ole">
            <mc:AlternateContent xmlns:mc="http://schemas.openxmlformats.org/markup-compatibility/2006">
              <mc:Choice xmlns:v="urn:schemas-microsoft-com:vml" Requires="v">
                <p:oleObj spid="_x0000_s38934" name="Equation" r:id="rId3" imgW="3708400" imgH="977900" progId="Equation.3">
                  <p:embed/>
                </p:oleObj>
              </mc:Choice>
              <mc:Fallback>
                <p:oleObj name="Equation" r:id="rId3" imgW="3708400" imgH="977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5253355"/>
                        <a:ext cx="3169920" cy="835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2" name="Rectangle 6"/>
          <p:cNvSpPr>
            <a:spLocks noChangeArrowheads="1"/>
          </p:cNvSpPr>
          <p:nvPr/>
        </p:nvSpPr>
        <p:spPr bwMode="auto">
          <a:xfrm>
            <a:off x="838200" y="1900555"/>
            <a:ext cx="4889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b="1">
                <a:solidFill>
                  <a:srgbClr val="000000"/>
                </a:solidFill>
                <a:latin typeface="Times New Roman" panose="02020603050405020304" pitchFamily="18" charset="0"/>
                <a:ea typeface="黑体" panose="02010609060101010101" pitchFamily="49" charset="-122"/>
              </a:rPr>
              <a:t>解</a:t>
            </a:r>
            <a:endParaRPr lang="zh-CN" altLang="en-US" b="1">
              <a:solidFill>
                <a:srgbClr val="000000"/>
              </a:solidFill>
              <a:latin typeface="Times New Roman" panose="02020603050405020304" pitchFamily="18" charset="0"/>
              <a:ea typeface="黑体" panose="02010609060101010101" pitchFamily="49" charset="-122"/>
            </a:endParaRPr>
          </a:p>
        </p:txBody>
      </p:sp>
      <p:sp>
        <p:nvSpPr>
          <p:cNvPr id="60423" name="Rectangle 7"/>
          <p:cNvSpPr>
            <a:spLocks noChangeArrowheads="1"/>
          </p:cNvSpPr>
          <p:nvPr/>
        </p:nvSpPr>
        <p:spPr bwMode="auto">
          <a:xfrm>
            <a:off x="1524000" y="1914843"/>
            <a:ext cx="6781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zh-CN" altLang="en-US" b="1">
                <a:solidFill>
                  <a:srgbClr val="000000"/>
                </a:solidFill>
                <a:latin typeface="Times New Roman" panose="02020603050405020304" pitchFamily="18" charset="0"/>
                <a:ea typeface="宋体" panose="02010600030101010101" pitchFamily="2" charset="-122"/>
              </a:rPr>
              <a:t>在</a:t>
            </a:r>
            <a:r>
              <a:rPr lang="en-US" altLang="zh-CN" b="1" i="1">
                <a:solidFill>
                  <a:srgbClr val="000000"/>
                </a:solidFill>
                <a:latin typeface="Times New Roman" panose="02020603050405020304" pitchFamily="18" charset="0"/>
                <a:ea typeface="宋体" panose="02010600030101010101" pitchFamily="2" charset="-122"/>
              </a:rPr>
              <a:t>N</a:t>
            </a:r>
            <a:r>
              <a:rPr lang="zh-CN" altLang="en-US" b="1">
                <a:solidFill>
                  <a:srgbClr val="000000"/>
                </a:solidFill>
                <a:latin typeface="宋体" panose="02010600030101010101" pitchFamily="2" charset="-122"/>
                <a:ea typeface="宋体" panose="02010600030101010101" pitchFamily="2" charset="-122"/>
              </a:rPr>
              <a:t>件产品中抽取</a:t>
            </a:r>
            <a:r>
              <a:rPr lang="en-US" altLang="zh-CN" b="1" i="1">
                <a:solidFill>
                  <a:srgbClr val="000000"/>
                </a:solidFill>
                <a:latin typeface="Times New Roman" panose="02020603050405020304" pitchFamily="18" charset="0"/>
                <a:ea typeface="宋体" panose="02010600030101010101" pitchFamily="2" charset="-122"/>
              </a:rPr>
              <a:t>n</a:t>
            </a:r>
            <a:r>
              <a:rPr lang="zh-CN" altLang="en-US" b="1">
                <a:solidFill>
                  <a:srgbClr val="000000"/>
                </a:solidFill>
                <a:latin typeface="宋体" panose="02010600030101010101" pitchFamily="2" charset="-122"/>
                <a:ea typeface="宋体" panose="02010600030101010101" pitchFamily="2" charset="-122"/>
              </a:rPr>
              <a:t>件的所有可能取法共有</a:t>
            </a:r>
            <a:endParaRPr lang="zh-CN" altLang="en-US" b="1">
              <a:solidFill>
                <a:srgbClr val="000000"/>
              </a:solidFill>
              <a:latin typeface="宋体" panose="02010600030101010101" pitchFamily="2" charset="-122"/>
              <a:ea typeface="宋体" panose="02010600030101010101" pitchFamily="2" charset="-122"/>
            </a:endParaRPr>
          </a:p>
        </p:txBody>
      </p:sp>
      <p:graphicFrame>
        <p:nvGraphicFramePr>
          <p:cNvPr id="60424" name="Object 8"/>
          <p:cNvGraphicFramePr>
            <a:graphicFrameLocks noChangeAspect="1"/>
          </p:cNvGraphicFramePr>
          <p:nvPr/>
        </p:nvGraphicFramePr>
        <p:xfrm>
          <a:off x="3505200" y="2433955"/>
          <a:ext cx="946785" cy="810260"/>
        </p:xfrm>
        <a:graphic>
          <a:graphicData uri="http://schemas.openxmlformats.org/presentationml/2006/ole">
            <mc:AlternateContent xmlns:mc="http://schemas.openxmlformats.org/markup-compatibility/2006">
              <mc:Choice xmlns:v="urn:schemas-microsoft-com:vml" Requires="v">
                <p:oleObj spid="_x0000_s38935" name="Equation" r:id="rId5" imgW="1143000" imgH="977900" progId="Equation.3">
                  <p:embed/>
                </p:oleObj>
              </mc:Choice>
              <mc:Fallback>
                <p:oleObj name="Equation" r:id="rId5" imgW="1143000" imgH="9779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2433955"/>
                        <a:ext cx="946785" cy="810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1" name="Object 9"/>
          <p:cNvGraphicFramePr>
            <a:graphicFrameLocks noChangeAspect="1"/>
          </p:cNvGraphicFramePr>
          <p:nvPr/>
        </p:nvGraphicFramePr>
        <p:xfrm>
          <a:off x="857250" y="817880"/>
          <a:ext cx="6815455" cy="837565"/>
        </p:xfrm>
        <a:graphic>
          <a:graphicData uri="http://schemas.openxmlformats.org/presentationml/2006/ole">
            <mc:AlternateContent xmlns:mc="http://schemas.openxmlformats.org/markup-compatibility/2006">
              <mc:Choice xmlns:v="urn:schemas-microsoft-com:vml" Requires="v">
                <p:oleObj spid="_x0000_s38936" name="公式" r:id="rId7" imgW="7747000" imgH="952500" progId="Equation.3">
                  <p:embed/>
                </p:oleObj>
              </mc:Choice>
              <mc:Fallback>
                <p:oleObj name="公式" r:id="rId7" imgW="7747000" imgH="9525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250" y="817880"/>
                        <a:ext cx="6815455" cy="837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1" name="Text Box 2"/>
          <p:cNvSpPr txBox="1"/>
          <p:nvPr>
            <p:custDataLst>
              <p:tags r:id="rId9"/>
            </p:custDataLst>
          </p:nvPr>
        </p:nvSpPr>
        <p:spPr>
          <a:xfrm>
            <a:off x="252730" y="736283"/>
            <a:ext cx="1344613" cy="497205"/>
          </a:xfrm>
          <a:prstGeom prst="rect">
            <a:avLst/>
          </a:prstGeom>
          <a:noFill/>
          <a:ln w="9525">
            <a:noFill/>
          </a:ln>
        </p:spPr>
        <p:txBody>
          <a:bodyPr>
            <a:spAutoFit/>
          </a:bodyPr>
          <a:p>
            <a:pPr>
              <a:lnSpc>
                <a:spcPct val="110000"/>
              </a:lnSpc>
              <a:spcBef>
                <a:spcPct val="50000"/>
              </a:spcBef>
            </a:pPr>
            <a:r>
              <a:rPr lang="en-US" altLang="zh-CN" sz="2400" b="1" dirty="0">
                <a:solidFill>
                  <a:srgbClr val="0000FF"/>
                </a:solidFill>
                <a:latin typeface="宋体" panose="02010600030101010101" pitchFamily="2" charset="-122"/>
                <a:cs typeface="楷体" panose="02010609060101010101" charset="-122"/>
              </a:rPr>
              <a:t>例</a:t>
            </a:r>
            <a:r>
              <a:rPr lang="en-US" altLang="zh-CN" sz="2400" b="1" dirty="0">
                <a:solidFill>
                  <a:srgbClr val="0000FF"/>
                </a:solidFill>
                <a:latin typeface="Times New Roman" panose="02020603050405020304" pitchFamily="18" charset="0"/>
                <a:cs typeface="Times New Roman" panose="02020603050405020304" pitchFamily="18" charset="0"/>
              </a:rPr>
              <a:t>1.2.7</a:t>
            </a:r>
            <a:endPar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文本框 1"/>
          <p:cNvSpPr txBox="1"/>
          <p:nvPr/>
        </p:nvSpPr>
        <p:spPr>
          <a:xfrm>
            <a:off x="492125" y="6233160"/>
            <a:ext cx="3714750" cy="368300"/>
          </a:xfrm>
          <a:prstGeom prst="rect">
            <a:avLst/>
          </a:prstGeom>
          <a:noFill/>
        </p:spPr>
        <p:txBody>
          <a:bodyPr wrap="square" rtlCol="0">
            <a:spAutoFit/>
          </a:bodyPr>
          <a:p>
            <a:r>
              <a:rPr lang="zh-CN" altLang="en-US" b="1">
                <a:solidFill>
                  <a:srgbClr val="FF0000"/>
                </a:solidFill>
              </a:rPr>
              <a:t>同类型的题有书上</a:t>
            </a:r>
            <a:r>
              <a:rPr lang="en-US" altLang="zh-CN" b="1">
                <a:solidFill>
                  <a:srgbClr val="FF0000"/>
                </a:solidFill>
              </a:rPr>
              <a:t>14</a:t>
            </a:r>
            <a:r>
              <a:rPr lang="zh-CN" altLang="en-US" b="1">
                <a:solidFill>
                  <a:srgbClr val="FF0000"/>
                </a:solidFill>
              </a:rPr>
              <a:t>页例题</a:t>
            </a:r>
            <a:r>
              <a:rPr lang="en-US" altLang="zh-CN" b="1">
                <a:solidFill>
                  <a:srgbClr val="FF0000"/>
                </a:solidFill>
              </a:rPr>
              <a:t>2.8</a:t>
            </a:r>
            <a:endParaRPr lang="en-US" altLang="zh-CN" b="1">
              <a:solidFill>
                <a:srgbClr val="FF0000"/>
              </a:solidFill>
            </a:endParaRPr>
          </a:p>
        </p:txBody>
      </p:sp>
      <p:sp>
        <p:nvSpPr>
          <p:cNvPr id="3" name="文本框 2"/>
          <p:cNvSpPr txBox="1"/>
          <p:nvPr>
            <p:custDataLst>
              <p:tags r:id="rId10"/>
            </p:custDataLst>
          </p:nvPr>
        </p:nvSpPr>
        <p:spPr>
          <a:xfrm>
            <a:off x="5642610" y="6219825"/>
            <a:ext cx="3048000" cy="368300"/>
          </a:xfrm>
          <a:prstGeom prst="rect">
            <a:avLst/>
          </a:prstGeom>
          <a:noFill/>
        </p:spPr>
        <p:txBody>
          <a:bodyPr wrap="square" rtlCol="0">
            <a:spAutoFit/>
          </a:bodyPr>
          <a:p>
            <a:r>
              <a:rPr lang="zh-CN" altLang="en-US">
                <a:solidFill>
                  <a:srgbClr val="FF0000"/>
                </a:solidFill>
              </a:rPr>
              <a:t>超几何概型的计算公式</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01"/>
                                        </p:tgtEl>
                                        <p:attrNameLst>
                                          <p:attrName>style.visibility</p:attrName>
                                        </p:attrNameLst>
                                      </p:cBhvr>
                                      <p:to>
                                        <p:strVal val="visible"/>
                                      </p:to>
                                    </p:set>
                                    <p:animEffect transition="in" filter="blinds(horizontal)">
                                      <p:cBhvr>
                                        <p:cTn id="7" dur="500"/>
                                        <p:tgtEl>
                                          <p:spTgt spid="338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921"/>
                                        </p:tgtEl>
                                        <p:attrNameLst>
                                          <p:attrName>style.visibility</p:attrName>
                                        </p:attrNameLst>
                                      </p:cBhvr>
                                      <p:to>
                                        <p:strVal val="visible"/>
                                      </p:to>
                                    </p:set>
                                    <p:animEffect transition="in" filter="wipe(left)">
                                      <p:cBhvr>
                                        <p:cTn id="12" dur="500"/>
                                        <p:tgtEl>
                                          <p:spTgt spid="3892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4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4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4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4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4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04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4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500" fill="hold"/>
                                        <p:tgtEl>
                                          <p:spTgt spid="3"/>
                                        </p:tgtEl>
                                        <p:attrNameLst>
                                          <p:attrName>ppt_x</p:attrName>
                                        </p:attrNameLst>
                                      </p:cBhvr>
                                      <p:tavLst>
                                        <p:tav tm="0">
                                          <p:val>
                                            <p:strVal val="#ppt_x"/>
                                          </p:val>
                                        </p:tav>
                                        <p:tav tm="100000">
                                          <p:val>
                                            <p:strVal val="#ppt_x"/>
                                          </p:val>
                                        </p:tav>
                                      </p:tavLst>
                                    </p:anim>
                                    <p:anim calcmode="lin" valueType="num">
                                      <p:cBhvr additive="base">
                                        <p:cTn id="4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ldLvl="0" animBg="1"/>
      <p:bldP spid="60420" grpId="0" bldLvl="0" animBg="1"/>
      <p:bldP spid="60422" grpId="0" bldLvl="0" animBg="1"/>
      <p:bldP spid="60423" grpId="0" bldLvl="0" animBg="1"/>
      <p:bldP spid="33801" grpId="0"/>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5" name="Rectangle 4"/>
          <p:cNvSpPr/>
          <p:nvPr>
            <p:custDataLst>
              <p:tags r:id="rId1"/>
            </p:custDataLst>
          </p:nvPr>
        </p:nvSpPr>
        <p:spPr>
          <a:xfrm>
            <a:off x="215900" y="189230"/>
            <a:ext cx="1122045" cy="460375"/>
          </a:xfrm>
          <a:prstGeom prst="rect">
            <a:avLst/>
          </a:prstGeom>
          <a:noFill/>
          <a:ln w="9525">
            <a:noFill/>
          </a:ln>
        </p:spPr>
        <p:txBody>
          <a:bodyPr wrap="square">
            <a:spAutoFit/>
          </a:bodyPr>
          <a:p>
            <a:pPr algn="just"/>
            <a:r>
              <a:rPr lang="en-US" altLang="zh-CN" sz="2400" b="1" dirty="0">
                <a:solidFill>
                  <a:srgbClr val="0000FF"/>
                </a:solidFill>
                <a:latin typeface="宋体" panose="02010600030101010101" pitchFamily="2" charset="-122"/>
                <a:cs typeface="楷体" panose="02010609060101010101" charset="-122"/>
                <a:sym typeface="+mn-ea"/>
              </a:rPr>
              <a:t>例</a:t>
            </a:r>
            <a:r>
              <a:rPr lang="en-US" altLang="zh-CN" sz="2400" b="1" dirty="0">
                <a:solidFill>
                  <a:srgbClr val="0000FF"/>
                </a:solidFill>
                <a:latin typeface="Times New Roman" panose="02020603050405020304" pitchFamily="18" charset="0"/>
                <a:cs typeface="Times New Roman" panose="02020603050405020304" pitchFamily="18" charset="0"/>
                <a:sym typeface="+mn-ea"/>
              </a:rPr>
              <a:t>1.2.8</a:t>
            </a:r>
            <a:r>
              <a:rPr lang="en-US" altLang="zh-CN" sz="2400" b="1" dirty="0">
                <a:latin typeface="楷体_GB2312" pitchFamily="49" charset="-122"/>
              </a:rPr>
              <a:t> </a:t>
            </a:r>
            <a:endParaRPr lang="zh-CN" altLang="en-US" sz="2400" b="1" dirty="0">
              <a:latin typeface="楷体_GB2312" pitchFamily="49" charset="-122"/>
            </a:endParaRPr>
          </a:p>
        </p:txBody>
      </p:sp>
      <p:sp>
        <p:nvSpPr>
          <p:cNvPr id="32781" name="Rectangle 6"/>
          <p:cNvSpPr/>
          <p:nvPr/>
        </p:nvSpPr>
        <p:spPr>
          <a:xfrm>
            <a:off x="250825" y="1484630"/>
            <a:ext cx="8642350" cy="829945"/>
          </a:xfrm>
          <a:prstGeom prst="rect">
            <a:avLst/>
          </a:prstGeom>
          <a:noFill/>
          <a:ln w="9525">
            <a:noFill/>
          </a:ln>
        </p:spPr>
        <p:txBody>
          <a:bodyPr>
            <a:spAutoFit/>
          </a:bodyPr>
          <a:p>
            <a:pPr algn="l"/>
            <a:r>
              <a:rPr lang="en-US" altLang="zh-CN" sz="2400" b="1" dirty="0">
                <a:latin typeface="楷体_GB2312" pitchFamily="49" charset="-122"/>
              </a:rPr>
              <a:t>    </a:t>
            </a:r>
            <a:r>
              <a:rPr lang="zh-CN" altLang="en-US" sz="2400" b="1" dirty="0">
                <a:solidFill>
                  <a:srgbClr val="0000FF"/>
                </a:solidFill>
                <a:latin typeface="楷体_GB2312" pitchFamily="49" charset="-122"/>
              </a:rPr>
              <a:t>解</a:t>
            </a:r>
            <a:r>
              <a:rPr lang="zh-CN" altLang="en-US" sz="2400" b="1" dirty="0">
                <a:latin typeface="楷体_GB2312" pitchFamily="49" charset="-122"/>
              </a:rPr>
              <a:t>  设</a:t>
            </a:r>
            <a:r>
              <a:rPr lang="en-US" altLang="zh-CN" sz="2400" b="1" i="1" dirty="0">
                <a:latin typeface="Times New Roman" panose="02020603050405020304" pitchFamily="18" charset="0"/>
                <a:cs typeface="Times New Roman" panose="02020603050405020304" pitchFamily="18" charset="0"/>
              </a:rPr>
              <a:t>A</a:t>
            </a:r>
            <a:r>
              <a:rPr lang="zh-CN" altLang="en-US" sz="2400" b="1" dirty="0">
                <a:latin typeface="楷体_GB2312" pitchFamily="49" charset="-122"/>
              </a:rPr>
              <a:t>表示事件</a:t>
            </a:r>
            <a:r>
              <a:rPr lang="zh-CN" altLang="en-US" sz="2400" b="1" dirty="0">
                <a:latin typeface="Times New Roman" panose="02020603050405020304" pitchFamily="18" charset="0"/>
              </a:rPr>
              <a:t>“</a:t>
            </a:r>
            <a:r>
              <a:rPr lang="zh-CN" altLang="en-US" sz="2400" b="1" dirty="0">
                <a:latin typeface="楷体_GB2312" pitchFamily="49" charset="-122"/>
              </a:rPr>
              <a:t>取出的三个数字大小在中间的数字恰好为</a:t>
            </a:r>
            <a:r>
              <a:rPr lang="en-US" altLang="zh-CN" sz="2400" b="1" dirty="0">
                <a:latin typeface="楷体_GB2312" pitchFamily="49" charset="-122"/>
              </a:rPr>
              <a:t>5</a:t>
            </a:r>
            <a:r>
              <a:rPr lang="en-US" altLang="zh-CN" sz="2400" b="1" dirty="0">
                <a:latin typeface="Times New Roman" panose="02020603050405020304" pitchFamily="18" charset="0"/>
              </a:rPr>
              <a:t>”</a:t>
            </a:r>
            <a:r>
              <a:rPr lang="zh-CN" altLang="en-US" sz="2400" b="1" dirty="0">
                <a:latin typeface="楷体_GB2312" pitchFamily="49" charset="-122"/>
              </a:rPr>
              <a:t>． </a:t>
            </a:r>
            <a:endParaRPr lang="zh-CN" altLang="en-US" sz="2400" b="1" dirty="0">
              <a:latin typeface="楷体_GB2312" pitchFamily="49" charset="-122"/>
            </a:endParaRPr>
          </a:p>
        </p:txBody>
      </p:sp>
      <p:sp>
        <p:nvSpPr>
          <p:cNvPr id="72713" name="Rectangle 9"/>
          <p:cNvSpPr/>
          <p:nvPr>
            <p:custDataLst>
              <p:tags r:id="rId2"/>
            </p:custDataLst>
          </p:nvPr>
        </p:nvSpPr>
        <p:spPr>
          <a:xfrm>
            <a:off x="422910" y="2620010"/>
            <a:ext cx="2325370" cy="460375"/>
          </a:xfrm>
          <a:prstGeom prst="rect">
            <a:avLst/>
          </a:prstGeom>
          <a:noFill/>
          <a:ln w="9525">
            <a:noFill/>
          </a:ln>
        </p:spPr>
        <p:txBody>
          <a:bodyPr wrap="none">
            <a:spAutoFit/>
          </a:bodyPr>
          <a:p>
            <a:pPr algn="l"/>
            <a:r>
              <a:rPr lang="zh-CN" altLang="en-US" sz="2400" b="1" dirty="0">
                <a:latin typeface="Times New Roman" panose="02020603050405020304" pitchFamily="18" charset="0"/>
              </a:rPr>
              <a:t>基本事件总数为</a:t>
            </a:r>
            <a:endParaRPr lang="zh-CN" altLang="en-US" sz="2400" b="1" dirty="0">
              <a:latin typeface="Times New Roman" panose="02020603050405020304" pitchFamily="18" charset="0"/>
            </a:endParaRPr>
          </a:p>
        </p:txBody>
      </p:sp>
      <p:graphicFrame>
        <p:nvGraphicFramePr>
          <p:cNvPr id="72714" name="Object 10"/>
          <p:cNvGraphicFramePr/>
          <p:nvPr>
            <p:custDataLst>
              <p:tags r:id="rId3"/>
            </p:custDataLst>
          </p:nvPr>
        </p:nvGraphicFramePr>
        <p:xfrm>
          <a:off x="2994660" y="2321560"/>
          <a:ext cx="1433513" cy="1065213"/>
        </p:xfrm>
        <a:graphic>
          <a:graphicData uri="http://schemas.openxmlformats.org/presentationml/2006/ole">
            <mc:AlternateContent xmlns:mc="http://schemas.openxmlformats.org/markup-compatibility/2006">
              <mc:Choice xmlns:v="urn:schemas-microsoft-com:vml" Requires="v">
                <p:oleObj spid="_x0000_s3297" name="" r:id="rId4" imgW="609600" imgH="457200" progId="Equation.DSMT4">
                  <p:embed/>
                </p:oleObj>
              </mc:Choice>
              <mc:Fallback>
                <p:oleObj name="" r:id="rId4" imgW="609600" imgH="457200" progId="Equation.DSMT4">
                  <p:embed/>
                  <p:pic>
                    <p:nvPicPr>
                      <p:cNvPr id="0" name="图片 3296"/>
                      <p:cNvPicPr/>
                      <p:nvPr/>
                    </p:nvPicPr>
                    <p:blipFill>
                      <a:blip r:embed="rId5"/>
                      <a:stretch>
                        <a:fillRect/>
                      </a:stretch>
                    </p:blipFill>
                    <p:spPr>
                      <a:xfrm>
                        <a:off x="2994660" y="2321560"/>
                        <a:ext cx="1433513" cy="1065213"/>
                      </a:xfrm>
                      <a:prstGeom prst="rect">
                        <a:avLst/>
                      </a:prstGeom>
                      <a:noFill/>
                      <a:ln w="38100">
                        <a:noFill/>
                        <a:miter/>
                      </a:ln>
                    </p:spPr>
                  </p:pic>
                </p:oleObj>
              </mc:Fallback>
            </mc:AlternateContent>
          </a:graphicData>
        </a:graphic>
      </p:graphicFrame>
      <p:grpSp>
        <p:nvGrpSpPr>
          <p:cNvPr id="3" name="Group 12"/>
          <p:cNvGrpSpPr/>
          <p:nvPr/>
        </p:nvGrpSpPr>
        <p:grpSpPr>
          <a:xfrm>
            <a:off x="323850" y="3840480"/>
            <a:ext cx="7775575" cy="460375"/>
            <a:chOff x="657" y="1988"/>
            <a:chExt cx="4898" cy="290"/>
          </a:xfrm>
        </p:grpSpPr>
        <p:sp>
          <p:nvSpPr>
            <p:cNvPr id="32780" name="Rectangle 5"/>
            <p:cNvSpPr/>
            <p:nvPr>
              <p:custDataLst>
                <p:tags r:id="rId6"/>
              </p:custDataLst>
            </p:nvPr>
          </p:nvSpPr>
          <p:spPr>
            <a:xfrm>
              <a:off x="793" y="1988"/>
              <a:ext cx="4762" cy="290"/>
            </a:xfrm>
            <a:prstGeom prst="rect">
              <a:avLst/>
            </a:prstGeom>
            <a:noFill/>
            <a:ln w="9525">
              <a:noFill/>
            </a:ln>
          </p:spPr>
          <p:txBody>
            <a:bodyPr>
              <a:spAutoFit/>
            </a:bodyPr>
            <a:p>
              <a:pPr algn="l"/>
              <a:r>
                <a:rPr lang="zh-CN" altLang="en-US" sz="2400" b="1" dirty="0">
                  <a:latin typeface="楷体_GB2312" pitchFamily="49" charset="-122"/>
                </a:rPr>
                <a:t>所包含的基本事件数为        </a:t>
              </a:r>
              <a:endParaRPr lang="zh-CN" altLang="en-US" sz="2400" b="1" dirty="0">
                <a:latin typeface="楷体_GB2312" pitchFamily="49" charset="-122"/>
              </a:endParaRPr>
            </a:p>
          </p:txBody>
        </p:sp>
        <p:graphicFrame>
          <p:nvGraphicFramePr>
            <p:cNvPr id="32773" name="Object 11"/>
            <p:cNvGraphicFramePr/>
            <p:nvPr>
              <p:custDataLst>
                <p:tags r:id="rId7"/>
              </p:custDataLst>
            </p:nvPr>
          </p:nvGraphicFramePr>
          <p:xfrm>
            <a:off x="657" y="2019"/>
            <a:ext cx="217" cy="232"/>
          </p:xfrm>
          <a:graphic>
            <a:graphicData uri="http://schemas.openxmlformats.org/presentationml/2006/ole">
              <mc:AlternateContent xmlns:mc="http://schemas.openxmlformats.org/markup-compatibility/2006">
                <mc:Choice xmlns:v="urn:schemas-microsoft-com:vml" Requires="v">
                  <p:oleObj spid="_x0000_s3296" name="" r:id="rId8" imgW="139700" imgH="152400" progId="Equation.3">
                    <p:embed/>
                  </p:oleObj>
                </mc:Choice>
                <mc:Fallback>
                  <p:oleObj name="" r:id="rId8" imgW="139700" imgH="152400" progId="Equation.3">
                    <p:embed/>
                    <p:pic>
                      <p:nvPicPr>
                        <p:cNvPr id="0" name="图片 3295"/>
                        <p:cNvPicPr/>
                        <p:nvPr/>
                      </p:nvPicPr>
                      <p:blipFill>
                        <a:blip r:embed="rId9"/>
                        <a:stretch>
                          <a:fillRect/>
                        </a:stretch>
                      </p:blipFill>
                      <p:spPr>
                        <a:xfrm>
                          <a:off x="657" y="2019"/>
                          <a:ext cx="217" cy="232"/>
                        </a:xfrm>
                        <a:prstGeom prst="rect">
                          <a:avLst/>
                        </a:prstGeom>
                        <a:noFill/>
                        <a:ln w="38100">
                          <a:noFill/>
                          <a:miter/>
                        </a:ln>
                      </p:spPr>
                    </p:pic>
                  </p:oleObj>
                </mc:Fallback>
              </mc:AlternateContent>
            </a:graphicData>
          </a:graphic>
        </p:graphicFrame>
      </p:grpSp>
      <p:graphicFrame>
        <p:nvGraphicFramePr>
          <p:cNvPr id="72717" name="Object 13"/>
          <p:cNvGraphicFramePr/>
          <p:nvPr>
            <p:custDataLst>
              <p:tags r:id="rId10"/>
            </p:custDataLst>
          </p:nvPr>
        </p:nvGraphicFramePr>
        <p:xfrm>
          <a:off x="3708400" y="3630930"/>
          <a:ext cx="1490663" cy="927100"/>
        </p:xfrm>
        <a:graphic>
          <a:graphicData uri="http://schemas.openxmlformats.org/presentationml/2006/ole">
            <mc:AlternateContent xmlns:mc="http://schemas.openxmlformats.org/markup-compatibility/2006">
              <mc:Choice xmlns:v="urn:schemas-microsoft-com:vml" Requires="v">
                <p:oleObj spid="_x0000_s3298" name="" r:id="rId11" imgW="888365" imgH="546100" progId="Equation.DSMT4">
                  <p:embed/>
                </p:oleObj>
              </mc:Choice>
              <mc:Fallback>
                <p:oleObj name="" r:id="rId11" imgW="888365" imgH="546100" progId="Equation.DSMT4">
                  <p:embed/>
                  <p:pic>
                    <p:nvPicPr>
                      <p:cNvPr id="0" name="图片 3297"/>
                      <p:cNvPicPr/>
                      <p:nvPr/>
                    </p:nvPicPr>
                    <p:blipFill>
                      <a:blip r:embed="rId12"/>
                      <a:stretch>
                        <a:fillRect/>
                      </a:stretch>
                    </p:blipFill>
                    <p:spPr>
                      <a:xfrm>
                        <a:off x="3708400" y="3630930"/>
                        <a:ext cx="1490663" cy="927100"/>
                      </a:xfrm>
                      <a:prstGeom prst="rect">
                        <a:avLst/>
                      </a:prstGeom>
                      <a:noFill/>
                      <a:ln w="38100">
                        <a:noFill/>
                        <a:miter/>
                      </a:ln>
                    </p:spPr>
                  </p:pic>
                </p:oleObj>
              </mc:Fallback>
            </mc:AlternateContent>
          </a:graphicData>
        </a:graphic>
      </p:graphicFrame>
      <p:sp>
        <p:nvSpPr>
          <p:cNvPr id="72718" name="Rectangle 14"/>
          <p:cNvSpPr/>
          <p:nvPr>
            <p:custDataLst>
              <p:tags r:id="rId13"/>
            </p:custDataLst>
          </p:nvPr>
        </p:nvSpPr>
        <p:spPr>
          <a:xfrm>
            <a:off x="467360" y="5492750"/>
            <a:ext cx="2325370" cy="460375"/>
          </a:xfrm>
          <a:prstGeom prst="rect">
            <a:avLst/>
          </a:prstGeom>
          <a:noFill/>
          <a:ln w="9525">
            <a:noFill/>
          </a:ln>
        </p:spPr>
        <p:txBody>
          <a:bodyPr wrap="none">
            <a:spAutoFit/>
          </a:bodyPr>
          <a:p>
            <a:pPr algn="l"/>
            <a:r>
              <a:rPr lang="zh-CN" altLang="en-US" sz="2400" b="1" dirty="0">
                <a:latin typeface="Times New Roman" panose="02020603050405020304" pitchFamily="18" charset="0"/>
              </a:rPr>
              <a:t>因此所求概率为</a:t>
            </a:r>
            <a:endParaRPr lang="zh-CN" altLang="en-US" sz="2400" b="1" dirty="0">
              <a:latin typeface="Times New Roman" panose="02020603050405020304" pitchFamily="18" charset="0"/>
            </a:endParaRPr>
          </a:p>
        </p:txBody>
      </p:sp>
      <p:graphicFrame>
        <p:nvGraphicFramePr>
          <p:cNvPr id="72719" name="Object 15"/>
          <p:cNvGraphicFramePr/>
          <p:nvPr>
            <p:custDataLst>
              <p:tags r:id="rId14"/>
            </p:custDataLst>
          </p:nvPr>
        </p:nvGraphicFramePr>
        <p:xfrm>
          <a:off x="3059748" y="4794885"/>
          <a:ext cx="3263900" cy="1941513"/>
        </p:xfrm>
        <a:graphic>
          <a:graphicData uri="http://schemas.openxmlformats.org/presentationml/2006/ole">
            <mc:AlternateContent xmlns:mc="http://schemas.openxmlformats.org/markup-compatibility/2006">
              <mc:Choice xmlns:v="urn:schemas-microsoft-com:vml" Requires="v">
                <p:oleObj spid="_x0000_s3299" name="" r:id="rId15" imgW="1498600" imgH="914400" progId="Equation.DSMT4">
                  <p:embed/>
                </p:oleObj>
              </mc:Choice>
              <mc:Fallback>
                <p:oleObj name="" r:id="rId15" imgW="1498600" imgH="914400" progId="Equation.DSMT4">
                  <p:embed/>
                  <p:pic>
                    <p:nvPicPr>
                      <p:cNvPr id="0" name="图片 3298"/>
                      <p:cNvPicPr/>
                      <p:nvPr/>
                    </p:nvPicPr>
                    <p:blipFill>
                      <a:blip r:embed="rId16"/>
                      <a:stretch>
                        <a:fillRect/>
                      </a:stretch>
                    </p:blipFill>
                    <p:spPr>
                      <a:xfrm>
                        <a:off x="3059748" y="4794885"/>
                        <a:ext cx="3263900" cy="1941513"/>
                      </a:xfrm>
                      <a:prstGeom prst="rect">
                        <a:avLst/>
                      </a:prstGeom>
                      <a:noFill/>
                      <a:ln w="38100">
                        <a:noFill/>
                        <a:miter/>
                      </a:ln>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663258" y="629285"/>
          <a:ext cx="8155940" cy="822960"/>
        </p:xfrm>
        <a:graphic>
          <a:graphicData uri="http://schemas.openxmlformats.org/presentationml/2006/ole">
            <mc:AlternateContent xmlns:mc="http://schemas.openxmlformats.org/markup-compatibility/2006">
              <mc:Choice xmlns:v="urn:schemas-microsoft-com:vml" Requires="v">
                <p:oleObj spid="_x0000_s2049" name="" r:id="rId17" imgW="4279900" imgH="431800" progId="Equation.KSEE3">
                  <p:embed/>
                </p:oleObj>
              </mc:Choice>
              <mc:Fallback>
                <p:oleObj name="" r:id="rId17" imgW="4279900" imgH="431800" progId="Equation.KSEE3">
                  <p:embed/>
                  <p:pic>
                    <p:nvPicPr>
                      <p:cNvPr id="0" name="图片 2048"/>
                      <p:cNvPicPr/>
                      <p:nvPr/>
                    </p:nvPicPr>
                    <p:blipFill>
                      <a:blip r:embed="rId18"/>
                      <a:stretch>
                        <a:fillRect/>
                      </a:stretch>
                    </p:blipFill>
                    <p:spPr>
                      <a:xfrm>
                        <a:off x="663258" y="629285"/>
                        <a:ext cx="8155940" cy="822960"/>
                      </a:xfrm>
                      <a:prstGeom prst="rect">
                        <a:avLst/>
                      </a:prstGeom>
                    </p:spPr>
                  </p:pic>
                </p:oleObj>
              </mc:Fallback>
            </mc:AlternateContent>
          </a:graphicData>
        </a:graphic>
      </p:graphicFrame>
      <p:sp>
        <p:nvSpPr>
          <p:cNvPr id="6" name="文本框 5"/>
          <p:cNvSpPr txBox="1"/>
          <p:nvPr>
            <p:custDataLst>
              <p:tags r:id="rId19"/>
            </p:custDataLst>
          </p:nvPr>
        </p:nvSpPr>
        <p:spPr>
          <a:xfrm>
            <a:off x="2341880" y="264160"/>
            <a:ext cx="3048000" cy="368300"/>
          </a:xfrm>
          <a:prstGeom prst="rect">
            <a:avLst/>
          </a:prstGeom>
          <a:noFill/>
        </p:spPr>
        <p:txBody>
          <a:bodyPr wrap="square" rtlCol="0">
            <a:spAutoFit/>
          </a:bodyPr>
          <a:p>
            <a:r>
              <a:rPr lang="zh-CN" altLang="en-US">
                <a:solidFill>
                  <a:srgbClr val="FF0000"/>
                </a:solidFill>
              </a:rPr>
              <a:t>无放回地摸球模型</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81"/>
                                        </p:tgtEl>
                                        <p:attrNameLst>
                                          <p:attrName>style.visibility</p:attrName>
                                        </p:attrNameLst>
                                      </p:cBhvr>
                                      <p:to>
                                        <p:strVal val="visible"/>
                                      </p:to>
                                    </p:set>
                                    <p:animEffect transition="in" filter="wipe(left)">
                                      <p:cBhvr>
                                        <p:cTn id="12" dur="500"/>
                                        <p:tgtEl>
                                          <p:spTgt spid="327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713"/>
                                        </p:tgtEl>
                                        <p:attrNameLst>
                                          <p:attrName>style.visibility</p:attrName>
                                        </p:attrNameLst>
                                      </p:cBhvr>
                                      <p:to>
                                        <p:strVal val="visible"/>
                                      </p:to>
                                    </p:set>
                                    <p:animEffect transition="in" filter="blinds(horizontal)">
                                      <p:cBhvr>
                                        <p:cTn id="17" dur="500"/>
                                        <p:tgtEl>
                                          <p:spTgt spid="727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714"/>
                                        </p:tgtEl>
                                        <p:attrNameLst>
                                          <p:attrName>style.visibility</p:attrName>
                                        </p:attrNameLst>
                                      </p:cBhvr>
                                      <p:to>
                                        <p:strVal val="visible"/>
                                      </p:to>
                                    </p:set>
                                    <p:animEffect transition="in" filter="blinds(horizontal)">
                                      <p:cBhvr>
                                        <p:cTn id="22" dur="500"/>
                                        <p:tgtEl>
                                          <p:spTgt spid="727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717"/>
                                        </p:tgtEl>
                                        <p:attrNameLst>
                                          <p:attrName>style.visibility</p:attrName>
                                        </p:attrNameLst>
                                      </p:cBhvr>
                                      <p:to>
                                        <p:strVal val="visible"/>
                                      </p:to>
                                    </p:set>
                                    <p:animEffect transition="in" filter="blinds(horizontal)">
                                      <p:cBhvr>
                                        <p:cTn id="32" dur="500"/>
                                        <p:tgtEl>
                                          <p:spTgt spid="727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718"/>
                                        </p:tgtEl>
                                        <p:attrNameLst>
                                          <p:attrName>style.visibility</p:attrName>
                                        </p:attrNameLst>
                                      </p:cBhvr>
                                      <p:to>
                                        <p:strVal val="visible"/>
                                      </p:to>
                                    </p:set>
                                    <p:animEffect transition="in" filter="blinds(horizontal)">
                                      <p:cBhvr>
                                        <p:cTn id="37" dur="500"/>
                                        <p:tgtEl>
                                          <p:spTgt spid="727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2719"/>
                                        </p:tgtEl>
                                        <p:attrNameLst>
                                          <p:attrName>style.visibility</p:attrName>
                                        </p:attrNameLst>
                                      </p:cBhvr>
                                      <p:to>
                                        <p:strVal val="visible"/>
                                      </p:to>
                                    </p:set>
                                    <p:animEffect transition="in" filter="blinds(horizontal)">
                                      <p:cBhvr>
                                        <p:cTn id="42" dur="500"/>
                                        <p:tgtEl>
                                          <p:spTgt spid="7271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3" grpId="0"/>
      <p:bldP spid="72718" grpId="0"/>
      <p:bldP spid="32781"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Text Box 47"/>
          <p:cNvSpPr txBox="1"/>
          <p:nvPr>
            <p:custDataLst>
              <p:tags r:id="rId1"/>
            </p:custDataLst>
          </p:nvPr>
        </p:nvSpPr>
        <p:spPr>
          <a:xfrm>
            <a:off x="641350" y="333693"/>
            <a:ext cx="7500938" cy="1308735"/>
          </a:xfrm>
          <a:prstGeom prst="rect">
            <a:avLst/>
          </a:prstGeom>
          <a:noFill/>
          <a:ln w="9525">
            <a:noFill/>
          </a:ln>
        </p:spPr>
        <p:txBody>
          <a:bodyPr>
            <a:spAutoFit/>
          </a:bodyPr>
          <a:p>
            <a:pPr>
              <a:lnSpc>
                <a:spcPct val="110000"/>
              </a:lnSpc>
              <a:spcBef>
                <a:spcPct val="50000"/>
              </a:spcBef>
            </a:pPr>
            <a:r>
              <a:rPr lang="zh-CN" altLang="en-US" sz="2400" b="1" dirty="0">
                <a:solidFill>
                  <a:srgbClr val="0000FF"/>
                </a:solidFill>
                <a:latin typeface="华文楷体" panose="02010600040101010101" pitchFamily="2" charset="-122"/>
                <a:ea typeface="华文楷体" panose="02010600040101010101" pitchFamily="2" charset="-122"/>
              </a:rPr>
              <a:t>例</a:t>
            </a:r>
            <a:r>
              <a:rPr lang="en-US" altLang="zh-CN" sz="2400" b="1" dirty="0">
                <a:solidFill>
                  <a:srgbClr val="0000FF"/>
                </a:solidFill>
                <a:latin typeface="华文楷体" panose="02010600040101010101" pitchFamily="2" charset="-122"/>
                <a:ea typeface="华文楷体" panose="02010600040101010101" pitchFamily="2" charset="-122"/>
              </a:rPr>
              <a:t>1.2.9  </a:t>
            </a:r>
            <a:r>
              <a:rPr lang="zh-CN" altLang="en-US" sz="2400" b="1" dirty="0">
                <a:latin typeface="华文楷体" panose="02010600040101010101" pitchFamily="2" charset="-122"/>
                <a:ea typeface="华文楷体" panose="02010600040101010101" pitchFamily="2" charset="-122"/>
              </a:rPr>
              <a:t>某人有</a:t>
            </a:r>
            <a:r>
              <a:rPr lang="en-US" altLang="zh-CN" sz="2400" b="1" dirty="0">
                <a:latin typeface="华文楷体" panose="02010600040101010101" pitchFamily="2" charset="-122"/>
                <a:ea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rPr>
              <a:t>把钥匙</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其中有</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把房门钥匙</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但忘记了开房门的是哪两把</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只好</a:t>
            </a:r>
            <a:r>
              <a:rPr lang="zh-CN" altLang="en-US" sz="2400" b="1" dirty="0">
                <a:solidFill>
                  <a:srgbClr val="FF0000"/>
                </a:solidFill>
                <a:latin typeface="华文楷体" panose="02010600040101010101" pitchFamily="2" charset="-122"/>
                <a:ea typeface="华文楷体" panose="02010600040101010101" pitchFamily="2" charset="-122"/>
              </a:rPr>
              <a:t>逐把</a:t>
            </a:r>
            <a:r>
              <a:rPr lang="zh-CN" altLang="en-US" sz="2400" b="1" dirty="0">
                <a:latin typeface="华文楷体" panose="02010600040101010101" pitchFamily="2" charset="-122"/>
                <a:ea typeface="华文楷体" panose="02010600040101010101" pitchFamily="2" charset="-122"/>
              </a:rPr>
              <a:t>试开</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问此人在</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次内能打开房门的概率是多少</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26" name="TextBox 25"/>
          <p:cNvSpPr txBox="1"/>
          <p:nvPr>
            <p:custDataLst>
              <p:tags r:id="rId2"/>
            </p:custDataLst>
          </p:nvPr>
        </p:nvSpPr>
        <p:spPr>
          <a:xfrm>
            <a:off x="681038" y="1641475"/>
            <a:ext cx="636587" cy="461963"/>
          </a:xfrm>
          <a:prstGeom prst="rect">
            <a:avLst/>
          </a:prstGeom>
          <a:noFill/>
          <a:ln w="9525">
            <a:noFill/>
          </a:ln>
        </p:spPr>
        <p:txBody>
          <a:bodyPr wrap="none">
            <a:spAutoFit/>
          </a:bodyPr>
          <a:p>
            <a:r>
              <a:rPr lang="zh-CN" altLang="en-US" sz="2400" b="1" dirty="0">
                <a:solidFill>
                  <a:srgbClr val="0000FF"/>
                </a:solidFill>
                <a:latin typeface="华文楷体" panose="02010600040101010101" pitchFamily="2" charset="-122"/>
                <a:ea typeface="华文楷体" panose="02010600040101010101" pitchFamily="2" charset="-122"/>
              </a:rPr>
              <a:t>解</a:t>
            </a:r>
            <a:r>
              <a:rPr lang="en-US" altLang="zh-CN" sz="2400" b="1" dirty="0">
                <a:solidFill>
                  <a:srgbClr val="0000FF"/>
                </a:solidFill>
                <a:latin typeface="华文楷体" panose="02010600040101010101" pitchFamily="2" charset="-122"/>
                <a:ea typeface="华文楷体" panose="02010600040101010101" pitchFamily="2" charset="-122"/>
              </a:rPr>
              <a:t>: </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
        <p:nvSpPr>
          <p:cNvPr id="27" name="TextBox 26"/>
          <p:cNvSpPr txBox="1"/>
          <p:nvPr>
            <p:custDataLst>
              <p:tags r:id="rId3"/>
            </p:custDataLst>
          </p:nvPr>
        </p:nvSpPr>
        <p:spPr>
          <a:xfrm>
            <a:off x="1287463" y="1657350"/>
            <a:ext cx="6538912" cy="830263"/>
          </a:xfrm>
          <a:prstGeom prst="rect">
            <a:avLst/>
          </a:prstGeom>
          <a:noFill/>
          <a:ln w="9525">
            <a:noFill/>
          </a:ln>
        </p:spPr>
        <p:txBody>
          <a:bodyPr wrap="none">
            <a:spAutoFit/>
          </a:bodyPr>
          <a:p>
            <a:r>
              <a:rPr lang="en-US" altLang="zh-CN" sz="2400" b="1" dirty="0">
                <a:latin typeface="华文楷体" panose="02010600040101010101" pitchFamily="2" charset="-122"/>
                <a:ea typeface="华文楷体" panose="02010600040101010101" pitchFamily="2" charset="-122"/>
              </a:rPr>
              <a:t>E: </a:t>
            </a:r>
            <a:r>
              <a:rPr lang="zh-CN" altLang="en-US" sz="2400" b="1" dirty="0">
                <a:latin typeface="华文楷体" panose="02010600040101010101" pitchFamily="2" charset="-122"/>
                <a:ea typeface="华文楷体" panose="02010600040101010101" pitchFamily="2" charset="-122"/>
              </a:rPr>
              <a:t>从</a:t>
            </a:r>
            <a:r>
              <a:rPr lang="en-US" altLang="zh-CN" sz="2400" b="1" dirty="0">
                <a:latin typeface="华文楷体" panose="02010600040101010101" pitchFamily="2" charset="-122"/>
                <a:ea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rPr>
              <a:t>把钥匙中任选</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把</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每次一把</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逐把试开房门</a:t>
            </a:r>
            <a:endParaRPr lang="en-US" altLang="zh-CN" sz="2400" b="1" dirty="0">
              <a:latin typeface="华文楷体" panose="02010600040101010101" pitchFamily="2" charset="-122"/>
              <a:ea typeface="华文楷体" panose="02010600040101010101" pitchFamily="2" charset="-122"/>
            </a:endParaRPr>
          </a:p>
          <a:p>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试后不放回</a:t>
            </a:r>
            <a:r>
              <a:rPr lang="en-US" altLang="zh-CN" sz="2400" b="1" dirty="0">
                <a:latin typeface="华文楷体" panose="02010600040101010101" pitchFamily="2" charset="-122"/>
                <a:ea typeface="华文楷体" panose="02010600040101010101" pitchFamily="2" charset="-122"/>
              </a:rPr>
              <a:t>). </a:t>
            </a:r>
            <a:endParaRPr lang="zh-CN" altLang="en-US" sz="2400" b="1" dirty="0">
              <a:latin typeface="华文楷体" panose="02010600040101010101" pitchFamily="2" charset="-122"/>
              <a:ea typeface="华文楷体" panose="02010600040101010101" pitchFamily="2" charset="-122"/>
            </a:endParaRPr>
          </a:p>
        </p:txBody>
      </p:sp>
      <p:sp>
        <p:nvSpPr>
          <p:cNvPr id="13319" name="TextBox 27"/>
          <p:cNvSpPr txBox="1"/>
          <p:nvPr>
            <p:custDataLst>
              <p:tags r:id="rId4"/>
            </p:custDataLst>
          </p:nvPr>
        </p:nvSpPr>
        <p:spPr>
          <a:xfrm>
            <a:off x="1128713" y="2865438"/>
            <a:ext cx="722312" cy="461962"/>
          </a:xfrm>
          <a:prstGeom prst="rect">
            <a:avLst/>
          </a:prstGeom>
          <a:noFill/>
          <a:ln w="9525">
            <a:noFill/>
          </a:ln>
        </p:spPr>
        <p:txBody>
          <a:bodyPr wrap="none">
            <a:spAutoFit/>
          </a:bodyPr>
          <a:p>
            <a:pPr>
              <a:buNone/>
            </a:pPr>
            <a:r>
              <a:rPr lang="zh-CN" altLang="en-US" sz="2400" dirty="0">
                <a:latin typeface="Times New Roman" panose="02020603050405020304" pitchFamily="18" charset="0"/>
                <a:ea typeface="宋体" panose="02010600030101010101" pitchFamily="2" charset="-122"/>
              </a:rPr>
              <a:t>       </a:t>
            </a:r>
            <a:endParaRPr lang="zh-CN" altLang="en-US" sz="2400" b="1" dirty="0">
              <a:latin typeface="华文楷体" panose="02010600040101010101" pitchFamily="2" charset="-122"/>
              <a:ea typeface="华文楷体" panose="02010600040101010101" pitchFamily="2" charset="-122"/>
            </a:endParaRPr>
          </a:p>
        </p:txBody>
      </p:sp>
      <p:graphicFrame>
        <p:nvGraphicFramePr>
          <p:cNvPr id="30" name="Object 26"/>
          <p:cNvGraphicFramePr/>
          <p:nvPr>
            <p:custDataLst>
              <p:tags r:id="rId5"/>
            </p:custDataLst>
          </p:nvPr>
        </p:nvGraphicFramePr>
        <p:xfrm>
          <a:off x="1235075" y="2536825"/>
          <a:ext cx="4471988" cy="461963"/>
        </p:xfrm>
        <a:graphic>
          <a:graphicData uri="http://schemas.openxmlformats.org/presentationml/2006/ole">
            <mc:AlternateContent xmlns:mc="http://schemas.openxmlformats.org/markup-compatibility/2006">
              <mc:Choice xmlns:v="urn:schemas-microsoft-com:vml" Requires="v">
                <p:oleObj spid="_x0000_s3119" name="" r:id="rId6" imgW="2335530" imgH="241300" progId="Equation.DSMT4">
                  <p:embed/>
                </p:oleObj>
              </mc:Choice>
              <mc:Fallback>
                <p:oleObj name="" r:id="rId6" imgW="2335530" imgH="241300" progId="Equation.DSMT4">
                  <p:embed/>
                  <p:pic>
                    <p:nvPicPr>
                      <p:cNvPr id="0" name="图片 3118"/>
                      <p:cNvPicPr/>
                      <p:nvPr/>
                    </p:nvPicPr>
                    <p:blipFill>
                      <a:blip r:embed="rId7"/>
                      <a:stretch>
                        <a:fillRect/>
                      </a:stretch>
                    </p:blipFill>
                    <p:spPr>
                      <a:xfrm>
                        <a:off x="1235075" y="2536825"/>
                        <a:ext cx="4471988" cy="461963"/>
                      </a:xfrm>
                      <a:prstGeom prst="rect">
                        <a:avLst/>
                      </a:prstGeom>
                      <a:noFill/>
                      <a:ln w="38100">
                        <a:noFill/>
                        <a:miter/>
                      </a:ln>
                    </p:spPr>
                  </p:pic>
                </p:oleObj>
              </mc:Fallback>
            </mc:AlternateContent>
          </a:graphicData>
        </a:graphic>
      </p:graphicFrame>
      <p:sp>
        <p:nvSpPr>
          <p:cNvPr id="31" name="TextBox 30"/>
          <p:cNvSpPr txBox="1"/>
          <p:nvPr>
            <p:custDataLst>
              <p:tags r:id="rId8"/>
            </p:custDataLst>
          </p:nvPr>
        </p:nvSpPr>
        <p:spPr>
          <a:xfrm>
            <a:off x="1273175" y="3111818"/>
            <a:ext cx="6483350" cy="460375"/>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设</a:t>
            </a:r>
            <a:r>
              <a:rPr lang="en-US" altLang="zh-CN" sz="2400" b="1" i="1" dirty="0">
                <a:latin typeface="华文楷体" panose="02010600040101010101" pitchFamily="2" charset="-122"/>
                <a:ea typeface="华文楷体" panose="02010600040101010101" pitchFamily="2" charset="-122"/>
              </a:rPr>
              <a:t>B</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次打不开房门</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则</a:t>
            </a:r>
            <a:r>
              <a:rPr lang="en-US" altLang="zh-CN" sz="2400" b="1" i="1" dirty="0">
                <a:latin typeface="华文楷体" panose="02010600040101010101" pitchFamily="2" charset="-122"/>
                <a:ea typeface="华文楷体" panose="02010600040101010101" pitchFamily="2" charset="-122"/>
              </a:rPr>
              <a:t>B</a:t>
            </a:r>
            <a:r>
              <a:rPr lang="zh-CN" altLang="en-US" sz="2400" b="1" dirty="0">
                <a:latin typeface="华文楷体" panose="02010600040101010101" pitchFamily="2" charset="-122"/>
                <a:ea typeface="华文楷体" panose="02010600040101010101" pitchFamily="2" charset="-122"/>
              </a:rPr>
              <a:t>含有</a:t>
            </a:r>
            <a:r>
              <a:rPr lang="en-US" altLang="zh-CN" sz="2400" b="1" dirty="0">
                <a:latin typeface="华文楷体" panose="02010600040101010101" pitchFamily="2" charset="-122"/>
                <a:ea typeface="华文楷体" panose="02010600040101010101" pitchFamily="2" charset="-122"/>
              </a:rPr>
              <a:t>3!</a:t>
            </a:r>
            <a:r>
              <a:rPr lang="en-US" altLang="zh-CN" sz="2400" b="1" dirty="0">
                <a:latin typeface="华文楷体" panose="02010600040101010101" pitchFamily="2" charset="-122"/>
                <a:ea typeface="华文楷体" panose="02010600040101010101" pitchFamily="2" charset="-122"/>
              </a:rPr>
              <a:t>=6</a:t>
            </a:r>
            <a:r>
              <a:rPr lang="zh-CN" altLang="en-US" sz="2400" b="1" dirty="0">
                <a:latin typeface="华文楷体" panose="02010600040101010101" pitchFamily="2" charset="-122"/>
                <a:ea typeface="华文楷体" panose="02010600040101010101" pitchFamily="2" charset="-122"/>
              </a:rPr>
              <a:t>个基本事件</a:t>
            </a:r>
            <a:endParaRPr lang="zh-CN" altLang="en-US" sz="2400" b="1" dirty="0">
              <a:latin typeface="华文楷体" panose="02010600040101010101" pitchFamily="2" charset="-122"/>
              <a:ea typeface="华文楷体" panose="02010600040101010101" pitchFamily="2" charset="-122"/>
            </a:endParaRPr>
          </a:p>
        </p:txBody>
      </p:sp>
      <p:sp>
        <p:nvSpPr>
          <p:cNvPr id="32" name="TextBox 31"/>
          <p:cNvSpPr txBox="1"/>
          <p:nvPr>
            <p:custDataLst>
              <p:tags r:id="rId9"/>
            </p:custDataLst>
          </p:nvPr>
        </p:nvSpPr>
        <p:spPr>
          <a:xfrm>
            <a:off x="1399223" y="4748213"/>
            <a:ext cx="800100" cy="461962"/>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所以</a:t>
            </a:r>
            <a:endParaRPr lang="zh-CN" altLang="en-US" sz="2400" b="1" dirty="0">
              <a:latin typeface="华文楷体" panose="02010600040101010101" pitchFamily="2" charset="-122"/>
              <a:ea typeface="华文楷体" panose="02010600040101010101" pitchFamily="2" charset="-122"/>
            </a:endParaRPr>
          </a:p>
        </p:txBody>
      </p:sp>
      <p:graphicFrame>
        <p:nvGraphicFramePr>
          <p:cNvPr id="34" name="Object 27"/>
          <p:cNvGraphicFramePr/>
          <p:nvPr>
            <p:custDataLst>
              <p:tags r:id="rId10"/>
            </p:custDataLst>
          </p:nvPr>
        </p:nvGraphicFramePr>
        <p:xfrm>
          <a:off x="2760980" y="4582160"/>
          <a:ext cx="2751138" cy="819150"/>
        </p:xfrm>
        <a:graphic>
          <a:graphicData uri="http://schemas.openxmlformats.org/presentationml/2006/ole">
            <mc:AlternateContent xmlns:mc="http://schemas.openxmlformats.org/markup-compatibility/2006">
              <mc:Choice xmlns:v="urn:schemas-microsoft-com:vml" Requires="v">
                <p:oleObj spid="_x0000_s3098" name="" r:id="rId11" imgW="1320165" imgH="393700" progId="Equation.DSMT4">
                  <p:embed/>
                </p:oleObj>
              </mc:Choice>
              <mc:Fallback>
                <p:oleObj name="" r:id="rId11" imgW="1320165" imgH="393700" progId="Equation.DSMT4">
                  <p:embed/>
                  <p:pic>
                    <p:nvPicPr>
                      <p:cNvPr id="0" name="图片 3097"/>
                      <p:cNvPicPr/>
                      <p:nvPr/>
                    </p:nvPicPr>
                    <p:blipFill>
                      <a:blip r:embed="rId12"/>
                      <a:stretch>
                        <a:fillRect/>
                      </a:stretch>
                    </p:blipFill>
                    <p:spPr>
                      <a:xfrm>
                        <a:off x="2760980" y="4582160"/>
                        <a:ext cx="2751138" cy="819150"/>
                      </a:xfrm>
                      <a:prstGeom prst="rect">
                        <a:avLst/>
                      </a:prstGeom>
                      <a:noFill/>
                      <a:ln w="38100">
                        <a:noFill/>
                        <a:miter/>
                      </a:ln>
                    </p:spPr>
                  </p:pic>
                </p:oleObj>
              </mc:Fallback>
            </mc:AlternateContent>
          </a:graphicData>
        </a:graphic>
      </p:graphicFrame>
      <p:sp>
        <p:nvSpPr>
          <p:cNvPr id="10" name="TextBox 9"/>
          <p:cNvSpPr txBox="1"/>
          <p:nvPr>
            <p:custDataLst>
              <p:tags r:id="rId13"/>
            </p:custDataLst>
          </p:nvPr>
        </p:nvSpPr>
        <p:spPr>
          <a:xfrm>
            <a:off x="1309688" y="5490528"/>
            <a:ext cx="3165475" cy="461962"/>
          </a:xfrm>
          <a:prstGeom prst="rect">
            <a:avLst/>
          </a:prstGeom>
          <a:noFill/>
          <a:ln w="9525">
            <a:noFill/>
          </a:ln>
        </p:spPr>
        <p:txBody>
          <a:bodyPr wrap="none">
            <a:spAutoFit/>
          </a:bodyPr>
          <a:p>
            <a:r>
              <a:rPr lang="zh-CN" altLang="en-US" sz="2400" b="1" dirty="0">
                <a:solidFill>
                  <a:srgbClr val="0000FF"/>
                </a:solidFill>
                <a:latin typeface="华文楷体" panose="02010600040101010101" pitchFamily="2" charset="-122"/>
                <a:ea typeface="华文楷体" panose="02010600040101010101" pitchFamily="2" charset="-122"/>
              </a:rPr>
              <a:t>注</a:t>
            </a:r>
            <a:r>
              <a:rPr lang="en-US" altLang="zh-CN" sz="2400" b="1" dirty="0">
                <a:solidFill>
                  <a:srgbClr val="0000FF"/>
                </a:solidFill>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思考直接计算方法</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graphicFrame>
        <p:nvGraphicFramePr>
          <p:cNvPr id="2" name="对象 1">
            <a:hlinkClick r:id="" action="ppaction://ole?verb="/>
          </p:cNvPr>
          <p:cNvGraphicFramePr>
            <a:graphicFrameLocks noChangeAspect="1"/>
          </p:cNvGraphicFramePr>
          <p:nvPr/>
        </p:nvGraphicFramePr>
        <p:xfrm>
          <a:off x="4221480" y="6102350"/>
          <a:ext cx="2385060" cy="601345"/>
        </p:xfrm>
        <a:graphic>
          <a:graphicData uri="http://schemas.openxmlformats.org/presentationml/2006/ole">
            <mc:AlternateContent xmlns:mc="http://schemas.openxmlformats.org/markup-compatibility/2006">
              <mc:Choice xmlns:v="urn:schemas-microsoft-com:vml" Requires="v">
                <p:oleObj spid="_x0000_s1025" name="" r:id="rId14" imgW="1562100" imgH="393700" progId="Equation.KSEE3">
                  <p:embed/>
                </p:oleObj>
              </mc:Choice>
              <mc:Fallback>
                <p:oleObj name="" r:id="rId14" imgW="1562100" imgH="393700" progId="Equation.KSEE3">
                  <p:embed/>
                  <p:pic>
                    <p:nvPicPr>
                      <p:cNvPr id="0" name="图片 1024"/>
                      <p:cNvPicPr/>
                      <p:nvPr/>
                    </p:nvPicPr>
                    <p:blipFill>
                      <a:blip r:embed="rId15"/>
                      <a:stretch>
                        <a:fillRect/>
                      </a:stretch>
                    </p:blipFill>
                    <p:spPr>
                      <a:xfrm>
                        <a:off x="4221480" y="6102350"/>
                        <a:ext cx="2385060" cy="601345"/>
                      </a:xfrm>
                      <a:prstGeom prst="rect">
                        <a:avLst/>
                      </a:prstGeom>
                    </p:spPr>
                  </p:pic>
                </p:oleObj>
              </mc:Fallback>
            </mc:AlternateContent>
          </a:graphicData>
        </a:graphic>
      </p:graphicFrame>
      <p:sp>
        <p:nvSpPr>
          <p:cNvPr id="3" name="TextBox 30"/>
          <p:cNvSpPr txBox="1"/>
          <p:nvPr>
            <p:custDataLst>
              <p:tags r:id="rId16"/>
            </p:custDataLst>
          </p:nvPr>
        </p:nvSpPr>
        <p:spPr>
          <a:xfrm>
            <a:off x="1256665" y="3669348"/>
            <a:ext cx="7105650" cy="830262"/>
          </a:xfrm>
          <a:prstGeom prst="rect">
            <a:avLst/>
          </a:prstGeom>
          <a:noFill/>
          <a:ln w="9525">
            <a:noFill/>
          </a:ln>
        </p:spPr>
        <p:txBody>
          <a:bodyPr wrap="none">
            <a:spAutoFit/>
          </a:bodyPr>
          <a:p>
            <a:r>
              <a:rPr lang="zh-CN" altLang="en-US" sz="2400" b="1" dirty="0">
                <a:latin typeface="华文楷体" panose="02010600040101010101" pitchFamily="2" charset="-122"/>
                <a:ea typeface="华文楷体" panose="02010600040101010101" pitchFamily="2" charset="-122"/>
              </a:rPr>
              <a:t>设</a:t>
            </a:r>
            <a:r>
              <a:rPr lang="en-US" altLang="zh-CN" sz="2400" b="1" i="1" dirty="0">
                <a:latin typeface="华文楷体" panose="02010600040101010101" pitchFamily="2" charset="-122"/>
                <a:ea typeface="华文楷体" panose="02010600040101010101" pitchFamily="2" charset="-122"/>
              </a:rPr>
              <a:t>A</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次内打开房门</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则</a:t>
            </a:r>
            <a:r>
              <a:rPr lang="en-US" altLang="zh-CN" sz="2400" b="1" i="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含有</a:t>
            </a:r>
            <a:r>
              <a:rPr lang="en-US" altLang="zh-CN" sz="2400" b="1" dirty="0">
                <a:latin typeface="华文楷体" panose="02010600040101010101" pitchFamily="2" charset="-122"/>
                <a:ea typeface="华文楷体" panose="02010600040101010101" pitchFamily="2" charset="-122"/>
              </a:rPr>
              <a:t>60-6=54</a:t>
            </a:r>
            <a:r>
              <a:rPr lang="zh-CN" altLang="en-US" sz="2400" b="1" dirty="0">
                <a:latin typeface="华文楷体" panose="02010600040101010101" pitchFamily="2" charset="-122"/>
                <a:ea typeface="华文楷体" panose="02010600040101010101" pitchFamily="2" charset="-122"/>
              </a:rPr>
              <a:t>个基本事件</a:t>
            </a:r>
            <a:endParaRPr lang="en-US" altLang="zh-CN" sz="2400" b="1" dirty="0">
              <a:latin typeface="华文楷体" panose="02010600040101010101" pitchFamily="2" charset="-122"/>
              <a:ea typeface="华文楷体" panose="02010600040101010101" pitchFamily="2" charset="-122"/>
            </a:endParaRPr>
          </a:p>
          <a:p>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从</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次开房门的所有开法中</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除去打不开房门的次数</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6" name="文本框 5"/>
          <p:cNvSpPr txBox="1"/>
          <p:nvPr>
            <p:custDataLst>
              <p:tags r:id="rId17"/>
            </p:custDataLst>
          </p:nvPr>
        </p:nvSpPr>
        <p:spPr>
          <a:xfrm>
            <a:off x="1552575" y="6219825"/>
            <a:ext cx="3048000" cy="368300"/>
          </a:xfrm>
          <a:prstGeom prst="rect">
            <a:avLst/>
          </a:prstGeom>
          <a:noFill/>
        </p:spPr>
        <p:txBody>
          <a:bodyPr wrap="square" rtlCol="0">
            <a:spAutoFit/>
          </a:bodyPr>
          <a:p>
            <a:r>
              <a:rPr lang="zh-CN" altLang="en-US">
                <a:solidFill>
                  <a:srgbClr val="FF0000"/>
                </a:solidFill>
              </a:rPr>
              <a:t>无放回地摸球模型</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5"/>
                                        </p:tgtEl>
                                        <p:attrNameLst>
                                          <p:attrName>style.visibility</p:attrName>
                                        </p:attrNameLst>
                                      </p:cBhvr>
                                      <p:to>
                                        <p:strVal val="visible"/>
                                      </p:to>
                                    </p:set>
                                    <p:anim calcmode="discrete" valueType="clr">
                                      <p:cBhvr override="childStyle">
                                        <p:cTn id="7"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
                                        </p:tgtEl>
                                        <p:attrNameLst>
                                          <p:attrName>fillcolor</p:attrName>
                                        </p:attrNameLst>
                                      </p:cBhvr>
                                      <p:tavLst>
                                        <p:tav tm="0">
                                          <p:val>
                                            <p:clrVal>
                                              <a:schemeClr val="accent2"/>
                                            </p:clrVal>
                                          </p:val>
                                        </p:tav>
                                        <p:tav tm="50000">
                                          <p:val>
                                            <p:clrVal>
                                              <a:schemeClr val="hlink"/>
                                            </p:clrVal>
                                          </p:val>
                                        </p:tav>
                                      </p:tavLst>
                                    </p:anim>
                                    <p:set>
                                      <p:cBhvr>
                                        <p:cTn id="9" dur="80"/>
                                        <p:tgtEl>
                                          <p:spTgt spid="2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blinds(horizontal)">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linds(horizontal)">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linds(horizontal)">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additive="base">
                                        <p:cTn id="54" dur="500" fill="hold"/>
                                        <p:tgtEl>
                                          <p:spTgt spid="2"/>
                                        </p:tgtEl>
                                        <p:attrNameLst>
                                          <p:attrName>ppt_x</p:attrName>
                                        </p:attrNameLst>
                                      </p:cBhvr>
                                      <p:tavLst>
                                        <p:tav tm="0">
                                          <p:val>
                                            <p:strVal val="#ppt_x"/>
                                          </p:val>
                                        </p:tav>
                                        <p:tav tm="100000">
                                          <p:val>
                                            <p:strVal val="#ppt_x"/>
                                          </p:val>
                                        </p:tav>
                                      </p:tavLst>
                                    </p:anim>
                                    <p:anim calcmode="lin" valueType="num">
                                      <p:cBhvr additive="base">
                                        <p:cTn id="5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500" fill="hold"/>
                                        <p:tgtEl>
                                          <p:spTgt spid="6"/>
                                        </p:tgtEl>
                                        <p:attrNameLst>
                                          <p:attrName>ppt_x</p:attrName>
                                        </p:attrNameLst>
                                      </p:cBhvr>
                                      <p:tavLst>
                                        <p:tav tm="0">
                                          <p:val>
                                            <p:strVal val="#ppt_x"/>
                                          </p:val>
                                        </p:tav>
                                        <p:tav tm="100000">
                                          <p:val>
                                            <p:strVal val="#ppt_x"/>
                                          </p:val>
                                        </p:tav>
                                      </p:tavLst>
                                    </p:anim>
                                    <p:anim calcmode="lin" valueType="num">
                                      <p:cBhvr additive="base">
                                        <p:cTn id="6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31" grpId="0"/>
      <p:bldP spid="32" grpId="0"/>
      <p:bldP spid="10" grpId="0"/>
      <p:bldP spid="3"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2"/>
          <p:cNvSpPr txBox="1">
            <a:spLocks noChangeArrowheads="1"/>
          </p:cNvSpPr>
          <p:nvPr/>
        </p:nvSpPr>
        <p:spPr bwMode="auto">
          <a:xfrm>
            <a:off x="849313" y="692150"/>
            <a:ext cx="7696200" cy="1447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05000"/>
              </a:lnSpc>
              <a:spcBef>
                <a:spcPct val="10000"/>
              </a:spcBef>
              <a:buClrTx/>
              <a:buSzTx/>
              <a:buFontTx/>
              <a:buNone/>
            </a:pPr>
            <a:r>
              <a:rPr lang="zh-CN" altLang="en-US" sz="2800" b="1" dirty="0">
                <a:solidFill>
                  <a:srgbClr val="0000FF"/>
                </a:solidFill>
                <a:latin typeface="华文楷体" panose="02010600040101010101" pitchFamily="2" charset="-122"/>
                <a:sym typeface="+mn-ea"/>
              </a:rPr>
              <a:t>例</a:t>
            </a:r>
            <a:r>
              <a:rPr lang="en-US" altLang="zh-CN" sz="2800" b="1" dirty="0">
                <a:solidFill>
                  <a:srgbClr val="0000FF"/>
                </a:solidFill>
                <a:latin typeface="华文楷体" panose="02010600040101010101" pitchFamily="2" charset="-122"/>
                <a:sym typeface="+mn-ea"/>
              </a:rPr>
              <a:t>1.2.10 </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dirty="0">
                <a:solidFill>
                  <a:schemeClr val="tx1"/>
                </a:solidFill>
                <a:latin typeface="华文楷体" panose="02010600040101010101" pitchFamily="2" charset="-122"/>
              </a:rPr>
              <a:t>某接待站在某一周曾接待过 12次来访,已知所有这 12 次接待都是在周二和周四进行的,问是否可以推断接待时间是有规定的. </a:t>
            </a:r>
            <a:endParaRPr lang="zh-CN" altLang="en-US" sz="2800" dirty="0">
              <a:solidFill>
                <a:schemeClr val="tx1"/>
              </a:solidFill>
              <a:latin typeface="华文楷体" panose="02010600040101010101" pitchFamily="2" charset="-122"/>
              <a:ea typeface="宋体" panose="02010600030101010101" pitchFamily="2" charset="-122"/>
            </a:endParaRPr>
          </a:p>
        </p:txBody>
      </p:sp>
      <p:sp>
        <p:nvSpPr>
          <p:cNvPr id="65539" name="Text Box 3"/>
          <p:cNvSpPr txBox="1">
            <a:spLocks noChangeArrowheads="1"/>
          </p:cNvSpPr>
          <p:nvPr/>
        </p:nvSpPr>
        <p:spPr bwMode="auto">
          <a:xfrm>
            <a:off x="849313" y="2292350"/>
            <a:ext cx="7467600" cy="995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05000"/>
              </a:lnSpc>
              <a:spcBef>
                <a:spcPct val="10000"/>
              </a:spcBef>
              <a:buClrTx/>
              <a:buSzTx/>
              <a:buFontTx/>
              <a:buNone/>
            </a:pPr>
            <a:r>
              <a:rPr lang="zh-CN" altLang="en-US" sz="2800" dirty="0">
                <a:solidFill>
                  <a:schemeClr val="tx1"/>
                </a:solidFill>
                <a:latin typeface="华文楷体" panose="02010600040101010101" pitchFamily="2" charset="-122"/>
              </a:rPr>
              <a:t>         假设接待站</a:t>
            </a:r>
            <a:r>
              <a:rPr lang="zh-CN" altLang="en-US" sz="2800" dirty="0">
                <a:solidFill>
                  <a:schemeClr val="tx1"/>
                </a:solidFill>
                <a:latin typeface="华文楷体" panose="02010600040101010101" pitchFamily="2" charset="-122"/>
              </a:rPr>
              <a:t>的接待时间没有规定,且各来访者在一周的任一天中去接待站是等可能的.</a:t>
            </a:r>
            <a:endParaRPr lang="zh-CN" altLang="en-US" sz="2800" dirty="0">
              <a:solidFill>
                <a:schemeClr val="tx1"/>
              </a:solidFill>
              <a:latin typeface="华文楷体" panose="02010600040101010101" pitchFamily="2" charset="-122"/>
            </a:endParaRPr>
          </a:p>
        </p:txBody>
      </p:sp>
      <p:sp>
        <p:nvSpPr>
          <p:cNvPr id="65540" name="Rectangle 4"/>
          <p:cNvSpPr>
            <a:spLocks noChangeArrowheads="1"/>
          </p:cNvSpPr>
          <p:nvPr/>
        </p:nvSpPr>
        <p:spPr bwMode="auto">
          <a:xfrm>
            <a:off x="849313" y="2292350"/>
            <a:ext cx="5384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dirty="0">
                <a:solidFill>
                  <a:schemeClr val="tx1"/>
                </a:solidFill>
                <a:latin typeface="华文楷体" panose="02010600040101010101" pitchFamily="2" charset="-122"/>
              </a:rPr>
              <a:t>解</a:t>
            </a:r>
            <a:endParaRPr lang="zh-CN" altLang="en-US" sz="2800" b="1">
              <a:solidFill>
                <a:schemeClr val="tx1"/>
              </a:solidFill>
              <a:latin typeface="Times New Roman" panose="02020603050405020304" pitchFamily="18" charset="0"/>
              <a:ea typeface="黑体" panose="02010609060101010101" pitchFamily="49" charset="-122"/>
            </a:endParaRPr>
          </a:p>
        </p:txBody>
      </p:sp>
      <p:sp>
        <p:nvSpPr>
          <p:cNvPr id="65542" name="Rectangle 6"/>
          <p:cNvSpPr>
            <a:spLocks noChangeArrowheads="1"/>
          </p:cNvSpPr>
          <p:nvPr/>
        </p:nvSpPr>
        <p:spPr bwMode="auto">
          <a:xfrm>
            <a:off x="849313" y="4191000"/>
            <a:ext cx="914400" cy="609600"/>
          </a:xfrm>
          <a:prstGeom prst="rect">
            <a:avLst/>
          </a:prstGeom>
          <a:solidFill>
            <a:srgbClr val="00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周一</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sp>
        <p:nvSpPr>
          <p:cNvPr id="65543" name="Rectangle 7"/>
          <p:cNvSpPr>
            <a:spLocks noChangeArrowheads="1"/>
          </p:cNvSpPr>
          <p:nvPr/>
        </p:nvSpPr>
        <p:spPr bwMode="auto">
          <a:xfrm>
            <a:off x="1992313" y="4191000"/>
            <a:ext cx="914400" cy="609600"/>
          </a:xfrm>
          <a:prstGeom prst="rect">
            <a:avLst/>
          </a:prstGeom>
          <a:solidFill>
            <a:srgbClr val="00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周二</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sp>
        <p:nvSpPr>
          <p:cNvPr id="65544" name="Rectangle 8"/>
          <p:cNvSpPr>
            <a:spLocks noChangeArrowheads="1"/>
          </p:cNvSpPr>
          <p:nvPr/>
        </p:nvSpPr>
        <p:spPr bwMode="auto">
          <a:xfrm>
            <a:off x="3135313" y="4191000"/>
            <a:ext cx="914400" cy="609600"/>
          </a:xfrm>
          <a:prstGeom prst="rect">
            <a:avLst/>
          </a:prstGeom>
          <a:solidFill>
            <a:srgbClr val="00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周三</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sp>
        <p:nvSpPr>
          <p:cNvPr id="65545" name="Rectangle 9"/>
          <p:cNvSpPr>
            <a:spLocks noChangeArrowheads="1"/>
          </p:cNvSpPr>
          <p:nvPr/>
        </p:nvSpPr>
        <p:spPr bwMode="auto">
          <a:xfrm>
            <a:off x="4202113" y="4191000"/>
            <a:ext cx="914400" cy="609600"/>
          </a:xfrm>
          <a:prstGeom prst="rect">
            <a:avLst/>
          </a:prstGeom>
          <a:solidFill>
            <a:srgbClr val="00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周四</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sp>
        <p:nvSpPr>
          <p:cNvPr id="65546" name="Rectangle 10"/>
          <p:cNvSpPr>
            <a:spLocks noChangeArrowheads="1"/>
          </p:cNvSpPr>
          <p:nvPr/>
        </p:nvSpPr>
        <p:spPr bwMode="auto">
          <a:xfrm>
            <a:off x="5268913" y="4191000"/>
            <a:ext cx="914400" cy="609600"/>
          </a:xfrm>
          <a:prstGeom prst="rect">
            <a:avLst/>
          </a:prstGeom>
          <a:solidFill>
            <a:srgbClr val="00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周五</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sp>
        <p:nvSpPr>
          <p:cNvPr id="65547" name="Rectangle 11"/>
          <p:cNvSpPr>
            <a:spLocks noChangeArrowheads="1"/>
          </p:cNvSpPr>
          <p:nvPr/>
        </p:nvSpPr>
        <p:spPr bwMode="auto">
          <a:xfrm>
            <a:off x="6335713" y="4191000"/>
            <a:ext cx="914400" cy="609600"/>
          </a:xfrm>
          <a:prstGeom prst="rect">
            <a:avLst/>
          </a:prstGeom>
          <a:solidFill>
            <a:srgbClr val="00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周六</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sp>
        <p:nvSpPr>
          <p:cNvPr id="65548" name="Rectangle 12"/>
          <p:cNvSpPr>
            <a:spLocks noChangeArrowheads="1"/>
          </p:cNvSpPr>
          <p:nvPr/>
        </p:nvSpPr>
        <p:spPr bwMode="auto">
          <a:xfrm>
            <a:off x="7402513" y="4191000"/>
            <a:ext cx="914400" cy="609600"/>
          </a:xfrm>
          <a:prstGeom prst="rect">
            <a:avLst/>
          </a:prstGeom>
          <a:solidFill>
            <a:srgbClr val="00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周日</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graphicFrame>
        <p:nvGraphicFramePr>
          <p:cNvPr id="65549" name="Object 13"/>
          <p:cNvGraphicFramePr>
            <a:graphicFrameLocks noChangeAspect="1"/>
          </p:cNvGraphicFramePr>
          <p:nvPr/>
        </p:nvGraphicFramePr>
        <p:xfrm>
          <a:off x="5324158" y="5095875"/>
          <a:ext cx="863600" cy="406400"/>
        </p:xfrm>
        <a:graphic>
          <a:graphicData uri="http://schemas.openxmlformats.org/presentationml/2006/ole">
            <mc:AlternateContent xmlns:mc="http://schemas.openxmlformats.org/markup-compatibility/2006">
              <mc:Choice xmlns:v="urn:schemas-microsoft-com:vml" Requires="v">
                <p:oleObj spid="_x0000_s39970" name="Equation" r:id="rId1" imgW="826135" imgH="353695" progId="Equation.3">
                  <p:embed/>
                </p:oleObj>
              </mc:Choice>
              <mc:Fallback>
                <p:oleObj name="Equation" r:id="rId1" imgW="826135" imgH="353695"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4158" y="5095875"/>
                        <a:ext cx="863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5550" name="Group 14"/>
          <p:cNvGrpSpPr/>
          <p:nvPr/>
        </p:nvGrpSpPr>
        <p:grpSpPr bwMode="auto">
          <a:xfrm>
            <a:off x="849313" y="3505200"/>
            <a:ext cx="6477000" cy="381000"/>
            <a:chOff x="576" y="2304"/>
            <a:chExt cx="4080" cy="240"/>
          </a:xfrm>
        </p:grpSpPr>
        <p:sp>
          <p:nvSpPr>
            <p:cNvPr id="39958" name="Oval 15"/>
            <p:cNvSpPr>
              <a:spLocks noChangeArrowheads="1"/>
            </p:cNvSpPr>
            <p:nvPr/>
          </p:nvSpPr>
          <p:spPr bwMode="auto">
            <a:xfrm>
              <a:off x="576" y="2304"/>
              <a:ext cx="384" cy="240"/>
            </a:xfrm>
            <a:prstGeom prst="ellipse">
              <a:avLst/>
            </a:prstGeom>
            <a:solidFill>
              <a:srgbClr val="99FF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1</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39959" name="Oval 16"/>
            <p:cNvSpPr>
              <a:spLocks noChangeArrowheads="1"/>
            </p:cNvSpPr>
            <p:nvPr/>
          </p:nvSpPr>
          <p:spPr bwMode="auto">
            <a:xfrm>
              <a:off x="1200" y="2304"/>
              <a:ext cx="384" cy="240"/>
            </a:xfrm>
            <a:prstGeom prst="ellipse">
              <a:avLst/>
            </a:prstGeom>
            <a:solidFill>
              <a:srgbClr val="99FF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2</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39960" name="Oval 17"/>
            <p:cNvSpPr>
              <a:spLocks noChangeArrowheads="1"/>
            </p:cNvSpPr>
            <p:nvPr/>
          </p:nvSpPr>
          <p:spPr bwMode="auto">
            <a:xfrm>
              <a:off x="1920" y="2304"/>
              <a:ext cx="384" cy="240"/>
            </a:xfrm>
            <a:prstGeom prst="ellipse">
              <a:avLst/>
            </a:prstGeom>
            <a:solidFill>
              <a:srgbClr val="99FF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3</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39961" name="Oval 18"/>
            <p:cNvSpPr>
              <a:spLocks noChangeArrowheads="1"/>
            </p:cNvSpPr>
            <p:nvPr/>
          </p:nvSpPr>
          <p:spPr bwMode="auto">
            <a:xfrm>
              <a:off x="2688" y="2304"/>
              <a:ext cx="384" cy="240"/>
            </a:xfrm>
            <a:prstGeom prst="ellipse">
              <a:avLst/>
            </a:prstGeom>
            <a:solidFill>
              <a:srgbClr val="99FF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4</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39962" name="Oval 19"/>
            <p:cNvSpPr>
              <a:spLocks noChangeArrowheads="1"/>
            </p:cNvSpPr>
            <p:nvPr/>
          </p:nvSpPr>
          <p:spPr bwMode="auto">
            <a:xfrm>
              <a:off x="4272" y="2304"/>
              <a:ext cx="384" cy="240"/>
            </a:xfrm>
            <a:prstGeom prst="ellipse">
              <a:avLst/>
            </a:prstGeom>
            <a:solidFill>
              <a:srgbClr val="99FF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12</a:t>
              </a:r>
              <a:endParaRPr lang="en-US" altLang="zh-CN" sz="2800" b="1">
                <a:solidFill>
                  <a:schemeClr val="tx1"/>
                </a:solidFill>
                <a:latin typeface="Times New Roman" panose="02020603050405020304" pitchFamily="18" charset="0"/>
                <a:ea typeface="宋体" panose="02010600030101010101" pitchFamily="2" charset="-122"/>
              </a:endParaRPr>
            </a:p>
          </p:txBody>
        </p:sp>
        <p:graphicFrame>
          <p:nvGraphicFramePr>
            <p:cNvPr id="39963" name="Object 20"/>
            <p:cNvGraphicFramePr>
              <a:graphicFrameLocks noChangeAspect="1"/>
            </p:cNvGraphicFramePr>
            <p:nvPr/>
          </p:nvGraphicFramePr>
          <p:xfrm>
            <a:off x="3456" y="2352"/>
            <a:ext cx="480" cy="148"/>
          </p:xfrm>
          <a:graphic>
            <a:graphicData uri="http://schemas.openxmlformats.org/presentationml/2006/ole">
              <mc:AlternateContent xmlns:mc="http://schemas.openxmlformats.org/markup-compatibility/2006">
                <mc:Choice xmlns:v="urn:schemas-microsoft-com:vml" Requires="v">
                  <p:oleObj spid="_x0000_s39971" name="Equation" r:id="rId3" imgW="330200" imgH="101600" progId="Equation.3">
                    <p:embed/>
                  </p:oleObj>
                </mc:Choice>
                <mc:Fallback>
                  <p:oleObj name="Equation" r:id="rId3" imgW="330200" imgH="1016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2352"/>
                          <a:ext cx="480"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5557" name="Group 21"/>
          <p:cNvGrpSpPr/>
          <p:nvPr/>
        </p:nvGrpSpPr>
        <p:grpSpPr bwMode="auto">
          <a:xfrm>
            <a:off x="849313" y="3503613"/>
            <a:ext cx="6477000" cy="381000"/>
            <a:chOff x="576" y="3840"/>
            <a:chExt cx="4080" cy="240"/>
          </a:xfrm>
        </p:grpSpPr>
        <p:sp>
          <p:nvSpPr>
            <p:cNvPr id="39952" name="Oval 22"/>
            <p:cNvSpPr>
              <a:spLocks noChangeArrowheads="1"/>
            </p:cNvSpPr>
            <p:nvPr/>
          </p:nvSpPr>
          <p:spPr bwMode="auto">
            <a:xfrm>
              <a:off x="576" y="3840"/>
              <a:ext cx="384" cy="240"/>
            </a:xfrm>
            <a:prstGeom prst="ellipse">
              <a:avLst/>
            </a:prstGeom>
            <a:solidFill>
              <a:srgbClr val="FFB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7</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39953" name="Oval 23"/>
            <p:cNvSpPr>
              <a:spLocks noChangeArrowheads="1"/>
            </p:cNvSpPr>
            <p:nvPr/>
          </p:nvSpPr>
          <p:spPr bwMode="auto">
            <a:xfrm>
              <a:off x="1200" y="3840"/>
              <a:ext cx="384" cy="240"/>
            </a:xfrm>
            <a:prstGeom prst="ellipse">
              <a:avLst/>
            </a:prstGeom>
            <a:solidFill>
              <a:srgbClr val="FFB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7</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39954" name="Oval 24"/>
            <p:cNvSpPr>
              <a:spLocks noChangeArrowheads="1"/>
            </p:cNvSpPr>
            <p:nvPr/>
          </p:nvSpPr>
          <p:spPr bwMode="auto">
            <a:xfrm>
              <a:off x="1920" y="3840"/>
              <a:ext cx="384" cy="240"/>
            </a:xfrm>
            <a:prstGeom prst="ellipse">
              <a:avLst/>
            </a:prstGeom>
            <a:solidFill>
              <a:srgbClr val="FFB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7</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39955" name="Oval 25"/>
            <p:cNvSpPr>
              <a:spLocks noChangeArrowheads="1"/>
            </p:cNvSpPr>
            <p:nvPr/>
          </p:nvSpPr>
          <p:spPr bwMode="auto">
            <a:xfrm>
              <a:off x="2688" y="3840"/>
              <a:ext cx="384" cy="240"/>
            </a:xfrm>
            <a:prstGeom prst="ellipse">
              <a:avLst/>
            </a:prstGeom>
            <a:solidFill>
              <a:srgbClr val="FFB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7</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39956" name="Oval 26"/>
            <p:cNvSpPr>
              <a:spLocks noChangeArrowheads="1"/>
            </p:cNvSpPr>
            <p:nvPr/>
          </p:nvSpPr>
          <p:spPr bwMode="auto">
            <a:xfrm>
              <a:off x="4272" y="3840"/>
              <a:ext cx="384" cy="240"/>
            </a:xfrm>
            <a:prstGeom prst="ellipse">
              <a:avLst/>
            </a:prstGeom>
            <a:solidFill>
              <a:srgbClr val="FFB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7</a:t>
              </a:r>
              <a:endParaRPr lang="en-US" altLang="zh-CN" sz="2800" b="1">
                <a:solidFill>
                  <a:schemeClr val="tx1"/>
                </a:solidFill>
                <a:latin typeface="Times New Roman" panose="02020603050405020304" pitchFamily="18" charset="0"/>
                <a:ea typeface="宋体" panose="02010600030101010101" pitchFamily="2" charset="-122"/>
              </a:endParaRPr>
            </a:p>
          </p:txBody>
        </p:sp>
        <p:graphicFrame>
          <p:nvGraphicFramePr>
            <p:cNvPr id="39957" name="Object 27"/>
            <p:cNvGraphicFramePr>
              <a:graphicFrameLocks noChangeAspect="1"/>
            </p:cNvGraphicFramePr>
            <p:nvPr/>
          </p:nvGraphicFramePr>
          <p:xfrm>
            <a:off x="3456" y="3888"/>
            <a:ext cx="480" cy="148"/>
          </p:xfrm>
          <a:graphic>
            <a:graphicData uri="http://schemas.openxmlformats.org/presentationml/2006/ole">
              <mc:AlternateContent xmlns:mc="http://schemas.openxmlformats.org/markup-compatibility/2006">
                <mc:Choice xmlns:v="urn:schemas-microsoft-com:vml" Requires="v">
                  <p:oleObj spid="_x0000_s39972" name="Equation" r:id="rId5" imgW="330200" imgH="101600" progId="Equation.3">
                    <p:embed/>
                  </p:oleObj>
                </mc:Choice>
                <mc:Fallback>
                  <p:oleObj name="Equation" r:id="rId5" imgW="330200" imgH="1016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3888"/>
                          <a:ext cx="480"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5564" name="Rectangle 28"/>
          <p:cNvSpPr>
            <a:spLocks noChangeArrowheads="1"/>
          </p:cNvSpPr>
          <p:nvPr/>
        </p:nvSpPr>
        <p:spPr bwMode="auto">
          <a:xfrm>
            <a:off x="468313" y="5019675"/>
            <a:ext cx="487299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dirty="0">
                <a:solidFill>
                  <a:schemeClr val="tx1"/>
                </a:solidFill>
                <a:latin typeface="华文楷体" panose="02010600040101010101" pitchFamily="2" charset="-122"/>
              </a:rPr>
              <a:t>故一周内接待 12 次来访共有</a:t>
            </a:r>
            <a:endParaRPr lang="zh-CN" altLang="en-US" sz="2800" dirty="0">
              <a:solidFill>
                <a:schemeClr val="tx1"/>
              </a:solidFill>
              <a:latin typeface="华文楷体" panose="02010600040101010101" pitchFamily="2" charset="-122"/>
            </a:endParaRPr>
          </a:p>
        </p:txBody>
      </p:sp>
      <p:sp>
        <p:nvSpPr>
          <p:cNvPr id="6" name="文本框 5"/>
          <p:cNvSpPr txBox="1"/>
          <p:nvPr>
            <p:custDataLst>
              <p:tags r:id="rId7"/>
            </p:custDataLst>
          </p:nvPr>
        </p:nvSpPr>
        <p:spPr>
          <a:xfrm>
            <a:off x="2341880" y="264160"/>
            <a:ext cx="3048000" cy="368300"/>
          </a:xfrm>
          <a:prstGeom prst="rect">
            <a:avLst/>
          </a:prstGeom>
          <a:noFill/>
        </p:spPr>
        <p:txBody>
          <a:bodyPr wrap="square" rtlCol="0">
            <a:spAutoFit/>
          </a:bodyPr>
          <a:p>
            <a:r>
              <a:rPr lang="zh-CN" altLang="en-US">
                <a:solidFill>
                  <a:srgbClr val="FF0000"/>
                </a:solidFill>
              </a:rPr>
              <a:t>把球放入杯子模型</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wipe(left)">
                                      <p:cBhvr>
                                        <p:cTn id="7" dur="5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9"/>
                                        </p:tgtEl>
                                        <p:attrNameLst>
                                          <p:attrName>style.visibility</p:attrName>
                                        </p:attrNameLst>
                                      </p:cBhvr>
                                      <p:to>
                                        <p:strVal val="visible"/>
                                      </p:to>
                                    </p:set>
                                    <p:animEffect transition="in" filter="wipe(left)">
                                      <p:cBhvr>
                                        <p:cTn id="12" dur="500"/>
                                        <p:tgtEl>
                                          <p:spTgt spid="6553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5550"/>
                                        </p:tgtEl>
                                        <p:attrNameLst>
                                          <p:attrName>style.visibility</p:attrName>
                                        </p:attrNameLst>
                                      </p:cBhvr>
                                      <p:to>
                                        <p:strVal val="visible"/>
                                      </p:to>
                                    </p:set>
                                    <p:animEffect transition="in" filter="wipe(left)">
                                      <p:cBhvr>
                                        <p:cTn id="23" dur="500"/>
                                        <p:tgtEl>
                                          <p:spTgt spid="6555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5542"/>
                                        </p:tgtEl>
                                        <p:attrNameLst>
                                          <p:attrName>style.visibility</p:attrName>
                                        </p:attrNameLst>
                                      </p:cBhvr>
                                      <p:to>
                                        <p:strVal val="visible"/>
                                      </p:to>
                                    </p:set>
                                    <p:animEffect transition="in" filter="wipe(left)">
                                      <p:cBhvr>
                                        <p:cTn id="28" dur="500"/>
                                        <p:tgtEl>
                                          <p:spTgt spid="6554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5543"/>
                                        </p:tgtEl>
                                        <p:attrNameLst>
                                          <p:attrName>style.visibility</p:attrName>
                                        </p:attrNameLst>
                                      </p:cBhvr>
                                      <p:to>
                                        <p:strVal val="visible"/>
                                      </p:to>
                                    </p:set>
                                    <p:animEffect transition="in" filter="wipe(left)">
                                      <p:cBhvr>
                                        <p:cTn id="33" dur="500"/>
                                        <p:tgtEl>
                                          <p:spTgt spid="6554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5544"/>
                                        </p:tgtEl>
                                        <p:attrNameLst>
                                          <p:attrName>style.visibility</p:attrName>
                                        </p:attrNameLst>
                                      </p:cBhvr>
                                      <p:to>
                                        <p:strVal val="visible"/>
                                      </p:to>
                                    </p:set>
                                    <p:animEffect transition="in" filter="wipe(left)">
                                      <p:cBhvr>
                                        <p:cTn id="38" dur="500"/>
                                        <p:tgtEl>
                                          <p:spTgt spid="65544"/>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65545"/>
                                        </p:tgtEl>
                                        <p:attrNameLst>
                                          <p:attrName>style.visibility</p:attrName>
                                        </p:attrNameLst>
                                      </p:cBhvr>
                                      <p:to>
                                        <p:strVal val="visible"/>
                                      </p:to>
                                    </p:set>
                                    <p:animEffect transition="in" filter="wipe(left)">
                                      <p:cBhvr>
                                        <p:cTn id="42" dur="500"/>
                                        <p:tgtEl>
                                          <p:spTgt spid="65545"/>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65546"/>
                                        </p:tgtEl>
                                        <p:attrNameLst>
                                          <p:attrName>style.visibility</p:attrName>
                                        </p:attrNameLst>
                                      </p:cBhvr>
                                      <p:to>
                                        <p:strVal val="visible"/>
                                      </p:to>
                                    </p:set>
                                    <p:animEffect transition="in" filter="wipe(left)">
                                      <p:cBhvr>
                                        <p:cTn id="46" dur="500"/>
                                        <p:tgtEl>
                                          <p:spTgt spid="65546"/>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65547"/>
                                        </p:tgtEl>
                                        <p:attrNameLst>
                                          <p:attrName>style.visibility</p:attrName>
                                        </p:attrNameLst>
                                      </p:cBhvr>
                                      <p:to>
                                        <p:strVal val="visible"/>
                                      </p:to>
                                    </p:set>
                                    <p:animEffect transition="in" filter="wipe(left)">
                                      <p:cBhvr>
                                        <p:cTn id="50" dur="500"/>
                                        <p:tgtEl>
                                          <p:spTgt spid="65547"/>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65548"/>
                                        </p:tgtEl>
                                        <p:attrNameLst>
                                          <p:attrName>style.visibility</p:attrName>
                                        </p:attrNameLst>
                                      </p:cBhvr>
                                      <p:to>
                                        <p:strVal val="visible"/>
                                      </p:to>
                                    </p:set>
                                    <p:animEffect transition="in" filter="wipe(left)">
                                      <p:cBhvr>
                                        <p:cTn id="54" dur="500"/>
                                        <p:tgtEl>
                                          <p:spTgt spid="6554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65557"/>
                                        </p:tgtEl>
                                        <p:attrNameLst>
                                          <p:attrName>style.visibility</p:attrName>
                                        </p:attrNameLst>
                                      </p:cBhvr>
                                      <p:to>
                                        <p:strVal val="visible"/>
                                      </p:to>
                                    </p:set>
                                    <p:animEffect transition="in" filter="wipe(left)">
                                      <p:cBhvr>
                                        <p:cTn id="59" dur="500"/>
                                        <p:tgtEl>
                                          <p:spTgt spid="6555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5564"/>
                                        </p:tgtEl>
                                        <p:attrNameLst>
                                          <p:attrName>style.visibility</p:attrName>
                                        </p:attrNameLst>
                                      </p:cBhvr>
                                      <p:to>
                                        <p:strVal val="visible"/>
                                      </p:to>
                                    </p:set>
                                    <p:animEffect transition="in" filter="wipe(left)">
                                      <p:cBhvr>
                                        <p:cTn id="64" dur="500"/>
                                        <p:tgtEl>
                                          <p:spTgt spid="6556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65549"/>
                                        </p:tgtEl>
                                        <p:attrNameLst>
                                          <p:attrName>style.visibility</p:attrName>
                                        </p:attrNameLst>
                                      </p:cBhvr>
                                      <p:to>
                                        <p:strVal val="visible"/>
                                      </p:to>
                                    </p:set>
                                    <p:animEffect transition="in" filter="wipe(left)">
                                      <p:cBhvr>
                                        <p:cTn id="69" dur="500"/>
                                        <p:tgtEl>
                                          <p:spTgt spid="65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ldLvl="0" animBg="1" autoUpdateAnimBg="0"/>
      <p:bldP spid="65540" grpId="0" bldLvl="0" animBg="1" autoUpdateAnimBg="0"/>
      <p:bldP spid="65542" grpId="0" bldLvl="0" animBg="1" autoUpdateAnimBg="0" uiExpand="1"/>
      <p:bldP spid="65543" grpId="0" bldLvl="0" animBg="1" autoUpdateAnimBg="0"/>
      <p:bldP spid="65544" grpId="0" bldLvl="0" animBg="1" autoUpdateAnimBg="0"/>
      <p:bldP spid="65545" grpId="0" bldLvl="0" animBg="1" autoUpdateAnimBg="0"/>
      <p:bldP spid="65546" grpId="0" bldLvl="0" animBg="1" autoUpdateAnimBg="0"/>
      <p:bldP spid="65547" grpId="0" bldLvl="0" animBg="1" autoUpdateAnimBg="0"/>
      <p:bldP spid="65548" grpId="0" bldLvl="0" animBg="1" autoUpdateAnimBg="0"/>
      <p:bldP spid="65564" grpId="0" bldLvl="0" animBg="1" autoUpdateAnimBg="0"/>
      <p:bldP spid="6" grpId="0" uiExpan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6562" name="Object 2"/>
          <p:cNvGraphicFramePr>
            <a:graphicFrameLocks noChangeAspect="1"/>
          </p:cNvGraphicFramePr>
          <p:nvPr/>
        </p:nvGraphicFramePr>
        <p:xfrm>
          <a:off x="7162800" y="2667000"/>
          <a:ext cx="863600" cy="406400"/>
        </p:xfrm>
        <a:graphic>
          <a:graphicData uri="http://schemas.openxmlformats.org/presentationml/2006/ole">
            <mc:AlternateContent xmlns:mc="http://schemas.openxmlformats.org/markup-compatibility/2006">
              <mc:Choice xmlns:v="urn:schemas-microsoft-com:vml" Requires="v">
                <p:oleObj spid="_x0000_s41001" name="Equation" r:id="rId1" imgW="826135" imgH="353695" progId="Equation.3">
                  <p:embed/>
                </p:oleObj>
              </mc:Choice>
              <mc:Fallback>
                <p:oleObj name="Equation" r:id="rId1" imgW="826135" imgH="353695"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2667000"/>
                        <a:ext cx="863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3" name="Object 3"/>
          <p:cNvGraphicFramePr>
            <a:graphicFrameLocks noChangeAspect="1"/>
          </p:cNvGraphicFramePr>
          <p:nvPr/>
        </p:nvGraphicFramePr>
        <p:xfrm>
          <a:off x="2438400" y="3962400"/>
          <a:ext cx="1066800" cy="850900"/>
        </p:xfrm>
        <a:graphic>
          <a:graphicData uri="http://schemas.openxmlformats.org/presentationml/2006/ole">
            <mc:AlternateContent xmlns:mc="http://schemas.openxmlformats.org/markup-compatibility/2006">
              <mc:Choice xmlns:v="urn:schemas-microsoft-com:vml" Requires="v">
                <p:oleObj spid="_x0000_s41002" name="Equation" r:id="rId3" imgW="1066800" imgH="850900" progId="Equation.3">
                  <p:embed/>
                </p:oleObj>
              </mc:Choice>
              <mc:Fallback>
                <p:oleObj name="Equation" r:id="rId3" imgW="1066800" imgH="850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962400"/>
                        <a:ext cx="10668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4" name="Object 4"/>
          <p:cNvGraphicFramePr>
            <a:graphicFrameLocks noChangeAspect="1"/>
          </p:cNvGraphicFramePr>
          <p:nvPr/>
        </p:nvGraphicFramePr>
        <p:xfrm>
          <a:off x="3586163" y="4249738"/>
          <a:ext cx="2736850" cy="398462"/>
        </p:xfrm>
        <a:graphic>
          <a:graphicData uri="http://schemas.openxmlformats.org/presentationml/2006/ole">
            <mc:AlternateContent xmlns:mc="http://schemas.openxmlformats.org/markup-compatibility/2006">
              <mc:Choice xmlns:v="urn:schemas-microsoft-com:vml" Requires="v">
                <p:oleObj spid="_x0000_s41003" name="Equation" r:id="rId5" imgW="2005965" imgH="393700" progId="Equation.3">
                  <p:embed/>
                </p:oleObj>
              </mc:Choice>
              <mc:Fallback>
                <p:oleObj name="Equation" r:id="rId5" imgW="2005965" imgH="393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6163" y="4249738"/>
                        <a:ext cx="273685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5" name="Rectangle 5"/>
          <p:cNvSpPr>
            <a:spLocks noChangeArrowheads="1"/>
          </p:cNvSpPr>
          <p:nvPr/>
        </p:nvSpPr>
        <p:spPr bwMode="auto">
          <a:xfrm>
            <a:off x="914400" y="4953000"/>
            <a:ext cx="7543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lnSpc>
                <a:spcPct val="120000"/>
              </a:lnSpc>
              <a:spcBef>
                <a:spcPct val="10000"/>
              </a:spcBef>
              <a:buClrTx/>
              <a:buSzTx/>
              <a:buFontTx/>
              <a:buNone/>
            </a:pPr>
            <a:r>
              <a:rPr lang="zh-CN" altLang="en-US" sz="2800" b="1">
                <a:solidFill>
                  <a:srgbClr val="0000FF"/>
                </a:solidFill>
                <a:latin typeface="Times New Roman" panose="02020603050405020304" pitchFamily="18" charset="0"/>
                <a:ea typeface="宋体" panose="02010600030101010101" pitchFamily="2" charset="-122"/>
              </a:rPr>
              <a:t>小概率事件在实际中几乎是不可能发生的 </a:t>
            </a:r>
            <a:r>
              <a:rPr lang="en-US" altLang="zh-CN" sz="2800" b="1">
                <a:solidFill>
                  <a:srgbClr val="0000FF"/>
                </a:solidFill>
                <a:latin typeface="Times New Roman" panose="02020603050405020304" pitchFamily="18" charset="0"/>
                <a:ea typeface="宋体" panose="02010600030101010101" pitchFamily="2" charset="-122"/>
              </a:rPr>
              <a:t>, </a:t>
            </a:r>
            <a:r>
              <a:rPr lang="zh-CN" altLang="en-US" sz="2800" b="1">
                <a:solidFill>
                  <a:srgbClr val="0000FF"/>
                </a:solidFill>
                <a:latin typeface="Times New Roman" panose="02020603050405020304" pitchFamily="18" charset="0"/>
                <a:ea typeface="宋体" panose="02010600030101010101" pitchFamily="2" charset="-122"/>
              </a:rPr>
              <a:t>从而可知接待时间是有规定的</a:t>
            </a:r>
            <a:r>
              <a:rPr lang="en-US" altLang="zh-CN" sz="2800" b="1">
                <a:solidFill>
                  <a:srgbClr val="0000FF"/>
                </a:solidFill>
                <a:latin typeface="Times New Roman" panose="02020603050405020304" pitchFamily="18" charset="0"/>
                <a:ea typeface="宋体" panose="02010600030101010101" pitchFamily="2" charset="-122"/>
              </a:rPr>
              <a:t>.</a:t>
            </a:r>
            <a:endParaRPr lang="en-US" altLang="zh-CN" sz="2800" b="1">
              <a:solidFill>
                <a:srgbClr val="0000FF"/>
              </a:solidFill>
              <a:latin typeface="Times New Roman" panose="02020603050405020304" pitchFamily="18" charset="0"/>
              <a:ea typeface="宋体" panose="02010600030101010101" pitchFamily="2" charset="-122"/>
            </a:endParaRPr>
          </a:p>
        </p:txBody>
      </p:sp>
      <p:sp>
        <p:nvSpPr>
          <p:cNvPr id="66566" name="Rectangle 6"/>
          <p:cNvSpPr>
            <a:spLocks noChangeArrowheads="1"/>
          </p:cNvSpPr>
          <p:nvPr/>
        </p:nvSpPr>
        <p:spPr bwMode="auto">
          <a:xfrm>
            <a:off x="914400" y="1676400"/>
            <a:ext cx="914400" cy="609600"/>
          </a:xfrm>
          <a:prstGeom prst="rect">
            <a:avLst/>
          </a:prstGeom>
          <a:solidFill>
            <a:srgbClr val="00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周一</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sp>
        <p:nvSpPr>
          <p:cNvPr id="66567" name="Rectangle 7"/>
          <p:cNvSpPr>
            <a:spLocks noChangeArrowheads="1"/>
          </p:cNvSpPr>
          <p:nvPr/>
        </p:nvSpPr>
        <p:spPr bwMode="auto">
          <a:xfrm>
            <a:off x="1981200" y="1676400"/>
            <a:ext cx="914400" cy="609600"/>
          </a:xfrm>
          <a:prstGeom prst="rect">
            <a:avLst/>
          </a:prstGeom>
          <a:solidFill>
            <a:srgbClr val="00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周二</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sp>
        <p:nvSpPr>
          <p:cNvPr id="66568" name="Rectangle 8"/>
          <p:cNvSpPr>
            <a:spLocks noChangeArrowheads="1"/>
          </p:cNvSpPr>
          <p:nvPr/>
        </p:nvSpPr>
        <p:spPr bwMode="auto">
          <a:xfrm>
            <a:off x="3048000" y="1676400"/>
            <a:ext cx="914400" cy="609600"/>
          </a:xfrm>
          <a:prstGeom prst="rect">
            <a:avLst/>
          </a:prstGeom>
          <a:solidFill>
            <a:srgbClr val="00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周三</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sp>
        <p:nvSpPr>
          <p:cNvPr id="66569" name="Rectangle 9"/>
          <p:cNvSpPr>
            <a:spLocks noChangeArrowheads="1"/>
          </p:cNvSpPr>
          <p:nvPr/>
        </p:nvSpPr>
        <p:spPr bwMode="auto">
          <a:xfrm>
            <a:off x="4114800" y="1676400"/>
            <a:ext cx="914400" cy="609600"/>
          </a:xfrm>
          <a:prstGeom prst="rect">
            <a:avLst/>
          </a:prstGeom>
          <a:solidFill>
            <a:srgbClr val="00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周四</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sp>
        <p:nvSpPr>
          <p:cNvPr id="66570" name="Rectangle 10"/>
          <p:cNvSpPr>
            <a:spLocks noChangeArrowheads="1"/>
          </p:cNvSpPr>
          <p:nvPr/>
        </p:nvSpPr>
        <p:spPr bwMode="auto">
          <a:xfrm>
            <a:off x="5181600" y="1676400"/>
            <a:ext cx="914400" cy="609600"/>
          </a:xfrm>
          <a:prstGeom prst="rect">
            <a:avLst/>
          </a:prstGeom>
          <a:solidFill>
            <a:srgbClr val="00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周五</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sp>
        <p:nvSpPr>
          <p:cNvPr id="66571" name="Rectangle 11"/>
          <p:cNvSpPr>
            <a:spLocks noChangeArrowheads="1"/>
          </p:cNvSpPr>
          <p:nvPr/>
        </p:nvSpPr>
        <p:spPr bwMode="auto">
          <a:xfrm>
            <a:off x="6248400" y="1676400"/>
            <a:ext cx="914400" cy="609600"/>
          </a:xfrm>
          <a:prstGeom prst="rect">
            <a:avLst/>
          </a:prstGeom>
          <a:solidFill>
            <a:srgbClr val="00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周六</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sp>
        <p:nvSpPr>
          <p:cNvPr id="66572" name="Rectangle 12"/>
          <p:cNvSpPr>
            <a:spLocks noChangeArrowheads="1"/>
          </p:cNvSpPr>
          <p:nvPr/>
        </p:nvSpPr>
        <p:spPr bwMode="auto">
          <a:xfrm>
            <a:off x="7315200" y="1676400"/>
            <a:ext cx="914400" cy="609600"/>
          </a:xfrm>
          <a:prstGeom prst="rect">
            <a:avLst/>
          </a:prstGeom>
          <a:solidFill>
            <a:srgbClr val="00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周日</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sp>
        <p:nvSpPr>
          <p:cNvPr id="66573" name="Rectangle 13"/>
          <p:cNvSpPr>
            <a:spLocks noChangeArrowheads="1"/>
          </p:cNvSpPr>
          <p:nvPr/>
        </p:nvSpPr>
        <p:spPr bwMode="auto">
          <a:xfrm>
            <a:off x="2108200" y="1803400"/>
            <a:ext cx="914400" cy="609600"/>
          </a:xfrm>
          <a:prstGeom prst="rect">
            <a:avLst/>
          </a:prstGeom>
          <a:solidFill>
            <a:srgbClr val="FF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周二</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sp>
        <p:nvSpPr>
          <p:cNvPr id="66574" name="Rectangle 14"/>
          <p:cNvSpPr>
            <a:spLocks noChangeArrowheads="1"/>
          </p:cNvSpPr>
          <p:nvPr/>
        </p:nvSpPr>
        <p:spPr bwMode="auto">
          <a:xfrm>
            <a:off x="4241800" y="1803400"/>
            <a:ext cx="914400" cy="609600"/>
          </a:xfrm>
          <a:prstGeom prst="rect">
            <a:avLst/>
          </a:prstGeom>
          <a:solidFill>
            <a:srgbClr val="FF66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a:spcBef>
                <a:spcPct val="0"/>
              </a:spcBef>
              <a:buClrTx/>
              <a:buSzTx/>
              <a:buFontTx/>
              <a:buNone/>
            </a:pPr>
            <a:r>
              <a:rPr kumimoji="0" lang="zh-CN" altLang="en-US" sz="2800" b="1">
                <a:solidFill>
                  <a:srgbClr val="FFFF00"/>
                </a:solidFill>
                <a:latin typeface="Times New Roman" panose="02020603050405020304" pitchFamily="18" charset="0"/>
                <a:ea typeface="黑体" panose="02010609060101010101" pitchFamily="49" charset="-122"/>
              </a:rPr>
              <a:t>周四</a:t>
            </a:r>
            <a:endParaRPr kumimoji="0" lang="zh-CN" altLang="en-US" sz="2800" b="1">
              <a:solidFill>
                <a:srgbClr val="FFFF00"/>
              </a:solidFill>
              <a:latin typeface="Times New Roman" panose="02020603050405020304" pitchFamily="18" charset="0"/>
              <a:ea typeface="黑体" panose="02010609060101010101" pitchFamily="49" charset="-122"/>
            </a:endParaRPr>
          </a:p>
        </p:txBody>
      </p:sp>
      <p:grpSp>
        <p:nvGrpSpPr>
          <p:cNvPr id="40975" name="Group 15"/>
          <p:cNvGrpSpPr/>
          <p:nvPr/>
        </p:nvGrpSpPr>
        <p:grpSpPr bwMode="auto">
          <a:xfrm>
            <a:off x="1371600" y="914400"/>
            <a:ext cx="6477000" cy="381000"/>
            <a:chOff x="768" y="960"/>
            <a:chExt cx="4080" cy="240"/>
          </a:xfrm>
        </p:grpSpPr>
        <p:sp>
          <p:nvSpPr>
            <p:cNvPr id="40985" name="Oval 16"/>
            <p:cNvSpPr>
              <a:spLocks noChangeArrowheads="1"/>
            </p:cNvSpPr>
            <p:nvPr/>
          </p:nvSpPr>
          <p:spPr bwMode="auto">
            <a:xfrm>
              <a:off x="768" y="960"/>
              <a:ext cx="384" cy="240"/>
            </a:xfrm>
            <a:prstGeom prst="ellipse">
              <a:avLst/>
            </a:prstGeom>
            <a:solidFill>
              <a:srgbClr val="99FF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1</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40986" name="Oval 17"/>
            <p:cNvSpPr>
              <a:spLocks noChangeArrowheads="1"/>
            </p:cNvSpPr>
            <p:nvPr/>
          </p:nvSpPr>
          <p:spPr bwMode="auto">
            <a:xfrm>
              <a:off x="1392" y="960"/>
              <a:ext cx="384" cy="240"/>
            </a:xfrm>
            <a:prstGeom prst="ellipse">
              <a:avLst/>
            </a:prstGeom>
            <a:solidFill>
              <a:srgbClr val="99FF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2</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40987" name="Oval 18"/>
            <p:cNvSpPr>
              <a:spLocks noChangeArrowheads="1"/>
            </p:cNvSpPr>
            <p:nvPr/>
          </p:nvSpPr>
          <p:spPr bwMode="auto">
            <a:xfrm>
              <a:off x="2112" y="960"/>
              <a:ext cx="384" cy="240"/>
            </a:xfrm>
            <a:prstGeom prst="ellipse">
              <a:avLst/>
            </a:prstGeom>
            <a:solidFill>
              <a:srgbClr val="99FF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3</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40988" name="Oval 19"/>
            <p:cNvSpPr>
              <a:spLocks noChangeArrowheads="1"/>
            </p:cNvSpPr>
            <p:nvPr/>
          </p:nvSpPr>
          <p:spPr bwMode="auto">
            <a:xfrm>
              <a:off x="2880" y="960"/>
              <a:ext cx="384" cy="240"/>
            </a:xfrm>
            <a:prstGeom prst="ellipse">
              <a:avLst/>
            </a:prstGeom>
            <a:solidFill>
              <a:srgbClr val="99FF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4</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40989" name="Oval 20"/>
            <p:cNvSpPr>
              <a:spLocks noChangeArrowheads="1"/>
            </p:cNvSpPr>
            <p:nvPr/>
          </p:nvSpPr>
          <p:spPr bwMode="auto">
            <a:xfrm>
              <a:off x="4464" y="960"/>
              <a:ext cx="384" cy="240"/>
            </a:xfrm>
            <a:prstGeom prst="ellipse">
              <a:avLst/>
            </a:prstGeom>
            <a:solidFill>
              <a:srgbClr val="99FF33"/>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12</a:t>
              </a:r>
              <a:endParaRPr lang="en-US" altLang="zh-CN" sz="2800" b="1">
                <a:solidFill>
                  <a:schemeClr val="tx1"/>
                </a:solidFill>
                <a:latin typeface="Times New Roman" panose="02020603050405020304" pitchFamily="18" charset="0"/>
                <a:ea typeface="宋体" panose="02010600030101010101" pitchFamily="2" charset="-122"/>
              </a:endParaRPr>
            </a:p>
          </p:txBody>
        </p:sp>
        <p:graphicFrame>
          <p:nvGraphicFramePr>
            <p:cNvPr id="40990" name="Object 21"/>
            <p:cNvGraphicFramePr>
              <a:graphicFrameLocks noChangeAspect="1"/>
            </p:cNvGraphicFramePr>
            <p:nvPr/>
          </p:nvGraphicFramePr>
          <p:xfrm>
            <a:off x="3648" y="1008"/>
            <a:ext cx="480" cy="148"/>
          </p:xfrm>
          <a:graphic>
            <a:graphicData uri="http://schemas.openxmlformats.org/presentationml/2006/ole">
              <mc:AlternateContent xmlns:mc="http://schemas.openxmlformats.org/markup-compatibility/2006">
                <mc:Choice xmlns:v="urn:schemas-microsoft-com:vml" Requires="v">
                  <p:oleObj spid="_x0000_s41004" name="Equation" r:id="rId7" imgW="330200" imgH="101600" progId="Equation.3">
                    <p:embed/>
                  </p:oleObj>
                </mc:Choice>
                <mc:Fallback>
                  <p:oleObj name="Equation" r:id="rId7" imgW="330200" imgH="10160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 y="1008"/>
                          <a:ext cx="480"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6582" name="Group 22"/>
          <p:cNvGrpSpPr/>
          <p:nvPr/>
        </p:nvGrpSpPr>
        <p:grpSpPr bwMode="auto">
          <a:xfrm>
            <a:off x="1371600" y="912813"/>
            <a:ext cx="6477000" cy="381000"/>
            <a:chOff x="864" y="192"/>
            <a:chExt cx="4080" cy="240"/>
          </a:xfrm>
        </p:grpSpPr>
        <p:sp>
          <p:nvSpPr>
            <p:cNvPr id="40979" name="Oval 23"/>
            <p:cNvSpPr>
              <a:spLocks noChangeArrowheads="1"/>
            </p:cNvSpPr>
            <p:nvPr/>
          </p:nvSpPr>
          <p:spPr bwMode="auto">
            <a:xfrm>
              <a:off x="864" y="192"/>
              <a:ext cx="384" cy="240"/>
            </a:xfrm>
            <a:prstGeom prst="ellipse">
              <a:avLst/>
            </a:prstGeom>
            <a:solidFill>
              <a:srgbClr val="FFB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2</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40980" name="Oval 24"/>
            <p:cNvSpPr>
              <a:spLocks noChangeArrowheads="1"/>
            </p:cNvSpPr>
            <p:nvPr/>
          </p:nvSpPr>
          <p:spPr bwMode="auto">
            <a:xfrm>
              <a:off x="1488" y="192"/>
              <a:ext cx="384" cy="240"/>
            </a:xfrm>
            <a:prstGeom prst="ellipse">
              <a:avLst/>
            </a:prstGeom>
            <a:solidFill>
              <a:srgbClr val="FFB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2</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40981" name="Oval 25"/>
            <p:cNvSpPr>
              <a:spLocks noChangeArrowheads="1"/>
            </p:cNvSpPr>
            <p:nvPr/>
          </p:nvSpPr>
          <p:spPr bwMode="auto">
            <a:xfrm>
              <a:off x="2208" y="192"/>
              <a:ext cx="384" cy="240"/>
            </a:xfrm>
            <a:prstGeom prst="ellipse">
              <a:avLst/>
            </a:prstGeom>
            <a:solidFill>
              <a:srgbClr val="FFB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2</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40982" name="Oval 26"/>
            <p:cNvSpPr>
              <a:spLocks noChangeArrowheads="1"/>
            </p:cNvSpPr>
            <p:nvPr/>
          </p:nvSpPr>
          <p:spPr bwMode="auto">
            <a:xfrm>
              <a:off x="2976" y="192"/>
              <a:ext cx="384" cy="240"/>
            </a:xfrm>
            <a:prstGeom prst="ellipse">
              <a:avLst/>
            </a:prstGeom>
            <a:solidFill>
              <a:srgbClr val="FFB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2</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40983" name="Oval 27"/>
            <p:cNvSpPr>
              <a:spLocks noChangeArrowheads="1"/>
            </p:cNvSpPr>
            <p:nvPr/>
          </p:nvSpPr>
          <p:spPr bwMode="auto">
            <a:xfrm>
              <a:off x="4560" y="192"/>
              <a:ext cx="384" cy="240"/>
            </a:xfrm>
            <a:prstGeom prst="ellipse">
              <a:avLst/>
            </a:prstGeom>
            <a:solidFill>
              <a:srgbClr val="FFB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2</a:t>
              </a:r>
              <a:endParaRPr lang="en-US" altLang="zh-CN" sz="2800" b="1">
                <a:solidFill>
                  <a:schemeClr val="tx1"/>
                </a:solidFill>
                <a:latin typeface="Times New Roman" panose="02020603050405020304" pitchFamily="18" charset="0"/>
                <a:ea typeface="宋体" panose="02010600030101010101" pitchFamily="2" charset="-122"/>
              </a:endParaRPr>
            </a:p>
          </p:txBody>
        </p:sp>
        <p:graphicFrame>
          <p:nvGraphicFramePr>
            <p:cNvPr id="40984" name="Object 28"/>
            <p:cNvGraphicFramePr>
              <a:graphicFrameLocks noChangeAspect="1"/>
            </p:cNvGraphicFramePr>
            <p:nvPr/>
          </p:nvGraphicFramePr>
          <p:xfrm>
            <a:off x="3744" y="240"/>
            <a:ext cx="480" cy="148"/>
          </p:xfrm>
          <a:graphic>
            <a:graphicData uri="http://schemas.openxmlformats.org/presentationml/2006/ole">
              <mc:AlternateContent xmlns:mc="http://schemas.openxmlformats.org/markup-compatibility/2006">
                <mc:Choice xmlns:v="urn:schemas-microsoft-com:vml" Requires="v">
                  <p:oleObj spid="_x0000_s41005" name="Equation" r:id="rId9" imgW="330200" imgH="101600" progId="Equation.3">
                    <p:embed/>
                  </p:oleObj>
                </mc:Choice>
                <mc:Fallback>
                  <p:oleObj name="Equation" r:id="rId9" imgW="330200" imgH="101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4" y="240"/>
                          <a:ext cx="480" cy="148"/>
                        </a:xfrm>
                        <a:prstGeom prst="rect">
                          <a:avLst/>
                        </a:prstGeom>
                        <a:noFill/>
                        <a:ln>
                          <a:noFill/>
                        </a:ln>
                        <a:effectLst/>
                        <a:extLst>
                          <a:ext uri="{909E8E84-426E-40DD-AFC4-6F175D3DCCD1}">
                            <a14:hiddenFill xmlns:a14="http://schemas.microsoft.com/office/drawing/2010/main">
                              <a:solidFill>
                                <a:srgbClr val="FFB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6589" name="Rectangle 29"/>
          <p:cNvSpPr>
            <a:spLocks noChangeArrowheads="1"/>
          </p:cNvSpPr>
          <p:nvPr/>
        </p:nvSpPr>
        <p:spPr bwMode="auto">
          <a:xfrm>
            <a:off x="762000" y="2590800"/>
            <a:ext cx="6432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12 </a:t>
            </a:r>
            <a:r>
              <a:rPr lang="zh-CN" altLang="en-US" sz="2800" b="1">
                <a:solidFill>
                  <a:schemeClr val="tx1"/>
                </a:solidFill>
                <a:latin typeface="Times New Roman" panose="02020603050405020304" pitchFamily="18" charset="0"/>
                <a:ea typeface="宋体" panose="02010600030101010101" pitchFamily="2" charset="-122"/>
              </a:rPr>
              <a:t>次接待都是在周二和周四进行的共有</a:t>
            </a:r>
            <a:endParaRPr lang="zh-CN" altLang="en-US" sz="2800" b="1">
              <a:solidFill>
                <a:schemeClr val="tx1"/>
              </a:solidFill>
              <a:latin typeface="Times New Roman" panose="02020603050405020304" pitchFamily="18" charset="0"/>
              <a:ea typeface="宋体" panose="02010600030101010101" pitchFamily="2" charset="-122"/>
            </a:endParaRPr>
          </a:p>
        </p:txBody>
      </p:sp>
      <p:sp>
        <p:nvSpPr>
          <p:cNvPr id="66590" name="Rectangle 30"/>
          <p:cNvSpPr>
            <a:spLocks noChangeArrowheads="1"/>
          </p:cNvSpPr>
          <p:nvPr/>
        </p:nvSpPr>
        <p:spPr bwMode="auto">
          <a:xfrm>
            <a:off x="838200" y="3352800"/>
            <a:ext cx="7058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故</a:t>
            </a:r>
            <a:r>
              <a:rPr lang="en-US" altLang="zh-CN" sz="2800" b="1">
                <a:solidFill>
                  <a:schemeClr val="tx1"/>
                </a:solidFill>
                <a:latin typeface="Times New Roman" panose="02020603050405020304" pitchFamily="18" charset="0"/>
                <a:ea typeface="宋体" panose="02010600030101010101" pitchFamily="2" charset="-122"/>
              </a:rPr>
              <a:t>12 </a:t>
            </a:r>
            <a:r>
              <a:rPr lang="zh-CN" altLang="en-US" sz="2800" b="1">
                <a:solidFill>
                  <a:schemeClr val="tx1"/>
                </a:solidFill>
                <a:latin typeface="Times New Roman" panose="02020603050405020304" pitchFamily="18" charset="0"/>
                <a:ea typeface="宋体" panose="02010600030101010101" pitchFamily="2" charset="-122"/>
              </a:rPr>
              <a:t>次接待都是在周二和周四进行的概率为</a:t>
            </a:r>
            <a:endParaRPr lang="zh-CN" altLang="en-US" sz="2800" b="1">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6"/>
                                        </p:tgtEl>
                                        <p:attrNameLst>
                                          <p:attrName>style.visibility</p:attrName>
                                        </p:attrNameLst>
                                      </p:cBhvr>
                                      <p:to>
                                        <p:strVal val="visible"/>
                                      </p:to>
                                    </p:set>
                                    <p:animEffect transition="in" filter="wipe(left)">
                                      <p:cBhvr>
                                        <p:cTn id="7" dur="500"/>
                                        <p:tgtEl>
                                          <p:spTgt spid="6656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6567"/>
                                        </p:tgtEl>
                                        <p:attrNameLst>
                                          <p:attrName>style.visibility</p:attrName>
                                        </p:attrNameLst>
                                      </p:cBhvr>
                                      <p:to>
                                        <p:strVal val="visible"/>
                                      </p:to>
                                    </p:set>
                                    <p:animEffect transition="in" filter="wipe(left)">
                                      <p:cBhvr>
                                        <p:cTn id="11" dur="500"/>
                                        <p:tgtEl>
                                          <p:spTgt spid="6656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6568"/>
                                        </p:tgtEl>
                                        <p:attrNameLst>
                                          <p:attrName>style.visibility</p:attrName>
                                        </p:attrNameLst>
                                      </p:cBhvr>
                                      <p:to>
                                        <p:strVal val="visible"/>
                                      </p:to>
                                    </p:set>
                                    <p:animEffect transition="in" filter="wipe(left)">
                                      <p:cBhvr>
                                        <p:cTn id="15" dur="500"/>
                                        <p:tgtEl>
                                          <p:spTgt spid="6656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6569"/>
                                        </p:tgtEl>
                                        <p:attrNameLst>
                                          <p:attrName>style.visibility</p:attrName>
                                        </p:attrNameLst>
                                      </p:cBhvr>
                                      <p:to>
                                        <p:strVal val="visible"/>
                                      </p:to>
                                    </p:set>
                                    <p:animEffect transition="in" filter="wipe(left)">
                                      <p:cBhvr>
                                        <p:cTn id="19" dur="500"/>
                                        <p:tgtEl>
                                          <p:spTgt spid="6656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6570"/>
                                        </p:tgtEl>
                                        <p:attrNameLst>
                                          <p:attrName>style.visibility</p:attrName>
                                        </p:attrNameLst>
                                      </p:cBhvr>
                                      <p:to>
                                        <p:strVal val="visible"/>
                                      </p:to>
                                    </p:set>
                                    <p:animEffect transition="in" filter="wipe(left)">
                                      <p:cBhvr>
                                        <p:cTn id="23" dur="500"/>
                                        <p:tgtEl>
                                          <p:spTgt spid="6657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6571"/>
                                        </p:tgtEl>
                                        <p:attrNameLst>
                                          <p:attrName>style.visibility</p:attrName>
                                        </p:attrNameLst>
                                      </p:cBhvr>
                                      <p:to>
                                        <p:strVal val="visible"/>
                                      </p:to>
                                    </p:set>
                                    <p:animEffect transition="in" filter="wipe(left)">
                                      <p:cBhvr>
                                        <p:cTn id="27" dur="500"/>
                                        <p:tgtEl>
                                          <p:spTgt spid="6657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6572"/>
                                        </p:tgtEl>
                                        <p:attrNameLst>
                                          <p:attrName>style.visibility</p:attrName>
                                        </p:attrNameLst>
                                      </p:cBhvr>
                                      <p:to>
                                        <p:strVal val="visible"/>
                                      </p:to>
                                    </p:set>
                                    <p:animEffect transition="in" filter="wipe(left)">
                                      <p:cBhvr>
                                        <p:cTn id="31" dur="500"/>
                                        <p:tgtEl>
                                          <p:spTgt spid="6657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6573"/>
                                        </p:tgtEl>
                                        <p:attrNameLst>
                                          <p:attrName>style.visibility</p:attrName>
                                        </p:attrNameLst>
                                      </p:cBhvr>
                                      <p:to>
                                        <p:strVal val="visible"/>
                                      </p:to>
                                    </p:set>
                                    <p:animEffect transition="in" filter="wipe(left)">
                                      <p:cBhvr>
                                        <p:cTn id="36" dur="500"/>
                                        <p:tgtEl>
                                          <p:spTgt spid="6657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6574"/>
                                        </p:tgtEl>
                                        <p:attrNameLst>
                                          <p:attrName>style.visibility</p:attrName>
                                        </p:attrNameLst>
                                      </p:cBhvr>
                                      <p:to>
                                        <p:strVal val="visible"/>
                                      </p:to>
                                    </p:set>
                                    <p:animEffect transition="in" filter="wipe(left)">
                                      <p:cBhvr>
                                        <p:cTn id="41" dur="500"/>
                                        <p:tgtEl>
                                          <p:spTgt spid="6657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6582"/>
                                        </p:tgtEl>
                                        <p:attrNameLst>
                                          <p:attrName>style.visibility</p:attrName>
                                        </p:attrNameLst>
                                      </p:cBhvr>
                                      <p:to>
                                        <p:strVal val="visible"/>
                                      </p:to>
                                    </p:set>
                                    <p:animEffect transition="in" filter="wipe(left)">
                                      <p:cBhvr>
                                        <p:cTn id="46" dur="500"/>
                                        <p:tgtEl>
                                          <p:spTgt spid="6658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6589"/>
                                        </p:tgtEl>
                                        <p:attrNameLst>
                                          <p:attrName>style.visibility</p:attrName>
                                        </p:attrNameLst>
                                      </p:cBhvr>
                                      <p:to>
                                        <p:strVal val="visible"/>
                                      </p:to>
                                    </p:set>
                                    <p:animEffect transition="in" filter="wipe(left)">
                                      <p:cBhvr>
                                        <p:cTn id="51" dur="500"/>
                                        <p:tgtEl>
                                          <p:spTgt spid="6658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6562"/>
                                        </p:tgtEl>
                                        <p:attrNameLst>
                                          <p:attrName>style.visibility</p:attrName>
                                        </p:attrNameLst>
                                      </p:cBhvr>
                                      <p:to>
                                        <p:strVal val="visible"/>
                                      </p:to>
                                    </p:set>
                                    <p:animEffect transition="in" filter="wipe(left)">
                                      <p:cBhvr>
                                        <p:cTn id="56" dur="500"/>
                                        <p:tgtEl>
                                          <p:spTgt spid="6656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6590"/>
                                        </p:tgtEl>
                                        <p:attrNameLst>
                                          <p:attrName>style.visibility</p:attrName>
                                        </p:attrNameLst>
                                      </p:cBhvr>
                                      <p:to>
                                        <p:strVal val="visible"/>
                                      </p:to>
                                    </p:set>
                                    <p:animEffect transition="in" filter="wipe(left)">
                                      <p:cBhvr>
                                        <p:cTn id="61" dur="500"/>
                                        <p:tgtEl>
                                          <p:spTgt spid="6659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66563"/>
                                        </p:tgtEl>
                                        <p:attrNameLst>
                                          <p:attrName>style.visibility</p:attrName>
                                        </p:attrNameLst>
                                      </p:cBhvr>
                                      <p:to>
                                        <p:strVal val="visible"/>
                                      </p:to>
                                    </p:set>
                                    <p:animEffect transition="in" filter="wipe(left)">
                                      <p:cBhvr>
                                        <p:cTn id="66" dur="500"/>
                                        <p:tgtEl>
                                          <p:spTgt spid="6656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66564"/>
                                        </p:tgtEl>
                                        <p:attrNameLst>
                                          <p:attrName>style.visibility</p:attrName>
                                        </p:attrNameLst>
                                      </p:cBhvr>
                                      <p:to>
                                        <p:strVal val="visible"/>
                                      </p:to>
                                    </p:set>
                                    <p:animEffect transition="in" filter="wipe(left)">
                                      <p:cBhvr>
                                        <p:cTn id="71" dur="500"/>
                                        <p:tgtEl>
                                          <p:spTgt spid="6656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66565"/>
                                        </p:tgtEl>
                                        <p:attrNameLst>
                                          <p:attrName>style.visibility</p:attrName>
                                        </p:attrNameLst>
                                      </p:cBhvr>
                                      <p:to>
                                        <p:strVal val="visible"/>
                                      </p:to>
                                    </p:set>
                                    <p:animEffect transition="in" filter="wipe(left)">
                                      <p:cBhvr>
                                        <p:cTn id="76"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ldLvl="0" animBg="1" autoUpdateAnimBg="0"/>
      <p:bldP spid="66566" grpId="0" bldLvl="0" animBg="1" autoUpdateAnimBg="0"/>
      <p:bldP spid="66567" grpId="0" bldLvl="0" animBg="1" autoUpdateAnimBg="0"/>
      <p:bldP spid="66568" grpId="0" bldLvl="0" animBg="1" autoUpdateAnimBg="0"/>
      <p:bldP spid="66569" grpId="0" bldLvl="0" animBg="1" autoUpdateAnimBg="0"/>
      <p:bldP spid="66570" grpId="0" bldLvl="0" animBg="1" autoUpdateAnimBg="0"/>
      <p:bldP spid="66571" grpId="0" bldLvl="0" animBg="1" autoUpdateAnimBg="0"/>
      <p:bldP spid="66572" grpId="0" bldLvl="0" animBg="1" autoUpdateAnimBg="0"/>
      <p:bldP spid="66573" grpId="0" bldLvl="0" animBg="1" autoUpdateAnimBg="0"/>
      <p:bldP spid="66574" grpId="0" bldLvl="0" animBg="1" autoUpdateAnimBg="0"/>
      <p:bldP spid="66589" grpId="0" bldLvl="0" animBg="1" autoUpdateAnimBg="0"/>
      <p:bldP spid="66590" grpId="0" bldLvl="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nvSpPr>
        <p:spPr>
          <a:xfrm>
            <a:off x="914400" y="214313"/>
            <a:ext cx="8229600" cy="581025"/>
          </a:xfrm>
          <a:prstGeom prst="rect">
            <a:avLst/>
          </a:prstGeom>
          <a:noFill/>
          <a:ln>
            <a:noFill/>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endParaRPr lang="zh-CN" altLang="en-US" sz="2400" b="1" dirty="0">
              <a:ea typeface="宋体" panose="02010600030101010101" pitchFamily="2" charset="-122"/>
            </a:endParaRPr>
          </a:p>
        </p:txBody>
      </p:sp>
      <p:sp>
        <p:nvSpPr>
          <p:cNvPr id="26627" name="Rectangle 3"/>
          <p:cNvSpPr>
            <a:spLocks noGrp="1"/>
          </p:cNvSpPr>
          <p:nvPr/>
        </p:nvSpPr>
        <p:spPr>
          <a:xfrm>
            <a:off x="998220" y="1285875"/>
            <a:ext cx="8229600" cy="1757363"/>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pPr eaLnBrk="1" hangingPunct="1">
              <a:buNone/>
            </a:pPr>
            <a:r>
              <a:rPr lang="zh-CN" altLang="en-US" sz="2800" b="1" dirty="0">
                <a:solidFill>
                  <a:srgbClr val="800080"/>
                </a:solidFill>
                <a:latin typeface="华文楷体" panose="02010600040101010101" pitchFamily="2" charset="-122"/>
                <a:ea typeface="华文楷体" panose="02010600040101010101" pitchFamily="2" charset="-122"/>
                <a:sym typeface="+mn-ea"/>
              </a:rPr>
              <a:t>实际推断原理（</a:t>
            </a:r>
            <a:r>
              <a:rPr lang="zh-CN" altLang="en-US" sz="2800" b="1" dirty="0">
                <a:solidFill>
                  <a:srgbClr val="1D41D5"/>
                </a:solidFill>
                <a:latin typeface="华文楷体" panose="02010600040101010101" pitchFamily="2" charset="-122"/>
                <a:ea typeface="华文楷体" panose="02010600040101010101" pitchFamily="2" charset="-122"/>
                <a:sym typeface="+mn-ea"/>
              </a:rPr>
              <a:t>小概率不可能原理</a:t>
            </a:r>
            <a:r>
              <a:rPr lang="zh-CN" altLang="en-US" sz="2800" b="1" dirty="0">
                <a:solidFill>
                  <a:srgbClr val="800080"/>
                </a:solidFill>
                <a:latin typeface="华文楷体" panose="02010600040101010101" pitchFamily="2" charset="-122"/>
                <a:ea typeface="华文楷体" panose="02010600040101010101" pitchFamily="2" charset="-122"/>
                <a:sym typeface="+mn-ea"/>
              </a:rPr>
              <a:t>）</a:t>
            </a:r>
            <a:r>
              <a:rPr lang="zh-CN" altLang="en-US" sz="2800" b="1" dirty="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eaLnBrk="1" hangingPunct="1">
              <a:buNone/>
            </a:pPr>
            <a:endParaRPr lang="zh-CN" altLang="en-US" b="1" dirty="0">
              <a:ea typeface="宋体" panose="02010600030101010101" pitchFamily="2" charset="-122"/>
            </a:endParaRPr>
          </a:p>
          <a:p>
            <a:pPr eaLnBrk="1" hangingPunct="1">
              <a:buNone/>
            </a:pPr>
            <a:r>
              <a:rPr lang="zh-CN" altLang="en-US" sz="2800" b="1" dirty="0">
                <a:latin typeface="华文楷体" panose="02010600040101010101" pitchFamily="2" charset="-122"/>
                <a:ea typeface="华文楷体" panose="02010600040101010101" pitchFamily="2" charset="-122"/>
              </a:rPr>
              <a:t>概率非常小的事件在一次试验中是几乎不发生的。</a:t>
            </a:r>
            <a:endParaRPr lang="zh-CN" altLang="en-US" b="1" dirty="0">
              <a:ea typeface="宋体" panose="02010600030101010101" pitchFamily="2" charset="-122"/>
            </a:endParaRPr>
          </a:p>
        </p:txBody>
      </p:sp>
      <p:sp>
        <p:nvSpPr>
          <p:cNvPr id="26628" name="Text Box 4"/>
          <p:cNvSpPr txBox="1"/>
          <p:nvPr/>
        </p:nvSpPr>
        <p:spPr>
          <a:xfrm>
            <a:off x="928688" y="3857625"/>
            <a:ext cx="7993062" cy="829945"/>
          </a:xfrm>
          <a:prstGeom prst="rect">
            <a:avLst/>
          </a:prstGeom>
          <a:noFill/>
          <a:ln w="9525">
            <a:noFill/>
          </a:ln>
        </p:spPr>
        <p:txBody>
          <a:bodyPr>
            <a:spAutoFit/>
          </a:bodyPr>
          <a:p>
            <a:pPr eaLnBrk="0" hangingPunct="0">
              <a:spcBef>
                <a:spcPct val="20000"/>
              </a:spcBef>
            </a:pPr>
            <a:r>
              <a:rPr lang="zh-CN" altLang="en-US" sz="2400" b="1" dirty="0">
                <a:solidFill>
                  <a:srgbClr val="FF0000"/>
                </a:solidFill>
                <a:latin typeface="华文楷体" panose="02010600040101010101" pitchFamily="2" charset="-122"/>
                <a:ea typeface="华文楷体" panose="02010600040101010101" pitchFamily="2" charset="-122"/>
                <a:cs typeface="Arial" panose="020B0604020202020204" pitchFamily="34" charset="0"/>
              </a:rPr>
              <a:t>注</a:t>
            </a:r>
            <a:r>
              <a:rPr lang="zh-CN" altLang="en-US" sz="2400" b="1" dirty="0">
                <a:latin typeface="华文楷体" panose="02010600040101010101" pitchFamily="2" charset="-122"/>
                <a:ea typeface="华文楷体" panose="02010600040101010101" pitchFamily="2" charset="-122"/>
                <a:cs typeface="Arial" panose="020B0604020202020204" pitchFamily="34" charset="0"/>
              </a:rPr>
              <a:t>：如果讨论并计算的结果是其发生了，那么说明我们在解题时的前提假设是错误的。</a:t>
            </a:r>
            <a:endParaRPr lang="zh-CN" altLang="en-US" sz="2400" b="1" dirty="0">
              <a:latin typeface="华文楷体" panose="02010600040101010101" pitchFamily="2" charset="-122"/>
              <a:ea typeface="华文楷体"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6627">
                                            <p:txEl>
                                              <p:pRg st="2" end="2"/>
                                            </p:txEl>
                                          </p:spTgt>
                                        </p:tgtEl>
                                        <p:attrNameLst>
                                          <p:attrName>style.visibility</p:attrName>
                                        </p:attrNameLst>
                                      </p:cBhvr>
                                      <p:to>
                                        <p:strVal val="visible"/>
                                      </p:to>
                                    </p:set>
                                    <p:animEffect transition="in" filter="wipe(left)">
                                      <p:cBhvr>
                                        <p:cTn id="10" dur="500"/>
                                        <p:tgtEl>
                                          <p:spTgt spid="2662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628"/>
                                        </p:tgtEl>
                                        <p:attrNameLst>
                                          <p:attrName>style.visibility</p:attrName>
                                        </p:attrNameLst>
                                      </p:cBhvr>
                                      <p:to>
                                        <p:strVal val="visible"/>
                                      </p:to>
                                    </p:set>
                                    <p:animEffect transition="in" filter="wipe(left)">
                                      <p:cBhvr>
                                        <p:cTn id="15"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a:spLocks noChangeArrowheads="1"/>
          </p:cNvSpPr>
          <p:nvPr/>
        </p:nvSpPr>
        <p:spPr bwMode="auto">
          <a:xfrm>
            <a:off x="914400" y="693738"/>
            <a:ext cx="8286115"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l" eaLnBrk="1" hangingPunct="1">
              <a:lnSpc>
                <a:spcPct val="120000"/>
              </a:lnSpc>
              <a:spcBef>
                <a:spcPct val="0"/>
              </a:spcBef>
              <a:buClrTx/>
              <a:buSzTx/>
              <a:buFontTx/>
              <a:buNone/>
            </a:pPr>
            <a:r>
              <a:rPr lang="zh-CN" altLang="en-US" sz="2800" b="1">
                <a:solidFill>
                  <a:srgbClr val="1D41D5"/>
                </a:solidFill>
                <a:latin typeface="Times New Roman" panose="02020603050405020304" pitchFamily="18" charset="0"/>
                <a:ea typeface="宋体" panose="02010600030101010101" pitchFamily="2" charset="-122"/>
                <a:sym typeface="+mn-ea"/>
              </a:rPr>
              <a:t>例</a:t>
            </a:r>
            <a:r>
              <a:rPr lang="en-US" altLang="zh-CN" sz="2800" b="1">
                <a:solidFill>
                  <a:srgbClr val="1D41D5"/>
                </a:solidFill>
                <a:latin typeface="Times New Roman" panose="02020603050405020304" pitchFamily="18" charset="0"/>
                <a:ea typeface="宋体" panose="02010600030101010101" pitchFamily="2" charset="-122"/>
                <a:sym typeface="+mn-ea"/>
              </a:rPr>
              <a:t>1.</a:t>
            </a:r>
            <a:r>
              <a:rPr lang="zh-CN" altLang="en-US" sz="2800" b="1">
                <a:solidFill>
                  <a:srgbClr val="1D41D5"/>
                </a:solidFill>
                <a:latin typeface="Times New Roman" panose="02020603050405020304" pitchFamily="18" charset="0"/>
                <a:ea typeface="宋体" panose="02010600030101010101" pitchFamily="2" charset="-122"/>
                <a:sym typeface="+mn-ea"/>
              </a:rPr>
              <a:t>2.</a:t>
            </a:r>
            <a:r>
              <a:rPr lang="en-US" sz="2800" b="1">
                <a:solidFill>
                  <a:srgbClr val="1D41D5"/>
                </a:solidFill>
                <a:latin typeface="Times New Roman" panose="02020603050405020304" pitchFamily="18" charset="0"/>
                <a:ea typeface="宋体" panose="02010600030101010101" pitchFamily="2" charset="-122"/>
                <a:sym typeface="+mn-ea"/>
              </a:rPr>
              <a:t>11</a:t>
            </a:r>
            <a:r>
              <a:rPr lang="en-US" altLang="zh-CN" sz="2800" b="1" dirty="0">
                <a:solidFill>
                  <a:srgbClr val="0000FF"/>
                </a:solidFill>
                <a:latin typeface="华文楷体" panose="02010600040101010101" pitchFamily="2" charset="-122"/>
                <a:sym typeface="+mn-ea"/>
              </a:rPr>
              <a:t> </a:t>
            </a:r>
            <a:r>
              <a:rPr lang="en-US" altLang="zh-CN" sz="2800" b="1">
                <a:solidFill>
                  <a:srgbClr val="000000"/>
                </a:solidFill>
                <a:latin typeface="Times New Roman" panose="02020603050405020304" pitchFamily="18" charset="0"/>
                <a:ea typeface="宋体" panose="02010600030101010101" pitchFamily="2" charset="-122"/>
              </a:rPr>
              <a:t>    </a:t>
            </a:r>
            <a:r>
              <a:rPr lang="zh-CN" altLang="en-US" sz="2800" b="1">
                <a:solidFill>
                  <a:srgbClr val="000000"/>
                </a:solidFill>
                <a:latin typeface="Times New Roman" panose="02020603050405020304" pitchFamily="18" charset="0"/>
                <a:ea typeface="宋体" panose="02010600030101010101" pitchFamily="2" charset="-122"/>
              </a:rPr>
              <a:t>假设每人的生日在一年 </a:t>
            </a:r>
            <a:r>
              <a:rPr lang="en-US" altLang="zh-CN" sz="2800" b="1">
                <a:solidFill>
                  <a:srgbClr val="000000"/>
                </a:solidFill>
                <a:latin typeface="Times New Roman" panose="02020603050405020304" pitchFamily="18" charset="0"/>
                <a:ea typeface="宋体" panose="02010600030101010101" pitchFamily="2" charset="-122"/>
              </a:rPr>
              <a:t>365 </a:t>
            </a:r>
            <a:r>
              <a:rPr lang="zh-CN" altLang="en-US" sz="2800" b="1">
                <a:solidFill>
                  <a:srgbClr val="000000"/>
                </a:solidFill>
                <a:latin typeface="Times New Roman" panose="02020603050405020304" pitchFamily="18" charset="0"/>
                <a:ea typeface="宋体" panose="02010600030101010101" pitchFamily="2" charset="-122"/>
              </a:rPr>
              <a:t>天中的任一天</a:t>
            </a:r>
            <a:endParaRPr lang="zh-CN" altLang="en-US" sz="2800" b="1">
              <a:solidFill>
                <a:srgbClr val="000000"/>
              </a:solidFill>
              <a:latin typeface="Times New Roman" panose="02020603050405020304" pitchFamily="18" charset="0"/>
              <a:ea typeface="宋体" panose="02010600030101010101" pitchFamily="2" charset="-122"/>
            </a:endParaRPr>
          </a:p>
          <a:p>
            <a:pPr algn="l" eaLnBrk="1" hangingPunct="1">
              <a:lnSpc>
                <a:spcPct val="120000"/>
              </a:lnSpc>
              <a:spcBef>
                <a:spcPct val="0"/>
              </a:spcBef>
              <a:buClrTx/>
              <a:buSzTx/>
              <a:buFontTx/>
              <a:buNone/>
            </a:pPr>
            <a:r>
              <a:rPr lang="zh-CN" altLang="en-US" sz="2800" b="1">
                <a:solidFill>
                  <a:srgbClr val="000000"/>
                </a:solidFill>
                <a:latin typeface="Times New Roman" panose="02020603050405020304" pitchFamily="18" charset="0"/>
                <a:ea typeface="宋体" panose="02010600030101010101" pitchFamily="2" charset="-122"/>
              </a:rPr>
              <a:t>是等可能的 </a:t>
            </a:r>
            <a:r>
              <a:rPr lang="en-US" altLang="zh-CN" sz="2800" b="1">
                <a:solidFill>
                  <a:srgbClr val="000000"/>
                </a:solidFill>
                <a:latin typeface="Times New Roman" panose="02020603050405020304" pitchFamily="18" charset="0"/>
                <a:ea typeface="宋体" panose="02010600030101010101" pitchFamily="2" charset="-122"/>
              </a:rPr>
              <a:t>,  </a:t>
            </a:r>
            <a:r>
              <a:rPr lang="zh-CN" altLang="en-US" sz="2800" b="1">
                <a:solidFill>
                  <a:srgbClr val="000000"/>
                </a:solidFill>
                <a:latin typeface="Times New Roman" panose="02020603050405020304" pitchFamily="18" charset="0"/>
                <a:ea typeface="宋体" panose="02010600030101010101" pitchFamily="2" charset="-122"/>
              </a:rPr>
              <a:t>即都等于 </a:t>
            </a:r>
            <a:r>
              <a:rPr lang="en-US" altLang="zh-CN" sz="2800" b="1">
                <a:solidFill>
                  <a:srgbClr val="000000"/>
                </a:solidFill>
                <a:latin typeface="Times New Roman" panose="02020603050405020304" pitchFamily="18" charset="0"/>
                <a:ea typeface="宋体" panose="02010600030101010101" pitchFamily="2" charset="-122"/>
              </a:rPr>
              <a:t>1/365 ,</a:t>
            </a:r>
            <a:r>
              <a:rPr lang="zh-CN" altLang="en-US" sz="2800" b="1">
                <a:solidFill>
                  <a:srgbClr val="000000"/>
                </a:solidFill>
                <a:latin typeface="Times New Roman" panose="02020603050405020304" pitchFamily="18" charset="0"/>
                <a:ea typeface="宋体" panose="02010600030101010101" pitchFamily="2" charset="-122"/>
              </a:rPr>
              <a:t>求 </a:t>
            </a:r>
            <a:r>
              <a:rPr lang="en-US" altLang="zh-CN" sz="2800" b="1">
                <a:solidFill>
                  <a:srgbClr val="000000"/>
                </a:solidFill>
                <a:latin typeface="Times New Roman" panose="02020603050405020304" pitchFamily="18" charset="0"/>
                <a:ea typeface="宋体" panose="02010600030101010101" pitchFamily="2" charset="-122"/>
              </a:rPr>
              <a:t>64 </a:t>
            </a:r>
            <a:r>
              <a:rPr lang="zh-CN" altLang="en-US" sz="2800" b="1">
                <a:solidFill>
                  <a:srgbClr val="000000"/>
                </a:solidFill>
                <a:latin typeface="Times New Roman" panose="02020603050405020304" pitchFamily="18" charset="0"/>
                <a:ea typeface="宋体" panose="02010600030101010101" pitchFamily="2" charset="-122"/>
              </a:rPr>
              <a:t>个人中至少</a:t>
            </a:r>
            <a:endParaRPr lang="zh-CN" altLang="en-US" sz="2800" b="1">
              <a:solidFill>
                <a:srgbClr val="000000"/>
              </a:solidFill>
              <a:latin typeface="Times New Roman" panose="02020603050405020304" pitchFamily="18" charset="0"/>
              <a:ea typeface="宋体" panose="02010600030101010101" pitchFamily="2" charset="-122"/>
            </a:endParaRPr>
          </a:p>
          <a:p>
            <a:pPr algn="l" eaLnBrk="1" hangingPunct="1">
              <a:lnSpc>
                <a:spcPct val="120000"/>
              </a:lnSpc>
              <a:spcBef>
                <a:spcPct val="0"/>
              </a:spcBef>
              <a:buClrTx/>
              <a:buSzTx/>
              <a:buFontTx/>
              <a:buNone/>
            </a:pPr>
            <a:r>
              <a:rPr lang="zh-CN" altLang="en-US" sz="2800" b="1">
                <a:solidFill>
                  <a:srgbClr val="000000"/>
                </a:solidFill>
                <a:latin typeface="Times New Roman" panose="02020603050405020304" pitchFamily="18" charset="0"/>
                <a:ea typeface="宋体" panose="02010600030101010101" pitchFamily="2" charset="-122"/>
              </a:rPr>
              <a:t>有</a:t>
            </a:r>
            <a:r>
              <a:rPr lang="en-US" altLang="zh-CN" sz="2800" b="1">
                <a:solidFill>
                  <a:srgbClr val="000000"/>
                </a:solidFill>
                <a:latin typeface="Times New Roman" panose="02020603050405020304" pitchFamily="18" charset="0"/>
                <a:ea typeface="宋体" panose="02010600030101010101" pitchFamily="2" charset="-122"/>
              </a:rPr>
              <a:t>2</a:t>
            </a:r>
            <a:r>
              <a:rPr lang="zh-CN" altLang="en-US" sz="2800" b="1">
                <a:solidFill>
                  <a:srgbClr val="000000"/>
                </a:solidFill>
                <a:latin typeface="Times New Roman" panose="02020603050405020304" pitchFamily="18" charset="0"/>
                <a:ea typeface="宋体" panose="02010600030101010101" pitchFamily="2" charset="-122"/>
              </a:rPr>
              <a:t>人生日相同的概率</a:t>
            </a:r>
            <a:r>
              <a:rPr lang="en-US" altLang="zh-CN" sz="2800" b="1">
                <a:solidFill>
                  <a:srgbClr val="000000"/>
                </a:solidFill>
                <a:latin typeface="Times New Roman" panose="02020603050405020304" pitchFamily="18" charset="0"/>
                <a:ea typeface="宋体" panose="02010600030101010101" pitchFamily="2" charset="-122"/>
              </a:rPr>
              <a:t>.</a:t>
            </a:r>
            <a:endParaRPr lang="en-US" altLang="zh-CN" sz="2800" b="1">
              <a:solidFill>
                <a:srgbClr val="000000"/>
              </a:solidFill>
              <a:latin typeface="Times New Roman" panose="02020603050405020304" pitchFamily="18" charset="0"/>
              <a:ea typeface="宋体" panose="02010600030101010101" pitchFamily="2" charset="-122"/>
            </a:endParaRPr>
          </a:p>
        </p:txBody>
      </p:sp>
      <p:sp>
        <p:nvSpPr>
          <p:cNvPr id="67587" name="Text Box 3"/>
          <p:cNvSpPr txBox="1">
            <a:spLocks noChangeArrowheads="1"/>
          </p:cNvSpPr>
          <p:nvPr/>
        </p:nvSpPr>
        <p:spPr bwMode="auto">
          <a:xfrm>
            <a:off x="1600200" y="2438400"/>
            <a:ext cx="500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rgbClr val="000000"/>
                </a:solidFill>
                <a:latin typeface="Times New Roman" panose="02020603050405020304" pitchFamily="18" charset="0"/>
                <a:ea typeface="宋体" panose="02010600030101010101" pitchFamily="2" charset="-122"/>
              </a:rPr>
              <a:t> 64 </a:t>
            </a:r>
            <a:r>
              <a:rPr lang="zh-CN" altLang="en-US" sz="2800" b="1">
                <a:solidFill>
                  <a:srgbClr val="000000"/>
                </a:solidFill>
                <a:latin typeface="Times New Roman" panose="02020603050405020304" pitchFamily="18" charset="0"/>
                <a:ea typeface="宋体" panose="02010600030101010101" pitchFamily="2" charset="-122"/>
              </a:rPr>
              <a:t>个人生日各不相同的概率为</a:t>
            </a:r>
            <a:endParaRPr lang="zh-CN" altLang="en-US" sz="2800" b="1">
              <a:solidFill>
                <a:srgbClr val="000000"/>
              </a:solidFill>
              <a:latin typeface="Times New Roman" panose="02020603050405020304" pitchFamily="18" charset="0"/>
              <a:ea typeface="宋体" panose="02010600030101010101" pitchFamily="2" charset="-122"/>
            </a:endParaRPr>
          </a:p>
        </p:txBody>
      </p:sp>
      <p:graphicFrame>
        <p:nvGraphicFramePr>
          <p:cNvPr id="67588" name="Object 4"/>
          <p:cNvGraphicFramePr>
            <a:graphicFrameLocks noChangeAspect="1"/>
          </p:cNvGraphicFramePr>
          <p:nvPr/>
        </p:nvGraphicFramePr>
        <p:xfrm>
          <a:off x="1695450" y="3200400"/>
          <a:ext cx="5003800" cy="838200"/>
        </p:xfrm>
        <a:graphic>
          <a:graphicData uri="http://schemas.openxmlformats.org/presentationml/2006/ole">
            <mc:AlternateContent xmlns:mc="http://schemas.openxmlformats.org/markup-compatibility/2006">
              <mc:Choice xmlns:v="urn:schemas-microsoft-com:vml" Requires="v">
                <p:oleObj spid="_x0000_s41999" name="Equation" r:id="rId1" imgW="5003800" imgH="838200" progId="Equation.3">
                  <p:embed/>
                </p:oleObj>
              </mc:Choice>
              <mc:Fallback>
                <p:oleObj name="Equation" r:id="rId1" imgW="5003800" imgH="838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3200400"/>
                        <a:ext cx="5003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9" name="Rectangle 5"/>
          <p:cNvSpPr>
            <a:spLocks noChangeArrowheads="1"/>
          </p:cNvSpPr>
          <p:nvPr/>
        </p:nvSpPr>
        <p:spPr bwMode="auto">
          <a:xfrm>
            <a:off x="1676400" y="4343400"/>
            <a:ext cx="716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zh-CN" altLang="en-US" sz="2800" b="1">
                <a:solidFill>
                  <a:srgbClr val="000000"/>
                </a:solidFill>
                <a:latin typeface="Times New Roman" panose="02020603050405020304" pitchFamily="18" charset="0"/>
                <a:ea typeface="宋体" panose="02010600030101010101" pitchFamily="2" charset="-122"/>
              </a:rPr>
              <a:t>故</a:t>
            </a:r>
            <a:r>
              <a:rPr lang="en-US" altLang="zh-CN" sz="2800" b="1">
                <a:solidFill>
                  <a:srgbClr val="000000"/>
                </a:solidFill>
                <a:latin typeface="Times New Roman" panose="02020603050405020304" pitchFamily="18" charset="0"/>
                <a:ea typeface="宋体" panose="02010600030101010101" pitchFamily="2" charset="-122"/>
              </a:rPr>
              <a:t>64 </a:t>
            </a:r>
            <a:r>
              <a:rPr lang="zh-CN" altLang="en-US" sz="2800" b="1">
                <a:solidFill>
                  <a:srgbClr val="000000"/>
                </a:solidFill>
                <a:latin typeface="Times New Roman" panose="02020603050405020304" pitchFamily="18" charset="0"/>
                <a:ea typeface="宋体" panose="02010600030101010101" pitchFamily="2" charset="-122"/>
              </a:rPr>
              <a:t>个人中至少有</a:t>
            </a:r>
            <a:r>
              <a:rPr lang="en-US" altLang="zh-CN" sz="2800" b="1">
                <a:solidFill>
                  <a:srgbClr val="000000"/>
                </a:solidFill>
                <a:latin typeface="Times New Roman" panose="02020603050405020304" pitchFamily="18" charset="0"/>
                <a:ea typeface="宋体" panose="02010600030101010101" pitchFamily="2" charset="-122"/>
              </a:rPr>
              <a:t>2</a:t>
            </a:r>
            <a:r>
              <a:rPr lang="zh-CN" altLang="en-US" sz="2800" b="1">
                <a:solidFill>
                  <a:srgbClr val="000000"/>
                </a:solidFill>
                <a:latin typeface="Times New Roman" panose="02020603050405020304" pitchFamily="18" charset="0"/>
                <a:ea typeface="宋体" panose="02010600030101010101" pitchFamily="2" charset="-122"/>
              </a:rPr>
              <a:t>人生日相同的概率为</a:t>
            </a:r>
            <a:endParaRPr lang="zh-CN" altLang="en-US" sz="2800" b="1">
              <a:solidFill>
                <a:srgbClr val="000000"/>
              </a:solidFill>
              <a:latin typeface="Times New Roman" panose="02020603050405020304" pitchFamily="18" charset="0"/>
              <a:ea typeface="宋体" panose="02010600030101010101" pitchFamily="2" charset="-122"/>
            </a:endParaRPr>
          </a:p>
        </p:txBody>
      </p:sp>
      <p:graphicFrame>
        <p:nvGraphicFramePr>
          <p:cNvPr id="67590" name="Object 6"/>
          <p:cNvGraphicFramePr>
            <a:graphicFrameLocks noChangeAspect="1"/>
          </p:cNvGraphicFramePr>
          <p:nvPr/>
        </p:nvGraphicFramePr>
        <p:xfrm>
          <a:off x="1752600" y="5181600"/>
          <a:ext cx="5308600" cy="838200"/>
        </p:xfrm>
        <a:graphic>
          <a:graphicData uri="http://schemas.openxmlformats.org/presentationml/2006/ole">
            <mc:AlternateContent xmlns:mc="http://schemas.openxmlformats.org/markup-compatibility/2006">
              <mc:Choice xmlns:v="urn:schemas-microsoft-com:vml" Requires="v">
                <p:oleObj spid="_x0000_s42000" name="Equation" r:id="rId3" imgW="5308600" imgH="838200" progId="Equation.3">
                  <p:embed/>
                </p:oleObj>
              </mc:Choice>
              <mc:Fallback>
                <p:oleObj name="Equation" r:id="rId3" imgW="5308600" imgH="838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181600"/>
                        <a:ext cx="5308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1" name="Object 7"/>
          <p:cNvGraphicFramePr>
            <a:graphicFrameLocks noChangeAspect="1"/>
          </p:cNvGraphicFramePr>
          <p:nvPr/>
        </p:nvGraphicFramePr>
        <p:xfrm>
          <a:off x="7086600" y="5410200"/>
          <a:ext cx="1206500" cy="317500"/>
        </p:xfrm>
        <a:graphic>
          <a:graphicData uri="http://schemas.openxmlformats.org/presentationml/2006/ole">
            <mc:AlternateContent xmlns:mc="http://schemas.openxmlformats.org/markup-compatibility/2006">
              <mc:Choice xmlns:v="urn:schemas-microsoft-com:vml" Requires="v">
                <p:oleObj spid="_x0000_s42001" name="Equation" r:id="rId5" imgW="1205865" imgH="317500" progId="Equation.3">
                  <p:embed/>
                </p:oleObj>
              </mc:Choice>
              <mc:Fallback>
                <p:oleObj name="Equation" r:id="rId5" imgW="1205865" imgH="3175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5410200"/>
                        <a:ext cx="12065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2" name="Rectangle 8"/>
          <p:cNvSpPr>
            <a:spLocks noChangeArrowheads="1"/>
          </p:cNvSpPr>
          <p:nvPr/>
        </p:nvSpPr>
        <p:spPr bwMode="auto">
          <a:xfrm>
            <a:off x="914400" y="2424113"/>
            <a:ext cx="542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rgbClr val="000000"/>
                </a:solidFill>
                <a:latin typeface="Times New Roman" panose="02020603050405020304" pitchFamily="18" charset="0"/>
                <a:ea typeface="黑体" panose="02010609060101010101" pitchFamily="49" charset="-122"/>
              </a:rPr>
              <a:t>解</a:t>
            </a:r>
            <a:endParaRPr lang="zh-CN" altLang="en-US" sz="2800" b="1">
              <a:solidFill>
                <a:srgbClr val="000000"/>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7592"/>
                                        </p:tgtEl>
                                        <p:attrNameLst>
                                          <p:attrName>style.visibility</p:attrName>
                                        </p:attrNameLst>
                                      </p:cBhvr>
                                      <p:to>
                                        <p:strVal val="visible"/>
                                      </p:to>
                                    </p:set>
                                    <p:animEffect transition="in" filter="wipe(left)">
                                      <p:cBhvr>
                                        <p:cTn id="7" dur="75"/>
                                        <p:tgtEl>
                                          <p:spTgt spid="675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7"/>
                                        </p:tgtEl>
                                        <p:attrNameLst>
                                          <p:attrName>style.visibility</p:attrName>
                                        </p:attrNameLst>
                                      </p:cBhvr>
                                      <p:to>
                                        <p:strVal val="visible"/>
                                      </p:to>
                                    </p:set>
                                    <p:animEffect transition="in" filter="wipe(left)">
                                      <p:cBhvr>
                                        <p:cTn id="12" dur="500"/>
                                        <p:tgtEl>
                                          <p:spTgt spid="675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588"/>
                                        </p:tgtEl>
                                        <p:attrNameLst>
                                          <p:attrName>style.visibility</p:attrName>
                                        </p:attrNameLst>
                                      </p:cBhvr>
                                      <p:to>
                                        <p:strVal val="visible"/>
                                      </p:to>
                                    </p:set>
                                    <p:animEffect transition="in" filter="wipe(left)">
                                      <p:cBhvr>
                                        <p:cTn id="17" dur="500"/>
                                        <p:tgtEl>
                                          <p:spTgt spid="675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89"/>
                                        </p:tgtEl>
                                        <p:attrNameLst>
                                          <p:attrName>style.visibility</p:attrName>
                                        </p:attrNameLst>
                                      </p:cBhvr>
                                      <p:to>
                                        <p:strVal val="visible"/>
                                      </p:to>
                                    </p:set>
                                    <p:animEffect transition="in" filter="wipe(left)">
                                      <p:cBhvr>
                                        <p:cTn id="22" dur="500"/>
                                        <p:tgtEl>
                                          <p:spTgt spid="675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7590"/>
                                        </p:tgtEl>
                                        <p:attrNameLst>
                                          <p:attrName>style.visibility</p:attrName>
                                        </p:attrNameLst>
                                      </p:cBhvr>
                                      <p:to>
                                        <p:strVal val="visible"/>
                                      </p:to>
                                    </p:set>
                                    <p:animEffect transition="in" filter="wipe(left)">
                                      <p:cBhvr>
                                        <p:cTn id="27" dur="500"/>
                                        <p:tgtEl>
                                          <p:spTgt spid="675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7591"/>
                                        </p:tgtEl>
                                        <p:attrNameLst>
                                          <p:attrName>style.visibility</p:attrName>
                                        </p:attrNameLst>
                                      </p:cBhvr>
                                      <p:to>
                                        <p:strVal val="visible"/>
                                      </p:to>
                                    </p:set>
                                    <p:animEffect transition="in" filter="wipe(left)">
                                      <p:cBhvr>
                                        <p:cTn id="32" dur="500"/>
                                        <p:tgtEl>
                                          <p:spTgt spid="6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ldLvl="0" animBg="1" autoUpdateAnimBg="0"/>
      <p:bldP spid="67589" grpId="0" bldLvl="0" animBg="1" autoUpdateAnimBg="0"/>
      <p:bldP spid="67592" grpId="0" bldLvl="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8610" name="Object 2"/>
          <p:cNvGraphicFramePr>
            <a:graphicFrameLocks noChangeAspect="1"/>
          </p:cNvGraphicFramePr>
          <p:nvPr/>
        </p:nvGraphicFramePr>
        <p:xfrm>
          <a:off x="914400" y="1447800"/>
          <a:ext cx="7531100" cy="939800"/>
        </p:xfrm>
        <a:graphic>
          <a:graphicData uri="http://schemas.openxmlformats.org/presentationml/2006/ole">
            <mc:AlternateContent xmlns:mc="http://schemas.openxmlformats.org/markup-compatibility/2006">
              <mc:Choice xmlns:v="urn:schemas-microsoft-com:vml" Requires="v">
                <p:oleObj spid="_x0000_s43023" name="Equation" r:id="rId1" imgW="7531100" imgH="939800" progId="Equation.3">
                  <p:embed/>
                </p:oleObj>
              </mc:Choice>
              <mc:Fallback>
                <p:oleObj name="Equation" r:id="rId1" imgW="7531100" imgH="9398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5311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1" name="Object 3"/>
          <p:cNvGraphicFramePr>
            <a:graphicFrameLocks noChangeAspect="1"/>
          </p:cNvGraphicFramePr>
          <p:nvPr/>
        </p:nvGraphicFramePr>
        <p:xfrm>
          <a:off x="1619250" y="2438400"/>
          <a:ext cx="4851400" cy="838200"/>
        </p:xfrm>
        <a:graphic>
          <a:graphicData uri="http://schemas.openxmlformats.org/presentationml/2006/ole">
            <mc:AlternateContent xmlns:mc="http://schemas.openxmlformats.org/markup-compatibility/2006">
              <mc:Choice xmlns:v="urn:schemas-microsoft-com:vml" Requires="v">
                <p:oleObj spid="_x0000_s43024" name="Equation" r:id="rId3" imgW="4851400" imgH="838200" progId="Equation.3">
                  <p:embed/>
                </p:oleObj>
              </mc:Choice>
              <mc:Fallback>
                <p:oleObj name="Equation" r:id="rId3" imgW="4851400" imgH="838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438400"/>
                        <a:ext cx="4851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2" name="Object 4"/>
          <p:cNvGraphicFramePr>
            <a:graphicFrameLocks noChangeAspect="1"/>
          </p:cNvGraphicFramePr>
          <p:nvPr/>
        </p:nvGraphicFramePr>
        <p:xfrm>
          <a:off x="863600" y="3562350"/>
          <a:ext cx="6807200" cy="444500"/>
        </p:xfrm>
        <a:graphic>
          <a:graphicData uri="http://schemas.openxmlformats.org/presentationml/2006/ole">
            <mc:AlternateContent xmlns:mc="http://schemas.openxmlformats.org/markup-compatibility/2006">
              <mc:Choice xmlns:v="urn:schemas-microsoft-com:vml" Requires="v">
                <p:oleObj spid="_x0000_s43025" name="Equation" r:id="rId5" imgW="6807200" imgH="444500" progId="Equation.3">
                  <p:embed/>
                </p:oleObj>
              </mc:Choice>
              <mc:Fallback>
                <p:oleObj name="Equation" r:id="rId5" imgW="6807200" imgH="4445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3562350"/>
                        <a:ext cx="6807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3" name="Object 5"/>
          <p:cNvGraphicFramePr>
            <a:graphicFrameLocks noChangeAspect="1"/>
          </p:cNvGraphicFramePr>
          <p:nvPr/>
        </p:nvGraphicFramePr>
        <p:xfrm>
          <a:off x="1543050" y="4343400"/>
          <a:ext cx="5334000" cy="838200"/>
        </p:xfrm>
        <a:graphic>
          <a:graphicData uri="http://schemas.openxmlformats.org/presentationml/2006/ole">
            <mc:AlternateContent xmlns:mc="http://schemas.openxmlformats.org/markup-compatibility/2006">
              <mc:Choice xmlns:v="urn:schemas-microsoft-com:vml" Requires="v">
                <p:oleObj spid="_x0000_s43026" name="Equation" r:id="rId7" imgW="5334000" imgH="838200" progId="Equation.3">
                  <p:embed/>
                </p:oleObj>
              </mc:Choice>
              <mc:Fallback>
                <p:oleObj name="Equation" r:id="rId7" imgW="5334000" imgH="838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3050" y="4343400"/>
                        <a:ext cx="5334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4" name="Text Box 6"/>
          <p:cNvSpPr txBox="1">
            <a:spLocks noChangeArrowheads="1"/>
          </p:cNvSpPr>
          <p:nvPr/>
        </p:nvSpPr>
        <p:spPr bwMode="auto">
          <a:xfrm>
            <a:off x="838200" y="700088"/>
            <a:ext cx="220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5000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说明</a:t>
            </a:r>
            <a:endParaRPr lang="zh-CN" altLang="en-US" sz="2800" b="1">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611"/>
                                        </p:tgtEl>
                                        <p:attrNameLst>
                                          <p:attrName>style.visibility</p:attrName>
                                        </p:attrNameLst>
                                      </p:cBhvr>
                                      <p:to>
                                        <p:strVal val="visible"/>
                                      </p:to>
                                    </p:set>
                                    <p:animEffect transition="in" filter="wipe(left)">
                                      <p:cBhvr>
                                        <p:cTn id="12" dur="500"/>
                                        <p:tgtEl>
                                          <p:spTgt spid="686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612"/>
                                        </p:tgtEl>
                                        <p:attrNameLst>
                                          <p:attrName>style.visibility</p:attrName>
                                        </p:attrNameLst>
                                      </p:cBhvr>
                                      <p:to>
                                        <p:strVal val="visible"/>
                                      </p:to>
                                    </p:set>
                                    <p:animEffect transition="in" filter="wipe(left)">
                                      <p:cBhvr>
                                        <p:cTn id="17" dur="500"/>
                                        <p:tgtEl>
                                          <p:spTgt spid="686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8613"/>
                                        </p:tgtEl>
                                        <p:attrNameLst>
                                          <p:attrName>style.visibility</p:attrName>
                                        </p:attrNameLst>
                                      </p:cBhvr>
                                      <p:to>
                                        <p:strVal val="visible"/>
                                      </p:to>
                                    </p:set>
                                    <p:animEffect transition="in" filter="wipe(left)">
                                      <p:cBhvr>
                                        <p:cTn id="22"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9634" name="Picture 2"/>
          <p:cNvPicPr>
            <a:picLocks noChangeAspect="1" noChangeArrowheads="1"/>
          </p:cNvPicPr>
          <p:nvPr/>
        </p:nvPicPr>
        <p:blipFill>
          <a:blip r:embed="rId1">
            <a:lum bright="6000" contrast="30000"/>
            <a:extLst>
              <a:ext uri="{28A0092B-C50C-407E-A947-70E740481C1C}">
                <a14:useLocalDpi xmlns:a14="http://schemas.microsoft.com/office/drawing/2010/main" val="0"/>
              </a:ext>
            </a:extLst>
          </a:blip>
          <a:srcRect/>
          <a:stretch>
            <a:fillRect/>
          </a:stretch>
        </p:blipFill>
        <p:spPr bwMode="auto">
          <a:xfrm>
            <a:off x="914400" y="1225550"/>
            <a:ext cx="7402513" cy="465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5" name="Text Box 3"/>
          <p:cNvSpPr txBox="1">
            <a:spLocks noChangeArrowheads="1"/>
          </p:cNvSpPr>
          <p:nvPr/>
        </p:nvSpPr>
        <p:spPr bwMode="auto">
          <a:xfrm>
            <a:off x="798513" y="663575"/>
            <a:ext cx="489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我们利用软件包进行数值计算</a:t>
            </a:r>
            <a:r>
              <a:rPr lang="en-US" altLang="zh-CN" sz="2800" b="1">
                <a:solidFill>
                  <a:schemeClr val="tx1"/>
                </a:solidFill>
                <a:latin typeface="Times New Roman" panose="02020603050405020304" pitchFamily="18" charset="0"/>
                <a:ea typeface="宋体" panose="02010600030101010101" pitchFamily="2" charset="-122"/>
              </a:rPr>
              <a:t>.</a:t>
            </a:r>
            <a:endParaRPr lang="en-US" altLang="zh-CN" sz="2800" b="1">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wipe(left)">
                                      <p:cBhvr>
                                        <p:cTn id="7" dur="500"/>
                                        <p:tgtEl>
                                          <p:spTgt spid="69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80" name="Text Box 2"/>
          <p:cNvSpPr txBox="1"/>
          <p:nvPr>
            <p:custDataLst>
              <p:tags r:id="rId1"/>
            </p:custDataLst>
          </p:nvPr>
        </p:nvSpPr>
        <p:spPr>
          <a:xfrm>
            <a:off x="1224915" y="562610"/>
            <a:ext cx="7632065" cy="1938020"/>
          </a:xfrm>
          <a:prstGeom prst="rect">
            <a:avLst/>
          </a:prstGeom>
          <a:noFill/>
          <a:ln w="9525">
            <a:noFill/>
          </a:ln>
        </p:spPr>
        <p:txBody>
          <a:bodyPr wrap="square">
            <a:spAutoFit/>
          </a:bodyPr>
          <a:p>
            <a:pPr>
              <a:buNone/>
            </a:pPr>
            <a:r>
              <a:rPr lang="zh-CN" altLang="en-US" sz="2400" b="1" dirty="0">
                <a:latin typeface="Times New Roman" panose="02020603050405020304" pitchFamily="18" charset="0"/>
                <a:ea typeface="华文楷体" panose="02010600040101010101" pitchFamily="2" charset="-122"/>
              </a:rPr>
              <a:t>将15名新生（</a:t>
            </a:r>
            <a:r>
              <a:rPr lang="zh-CN" altLang="en-US" sz="2400" b="1" dirty="0">
                <a:latin typeface="Times New Roman" panose="02020603050405020304" pitchFamily="18" charset="0"/>
                <a:ea typeface="华文楷体" panose="02010600040101010101" pitchFamily="2" charset="-122"/>
                <a:sym typeface="+mn-ea"/>
              </a:rPr>
              <a:t>有3名优秀生</a:t>
            </a:r>
            <a:r>
              <a:rPr lang="zh-CN" altLang="en-US" sz="2400" b="1" dirty="0">
                <a:latin typeface="Times New Roman" panose="02020603050405020304" pitchFamily="18" charset="0"/>
                <a:ea typeface="华文楷体" panose="02010600040101010101" pitchFamily="2" charset="-122"/>
              </a:rPr>
              <a:t>）随机地平均分配到3个班级中去, 其中一班</a:t>
            </a:r>
            <a:r>
              <a:rPr lang="en-US" altLang="zh-CN" sz="2400" b="1" dirty="0">
                <a:latin typeface="Times New Roman" panose="02020603050405020304" pitchFamily="18" charset="0"/>
                <a:ea typeface="华文楷体" panose="02010600040101010101" pitchFamily="2" charset="-122"/>
              </a:rPr>
              <a:t>4</a:t>
            </a:r>
            <a:r>
              <a:rPr lang="zh-CN" altLang="en-US" sz="2400" b="1" dirty="0">
                <a:latin typeface="Times New Roman" panose="02020603050405020304" pitchFamily="18" charset="0"/>
                <a:ea typeface="华文楷体" panose="02010600040101010101" pitchFamily="2" charset="-122"/>
              </a:rPr>
              <a:t>名，二班</a:t>
            </a:r>
            <a:r>
              <a:rPr lang="en-US" altLang="zh-CN" sz="2400" b="1" dirty="0">
                <a:latin typeface="Times New Roman" panose="02020603050405020304" pitchFamily="18" charset="0"/>
                <a:ea typeface="华文楷体" panose="02010600040101010101" pitchFamily="2" charset="-122"/>
              </a:rPr>
              <a:t>5</a:t>
            </a:r>
            <a:r>
              <a:rPr lang="zh-CN" altLang="en-US" sz="2400" b="1" dirty="0">
                <a:latin typeface="Times New Roman" panose="02020603050405020304" pitchFamily="18" charset="0"/>
                <a:ea typeface="华文楷体" panose="02010600040101010101" pitchFamily="2" charset="-122"/>
              </a:rPr>
              <a:t>名，三班</a:t>
            </a:r>
            <a:r>
              <a:rPr lang="en-US" altLang="zh-CN" sz="2400" b="1" dirty="0">
                <a:latin typeface="Times New Roman" panose="02020603050405020304" pitchFamily="18" charset="0"/>
                <a:ea typeface="华文楷体" panose="02010600040101010101" pitchFamily="2" charset="-122"/>
              </a:rPr>
              <a:t>6</a:t>
            </a:r>
            <a:r>
              <a:rPr lang="zh-CN" altLang="en-US" sz="2400" b="1" dirty="0">
                <a:latin typeface="Times New Roman" panose="02020603050405020304" pitchFamily="18" charset="0"/>
                <a:ea typeface="华文楷体" panose="02010600040101010101" pitchFamily="2" charset="-122"/>
              </a:rPr>
              <a:t>名。 问</a:t>
            </a:r>
            <a:endParaRPr lang="zh-CN" altLang="en-US" sz="2400" b="1" dirty="0">
              <a:latin typeface="Times New Roman" panose="02020603050405020304" pitchFamily="18" charset="0"/>
              <a:ea typeface="华文楷体" panose="02010600040101010101" pitchFamily="2" charset="-122"/>
            </a:endParaRPr>
          </a:p>
          <a:p>
            <a:pPr>
              <a:buNone/>
            </a:pPr>
            <a:r>
              <a:rPr lang="zh-CN" altLang="en-US" sz="2400" b="1" dirty="0">
                <a:latin typeface="Times New Roman" panose="02020603050405020304" pitchFamily="18" charset="0"/>
                <a:ea typeface="华文楷体" panose="02010600040101010101" pitchFamily="2" charset="-122"/>
              </a:rPr>
              <a:t> (1) </a:t>
            </a:r>
            <a:r>
              <a:rPr lang="en-US" altLang="zh-CN" sz="2400" b="1">
                <a:latin typeface="Times New Roman" panose="02020603050405020304" pitchFamily="18" charset="0"/>
                <a:ea typeface="华文楷体" panose="02010600040101010101" pitchFamily="2" charset="-122"/>
              </a:rPr>
              <a:t>“</a:t>
            </a:r>
            <a:r>
              <a:rPr lang="zh-CN" altLang="en-US" sz="2400" b="1" dirty="0">
                <a:latin typeface="Times New Roman" panose="02020603050405020304" pitchFamily="18" charset="0"/>
                <a:ea typeface="华文楷体" panose="02010600040101010101" pitchFamily="2" charset="-122"/>
              </a:rPr>
              <a:t>每个班级各分配到1名优秀生”的概率是多少? </a:t>
            </a:r>
            <a:endParaRPr lang="zh-CN" altLang="en-US" sz="2400" b="1" dirty="0">
              <a:latin typeface="Times New Roman" panose="02020603050405020304" pitchFamily="18" charset="0"/>
              <a:ea typeface="华文楷体" panose="02010600040101010101" pitchFamily="2" charset="-122"/>
            </a:endParaRPr>
          </a:p>
          <a:p>
            <a:pPr>
              <a:buNone/>
            </a:pPr>
            <a:r>
              <a:rPr lang="zh-CN" altLang="en-US" sz="2400" b="1" dirty="0">
                <a:latin typeface="Times New Roman" panose="02020603050405020304" pitchFamily="18" charset="0"/>
                <a:ea typeface="华文楷体" panose="02010600040101010101" pitchFamily="2" charset="-122"/>
              </a:rPr>
              <a:t> (2)“3名优秀生分配到一个指定班级”的概率是多少?</a:t>
            </a:r>
            <a:endParaRPr lang="zh-CN" altLang="en-US" sz="2400" b="1" dirty="0">
              <a:latin typeface="Times New Roman" panose="02020603050405020304" pitchFamily="18" charset="0"/>
              <a:ea typeface="华文楷体" panose="02010600040101010101" pitchFamily="2" charset="-122"/>
            </a:endParaRPr>
          </a:p>
          <a:p>
            <a:pPr>
              <a:buNone/>
            </a:pPr>
            <a:r>
              <a:rPr lang="zh-CN" altLang="en-US" sz="2400" b="1" dirty="0">
                <a:latin typeface="Times New Roman" panose="02020603050405020304" pitchFamily="18" charset="0"/>
                <a:ea typeface="华文楷体" panose="02010600040101010101" pitchFamily="2" charset="-122"/>
                <a:sym typeface="+mn-ea"/>
              </a:rPr>
              <a:t> (</a:t>
            </a:r>
            <a:r>
              <a:rPr lang="en-US" altLang="zh-CN" sz="2400" b="1" dirty="0">
                <a:latin typeface="Times New Roman" panose="02020603050405020304" pitchFamily="18" charset="0"/>
                <a:ea typeface="华文楷体" panose="02010600040101010101" pitchFamily="2" charset="-122"/>
                <a:sym typeface="+mn-ea"/>
              </a:rPr>
              <a:t>3</a:t>
            </a:r>
            <a:r>
              <a:rPr lang="zh-CN" altLang="en-US" sz="2400" b="1" dirty="0">
                <a:latin typeface="Times New Roman" panose="02020603050405020304" pitchFamily="18" charset="0"/>
                <a:ea typeface="华文楷体" panose="02010600040101010101" pitchFamily="2" charset="-122"/>
                <a:sym typeface="+mn-ea"/>
              </a:rPr>
              <a:t>)“3名优秀生分配到同一班级”的概率是多少?</a:t>
            </a:r>
            <a:endParaRPr lang="zh-CN" altLang="en-US" sz="2400" b="1" dirty="0">
              <a:latin typeface="Times New Roman" panose="02020603050405020304" pitchFamily="18" charset="0"/>
              <a:ea typeface="华文楷体" panose="02010600040101010101" pitchFamily="2" charset="-122"/>
            </a:endParaRPr>
          </a:p>
        </p:txBody>
      </p:sp>
      <p:graphicFrame>
        <p:nvGraphicFramePr>
          <p:cNvPr id="152579" name="Object 3"/>
          <p:cNvGraphicFramePr/>
          <p:nvPr>
            <p:custDataLst>
              <p:tags r:id="rId2"/>
            </p:custDataLst>
          </p:nvPr>
        </p:nvGraphicFramePr>
        <p:xfrm>
          <a:off x="1913890" y="3733165"/>
          <a:ext cx="957580" cy="645160"/>
        </p:xfrm>
        <a:graphic>
          <a:graphicData uri="http://schemas.openxmlformats.org/presentationml/2006/ole">
            <mc:AlternateContent xmlns:mc="http://schemas.openxmlformats.org/markup-compatibility/2006">
              <mc:Choice xmlns:v="urn:schemas-microsoft-com:vml" Requires="v">
                <p:oleObj spid="_x0000_s3110" name="" r:id="rId3" imgW="558800" imgH="457200" progId="Equation.3">
                  <p:embed/>
                </p:oleObj>
              </mc:Choice>
              <mc:Fallback>
                <p:oleObj name="" r:id="rId3" imgW="558800" imgH="457200" progId="Equation.3">
                  <p:embed/>
                  <p:pic>
                    <p:nvPicPr>
                      <p:cNvPr id="0" name="图片 3109"/>
                      <p:cNvPicPr/>
                      <p:nvPr/>
                    </p:nvPicPr>
                    <p:blipFill>
                      <a:blip r:embed="rId4"/>
                      <a:stretch>
                        <a:fillRect/>
                      </a:stretch>
                    </p:blipFill>
                    <p:spPr>
                      <a:xfrm>
                        <a:off x="1913890" y="3733165"/>
                        <a:ext cx="957580" cy="645160"/>
                      </a:xfrm>
                      <a:prstGeom prst="rect">
                        <a:avLst/>
                      </a:prstGeom>
                      <a:noFill/>
                      <a:ln w="38100">
                        <a:noFill/>
                        <a:miter/>
                      </a:ln>
                    </p:spPr>
                  </p:pic>
                </p:oleObj>
              </mc:Fallback>
            </mc:AlternateContent>
          </a:graphicData>
        </a:graphic>
      </p:graphicFrame>
      <p:graphicFrame>
        <p:nvGraphicFramePr>
          <p:cNvPr id="152580" name="Object 4"/>
          <p:cNvGraphicFramePr/>
          <p:nvPr>
            <p:custDataLst>
              <p:tags r:id="rId5"/>
            </p:custDataLst>
          </p:nvPr>
        </p:nvGraphicFramePr>
        <p:xfrm>
          <a:off x="1973580" y="4760595"/>
          <a:ext cx="1485265" cy="668020"/>
        </p:xfrm>
        <a:graphic>
          <a:graphicData uri="http://schemas.openxmlformats.org/presentationml/2006/ole">
            <mc:AlternateContent xmlns:mc="http://schemas.openxmlformats.org/markup-compatibility/2006">
              <mc:Choice xmlns:v="urn:schemas-microsoft-com:vml" Requires="v">
                <p:oleObj spid="_x0000_s3112" name="" r:id="rId6" imgW="850900" imgH="457200" progId="Equation.3">
                  <p:embed/>
                </p:oleObj>
              </mc:Choice>
              <mc:Fallback>
                <p:oleObj name="" r:id="rId6" imgW="850900" imgH="457200" progId="Equation.3">
                  <p:embed/>
                  <p:pic>
                    <p:nvPicPr>
                      <p:cNvPr id="0" name="图片 3111"/>
                      <p:cNvPicPr/>
                      <p:nvPr/>
                    </p:nvPicPr>
                    <p:blipFill>
                      <a:blip r:embed="rId7"/>
                      <a:stretch>
                        <a:fillRect/>
                      </a:stretch>
                    </p:blipFill>
                    <p:spPr>
                      <a:xfrm>
                        <a:off x="1973580" y="4760595"/>
                        <a:ext cx="1485265" cy="668020"/>
                      </a:xfrm>
                      <a:prstGeom prst="rect">
                        <a:avLst/>
                      </a:prstGeom>
                      <a:noFill/>
                      <a:ln w="38100">
                        <a:noFill/>
                        <a:miter/>
                      </a:ln>
                    </p:spPr>
                  </p:pic>
                </p:oleObj>
              </mc:Fallback>
            </mc:AlternateContent>
          </a:graphicData>
        </a:graphic>
      </p:graphicFrame>
      <p:sp>
        <p:nvSpPr>
          <p:cNvPr id="11281" name="Text Box 6"/>
          <p:cNvSpPr txBox="1"/>
          <p:nvPr>
            <p:custDataLst>
              <p:tags r:id="rId8"/>
            </p:custDataLst>
          </p:nvPr>
        </p:nvSpPr>
        <p:spPr>
          <a:xfrm>
            <a:off x="34925" y="502285"/>
            <a:ext cx="1445895" cy="497205"/>
          </a:xfrm>
          <a:prstGeom prst="rect">
            <a:avLst/>
          </a:prstGeom>
          <a:noFill/>
          <a:ln w="9525">
            <a:noFill/>
          </a:ln>
        </p:spPr>
        <p:txBody>
          <a:bodyPr wrap="square">
            <a:spAutoFit/>
          </a:bodyPr>
          <a:p>
            <a:pPr>
              <a:lnSpc>
                <a:spcPct val="110000"/>
              </a:lnSpc>
              <a:spcBef>
                <a:spcPct val="50000"/>
              </a:spcBef>
              <a:buNone/>
            </a:pPr>
            <a:r>
              <a:rPr lang="zh-CN" altLang="en-US" sz="2400" b="1" dirty="0">
                <a:solidFill>
                  <a:srgbClr val="1D41D5"/>
                </a:solidFill>
                <a:latin typeface="Times New Roman" panose="02020603050405020304" pitchFamily="18" charset="0"/>
                <a:ea typeface="黑体" panose="02010609060101010101" pitchFamily="49" charset="-122"/>
              </a:rPr>
              <a:t>例</a:t>
            </a:r>
            <a:r>
              <a:rPr lang="en-US" altLang="zh-CN" sz="2400" b="1">
                <a:solidFill>
                  <a:srgbClr val="1D41D5"/>
                </a:solidFill>
                <a:latin typeface="Times New Roman" panose="02020603050405020304" pitchFamily="18" charset="0"/>
                <a:ea typeface="黑体" panose="02010609060101010101" pitchFamily="49" charset="-122"/>
              </a:rPr>
              <a:t>1.2.12</a:t>
            </a:r>
            <a:endParaRPr lang="en-US" altLang="zh-CN" sz="2400" b="1">
              <a:solidFill>
                <a:srgbClr val="1D41D5"/>
              </a:solidFill>
              <a:latin typeface="Times New Roman" panose="02020603050405020304" pitchFamily="18" charset="0"/>
              <a:ea typeface="黑体" panose="02010609060101010101" pitchFamily="49" charset="-122"/>
            </a:endParaRPr>
          </a:p>
        </p:txBody>
      </p:sp>
      <p:sp>
        <p:nvSpPr>
          <p:cNvPr id="152583" name="Text Box 7"/>
          <p:cNvSpPr txBox="1"/>
          <p:nvPr>
            <p:custDataLst>
              <p:tags r:id="rId9"/>
            </p:custDataLst>
          </p:nvPr>
        </p:nvSpPr>
        <p:spPr>
          <a:xfrm>
            <a:off x="617538" y="2673350"/>
            <a:ext cx="1066800" cy="497205"/>
          </a:xfrm>
          <a:prstGeom prst="rect">
            <a:avLst/>
          </a:prstGeom>
          <a:noFill/>
          <a:ln w="9525">
            <a:noFill/>
          </a:ln>
        </p:spPr>
        <p:txBody>
          <a:bodyPr>
            <a:spAutoFit/>
          </a:bodyPr>
          <a:p>
            <a:pPr>
              <a:lnSpc>
                <a:spcPct val="110000"/>
              </a:lnSpc>
              <a:spcBef>
                <a:spcPct val="50000"/>
              </a:spcBef>
              <a:buNone/>
            </a:pPr>
            <a:r>
              <a:rPr lang="zh-CN" altLang="en-US" sz="2400" b="1" dirty="0">
                <a:solidFill>
                  <a:srgbClr val="003399"/>
                </a:solidFill>
                <a:latin typeface="宋体" panose="02010600030101010101" pitchFamily="2" charset="-122"/>
              </a:rPr>
              <a:t>解：</a:t>
            </a:r>
            <a:endParaRPr lang="zh-CN" altLang="en-US" sz="2400" b="1" dirty="0">
              <a:latin typeface="宋体" panose="02010600030101010101" pitchFamily="2" charset="-122"/>
            </a:endParaRPr>
          </a:p>
        </p:txBody>
      </p:sp>
      <p:graphicFrame>
        <p:nvGraphicFramePr>
          <p:cNvPr id="152584" name="Object 8"/>
          <p:cNvGraphicFramePr/>
          <p:nvPr>
            <p:custDataLst>
              <p:tags r:id="rId10"/>
            </p:custDataLst>
          </p:nvPr>
        </p:nvGraphicFramePr>
        <p:xfrm>
          <a:off x="5022215" y="4826000"/>
          <a:ext cx="2136140" cy="602615"/>
        </p:xfrm>
        <a:graphic>
          <a:graphicData uri="http://schemas.openxmlformats.org/presentationml/2006/ole">
            <mc:AlternateContent xmlns:mc="http://schemas.openxmlformats.org/markup-compatibility/2006">
              <mc:Choice xmlns:v="urn:schemas-microsoft-com:vml" Requires="v">
                <p:oleObj spid="_x0000_s3116" name="" r:id="rId11" imgW="1320165" imgH="457200" progId="Equation.3">
                  <p:embed/>
                </p:oleObj>
              </mc:Choice>
              <mc:Fallback>
                <p:oleObj name="" r:id="rId11" imgW="1320165" imgH="457200" progId="Equation.3">
                  <p:embed/>
                  <p:pic>
                    <p:nvPicPr>
                      <p:cNvPr id="0" name="图片 3115"/>
                      <p:cNvPicPr/>
                      <p:nvPr/>
                    </p:nvPicPr>
                    <p:blipFill>
                      <a:blip r:embed="rId12"/>
                      <a:stretch>
                        <a:fillRect/>
                      </a:stretch>
                    </p:blipFill>
                    <p:spPr>
                      <a:xfrm>
                        <a:off x="5022215" y="4826000"/>
                        <a:ext cx="2136140" cy="602615"/>
                      </a:xfrm>
                      <a:prstGeom prst="rect">
                        <a:avLst/>
                      </a:prstGeom>
                      <a:noFill/>
                      <a:ln w="38100">
                        <a:noFill/>
                        <a:miter/>
                      </a:ln>
                    </p:spPr>
                  </p:pic>
                </p:oleObj>
              </mc:Fallback>
            </mc:AlternateContent>
          </a:graphicData>
        </a:graphic>
      </p:graphicFrame>
      <p:graphicFrame>
        <p:nvGraphicFramePr>
          <p:cNvPr id="152585" name="Object 9"/>
          <p:cNvGraphicFramePr/>
          <p:nvPr>
            <p:custDataLst>
              <p:tags r:id="rId13"/>
            </p:custDataLst>
          </p:nvPr>
        </p:nvGraphicFramePr>
        <p:xfrm>
          <a:off x="1709420" y="2734310"/>
          <a:ext cx="5827395" cy="868680"/>
        </p:xfrm>
        <a:graphic>
          <a:graphicData uri="http://schemas.openxmlformats.org/presentationml/2006/ole">
            <mc:AlternateContent xmlns:mc="http://schemas.openxmlformats.org/markup-compatibility/2006">
              <mc:Choice xmlns:v="urn:schemas-microsoft-com:vml" Requires="v">
                <p:oleObj spid="_x0000_s3113" name="" r:id="rId14" imgW="2755900" imgH="457200" progId="Equation.DSMT4">
                  <p:embed/>
                </p:oleObj>
              </mc:Choice>
              <mc:Fallback>
                <p:oleObj name="" r:id="rId14" imgW="2755900" imgH="457200" progId="Equation.DSMT4">
                  <p:embed/>
                  <p:pic>
                    <p:nvPicPr>
                      <p:cNvPr id="0" name="图片 3112"/>
                      <p:cNvPicPr/>
                      <p:nvPr/>
                    </p:nvPicPr>
                    <p:blipFill>
                      <a:blip r:embed="rId15"/>
                      <a:stretch>
                        <a:fillRect/>
                      </a:stretch>
                    </p:blipFill>
                    <p:spPr>
                      <a:xfrm>
                        <a:off x="1709420" y="2734310"/>
                        <a:ext cx="5827395" cy="868680"/>
                      </a:xfrm>
                      <a:prstGeom prst="rect">
                        <a:avLst/>
                      </a:prstGeom>
                      <a:noFill/>
                      <a:ln w="38100">
                        <a:noFill/>
                        <a:miter/>
                      </a:ln>
                    </p:spPr>
                  </p:pic>
                </p:oleObj>
              </mc:Fallback>
            </mc:AlternateContent>
          </a:graphicData>
        </a:graphic>
      </p:graphicFrame>
      <p:graphicFrame>
        <p:nvGraphicFramePr>
          <p:cNvPr id="152586" name="Object 10"/>
          <p:cNvGraphicFramePr/>
          <p:nvPr>
            <p:custDataLst>
              <p:tags r:id="rId16"/>
            </p:custDataLst>
          </p:nvPr>
        </p:nvGraphicFramePr>
        <p:xfrm>
          <a:off x="3427730" y="4777105"/>
          <a:ext cx="824865" cy="631825"/>
        </p:xfrm>
        <a:graphic>
          <a:graphicData uri="http://schemas.openxmlformats.org/presentationml/2006/ole">
            <mc:AlternateContent xmlns:mc="http://schemas.openxmlformats.org/markup-compatibility/2006">
              <mc:Choice xmlns:v="urn:schemas-microsoft-com:vml" Requires="v">
                <p:oleObj spid="_x0000_s3114" name="" r:id="rId17" imgW="533400" imgH="457200" progId="Equation.3">
                  <p:embed/>
                </p:oleObj>
              </mc:Choice>
              <mc:Fallback>
                <p:oleObj name="" r:id="rId17" imgW="533400" imgH="457200" progId="Equation.3">
                  <p:embed/>
                  <p:pic>
                    <p:nvPicPr>
                      <p:cNvPr id="0" name="图片 3113"/>
                      <p:cNvPicPr/>
                      <p:nvPr/>
                    </p:nvPicPr>
                    <p:blipFill>
                      <a:blip r:embed="rId18"/>
                      <a:stretch>
                        <a:fillRect/>
                      </a:stretch>
                    </p:blipFill>
                    <p:spPr>
                      <a:xfrm>
                        <a:off x="3427730" y="4777105"/>
                        <a:ext cx="824865" cy="631825"/>
                      </a:xfrm>
                      <a:prstGeom prst="rect">
                        <a:avLst/>
                      </a:prstGeom>
                      <a:noFill/>
                      <a:ln w="38100">
                        <a:noFill/>
                        <a:miter/>
                      </a:ln>
                    </p:spPr>
                  </p:pic>
                </p:oleObj>
              </mc:Fallback>
            </mc:AlternateContent>
          </a:graphicData>
        </a:graphic>
      </p:graphicFrame>
      <p:graphicFrame>
        <p:nvGraphicFramePr>
          <p:cNvPr id="152587" name="Object 11"/>
          <p:cNvGraphicFramePr/>
          <p:nvPr>
            <p:custDataLst>
              <p:tags r:id="rId19"/>
            </p:custDataLst>
          </p:nvPr>
        </p:nvGraphicFramePr>
        <p:xfrm>
          <a:off x="4269105" y="4787265"/>
          <a:ext cx="740410" cy="635000"/>
        </p:xfrm>
        <a:graphic>
          <a:graphicData uri="http://schemas.openxmlformats.org/presentationml/2006/ole">
            <mc:AlternateContent xmlns:mc="http://schemas.openxmlformats.org/markup-compatibility/2006">
              <mc:Choice xmlns:v="urn:schemas-microsoft-com:vml" Requires="v">
                <p:oleObj spid="_x0000_s3115" name="" r:id="rId20" imgW="508000" imgH="457200" progId="Equation.3">
                  <p:embed/>
                </p:oleObj>
              </mc:Choice>
              <mc:Fallback>
                <p:oleObj name="" r:id="rId20" imgW="508000" imgH="457200" progId="Equation.3">
                  <p:embed/>
                  <p:pic>
                    <p:nvPicPr>
                      <p:cNvPr id="0" name="图片 3114"/>
                      <p:cNvPicPr/>
                      <p:nvPr/>
                    </p:nvPicPr>
                    <p:blipFill>
                      <a:blip r:embed="rId21"/>
                      <a:stretch>
                        <a:fillRect/>
                      </a:stretch>
                    </p:blipFill>
                    <p:spPr>
                      <a:xfrm>
                        <a:off x="4269105" y="4787265"/>
                        <a:ext cx="740410" cy="635000"/>
                      </a:xfrm>
                      <a:prstGeom prst="rect">
                        <a:avLst/>
                      </a:prstGeom>
                      <a:noFill/>
                      <a:ln w="38100">
                        <a:noFill/>
                        <a:miter/>
                      </a:ln>
                    </p:spPr>
                  </p:pic>
                </p:oleObj>
              </mc:Fallback>
            </mc:AlternateContent>
          </a:graphicData>
        </a:graphic>
      </p:graphicFrame>
      <p:graphicFrame>
        <p:nvGraphicFramePr>
          <p:cNvPr id="152590" name="Object 14"/>
          <p:cNvGraphicFramePr/>
          <p:nvPr>
            <p:custDataLst>
              <p:tags r:id="rId22"/>
            </p:custDataLst>
          </p:nvPr>
        </p:nvGraphicFramePr>
        <p:xfrm>
          <a:off x="1725295" y="5734368"/>
          <a:ext cx="4939665" cy="923290"/>
        </p:xfrm>
        <a:graphic>
          <a:graphicData uri="http://schemas.openxmlformats.org/presentationml/2006/ole">
            <mc:AlternateContent xmlns:mc="http://schemas.openxmlformats.org/markup-compatibility/2006">
              <mc:Choice xmlns:v="urn:schemas-microsoft-com:vml" Requires="v">
                <p:oleObj spid="_x0000_s3119" name="" r:id="rId23" imgW="2374265" imgH="444500" progId="Equation.3">
                  <p:embed/>
                </p:oleObj>
              </mc:Choice>
              <mc:Fallback>
                <p:oleObj name="" r:id="rId23" imgW="2374265" imgH="444500" progId="Equation.3">
                  <p:embed/>
                  <p:pic>
                    <p:nvPicPr>
                      <p:cNvPr id="0" name="图片 3118"/>
                      <p:cNvPicPr/>
                      <p:nvPr/>
                    </p:nvPicPr>
                    <p:blipFill>
                      <a:blip r:embed="rId24"/>
                      <a:stretch>
                        <a:fillRect/>
                      </a:stretch>
                    </p:blipFill>
                    <p:spPr>
                      <a:xfrm>
                        <a:off x="1725295" y="5734368"/>
                        <a:ext cx="4939665" cy="923290"/>
                      </a:xfrm>
                      <a:prstGeom prst="rect">
                        <a:avLst/>
                      </a:prstGeom>
                      <a:noFill/>
                      <a:ln w="38100">
                        <a:noFill/>
                        <a:miter/>
                      </a:ln>
                    </p:spPr>
                  </p:pic>
                </p:oleObj>
              </mc:Fallback>
            </mc:AlternateContent>
          </a:graphicData>
        </a:graphic>
      </p:graphicFrame>
      <p:graphicFrame>
        <p:nvGraphicFramePr>
          <p:cNvPr id="152591" name="Object 15"/>
          <p:cNvGraphicFramePr/>
          <p:nvPr>
            <p:custDataLst>
              <p:tags r:id="rId25"/>
            </p:custDataLst>
          </p:nvPr>
        </p:nvGraphicFramePr>
        <p:xfrm>
          <a:off x="2890520" y="3754755"/>
          <a:ext cx="706755" cy="623570"/>
        </p:xfrm>
        <a:graphic>
          <a:graphicData uri="http://schemas.openxmlformats.org/presentationml/2006/ole">
            <mc:AlternateContent xmlns:mc="http://schemas.openxmlformats.org/markup-compatibility/2006">
              <mc:Choice xmlns:v="urn:schemas-microsoft-com:vml" Requires="v">
                <p:oleObj spid="_x0000_s3122" name="" r:id="rId26" imgW="368300" imgH="457200" progId="Equation.3">
                  <p:embed/>
                </p:oleObj>
              </mc:Choice>
              <mc:Fallback>
                <p:oleObj name="" r:id="rId26" imgW="368300" imgH="457200" progId="Equation.3">
                  <p:embed/>
                  <p:pic>
                    <p:nvPicPr>
                      <p:cNvPr id="0" name="图片 3121"/>
                      <p:cNvPicPr/>
                      <p:nvPr/>
                    </p:nvPicPr>
                    <p:blipFill>
                      <a:blip r:embed="rId27"/>
                      <a:stretch>
                        <a:fillRect/>
                      </a:stretch>
                    </p:blipFill>
                    <p:spPr>
                      <a:xfrm>
                        <a:off x="2890520" y="3754755"/>
                        <a:ext cx="706755" cy="623570"/>
                      </a:xfrm>
                      <a:prstGeom prst="rect">
                        <a:avLst/>
                      </a:prstGeom>
                      <a:noFill/>
                      <a:ln w="38100">
                        <a:noFill/>
                        <a:miter/>
                      </a:ln>
                    </p:spPr>
                  </p:pic>
                </p:oleObj>
              </mc:Fallback>
            </mc:AlternateContent>
          </a:graphicData>
        </a:graphic>
      </p:graphicFrame>
      <p:graphicFrame>
        <p:nvGraphicFramePr>
          <p:cNvPr id="152592" name="Object 16"/>
          <p:cNvGraphicFramePr/>
          <p:nvPr>
            <p:custDataLst>
              <p:tags r:id="rId28"/>
            </p:custDataLst>
          </p:nvPr>
        </p:nvGraphicFramePr>
        <p:xfrm>
          <a:off x="3542665" y="3745865"/>
          <a:ext cx="544830" cy="633095"/>
        </p:xfrm>
        <a:graphic>
          <a:graphicData uri="http://schemas.openxmlformats.org/presentationml/2006/ole">
            <mc:AlternateContent xmlns:mc="http://schemas.openxmlformats.org/markup-compatibility/2006">
              <mc:Choice xmlns:v="urn:schemas-microsoft-com:vml" Requires="v">
                <p:oleObj spid="_x0000_s3123" name="" r:id="rId29" imgW="316865" imgH="457200" progId="Equation.3">
                  <p:embed/>
                </p:oleObj>
              </mc:Choice>
              <mc:Fallback>
                <p:oleObj name="" r:id="rId29" imgW="316865" imgH="457200" progId="Equation.3">
                  <p:embed/>
                  <p:pic>
                    <p:nvPicPr>
                      <p:cNvPr id="0" name="图片 3122"/>
                      <p:cNvPicPr/>
                      <p:nvPr/>
                    </p:nvPicPr>
                    <p:blipFill>
                      <a:blip r:embed="rId30"/>
                      <a:stretch>
                        <a:fillRect/>
                      </a:stretch>
                    </p:blipFill>
                    <p:spPr>
                      <a:xfrm>
                        <a:off x="3542665" y="3745865"/>
                        <a:ext cx="544830" cy="633095"/>
                      </a:xfrm>
                      <a:prstGeom prst="rect">
                        <a:avLst/>
                      </a:prstGeom>
                      <a:noFill/>
                      <a:ln w="38100">
                        <a:noFill/>
                        <a:miter/>
                      </a:ln>
                    </p:spPr>
                  </p:pic>
                </p:oleObj>
              </mc:Fallback>
            </mc:AlternateContent>
          </a:graphicData>
        </a:graphic>
      </p:graphicFrame>
      <p:graphicFrame>
        <p:nvGraphicFramePr>
          <p:cNvPr id="10" name="Object 16"/>
          <p:cNvGraphicFramePr/>
          <p:nvPr>
            <p:custDataLst>
              <p:tags r:id="rId31"/>
            </p:custDataLst>
          </p:nvPr>
        </p:nvGraphicFramePr>
        <p:xfrm>
          <a:off x="4072890" y="3767455"/>
          <a:ext cx="918845" cy="620395"/>
        </p:xfrm>
        <a:graphic>
          <a:graphicData uri="http://schemas.openxmlformats.org/presentationml/2006/ole">
            <mc:AlternateContent xmlns:mc="http://schemas.openxmlformats.org/markup-compatibility/2006">
              <mc:Choice xmlns:v="urn:schemas-microsoft-com:vml" Requires="v">
                <p:oleObj spid="_x0000_s11" name="" r:id="rId32" imgW="571500" imgH="393700" progId="Equation.3">
                  <p:embed/>
                </p:oleObj>
              </mc:Choice>
              <mc:Fallback>
                <p:oleObj name="" r:id="rId32" imgW="571500" imgH="393700" progId="Equation.3">
                  <p:embed/>
                  <p:pic>
                    <p:nvPicPr>
                      <p:cNvPr id="0" name="图片 3122"/>
                      <p:cNvPicPr/>
                      <p:nvPr/>
                    </p:nvPicPr>
                    <p:blipFill>
                      <a:blip r:embed="rId33"/>
                      <a:stretch>
                        <a:fillRect/>
                      </a:stretch>
                    </p:blipFill>
                    <p:spPr>
                      <a:xfrm>
                        <a:off x="4072890" y="3767455"/>
                        <a:ext cx="918845" cy="62039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3"/>
                                        </p:tgtEl>
                                        <p:attrNameLst>
                                          <p:attrName>style.visibility</p:attrName>
                                        </p:attrNameLst>
                                      </p:cBhvr>
                                      <p:to>
                                        <p:strVal val="visible"/>
                                      </p:to>
                                    </p:set>
                                    <p:animEffect transition="in" filter="wipe(left)">
                                      <p:cBhvr>
                                        <p:cTn id="7" dur="500"/>
                                        <p:tgtEl>
                                          <p:spTgt spid="15258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2585"/>
                                        </p:tgtEl>
                                        <p:attrNameLst>
                                          <p:attrName>style.visibility</p:attrName>
                                        </p:attrNameLst>
                                      </p:cBhvr>
                                      <p:to>
                                        <p:strVal val="visible"/>
                                      </p:to>
                                    </p:set>
                                    <p:animEffect transition="in" filter="slide(fromBottom)">
                                      <p:cBhvr>
                                        <p:cTn id="12" dur="500"/>
                                        <p:tgtEl>
                                          <p:spTgt spid="15258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2579"/>
                                        </p:tgtEl>
                                        <p:attrNameLst>
                                          <p:attrName>style.visibility</p:attrName>
                                        </p:attrNameLst>
                                      </p:cBhvr>
                                      <p:to>
                                        <p:strVal val="visible"/>
                                      </p:to>
                                    </p:set>
                                    <p:animEffect transition="in" filter="slide(fromBottom)">
                                      <p:cBhvr>
                                        <p:cTn id="17" dur="500"/>
                                        <p:tgtEl>
                                          <p:spTgt spid="15257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52591"/>
                                        </p:tgtEl>
                                        <p:attrNameLst>
                                          <p:attrName>style.visibility</p:attrName>
                                        </p:attrNameLst>
                                      </p:cBhvr>
                                      <p:to>
                                        <p:strVal val="visible"/>
                                      </p:to>
                                    </p:set>
                                    <p:animEffect transition="in" filter="slide(fromBottom)">
                                      <p:cBhvr>
                                        <p:cTn id="22" dur="500"/>
                                        <p:tgtEl>
                                          <p:spTgt spid="15259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52592"/>
                                        </p:tgtEl>
                                        <p:attrNameLst>
                                          <p:attrName>style.visibility</p:attrName>
                                        </p:attrNameLst>
                                      </p:cBhvr>
                                      <p:to>
                                        <p:strVal val="visible"/>
                                      </p:to>
                                    </p:set>
                                    <p:animEffect transition="in" filter="slide(fromBottom)">
                                      <p:cBhvr>
                                        <p:cTn id="27" dur="500"/>
                                        <p:tgtEl>
                                          <p:spTgt spid="15259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Bottom)">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52580"/>
                                        </p:tgtEl>
                                        <p:attrNameLst>
                                          <p:attrName>style.visibility</p:attrName>
                                        </p:attrNameLst>
                                      </p:cBhvr>
                                      <p:to>
                                        <p:strVal val="visible"/>
                                      </p:to>
                                    </p:set>
                                    <p:animEffect transition="in" filter="slide(fromBottom)">
                                      <p:cBhvr>
                                        <p:cTn id="37" dur="500"/>
                                        <p:tgtEl>
                                          <p:spTgt spid="15258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52586"/>
                                        </p:tgtEl>
                                        <p:attrNameLst>
                                          <p:attrName>style.visibility</p:attrName>
                                        </p:attrNameLst>
                                      </p:cBhvr>
                                      <p:to>
                                        <p:strVal val="visible"/>
                                      </p:to>
                                    </p:set>
                                    <p:animEffect transition="in" filter="slide(fromBottom)">
                                      <p:cBhvr>
                                        <p:cTn id="42" dur="500"/>
                                        <p:tgtEl>
                                          <p:spTgt spid="15258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52587"/>
                                        </p:tgtEl>
                                        <p:attrNameLst>
                                          <p:attrName>style.visibility</p:attrName>
                                        </p:attrNameLst>
                                      </p:cBhvr>
                                      <p:to>
                                        <p:strVal val="visible"/>
                                      </p:to>
                                    </p:set>
                                    <p:animEffect transition="in" filter="slide(fromBottom)">
                                      <p:cBhvr>
                                        <p:cTn id="47" dur="500"/>
                                        <p:tgtEl>
                                          <p:spTgt spid="15258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152584"/>
                                        </p:tgtEl>
                                        <p:attrNameLst>
                                          <p:attrName>style.visibility</p:attrName>
                                        </p:attrNameLst>
                                      </p:cBhvr>
                                      <p:to>
                                        <p:strVal val="visible"/>
                                      </p:to>
                                    </p:set>
                                    <p:animEffect transition="in" filter="slide(fromBottom)">
                                      <p:cBhvr>
                                        <p:cTn id="52" dur="500"/>
                                        <p:tgtEl>
                                          <p:spTgt spid="152584"/>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152590"/>
                                        </p:tgtEl>
                                        <p:attrNameLst>
                                          <p:attrName>style.visibility</p:attrName>
                                        </p:attrNameLst>
                                      </p:cBhvr>
                                      <p:to>
                                        <p:strVal val="visible"/>
                                      </p:to>
                                    </p:set>
                                    <p:animEffect transition="in" filter="slide(fromBottom)">
                                      <p:cBhvr>
                                        <p:cTn id="57" dur="500"/>
                                        <p:tgtEl>
                                          <p:spTgt spid="152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AutoShape 2"/>
          <p:cNvSpPr txBox="1">
            <a:spLocks noChangeArrowheads="1"/>
          </p:cNvSpPr>
          <p:nvPr/>
        </p:nvSpPr>
        <p:spPr>
          <a:xfrm>
            <a:off x="1042988" y="287020"/>
            <a:ext cx="7924800" cy="620713"/>
          </a:xfrm>
          <a:prstGeom prst="roundRect">
            <a:avLst>
              <a:gd name="adj" fmla="val 21667"/>
            </a:avLst>
          </a:prstGeom>
        </p:spPr>
        <p:txBody>
          <a:bodyPr/>
          <a:lstStyle/>
          <a:p>
            <a:pPr marR="0" algn="ctr" defTabSz="914400" eaLnBrk="0" fontAlgn="auto" hangingPunct="0">
              <a:spcBef>
                <a:spcPts val="0"/>
              </a:spcBef>
              <a:spcAft>
                <a:spcPts val="0"/>
              </a:spcAft>
              <a:buClrTx/>
              <a:buSzTx/>
              <a:buFontTx/>
              <a:buNone/>
              <a:defRPr/>
            </a:pPr>
            <a:r>
              <a:rPr kumimoji="0" lang="zh-CN" altLang="en-US" sz="2800" kern="0" cap="none" spc="0" normalizeH="0" baseline="0" noProof="0" dirty="0">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cs typeface="+mj-cs"/>
              </a:rPr>
              <a:t>历史上的掷硬币试验</a:t>
            </a:r>
            <a:endParaRPr kumimoji="0" lang="zh-CN" altLang="en-US" sz="2800" kern="0" cap="none" spc="0" normalizeH="0" baseline="0" noProof="0" dirty="0">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cs typeface="+mj-cs"/>
            </a:endParaRPr>
          </a:p>
        </p:txBody>
      </p:sp>
      <p:graphicFrame>
        <p:nvGraphicFramePr>
          <p:cNvPr id="3" name="Group 3"/>
          <p:cNvGraphicFramePr/>
          <p:nvPr>
            <p:custDataLst>
              <p:tags r:id="rId1"/>
            </p:custDataLst>
          </p:nvPr>
        </p:nvGraphicFramePr>
        <p:xfrm>
          <a:off x="684213" y="1268095"/>
          <a:ext cx="7693025" cy="3394075"/>
        </p:xfrm>
        <a:graphic>
          <a:graphicData uri="http://schemas.openxmlformats.org/drawingml/2006/table">
            <a:tbl>
              <a:tblPr/>
              <a:tblGrid>
                <a:gridCol w="1924050"/>
                <a:gridCol w="1730375"/>
                <a:gridCol w="1987550"/>
                <a:gridCol w="2051050"/>
              </a:tblGrid>
              <a:tr h="6477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试验者</a:t>
                      </a:r>
                      <a:endPar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抛掷次数</a:t>
                      </a:r>
                      <a:endPar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endParaRPr>
                    </a:p>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1" u="none" strike="noStrike" cap="none" normalizeH="0" baseline="0" dirty="0" smtClean="0">
                          <a:ln>
                            <a:noFill/>
                          </a:ln>
                          <a:solidFill>
                            <a:srgbClr val="000000"/>
                          </a:solidFill>
                          <a:effectLst/>
                          <a:latin typeface="Times New Roman" panose="02020603050405020304" pitchFamily="18" charset="0"/>
                          <a:ea typeface="楷体_GB2312" pitchFamily="49" charset="-122"/>
                        </a:rPr>
                        <a:t>n</a:t>
                      </a:r>
                      <a:endParaRPr kumimoji="0" lang="en-US" altLang="zh-CN" sz="2400" b="1" i="1"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正面出现次数</a:t>
                      </a:r>
                      <a:r>
                        <a:rPr kumimoji="0" lang="en-US" altLang="zh-CN" sz="2400" b="1" i="1" u="none" strike="noStrike" cap="none" normalizeH="0" baseline="0" dirty="0" smtClean="0">
                          <a:ln>
                            <a:noFill/>
                          </a:ln>
                          <a:solidFill>
                            <a:srgbClr val="000000"/>
                          </a:solidFill>
                          <a:effectLst/>
                          <a:latin typeface="Times New Roman" panose="02020603050405020304" pitchFamily="18" charset="0"/>
                          <a:ea typeface="楷体_GB2312" pitchFamily="49" charset="-122"/>
                        </a:rPr>
                        <a:t>m</a:t>
                      </a:r>
                      <a:endParaRPr kumimoji="0" lang="en-US" altLang="zh-CN" sz="2400" b="1" i="1"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正面出现频率</a:t>
                      </a:r>
                      <a:r>
                        <a:rPr kumimoji="0" lang="en-US" altLang="zh-CN" sz="2400" b="1" i="1" u="none" strike="noStrike" cap="none" normalizeH="0" baseline="0" dirty="0" smtClean="0">
                          <a:ln>
                            <a:noFill/>
                          </a:ln>
                          <a:solidFill>
                            <a:srgbClr val="000000"/>
                          </a:solidFill>
                          <a:effectLst/>
                          <a:latin typeface="Times New Roman" panose="02020603050405020304" pitchFamily="18" charset="0"/>
                          <a:ea typeface="楷体_GB2312" pitchFamily="49" charset="-122"/>
                        </a:rPr>
                        <a:t>m</a:t>
                      </a:r>
                      <a:r>
                        <a:rPr kumimoji="0" lang="en-US"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rPr>
                        <a:t>/</a:t>
                      </a:r>
                      <a:r>
                        <a:rPr kumimoji="0" lang="en-US" altLang="zh-CN" sz="2400" b="1" i="1" u="none" strike="noStrike" cap="none" normalizeH="0" baseline="0" dirty="0" smtClean="0">
                          <a:ln>
                            <a:noFill/>
                          </a:ln>
                          <a:solidFill>
                            <a:srgbClr val="000000"/>
                          </a:solidFill>
                          <a:effectLst/>
                          <a:latin typeface="Times New Roman" panose="02020603050405020304" pitchFamily="18" charset="0"/>
                          <a:ea typeface="楷体_GB2312" pitchFamily="49" charset="-122"/>
                        </a:rPr>
                        <a:t>n</a:t>
                      </a:r>
                      <a:endParaRPr kumimoji="0" lang="en-US" altLang="zh-CN" sz="2400" b="1" i="1"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德</a:t>
                      </a:r>
                      <a:r>
                        <a:rPr kumimoji="0" lang="en-US" altLang="zh-CN"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a:t>
                      </a:r>
                      <a:r>
                        <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摩尔根</a:t>
                      </a:r>
                      <a:endPar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2048</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1061</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0.5181</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蒲丰</a:t>
                      </a:r>
                      <a:endPar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4040</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2048</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0.5069</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皮尔逊</a:t>
                      </a:r>
                      <a:endPar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12000</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6019</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0.5016</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皮尔逊</a:t>
                      </a:r>
                      <a:endPar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24000</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12012</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0.5005</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维尼</a:t>
                      </a:r>
                      <a:endPar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30000</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14994</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0.4998</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83" name="Line 40"/>
          <p:cNvSpPr/>
          <p:nvPr/>
        </p:nvSpPr>
        <p:spPr>
          <a:xfrm>
            <a:off x="684213" y="2131695"/>
            <a:ext cx="7704137" cy="0"/>
          </a:xfrm>
          <a:prstGeom prst="line">
            <a:avLst/>
          </a:prstGeom>
          <a:ln w="9525" cap="flat" cmpd="sng">
            <a:solidFill>
              <a:schemeClr val="tx1"/>
            </a:solidFill>
            <a:prstDash val="solid"/>
            <a:headEnd type="none" w="med" len="med"/>
            <a:tailEnd type="none" w="med" len="med"/>
          </a:ln>
        </p:spPr>
      </p:sp>
      <p:pic>
        <p:nvPicPr>
          <p:cNvPr id="10284" name="Picture 41" descr="specl040"/>
          <p:cNvPicPr>
            <a:picLocks noChangeAspect="1"/>
          </p:cNvPicPr>
          <p:nvPr/>
        </p:nvPicPr>
        <p:blipFill>
          <a:blip r:embed="rId2"/>
          <a:stretch>
            <a:fillRect/>
          </a:stretch>
        </p:blipFill>
        <p:spPr>
          <a:xfrm>
            <a:off x="5580063" y="4795520"/>
            <a:ext cx="3024187" cy="1704975"/>
          </a:xfrm>
          <a:prstGeom prst="rect">
            <a:avLst/>
          </a:prstGeom>
          <a:noFill/>
          <a:ln w="9525">
            <a:noFill/>
          </a:ln>
        </p:spPr>
      </p:pic>
      <p:graphicFrame>
        <p:nvGraphicFramePr>
          <p:cNvPr id="6" name="Object 2"/>
          <p:cNvGraphicFramePr/>
          <p:nvPr/>
        </p:nvGraphicFramePr>
        <p:xfrm>
          <a:off x="1127125" y="5335270"/>
          <a:ext cx="808038" cy="376238"/>
        </p:xfrm>
        <a:graphic>
          <a:graphicData uri="http://schemas.openxmlformats.org/presentationml/2006/ole">
            <mc:AlternateContent xmlns:mc="http://schemas.openxmlformats.org/markup-compatibility/2006">
              <mc:Choice xmlns:v="urn:schemas-microsoft-com:vml" Requires="v">
                <p:oleObj spid="_x0000_s3180" name="" r:id="rId3" imgW="926465" imgH="431800" progId="Equation.DSMT4">
                  <p:embed/>
                </p:oleObj>
              </mc:Choice>
              <mc:Fallback>
                <p:oleObj name="" r:id="rId3" imgW="926465" imgH="431800" progId="Equation.DSMT4">
                  <p:embed/>
                  <p:pic>
                    <p:nvPicPr>
                      <p:cNvPr id="0" name="图片 3179"/>
                      <p:cNvPicPr/>
                      <p:nvPr/>
                    </p:nvPicPr>
                    <p:blipFill>
                      <a:blip r:embed="rId4"/>
                      <a:stretch>
                        <a:fillRect/>
                      </a:stretch>
                    </p:blipFill>
                    <p:spPr>
                      <a:xfrm>
                        <a:off x="1127125" y="5335270"/>
                        <a:ext cx="808038" cy="376238"/>
                      </a:xfrm>
                      <a:prstGeom prst="rect">
                        <a:avLst/>
                      </a:prstGeom>
                      <a:noFill/>
                      <a:ln w="38100">
                        <a:noFill/>
                        <a:miter/>
                      </a:ln>
                    </p:spPr>
                  </p:pic>
                </p:oleObj>
              </mc:Fallback>
            </mc:AlternateContent>
          </a:graphicData>
        </a:graphic>
      </p:graphicFrame>
      <p:grpSp>
        <p:nvGrpSpPr>
          <p:cNvPr id="4" name="Group 43"/>
          <p:cNvGrpSpPr/>
          <p:nvPr/>
        </p:nvGrpSpPr>
        <p:grpSpPr>
          <a:xfrm>
            <a:off x="2052638" y="5240020"/>
            <a:ext cx="1460500" cy="365125"/>
            <a:chOff x="3552" y="2832"/>
            <a:chExt cx="1056" cy="288"/>
          </a:xfrm>
        </p:grpSpPr>
        <p:sp>
          <p:nvSpPr>
            <p:cNvPr id="10287" name="Line 44"/>
            <p:cNvSpPr/>
            <p:nvPr/>
          </p:nvSpPr>
          <p:spPr>
            <a:xfrm>
              <a:off x="3552" y="3120"/>
              <a:ext cx="1056" cy="0"/>
            </a:xfrm>
            <a:prstGeom prst="line">
              <a:avLst/>
            </a:prstGeom>
            <a:ln w="28575" cap="flat" cmpd="sng">
              <a:solidFill>
                <a:srgbClr val="FF0000"/>
              </a:solidFill>
              <a:prstDash val="solid"/>
              <a:headEnd type="none" w="med" len="med"/>
              <a:tailEnd type="triangle" w="med" len="med"/>
            </a:ln>
          </p:spPr>
        </p:sp>
        <p:graphicFrame>
          <p:nvGraphicFramePr>
            <p:cNvPr id="10244" name="Object 3"/>
            <p:cNvGraphicFramePr/>
            <p:nvPr/>
          </p:nvGraphicFramePr>
          <p:xfrm>
            <a:off x="3648" y="2832"/>
            <a:ext cx="768" cy="222"/>
          </p:xfrm>
          <a:graphic>
            <a:graphicData uri="http://schemas.openxmlformats.org/presentationml/2006/ole">
              <mc:AlternateContent xmlns:mc="http://schemas.openxmlformats.org/markup-compatibility/2006">
                <mc:Choice xmlns:v="urn:schemas-microsoft-com:vml" Requires="v">
                  <p:oleObj spid="_x0000_s3181" name="" r:id="rId5" imgW="1320165" imgH="381000" progId="Equation.DSMT4">
                    <p:embed/>
                  </p:oleObj>
                </mc:Choice>
                <mc:Fallback>
                  <p:oleObj name="" r:id="rId5" imgW="1320165" imgH="381000" progId="Equation.DSMT4">
                    <p:embed/>
                    <p:pic>
                      <p:nvPicPr>
                        <p:cNvPr id="0" name="图片 3180"/>
                        <p:cNvPicPr/>
                        <p:nvPr/>
                      </p:nvPicPr>
                      <p:blipFill>
                        <a:blip r:embed="rId6"/>
                        <a:stretch>
                          <a:fillRect/>
                        </a:stretch>
                      </p:blipFill>
                      <p:spPr>
                        <a:xfrm>
                          <a:off x="3648" y="2832"/>
                          <a:ext cx="768" cy="222"/>
                        </a:xfrm>
                        <a:prstGeom prst="rect">
                          <a:avLst/>
                        </a:prstGeom>
                        <a:noFill/>
                        <a:ln w="38100">
                          <a:noFill/>
                          <a:miter/>
                        </a:ln>
                      </p:spPr>
                    </p:pic>
                  </p:oleObj>
                </mc:Fallback>
              </mc:AlternateContent>
            </a:graphicData>
          </a:graphic>
        </p:graphicFrame>
      </p:grpSp>
      <p:graphicFrame>
        <p:nvGraphicFramePr>
          <p:cNvPr id="10" name="Object 4"/>
          <p:cNvGraphicFramePr/>
          <p:nvPr/>
        </p:nvGraphicFramePr>
        <p:xfrm>
          <a:off x="3748088" y="5178108"/>
          <a:ext cx="309562" cy="719137"/>
        </p:xfrm>
        <a:graphic>
          <a:graphicData uri="http://schemas.openxmlformats.org/presentationml/2006/ole">
            <mc:AlternateContent xmlns:mc="http://schemas.openxmlformats.org/markup-compatibility/2006">
              <mc:Choice xmlns:v="urn:schemas-microsoft-com:vml" Requires="v">
                <p:oleObj spid="_x0000_s3179" name="" r:id="rId7" imgW="355600" imgH="824865" progId="Equation.3">
                  <p:embed/>
                </p:oleObj>
              </mc:Choice>
              <mc:Fallback>
                <p:oleObj name="" r:id="rId7" imgW="355600" imgH="824865" progId="Equation.3">
                  <p:embed/>
                  <p:pic>
                    <p:nvPicPr>
                      <p:cNvPr id="0" name="图片 3178"/>
                      <p:cNvPicPr/>
                      <p:nvPr/>
                    </p:nvPicPr>
                    <p:blipFill>
                      <a:blip r:embed="rId8"/>
                      <a:stretch>
                        <a:fillRect/>
                      </a:stretch>
                    </p:blipFill>
                    <p:spPr>
                      <a:xfrm>
                        <a:off x="3748088" y="5178108"/>
                        <a:ext cx="309562" cy="719137"/>
                      </a:xfrm>
                      <a:prstGeom prst="rect">
                        <a:avLst/>
                      </a:prstGeom>
                      <a:noFill/>
                      <a:ln w="38100">
                        <a:noFill/>
                        <a:miter/>
                      </a:ln>
                    </p:spPr>
                  </p:pic>
                </p:oleObj>
              </mc:Fallback>
            </mc:AlternateContent>
          </a:graphicData>
        </a:graphic>
      </p:graphicFrame>
      <p:sp>
        <p:nvSpPr>
          <p:cNvPr id="11" name="Text Box 47"/>
          <p:cNvSpPr txBox="1">
            <a:spLocks noChangeArrowheads="1"/>
          </p:cNvSpPr>
          <p:nvPr/>
        </p:nvSpPr>
        <p:spPr bwMode="auto">
          <a:xfrm>
            <a:off x="2195513" y="5587683"/>
            <a:ext cx="1368425" cy="396875"/>
          </a:xfrm>
          <a:prstGeom prst="rect">
            <a:avLst/>
          </a:prstGeom>
          <a:noFill/>
          <a:ln w="9525">
            <a:noFill/>
            <a:miter lim="800000"/>
          </a:ln>
          <a:effectLst/>
        </p:spPr>
        <p:txBody>
          <a:bodyPr>
            <a:spAutoFit/>
          </a:bodyPr>
          <a:lstStyle/>
          <a:p>
            <a:pPr marR="0" defTabSz="914400" fontAlgn="auto">
              <a:spcBef>
                <a:spcPct val="50000"/>
              </a:spcBef>
              <a:spcAft>
                <a:spcPts val="0"/>
              </a:spcAft>
              <a:buClrTx/>
              <a:buSzTx/>
              <a:buFontTx/>
              <a:buNone/>
              <a:defRPr/>
            </a:pPr>
            <a:r>
              <a:rPr kumimoji="0" lang="zh-CN" altLang="en-US" sz="2000" b="1" kern="1200" cap="none" spc="0" normalizeH="0" baseline="0" noProof="0">
                <a:solidFill>
                  <a:srgbClr val="333300"/>
                </a:solidFill>
                <a:effectLst>
                  <a:outerShdw blurRad="38100" dist="38100" dir="2700000" algn="tl">
                    <a:srgbClr val="C0C0C0"/>
                  </a:outerShdw>
                </a:effectLst>
                <a:latin typeface="+mn-lt"/>
                <a:ea typeface="宋体" panose="02010600030101010101" pitchFamily="2" charset="-122"/>
                <a:cs typeface="+mn-cs"/>
              </a:rPr>
              <a:t>稳定于</a:t>
            </a:r>
            <a:endParaRPr kumimoji="0" lang="zh-CN" altLang="en-US" sz="2000" b="1" kern="1200" cap="none" spc="0" normalizeH="0" baseline="0" noProof="0">
              <a:solidFill>
                <a:srgbClr val="333300"/>
              </a:solidFill>
              <a:effectLst>
                <a:outerShdw blurRad="38100" dist="38100" dir="2700000" algn="tl">
                  <a:srgbClr val="C0C0C0"/>
                </a:outerShdw>
              </a:effectLst>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2579" name="Object 3"/>
          <p:cNvGraphicFramePr/>
          <p:nvPr>
            <p:custDataLst>
              <p:tags r:id="rId1"/>
            </p:custDataLst>
          </p:nvPr>
        </p:nvGraphicFramePr>
        <p:xfrm>
          <a:off x="1985645" y="288925"/>
          <a:ext cx="967105" cy="635635"/>
        </p:xfrm>
        <a:graphic>
          <a:graphicData uri="http://schemas.openxmlformats.org/presentationml/2006/ole">
            <mc:AlternateContent xmlns:mc="http://schemas.openxmlformats.org/markup-compatibility/2006">
              <mc:Choice xmlns:v="urn:schemas-microsoft-com:vml" Requires="v">
                <p:oleObj spid="_x0000_s3110" name="" r:id="rId2" imgW="558800" imgH="457200" progId="Equation.3">
                  <p:embed/>
                </p:oleObj>
              </mc:Choice>
              <mc:Fallback>
                <p:oleObj name="" r:id="rId2" imgW="558800" imgH="457200" progId="Equation.3">
                  <p:embed/>
                  <p:pic>
                    <p:nvPicPr>
                      <p:cNvPr id="0" name="图片 3109"/>
                      <p:cNvPicPr/>
                      <p:nvPr/>
                    </p:nvPicPr>
                    <p:blipFill>
                      <a:blip r:embed="rId3"/>
                      <a:stretch>
                        <a:fillRect/>
                      </a:stretch>
                    </p:blipFill>
                    <p:spPr>
                      <a:xfrm>
                        <a:off x="1985645" y="288925"/>
                        <a:ext cx="967105" cy="635635"/>
                      </a:xfrm>
                      <a:prstGeom prst="rect">
                        <a:avLst/>
                      </a:prstGeom>
                      <a:noFill/>
                      <a:ln w="38100">
                        <a:noFill/>
                        <a:miter/>
                      </a:ln>
                    </p:spPr>
                  </p:pic>
                </p:oleObj>
              </mc:Fallback>
            </mc:AlternateContent>
          </a:graphicData>
        </a:graphic>
      </p:graphicFrame>
      <p:sp>
        <p:nvSpPr>
          <p:cNvPr id="152583" name="Text Box 7"/>
          <p:cNvSpPr txBox="1"/>
          <p:nvPr>
            <p:custDataLst>
              <p:tags r:id="rId4"/>
            </p:custDataLst>
          </p:nvPr>
        </p:nvSpPr>
        <p:spPr>
          <a:xfrm>
            <a:off x="465138" y="932180"/>
            <a:ext cx="1066800" cy="497205"/>
          </a:xfrm>
          <a:prstGeom prst="rect">
            <a:avLst/>
          </a:prstGeom>
          <a:noFill/>
          <a:ln w="9525">
            <a:noFill/>
          </a:ln>
        </p:spPr>
        <p:txBody>
          <a:bodyPr>
            <a:spAutoFit/>
          </a:bodyPr>
          <a:p>
            <a:pPr>
              <a:lnSpc>
                <a:spcPct val="110000"/>
              </a:lnSpc>
              <a:spcBef>
                <a:spcPct val="50000"/>
              </a:spcBef>
              <a:buNone/>
            </a:pPr>
            <a:r>
              <a:rPr lang="zh-CN" altLang="en-US" sz="2400" b="1" dirty="0">
                <a:solidFill>
                  <a:srgbClr val="142DAB"/>
                </a:solidFill>
                <a:latin typeface="宋体" panose="02010600030101010101" pitchFamily="2" charset="-122"/>
              </a:rPr>
              <a:t>解</a:t>
            </a:r>
            <a:r>
              <a:rPr lang="en-US" altLang="zh-CN" sz="2400" b="1" dirty="0">
                <a:solidFill>
                  <a:srgbClr val="142DAB"/>
                </a:solidFill>
                <a:latin typeface="Times New Roman" panose="02020603050405020304" pitchFamily="18" charset="0"/>
                <a:cs typeface="Times New Roman" panose="02020603050405020304" pitchFamily="18" charset="0"/>
              </a:rPr>
              <a:t>(2)</a:t>
            </a:r>
            <a:endParaRPr lang="en-US" altLang="zh-CN" sz="2400" b="1" dirty="0">
              <a:solidFill>
                <a:srgbClr val="142DAB"/>
              </a:solidFill>
              <a:latin typeface="Times New Roman" panose="02020603050405020304" pitchFamily="18" charset="0"/>
              <a:cs typeface="Times New Roman" panose="02020603050405020304" pitchFamily="18" charset="0"/>
            </a:endParaRPr>
          </a:p>
        </p:txBody>
      </p:sp>
      <p:graphicFrame>
        <p:nvGraphicFramePr>
          <p:cNvPr id="152588" name="Object 12"/>
          <p:cNvGraphicFramePr/>
          <p:nvPr>
            <p:custDataLst>
              <p:tags r:id="rId5"/>
            </p:custDataLst>
          </p:nvPr>
        </p:nvGraphicFramePr>
        <p:xfrm>
          <a:off x="822960" y="1584960"/>
          <a:ext cx="3037205" cy="641985"/>
        </p:xfrm>
        <a:graphic>
          <a:graphicData uri="http://schemas.openxmlformats.org/presentationml/2006/ole">
            <mc:AlternateContent xmlns:mc="http://schemas.openxmlformats.org/markup-compatibility/2006">
              <mc:Choice xmlns:v="urn:schemas-microsoft-com:vml" Requires="v">
                <p:oleObj spid="_x0000_s3117" name="" r:id="rId6" imgW="1701800" imgH="457200" progId="Equation.3">
                  <p:embed/>
                </p:oleObj>
              </mc:Choice>
              <mc:Fallback>
                <p:oleObj name="" r:id="rId6" imgW="1701800" imgH="457200" progId="Equation.3">
                  <p:embed/>
                  <p:pic>
                    <p:nvPicPr>
                      <p:cNvPr id="0" name="图片 3116"/>
                      <p:cNvPicPr/>
                      <p:nvPr/>
                    </p:nvPicPr>
                    <p:blipFill>
                      <a:blip r:embed="rId7"/>
                      <a:stretch>
                        <a:fillRect/>
                      </a:stretch>
                    </p:blipFill>
                    <p:spPr>
                      <a:xfrm>
                        <a:off x="822960" y="1584960"/>
                        <a:ext cx="3037205" cy="641985"/>
                      </a:xfrm>
                      <a:prstGeom prst="rect">
                        <a:avLst/>
                      </a:prstGeom>
                      <a:noFill/>
                      <a:ln w="38100">
                        <a:noFill/>
                        <a:miter/>
                      </a:ln>
                    </p:spPr>
                  </p:pic>
                </p:oleObj>
              </mc:Fallback>
            </mc:AlternateContent>
          </a:graphicData>
        </a:graphic>
      </p:graphicFrame>
      <p:graphicFrame>
        <p:nvGraphicFramePr>
          <p:cNvPr id="152591" name="Object 15"/>
          <p:cNvGraphicFramePr/>
          <p:nvPr>
            <p:custDataLst>
              <p:tags r:id="rId8"/>
            </p:custDataLst>
          </p:nvPr>
        </p:nvGraphicFramePr>
        <p:xfrm>
          <a:off x="2943225" y="291465"/>
          <a:ext cx="680720" cy="601345"/>
        </p:xfrm>
        <a:graphic>
          <a:graphicData uri="http://schemas.openxmlformats.org/presentationml/2006/ole">
            <mc:AlternateContent xmlns:mc="http://schemas.openxmlformats.org/markup-compatibility/2006">
              <mc:Choice xmlns:v="urn:schemas-microsoft-com:vml" Requires="v">
                <p:oleObj spid="_x0000_s3122" name="" r:id="rId9" imgW="368300" imgH="457200" progId="Equation.3">
                  <p:embed/>
                </p:oleObj>
              </mc:Choice>
              <mc:Fallback>
                <p:oleObj name="" r:id="rId9" imgW="368300" imgH="457200" progId="Equation.3">
                  <p:embed/>
                  <p:pic>
                    <p:nvPicPr>
                      <p:cNvPr id="0" name="图片 3121"/>
                      <p:cNvPicPr/>
                      <p:nvPr/>
                    </p:nvPicPr>
                    <p:blipFill>
                      <a:blip r:embed="rId10"/>
                      <a:stretch>
                        <a:fillRect/>
                      </a:stretch>
                    </p:blipFill>
                    <p:spPr>
                      <a:xfrm>
                        <a:off x="2943225" y="291465"/>
                        <a:ext cx="680720" cy="601345"/>
                      </a:xfrm>
                      <a:prstGeom prst="rect">
                        <a:avLst/>
                      </a:prstGeom>
                      <a:noFill/>
                      <a:ln w="38100">
                        <a:noFill/>
                        <a:miter/>
                      </a:ln>
                    </p:spPr>
                  </p:pic>
                </p:oleObj>
              </mc:Fallback>
            </mc:AlternateContent>
          </a:graphicData>
        </a:graphic>
      </p:graphicFrame>
      <p:graphicFrame>
        <p:nvGraphicFramePr>
          <p:cNvPr id="152592" name="Object 16"/>
          <p:cNvGraphicFramePr/>
          <p:nvPr>
            <p:custDataLst>
              <p:tags r:id="rId11"/>
            </p:custDataLst>
          </p:nvPr>
        </p:nvGraphicFramePr>
        <p:xfrm>
          <a:off x="3569970" y="295275"/>
          <a:ext cx="538480" cy="641350"/>
        </p:xfrm>
        <a:graphic>
          <a:graphicData uri="http://schemas.openxmlformats.org/presentationml/2006/ole">
            <mc:AlternateContent xmlns:mc="http://schemas.openxmlformats.org/markup-compatibility/2006">
              <mc:Choice xmlns:v="urn:schemas-microsoft-com:vml" Requires="v">
                <p:oleObj spid="_x0000_s3123" name="" r:id="rId12" imgW="316865" imgH="457200" progId="Equation.3">
                  <p:embed/>
                </p:oleObj>
              </mc:Choice>
              <mc:Fallback>
                <p:oleObj name="" r:id="rId12" imgW="316865" imgH="457200" progId="Equation.3">
                  <p:embed/>
                  <p:pic>
                    <p:nvPicPr>
                      <p:cNvPr id="0" name="图片 3122"/>
                      <p:cNvPicPr/>
                      <p:nvPr/>
                    </p:nvPicPr>
                    <p:blipFill>
                      <a:blip r:embed="rId13"/>
                      <a:stretch>
                        <a:fillRect/>
                      </a:stretch>
                    </p:blipFill>
                    <p:spPr>
                      <a:xfrm>
                        <a:off x="3569970" y="295275"/>
                        <a:ext cx="538480" cy="641350"/>
                      </a:xfrm>
                      <a:prstGeom prst="rect">
                        <a:avLst/>
                      </a:prstGeom>
                      <a:noFill/>
                      <a:ln w="38100">
                        <a:noFill/>
                        <a:miter/>
                      </a:ln>
                    </p:spPr>
                  </p:pic>
                </p:oleObj>
              </mc:Fallback>
            </mc:AlternateContent>
          </a:graphicData>
        </a:graphic>
      </p:graphicFrame>
      <p:graphicFrame>
        <p:nvGraphicFramePr>
          <p:cNvPr id="10" name="Object 16"/>
          <p:cNvGraphicFramePr/>
          <p:nvPr>
            <p:custDataLst>
              <p:tags r:id="rId14"/>
            </p:custDataLst>
          </p:nvPr>
        </p:nvGraphicFramePr>
        <p:xfrm>
          <a:off x="4112895" y="316865"/>
          <a:ext cx="918845" cy="620395"/>
        </p:xfrm>
        <a:graphic>
          <a:graphicData uri="http://schemas.openxmlformats.org/presentationml/2006/ole">
            <mc:AlternateContent xmlns:mc="http://schemas.openxmlformats.org/markup-compatibility/2006">
              <mc:Choice xmlns:v="urn:schemas-microsoft-com:vml" Requires="v">
                <p:oleObj spid="_x0000_s11" name="" r:id="rId15" imgW="571500" imgH="393700" progId="Equation.3">
                  <p:embed/>
                </p:oleObj>
              </mc:Choice>
              <mc:Fallback>
                <p:oleObj name="" r:id="rId15" imgW="571500" imgH="393700" progId="Equation.3">
                  <p:embed/>
                  <p:pic>
                    <p:nvPicPr>
                      <p:cNvPr id="0" name="图片 3122"/>
                      <p:cNvPicPr/>
                      <p:nvPr/>
                    </p:nvPicPr>
                    <p:blipFill>
                      <a:blip r:embed="rId16"/>
                      <a:stretch>
                        <a:fillRect/>
                      </a:stretch>
                    </p:blipFill>
                    <p:spPr>
                      <a:xfrm>
                        <a:off x="4112895" y="316865"/>
                        <a:ext cx="918845" cy="620395"/>
                      </a:xfrm>
                      <a:prstGeom prst="rect">
                        <a:avLst/>
                      </a:prstGeom>
                      <a:noFill/>
                      <a:ln w="38100">
                        <a:noFill/>
                        <a:miter/>
                      </a:ln>
                    </p:spPr>
                  </p:pic>
                </p:oleObj>
              </mc:Fallback>
            </mc:AlternateContent>
          </a:graphicData>
        </a:graphic>
      </p:graphicFrame>
      <p:graphicFrame>
        <p:nvGraphicFramePr>
          <p:cNvPr id="12" name="Object 9"/>
          <p:cNvGraphicFramePr/>
          <p:nvPr>
            <p:custDataLst>
              <p:tags r:id="rId17"/>
            </p:custDataLst>
          </p:nvPr>
        </p:nvGraphicFramePr>
        <p:xfrm>
          <a:off x="1316038" y="1014095"/>
          <a:ext cx="6283960" cy="434340"/>
        </p:xfrm>
        <a:graphic>
          <a:graphicData uri="http://schemas.openxmlformats.org/presentationml/2006/ole">
            <mc:AlternateContent xmlns:mc="http://schemas.openxmlformats.org/markup-compatibility/2006">
              <mc:Choice xmlns:v="urn:schemas-microsoft-com:vml" Requires="v">
                <p:oleObj spid="_x0000_s13" name="" r:id="rId18" imgW="2971800" imgH="228600" progId="Equation.DSMT4">
                  <p:embed/>
                </p:oleObj>
              </mc:Choice>
              <mc:Fallback>
                <p:oleObj name="" r:id="rId18" imgW="2971800" imgH="228600" progId="Equation.DSMT4">
                  <p:embed/>
                  <p:pic>
                    <p:nvPicPr>
                      <p:cNvPr id="0" name="图片 3112"/>
                      <p:cNvPicPr/>
                      <p:nvPr/>
                    </p:nvPicPr>
                    <p:blipFill>
                      <a:blip r:embed="rId19"/>
                      <a:stretch>
                        <a:fillRect/>
                      </a:stretch>
                    </p:blipFill>
                    <p:spPr>
                      <a:xfrm>
                        <a:off x="1316038" y="1014095"/>
                        <a:ext cx="6283960" cy="434340"/>
                      </a:xfrm>
                      <a:prstGeom prst="rect">
                        <a:avLst/>
                      </a:prstGeom>
                      <a:noFill/>
                      <a:ln w="38100">
                        <a:noFill/>
                        <a:miter/>
                      </a:ln>
                    </p:spPr>
                  </p:pic>
                </p:oleObj>
              </mc:Fallback>
            </mc:AlternateContent>
          </a:graphicData>
        </a:graphic>
      </p:graphicFrame>
      <p:graphicFrame>
        <p:nvGraphicFramePr>
          <p:cNvPr id="14" name="Object 12"/>
          <p:cNvGraphicFramePr/>
          <p:nvPr>
            <p:custDataLst>
              <p:tags r:id="rId20"/>
            </p:custDataLst>
          </p:nvPr>
        </p:nvGraphicFramePr>
        <p:xfrm>
          <a:off x="4009390" y="1594485"/>
          <a:ext cx="2834640" cy="657860"/>
        </p:xfrm>
        <a:graphic>
          <a:graphicData uri="http://schemas.openxmlformats.org/presentationml/2006/ole">
            <mc:AlternateContent xmlns:mc="http://schemas.openxmlformats.org/markup-compatibility/2006">
              <mc:Choice xmlns:v="urn:schemas-microsoft-com:vml" Requires="v">
                <p:oleObj spid="_x0000_s15" name="" r:id="rId21" imgW="1701800" imgH="457200" progId="Equation.3">
                  <p:embed/>
                </p:oleObj>
              </mc:Choice>
              <mc:Fallback>
                <p:oleObj name="" r:id="rId21" imgW="1701800" imgH="457200" progId="Equation.3">
                  <p:embed/>
                  <p:pic>
                    <p:nvPicPr>
                      <p:cNvPr id="0" name="图片 3116"/>
                      <p:cNvPicPr/>
                      <p:nvPr/>
                    </p:nvPicPr>
                    <p:blipFill>
                      <a:blip r:embed="rId22"/>
                      <a:stretch>
                        <a:fillRect/>
                      </a:stretch>
                    </p:blipFill>
                    <p:spPr>
                      <a:xfrm>
                        <a:off x="4009390" y="1594485"/>
                        <a:ext cx="2834640" cy="657860"/>
                      </a:xfrm>
                      <a:prstGeom prst="rect">
                        <a:avLst/>
                      </a:prstGeom>
                      <a:noFill/>
                      <a:ln w="38100">
                        <a:noFill/>
                        <a:miter/>
                      </a:ln>
                    </p:spPr>
                  </p:pic>
                </p:oleObj>
              </mc:Fallback>
            </mc:AlternateContent>
          </a:graphicData>
        </a:graphic>
      </p:graphicFrame>
      <p:graphicFrame>
        <p:nvGraphicFramePr>
          <p:cNvPr id="16" name="Object 12"/>
          <p:cNvGraphicFramePr/>
          <p:nvPr>
            <p:custDataLst>
              <p:tags r:id="rId23"/>
            </p:custDataLst>
          </p:nvPr>
        </p:nvGraphicFramePr>
        <p:xfrm>
          <a:off x="2841625" y="2254250"/>
          <a:ext cx="2809240" cy="701675"/>
        </p:xfrm>
        <a:graphic>
          <a:graphicData uri="http://schemas.openxmlformats.org/presentationml/2006/ole">
            <mc:AlternateContent xmlns:mc="http://schemas.openxmlformats.org/markup-compatibility/2006">
              <mc:Choice xmlns:v="urn:schemas-microsoft-com:vml" Requires="v">
                <p:oleObj spid="_x0000_s17" name="" r:id="rId24" imgW="1663700" imgH="457200" progId="Equation.3">
                  <p:embed/>
                </p:oleObj>
              </mc:Choice>
              <mc:Fallback>
                <p:oleObj name="" r:id="rId24" imgW="1663700" imgH="457200" progId="Equation.3">
                  <p:embed/>
                  <p:pic>
                    <p:nvPicPr>
                      <p:cNvPr id="0" name="图片 3116"/>
                      <p:cNvPicPr/>
                      <p:nvPr/>
                    </p:nvPicPr>
                    <p:blipFill>
                      <a:blip r:embed="rId25"/>
                      <a:stretch>
                        <a:fillRect/>
                      </a:stretch>
                    </p:blipFill>
                    <p:spPr>
                      <a:xfrm>
                        <a:off x="2841625" y="2254250"/>
                        <a:ext cx="2809240" cy="701675"/>
                      </a:xfrm>
                      <a:prstGeom prst="rect">
                        <a:avLst/>
                      </a:prstGeom>
                      <a:noFill/>
                      <a:ln w="38100">
                        <a:noFill/>
                        <a:miter/>
                      </a:ln>
                    </p:spPr>
                  </p:pic>
                </p:oleObj>
              </mc:Fallback>
            </mc:AlternateContent>
          </a:graphicData>
        </a:graphic>
      </p:graphicFrame>
      <p:graphicFrame>
        <p:nvGraphicFramePr>
          <p:cNvPr id="18" name="Object 14"/>
          <p:cNvGraphicFramePr/>
          <p:nvPr>
            <p:custDataLst>
              <p:tags r:id="rId26"/>
            </p:custDataLst>
          </p:nvPr>
        </p:nvGraphicFramePr>
        <p:xfrm>
          <a:off x="1420495" y="2922270"/>
          <a:ext cx="5401945" cy="891540"/>
        </p:xfrm>
        <a:graphic>
          <a:graphicData uri="http://schemas.openxmlformats.org/presentationml/2006/ole">
            <mc:AlternateContent xmlns:mc="http://schemas.openxmlformats.org/markup-compatibility/2006">
              <mc:Choice xmlns:v="urn:schemas-microsoft-com:vml" Requires="v">
                <p:oleObj spid="_x0000_s19" name="" r:id="rId27" imgW="2667000" imgH="457200" progId="Equation.3">
                  <p:embed/>
                </p:oleObj>
              </mc:Choice>
              <mc:Fallback>
                <p:oleObj name="" r:id="rId27" imgW="2667000" imgH="457200" progId="Equation.3">
                  <p:embed/>
                  <p:pic>
                    <p:nvPicPr>
                      <p:cNvPr id="0" name="图片 3118"/>
                      <p:cNvPicPr/>
                      <p:nvPr/>
                    </p:nvPicPr>
                    <p:blipFill>
                      <a:blip r:embed="rId28"/>
                      <a:stretch>
                        <a:fillRect/>
                      </a:stretch>
                    </p:blipFill>
                    <p:spPr>
                      <a:xfrm>
                        <a:off x="1420495" y="2922270"/>
                        <a:ext cx="5401945" cy="891540"/>
                      </a:xfrm>
                      <a:prstGeom prst="rect">
                        <a:avLst/>
                      </a:prstGeom>
                      <a:noFill/>
                      <a:ln w="38100">
                        <a:noFill/>
                        <a:miter/>
                      </a:ln>
                    </p:spPr>
                  </p:pic>
                </p:oleObj>
              </mc:Fallback>
            </mc:AlternateContent>
          </a:graphicData>
        </a:graphic>
      </p:graphicFrame>
      <p:graphicFrame>
        <p:nvGraphicFramePr>
          <p:cNvPr id="20" name="Object 14"/>
          <p:cNvGraphicFramePr/>
          <p:nvPr>
            <p:custDataLst>
              <p:tags r:id="rId29"/>
            </p:custDataLst>
          </p:nvPr>
        </p:nvGraphicFramePr>
        <p:xfrm>
          <a:off x="1508760" y="3910330"/>
          <a:ext cx="5479415" cy="891540"/>
        </p:xfrm>
        <a:graphic>
          <a:graphicData uri="http://schemas.openxmlformats.org/presentationml/2006/ole">
            <mc:AlternateContent xmlns:mc="http://schemas.openxmlformats.org/markup-compatibility/2006">
              <mc:Choice xmlns:v="urn:schemas-microsoft-com:vml" Requires="v">
                <p:oleObj spid="_x0000_s21" name="" r:id="rId30" imgW="2705100" imgH="457200" progId="Equation.3">
                  <p:embed/>
                </p:oleObj>
              </mc:Choice>
              <mc:Fallback>
                <p:oleObj name="" r:id="rId30" imgW="2705100" imgH="457200" progId="Equation.3">
                  <p:embed/>
                  <p:pic>
                    <p:nvPicPr>
                      <p:cNvPr id="0" name="图片 3118"/>
                      <p:cNvPicPr/>
                      <p:nvPr/>
                    </p:nvPicPr>
                    <p:blipFill>
                      <a:blip r:embed="rId31"/>
                      <a:stretch>
                        <a:fillRect/>
                      </a:stretch>
                    </p:blipFill>
                    <p:spPr>
                      <a:xfrm>
                        <a:off x="1508760" y="3910330"/>
                        <a:ext cx="5479415" cy="891540"/>
                      </a:xfrm>
                      <a:prstGeom prst="rect">
                        <a:avLst/>
                      </a:prstGeom>
                      <a:noFill/>
                      <a:ln w="38100">
                        <a:noFill/>
                        <a:miter/>
                      </a:ln>
                    </p:spPr>
                  </p:pic>
                </p:oleObj>
              </mc:Fallback>
            </mc:AlternateContent>
          </a:graphicData>
        </a:graphic>
      </p:graphicFrame>
      <p:graphicFrame>
        <p:nvGraphicFramePr>
          <p:cNvPr id="22" name="Object 14"/>
          <p:cNvGraphicFramePr/>
          <p:nvPr>
            <p:custDataLst>
              <p:tags r:id="rId32"/>
            </p:custDataLst>
          </p:nvPr>
        </p:nvGraphicFramePr>
        <p:xfrm>
          <a:off x="1522413" y="5058410"/>
          <a:ext cx="5452110" cy="891540"/>
        </p:xfrm>
        <a:graphic>
          <a:graphicData uri="http://schemas.openxmlformats.org/presentationml/2006/ole">
            <mc:AlternateContent xmlns:mc="http://schemas.openxmlformats.org/markup-compatibility/2006">
              <mc:Choice xmlns:v="urn:schemas-microsoft-com:vml" Requires="v">
                <p:oleObj spid="_x0000_s23" name="" r:id="rId33" imgW="2691765" imgH="457200" progId="Equation.3">
                  <p:embed/>
                </p:oleObj>
              </mc:Choice>
              <mc:Fallback>
                <p:oleObj name="" r:id="rId33" imgW="2691765" imgH="457200" progId="Equation.3">
                  <p:embed/>
                  <p:pic>
                    <p:nvPicPr>
                      <p:cNvPr id="0" name="图片 3118"/>
                      <p:cNvPicPr/>
                      <p:nvPr/>
                    </p:nvPicPr>
                    <p:blipFill>
                      <a:blip r:embed="rId34"/>
                      <a:stretch>
                        <a:fillRect/>
                      </a:stretch>
                    </p:blipFill>
                    <p:spPr>
                      <a:xfrm>
                        <a:off x="1522413" y="5058410"/>
                        <a:ext cx="5452110" cy="891540"/>
                      </a:xfrm>
                      <a:prstGeom prst="rect">
                        <a:avLst/>
                      </a:prstGeom>
                      <a:noFill/>
                      <a:ln w="38100">
                        <a:noFill/>
                        <a:miter/>
                      </a:ln>
                    </p:spPr>
                  </p:pic>
                </p:oleObj>
              </mc:Fallback>
            </mc:AlternateContent>
          </a:graphicData>
        </a:graphic>
      </p:graphicFrame>
      <p:graphicFrame>
        <p:nvGraphicFramePr>
          <p:cNvPr id="24" name="Object 14"/>
          <p:cNvGraphicFramePr/>
          <p:nvPr>
            <p:custDataLst>
              <p:tags r:id="rId35"/>
            </p:custDataLst>
          </p:nvPr>
        </p:nvGraphicFramePr>
        <p:xfrm>
          <a:off x="79375" y="6108383"/>
          <a:ext cx="8592185" cy="767715"/>
        </p:xfrm>
        <a:graphic>
          <a:graphicData uri="http://schemas.openxmlformats.org/presentationml/2006/ole">
            <mc:AlternateContent xmlns:mc="http://schemas.openxmlformats.org/markup-compatibility/2006">
              <mc:Choice xmlns:v="urn:schemas-microsoft-com:vml" Requires="v">
                <p:oleObj spid="_x0000_s25" name="" r:id="rId36" imgW="4241800" imgH="393700" progId="Equation.3">
                  <p:embed/>
                </p:oleObj>
              </mc:Choice>
              <mc:Fallback>
                <p:oleObj name="" r:id="rId36" imgW="4241800" imgH="393700" progId="Equation.3">
                  <p:embed/>
                  <p:pic>
                    <p:nvPicPr>
                      <p:cNvPr id="0" name="图片 3118"/>
                      <p:cNvPicPr/>
                      <p:nvPr/>
                    </p:nvPicPr>
                    <p:blipFill>
                      <a:blip r:embed="rId37"/>
                      <a:stretch>
                        <a:fillRect/>
                      </a:stretch>
                    </p:blipFill>
                    <p:spPr>
                      <a:xfrm>
                        <a:off x="79375" y="6108383"/>
                        <a:ext cx="8592185" cy="76771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83"/>
                                        </p:tgtEl>
                                        <p:attrNameLst>
                                          <p:attrName>style.visibility</p:attrName>
                                        </p:attrNameLst>
                                      </p:cBhvr>
                                      <p:to>
                                        <p:strVal val="visible"/>
                                      </p:to>
                                    </p:set>
                                    <p:animEffect transition="in" filter="wipe(left)">
                                      <p:cBhvr>
                                        <p:cTn id="7" dur="500"/>
                                        <p:tgtEl>
                                          <p:spTgt spid="15258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2588"/>
                                        </p:tgtEl>
                                        <p:attrNameLst>
                                          <p:attrName>style.visibility</p:attrName>
                                        </p:attrNameLst>
                                      </p:cBhvr>
                                      <p:to>
                                        <p:strVal val="visible"/>
                                      </p:to>
                                    </p:set>
                                    <p:animEffect transition="in" filter="slide(fromBottom)">
                                      <p:cBhvr>
                                        <p:cTn id="17" dur="500"/>
                                        <p:tgtEl>
                                          <p:spTgt spid="15258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Bottom)">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lide(fromBottom)">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slide(fromBottom)">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lide(fromBottom)">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slide(fromBottom)">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slide(fromBottom)">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8" name="Text Box 10"/>
          <p:cNvSpPr txBox="1"/>
          <p:nvPr/>
        </p:nvSpPr>
        <p:spPr>
          <a:xfrm>
            <a:off x="671830" y="567055"/>
            <a:ext cx="8427720" cy="1198880"/>
          </a:xfrm>
          <a:prstGeom prst="rect">
            <a:avLst/>
          </a:prstGeom>
          <a:noFill/>
          <a:ln w="9525">
            <a:noFill/>
          </a:ln>
        </p:spPr>
        <p:txBody>
          <a:bodyPr wrap="square">
            <a:spAutoFit/>
          </a:bodyPr>
          <a:p>
            <a:pPr>
              <a:buNone/>
            </a:pPr>
            <a:r>
              <a:rPr lang="zh-CN" altLang="en-US" sz="2400" b="1" dirty="0">
                <a:latin typeface="Times New Roman" panose="02020603050405020304" pitchFamily="18" charset="0"/>
                <a:ea typeface="华文楷体" panose="02010600040101010101" pitchFamily="2" charset="-122"/>
              </a:rPr>
              <a:t>一个袋子中装有</a:t>
            </a:r>
            <a:r>
              <a:rPr lang="en-US" altLang="zh-CN" sz="2400" b="1" i="1">
                <a:latin typeface="Times New Roman" panose="02020603050405020304" pitchFamily="18" charset="0"/>
                <a:ea typeface="华文楷体" panose="02010600040101010101" pitchFamily="2" charset="-122"/>
              </a:rPr>
              <a:t>a</a:t>
            </a:r>
            <a:r>
              <a:rPr lang="zh-CN" altLang="en-US" sz="2400" b="1" dirty="0">
                <a:latin typeface="Times New Roman" panose="02020603050405020304" pitchFamily="18" charset="0"/>
                <a:ea typeface="华文楷体" panose="02010600040101010101" pitchFamily="2" charset="-122"/>
              </a:rPr>
              <a:t>个白球, </a:t>
            </a:r>
            <a:r>
              <a:rPr lang="en-US" altLang="zh-CN" sz="2400" b="1" i="1">
                <a:latin typeface="Times New Roman" panose="02020603050405020304" pitchFamily="18" charset="0"/>
                <a:ea typeface="华文楷体" panose="02010600040101010101" pitchFamily="2" charset="-122"/>
              </a:rPr>
              <a:t>b</a:t>
            </a:r>
            <a:r>
              <a:rPr lang="zh-CN" altLang="en-US" sz="2400" b="1" dirty="0">
                <a:latin typeface="Times New Roman" panose="02020603050405020304" pitchFamily="18" charset="0"/>
                <a:ea typeface="华文楷体" panose="02010600040101010101" pitchFamily="2" charset="-122"/>
              </a:rPr>
              <a:t>个红球, 每次从中</a:t>
            </a:r>
            <a:r>
              <a:rPr lang="zh-CN" altLang="en-US" sz="2400" b="1" kern="0" noProof="0" dirty="0">
                <a:solidFill>
                  <a:srgbClr val="333300"/>
                </a:solidFill>
                <a:latin typeface="华文楷体" panose="02010600040101010101" pitchFamily="2" charset="-122"/>
                <a:ea typeface="华文楷体" panose="02010600040101010101" pitchFamily="2" charset="-122"/>
                <a:sym typeface="+mn-ea"/>
              </a:rPr>
              <a:t>任意地连续一个一个地取出一球，</a:t>
            </a:r>
            <a:r>
              <a:rPr lang="zh-CN" altLang="en-US" sz="2400" b="1" dirty="0">
                <a:latin typeface="Times New Roman" panose="02020603050405020304" pitchFamily="18" charset="0"/>
                <a:ea typeface="华文楷体" panose="02010600040101010101" pitchFamily="2" charset="-122"/>
              </a:rPr>
              <a:t>共取</a:t>
            </a:r>
            <a:r>
              <a:rPr lang="en-US" altLang="zh-CN" sz="2400" b="1" i="1">
                <a:latin typeface="Times New Roman" panose="02020603050405020304" pitchFamily="18" charset="0"/>
                <a:ea typeface="华文楷体" panose="02010600040101010101" pitchFamily="2" charset="-122"/>
              </a:rPr>
              <a:t>k</a:t>
            </a:r>
            <a:r>
              <a:rPr lang="zh-CN" altLang="en-US" sz="2400" b="1" dirty="0">
                <a:latin typeface="Times New Roman" panose="02020603050405020304" pitchFamily="18" charset="0"/>
                <a:ea typeface="华文楷体" panose="02010600040101010101" pitchFamily="2" charset="-122"/>
              </a:rPr>
              <a:t>次 , 求</a:t>
            </a:r>
            <a:r>
              <a:rPr lang="en-US" altLang="zh-CN" sz="2400" b="1">
                <a:latin typeface="Times New Roman" panose="02020603050405020304" pitchFamily="18" charset="0"/>
                <a:ea typeface="华文楷体" panose="02010600040101010101" pitchFamily="2" charset="-122"/>
              </a:rPr>
              <a:t> “</a:t>
            </a:r>
            <a:r>
              <a:rPr lang="zh-CN" altLang="en-US" sz="2400" b="1" dirty="0">
                <a:latin typeface="Times New Roman" panose="02020603050405020304" pitchFamily="18" charset="0"/>
                <a:ea typeface="华文楷体" panose="02010600040101010101" pitchFamily="2" charset="-122"/>
              </a:rPr>
              <a:t>第</a:t>
            </a:r>
            <a:r>
              <a:rPr lang="en-US" altLang="zh-CN" sz="2400" b="1" i="1">
                <a:latin typeface="Times New Roman" panose="02020603050405020304" pitchFamily="18" charset="0"/>
                <a:ea typeface="华文楷体" panose="02010600040101010101" pitchFamily="2" charset="-122"/>
              </a:rPr>
              <a:t>i </a:t>
            </a:r>
            <a:r>
              <a:rPr lang="zh-CN" altLang="en-US" sz="2400" b="1" dirty="0">
                <a:latin typeface="Times New Roman" panose="02020603050405020304" pitchFamily="18" charset="0"/>
                <a:ea typeface="华文楷体" panose="02010600040101010101" pitchFamily="2" charset="-122"/>
              </a:rPr>
              <a:t>次取到白球”的概率. </a:t>
            </a:r>
            <a:endParaRPr lang="zh-CN" altLang="en-US" sz="2400" b="1" dirty="0">
              <a:latin typeface="Times New Roman" panose="02020603050405020304" pitchFamily="18" charset="0"/>
              <a:ea typeface="华文楷体" panose="02010600040101010101" pitchFamily="2" charset="-122"/>
            </a:endParaRPr>
          </a:p>
          <a:p>
            <a:pPr>
              <a:buNone/>
            </a:pPr>
            <a:r>
              <a:rPr lang="zh-CN" altLang="en-US" sz="2400" b="1" dirty="0">
                <a:latin typeface="Times New Roman" panose="02020603050405020304" pitchFamily="18" charset="0"/>
                <a:ea typeface="华文楷体" panose="02010600040101010101" pitchFamily="2" charset="-122"/>
              </a:rPr>
              <a:t>(1) 作放回抽样; (</a:t>
            </a:r>
            <a:r>
              <a:rPr lang="en-US" altLang="zh-CN" sz="2400" b="1">
                <a:latin typeface="Times New Roman" panose="02020603050405020304" pitchFamily="18" charset="0"/>
                <a:ea typeface="华文楷体" panose="02010600040101010101" pitchFamily="2" charset="-122"/>
              </a:rPr>
              <a:t>2) </a:t>
            </a:r>
            <a:r>
              <a:rPr lang="zh-CN" altLang="en-US" sz="2400" b="1" dirty="0">
                <a:latin typeface="Times New Roman" panose="02020603050405020304" pitchFamily="18" charset="0"/>
                <a:ea typeface="华文楷体" panose="02010600040101010101" pitchFamily="2" charset="-122"/>
              </a:rPr>
              <a:t>作不放回抽样</a:t>
            </a:r>
            <a:r>
              <a:rPr lang="en-US" altLang="zh-CN" sz="2400" b="1">
                <a:latin typeface="Times New Roman" panose="02020603050405020304" pitchFamily="18" charset="0"/>
                <a:ea typeface="华文楷体" panose="02010600040101010101" pitchFamily="2" charset="-122"/>
              </a:rPr>
              <a:t>.  (                                           )</a:t>
            </a:r>
            <a:endParaRPr lang="en-US" altLang="zh-CN" sz="2400" b="1">
              <a:latin typeface="Times New Roman" panose="02020603050405020304" pitchFamily="18" charset="0"/>
              <a:ea typeface="华文楷体" panose="02010600040101010101" pitchFamily="2" charset="-122"/>
            </a:endParaRPr>
          </a:p>
        </p:txBody>
      </p:sp>
      <p:sp>
        <p:nvSpPr>
          <p:cNvPr id="143365" name="Rectangle 5"/>
          <p:cNvSpPr/>
          <p:nvPr/>
        </p:nvSpPr>
        <p:spPr>
          <a:xfrm>
            <a:off x="138430" y="1845628"/>
            <a:ext cx="794385" cy="460375"/>
          </a:xfrm>
          <a:prstGeom prst="rect">
            <a:avLst/>
          </a:prstGeom>
          <a:noFill/>
          <a:ln w="9525">
            <a:noFill/>
          </a:ln>
        </p:spPr>
        <p:txBody>
          <a:bodyPr wrap="none">
            <a:spAutoFit/>
          </a:bodyPr>
          <a:p>
            <a:pPr>
              <a:buNone/>
            </a:pPr>
            <a:r>
              <a:rPr lang="zh-CN" altLang="en-US" sz="2400" b="1" dirty="0">
                <a:solidFill>
                  <a:schemeClr val="accent2"/>
                </a:solidFill>
                <a:latin typeface="Times New Roman" panose="02020603050405020304" pitchFamily="18" charset="0"/>
                <a:ea typeface="黑体" panose="02010609060101010101" pitchFamily="49" charset="-122"/>
              </a:rPr>
              <a:t>解</a:t>
            </a:r>
            <a:r>
              <a:rPr lang="zh-CN" altLang="en-US" sz="2400" b="1" dirty="0">
                <a:solidFill>
                  <a:schemeClr val="accent2"/>
                </a:solidFill>
                <a:latin typeface="Times New Roman" panose="02020603050405020304" pitchFamily="18" charset="0"/>
                <a:ea typeface="华文楷体" panose="02010600040101010101" pitchFamily="2" charset="-122"/>
              </a:rPr>
              <a:t>：</a:t>
            </a:r>
            <a:endParaRPr lang="zh-CN" altLang="en-US" sz="2400" b="1" dirty="0">
              <a:solidFill>
                <a:schemeClr val="accent2"/>
              </a:solidFill>
              <a:latin typeface="Times New Roman" panose="02020603050405020304" pitchFamily="18" charset="0"/>
              <a:ea typeface="华文楷体" panose="02010600040101010101" pitchFamily="2" charset="-122"/>
            </a:endParaRPr>
          </a:p>
        </p:txBody>
      </p:sp>
      <p:graphicFrame>
        <p:nvGraphicFramePr>
          <p:cNvPr id="17410" name="Object 6"/>
          <p:cNvGraphicFramePr/>
          <p:nvPr/>
        </p:nvGraphicFramePr>
        <p:xfrm>
          <a:off x="5588318" y="1341438"/>
          <a:ext cx="3155950" cy="446087"/>
        </p:xfrm>
        <a:graphic>
          <a:graphicData uri="http://schemas.openxmlformats.org/presentationml/2006/ole">
            <mc:AlternateContent xmlns:mc="http://schemas.openxmlformats.org/markup-compatibility/2006">
              <mc:Choice xmlns:v="urn:schemas-microsoft-com:vml" Requires="v">
                <p:oleObj spid="_x0000_s3098" name="" r:id="rId1" imgW="1433830" imgH="203200" progId="Equation.DSMT4">
                  <p:embed/>
                </p:oleObj>
              </mc:Choice>
              <mc:Fallback>
                <p:oleObj name="" r:id="rId1" imgW="1433830" imgH="203200" progId="Equation.DSMT4">
                  <p:embed/>
                  <p:pic>
                    <p:nvPicPr>
                      <p:cNvPr id="0" name="图片 3097"/>
                      <p:cNvPicPr/>
                      <p:nvPr/>
                    </p:nvPicPr>
                    <p:blipFill>
                      <a:blip r:embed="rId2"/>
                      <a:stretch>
                        <a:fillRect/>
                      </a:stretch>
                    </p:blipFill>
                    <p:spPr>
                      <a:xfrm>
                        <a:off x="5588318" y="1341438"/>
                        <a:ext cx="3155950" cy="446087"/>
                      </a:xfrm>
                      <a:prstGeom prst="rect">
                        <a:avLst/>
                      </a:prstGeom>
                      <a:noFill/>
                      <a:ln w="38100">
                        <a:noFill/>
                        <a:miter/>
                      </a:ln>
                    </p:spPr>
                  </p:pic>
                </p:oleObj>
              </mc:Fallback>
            </mc:AlternateContent>
          </a:graphicData>
        </a:graphic>
      </p:graphicFrame>
      <p:sp>
        <p:nvSpPr>
          <p:cNvPr id="143367" name="Text Box 7"/>
          <p:cNvSpPr txBox="1"/>
          <p:nvPr/>
        </p:nvSpPr>
        <p:spPr>
          <a:xfrm>
            <a:off x="3262630" y="2928938"/>
            <a:ext cx="2015490" cy="460375"/>
          </a:xfrm>
          <a:prstGeom prst="rect">
            <a:avLst/>
          </a:prstGeom>
          <a:noFill/>
          <a:ln w="9525">
            <a:noFill/>
          </a:ln>
        </p:spPr>
        <p:txBody>
          <a:bodyPr wrap="none">
            <a:spAutoFit/>
          </a:bodyPr>
          <a:p>
            <a:pPr>
              <a:buNone/>
            </a:pPr>
            <a:r>
              <a:rPr lang="zh-CN" altLang="en-US" sz="2400" b="1" dirty="0">
                <a:latin typeface="Times New Roman" panose="02020603050405020304" pitchFamily="18" charset="0"/>
                <a:ea typeface="华文楷体" panose="02010600040101010101" pitchFamily="2" charset="-122"/>
              </a:rPr>
              <a:t>基本事件总数</a:t>
            </a:r>
            <a:endParaRPr lang="zh-CN" altLang="en-US" sz="2400" b="1" dirty="0">
              <a:latin typeface="Times New Roman" panose="02020603050405020304" pitchFamily="18" charset="0"/>
              <a:ea typeface="华文楷体" panose="02010600040101010101" pitchFamily="2" charset="-122"/>
            </a:endParaRPr>
          </a:p>
        </p:txBody>
      </p:sp>
      <p:graphicFrame>
        <p:nvGraphicFramePr>
          <p:cNvPr id="143368" name="Object 8"/>
          <p:cNvGraphicFramePr/>
          <p:nvPr/>
        </p:nvGraphicFramePr>
        <p:xfrm>
          <a:off x="806450" y="1844040"/>
          <a:ext cx="4988560" cy="475615"/>
        </p:xfrm>
        <a:graphic>
          <a:graphicData uri="http://schemas.openxmlformats.org/presentationml/2006/ole">
            <mc:AlternateContent xmlns:mc="http://schemas.openxmlformats.org/markup-compatibility/2006">
              <mc:Choice xmlns:v="urn:schemas-microsoft-com:vml" Requires="v">
                <p:oleObj spid="_x0000_s3112" name="" r:id="rId3" imgW="2387600" imgH="228600" progId="Equation.3">
                  <p:embed/>
                </p:oleObj>
              </mc:Choice>
              <mc:Fallback>
                <p:oleObj name="" r:id="rId3" imgW="2387600" imgH="228600" progId="Equation.3">
                  <p:embed/>
                  <p:pic>
                    <p:nvPicPr>
                      <p:cNvPr id="0" name="图片 3111"/>
                      <p:cNvPicPr/>
                      <p:nvPr/>
                    </p:nvPicPr>
                    <p:blipFill>
                      <a:blip r:embed="rId4"/>
                      <a:stretch>
                        <a:fillRect/>
                      </a:stretch>
                    </p:blipFill>
                    <p:spPr>
                      <a:xfrm>
                        <a:off x="806450" y="1844040"/>
                        <a:ext cx="4988560" cy="475615"/>
                      </a:xfrm>
                      <a:prstGeom prst="rect">
                        <a:avLst/>
                      </a:prstGeom>
                      <a:noFill/>
                      <a:ln w="38100">
                        <a:noFill/>
                        <a:miter/>
                      </a:ln>
                    </p:spPr>
                  </p:pic>
                </p:oleObj>
              </mc:Fallback>
            </mc:AlternateContent>
          </a:graphicData>
        </a:graphic>
      </p:graphicFrame>
      <p:graphicFrame>
        <p:nvGraphicFramePr>
          <p:cNvPr id="143369" name="Object 9"/>
          <p:cNvGraphicFramePr/>
          <p:nvPr/>
        </p:nvGraphicFramePr>
        <p:xfrm>
          <a:off x="3007678" y="2179003"/>
          <a:ext cx="1881505" cy="788670"/>
        </p:xfrm>
        <a:graphic>
          <a:graphicData uri="http://schemas.openxmlformats.org/presentationml/2006/ole">
            <mc:AlternateContent xmlns:mc="http://schemas.openxmlformats.org/markup-compatibility/2006">
              <mc:Choice xmlns:v="urn:schemas-microsoft-com:vml" Requires="v">
                <p:oleObj spid="_x0000_s3118" name="" r:id="rId5" imgW="939800" imgH="393700" progId="Equation.3">
                  <p:embed/>
                </p:oleObj>
              </mc:Choice>
              <mc:Fallback>
                <p:oleObj name="" r:id="rId5" imgW="939800" imgH="393700" progId="Equation.3">
                  <p:embed/>
                  <p:pic>
                    <p:nvPicPr>
                      <p:cNvPr id="0" name="图片 3117"/>
                      <p:cNvPicPr/>
                      <p:nvPr/>
                    </p:nvPicPr>
                    <p:blipFill>
                      <a:blip r:embed="rId6"/>
                      <a:stretch>
                        <a:fillRect/>
                      </a:stretch>
                    </p:blipFill>
                    <p:spPr>
                      <a:xfrm>
                        <a:off x="3007678" y="2179003"/>
                        <a:ext cx="1881505" cy="788670"/>
                      </a:xfrm>
                      <a:prstGeom prst="rect">
                        <a:avLst/>
                      </a:prstGeom>
                      <a:noFill/>
                      <a:ln w="38100">
                        <a:noFill/>
                        <a:miter/>
                      </a:ln>
                    </p:spPr>
                  </p:pic>
                </p:oleObj>
              </mc:Fallback>
            </mc:AlternateContent>
          </a:graphicData>
        </a:graphic>
      </p:graphicFrame>
      <p:graphicFrame>
        <p:nvGraphicFramePr>
          <p:cNvPr id="143371" name="Object 11"/>
          <p:cNvGraphicFramePr/>
          <p:nvPr/>
        </p:nvGraphicFramePr>
        <p:xfrm>
          <a:off x="1331595" y="4916805"/>
          <a:ext cx="2569845" cy="877570"/>
        </p:xfrm>
        <a:graphic>
          <a:graphicData uri="http://schemas.openxmlformats.org/presentationml/2006/ole">
            <mc:AlternateContent xmlns:mc="http://schemas.openxmlformats.org/markup-compatibility/2006">
              <mc:Choice xmlns:v="urn:schemas-microsoft-com:vml" Requires="v">
                <p:oleObj spid="_x0000_s3115" name="" r:id="rId7" imgW="1193800" imgH="457200" progId="Equation.DSMT4">
                  <p:embed/>
                </p:oleObj>
              </mc:Choice>
              <mc:Fallback>
                <p:oleObj name="" r:id="rId7" imgW="1193800" imgH="457200" progId="Equation.DSMT4">
                  <p:embed/>
                  <p:pic>
                    <p:nvPicPr>
                      <p:cNvPr id="0" name="图片 3114"/>
                      <p:cNvPicPr/>
                      <p:nvPr/>
                    </p:nvPicPr>
                    <p:blipFill>
                      <a:blip r:embed="rId8"/>
                      <a:stretch>
                        <a:fillRect/>
                      </a:stretch>
                    </p:blipFill>
                    <p:spPr>
                      <a:xfrm>
                        <a:off x="1331595" y="4916805"/>
                        <a:ext cx="2569845" cy="877570"/>
                      </a:xfrm>
                      <a:prstGeom prst="rect">
                        <a:avLst/>
                      </a:prstGeom>
                      <a:noFill/>
                      <a:ln w="38100">
                        <a:noFill/>
                        <a:miter/>
                      </a:ln>
                    </p:spPr>
                  </p:pic>
                </p:oleObj>
              </mc:Fallback>
            </mc:AlternateContent>
          </a:graphicData>
        </a:graphic>
      </p:graphicFrame>
      <p:graphicFrame>
        <p:nvGraphicFramePr>
          <p:cNvPr id="143372" name="Object 12"/>
          <p:cNvGraphicFramePr/>
          <p:nvPr/>
        </p:nvGraphicFramePr>
        <p:xfrm>
          <a:off x="3906520" y="4973955"/>
          <a:ext cx="2905125" cy="756285"/>
        </p:xfrm>
        <a:graphic>
          <a:graphicData uri="http://schemas.openxmlformats.org/presentationml/2006/ole">
            <mc:AlternateContent xmlns:mc="http://schemas.openxmlformats.org/markup-compatibility/2006">
              <mc:Choice xmlns:v="urn:schemas-microsoft-com:vml" Requires="v">
                <p:oleObj spid="_x0000_s3119" name="" r:id="rId9" imgW="1573530" imgH="405765" progId="Equation.3">
                  <p:embed/>
                </p:oleObj>
              </mc:Choice>
              <mc:Fallback>
                <p:oleObj name="" r:id="rId9" imgW="1573530" imgH="405765" progId="Equation.3">
                  <p:embed/>
                  <p:pic>
                    <p:nvPicPr>
                      <p:cNvPr id="0" name="图片 3118"/>
                      <p:cNvPicPr/>
                      <p:nvPr/>
                    </p:nvPicPr>
                    <p:blipFill>
                      <a:blip r:embed="rId10"/>
                      <a:stretch>
                        <a:fillRect/>
                      </a:stretch>
                    </p:blipFill>
                    <p:spPr>
                      <a:xfrm>
                        <a:off x="3906520" y="4973955"/>
                        <a:ext cx="2905125" cy="756285"/>
                      </a:xfrm>
                      <a:prstGeom prst="rect">
                        <a:avLst/>
                      </a:prstGeom>
                      <a:noFill/>
                      <a:ln w="38100">
                        <a:noFill/>
                        <a:miter/>
                      </a:ln>
                    </p:spPr>
                  </p:pic>
                </p:oleObj>
              </mc:Fallback>
            </mc:AlternateContent>
          </a:graphicData>
        </a:graphic>
      </p:graphicFrame>
      <p:sp>
        <p:nvSpPr>
          <p:cNvPr id="17421" name="Text Box 14"/>
          <p:cNvSpPr txBox="1"/>
          <p:nvPr/>
        </p:nvSpPr>
        <p:spPr>
          <a:xfrm>
            <a:off x="318770" y="153035"/>
            <a:ext cx="1305560" cy="497205"/>
          </a:xfrm>
          <a:prstGeom prst="rect">
            <a:avLst/>
          </a:prstGeom>
          <a:noFill/>
          <a:ln w="9525">
            <a:noFill/>
          </a:ln>
        </p:spPr>
        <p:txBody>
          <a:bodyPr wrap="square">
            <a:spAutoFit/>
          </a:bodyPr>
          <a:p>
            <a:pPr>
              <a:lnSpc>
                <a:spcPct val="110000"/>
              </a:lnSpc>
              <a:spcBef>
                <a:spcPct val="50000"/>
              </a:spcBef>
              <a:buNone/>
            </a:pPr>
            <a:r>
              <a:rPr lang="zh-CN" altLang="en-US" sz="2400" b="1" dirty="0">
                <a:solidFill>
                  <a:srgbClr val="1D41D5"/>
                </a:solidFill>
                <a:latin typeface="华文楷体" panose="02010600040101010101" pitchFamily="2" charset="-122"/>
                <a:ea typeface="华文楷体" panose="02010600040101010101" pitchFamily="2" charset="-122"/>
                <a:cs typeface="华文楷体" panose="02010600040101010101" pitchFamily="2" charset="-122"/>
              </a:rPr>
              <a:t>例</a:t>
            </a:r>
            <a:r>
              <a:rPr lang="en-US" altLang="zh-CN" sz="2400" b="1" dirty="0">
                <a:solidFill>
                  <a:srgbClr val="1D41D5"/>
                </a:solidFill>
                <a:latin typeface="华文楷体" panose="02010600040101010101" pitchFamily="2" charset="-122"/>
                <a:ea typeface="华文楷体" panose="02010600040101010101" pitchFamily="2" charset="-122"/>
                <a:cs typeface="华文楷体" panose="02010600040101010101" pitchFamily="2" charset="-122"/>
              </a:rPr>
              <a:t>1.</a:t>
            </a:r>
            <a:r>
              <a:rPr lang="en-US" altLang="zh-CN" sz="2400" b="1">
                <a:solidFill>
                  <a:srgbClr val="1D41D5"/>
                </a:solidFill>
                <a:latin typeface="华文楷体" panose="02010600040101010101" pitchFamily="2" charset="-122"/>
                <a:ea typeface="华文楷体" panose="02010600040101010101" pitchFamily="2" charset="-122"/>
                <a:cs typeface="华文楷体" panose="02010600040101010101" pitchFamily="2" charset="-122"/>
              </a:rPr>
              <a:t>2.13</a:t>
            </a:r>
            <a:endParaRPr lang="en-US" altLang="zh-CN" sz="2400" b="1">
              <a:solidFill>
                <a:srgbClr val="1D41D5"/>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43375" name="Rectangle 15"/>
          <p:cNvSpPr/>
          <p:nvPr/>
        </p:nvSpPr>
        <p:spPr>
          <a:xfrm>
            <a:off x="900430" y="2319338"/>
            <a:ext cx="2218055" cy="460375"/>
          </a:xfrm>
          <a:prstGeom prst="rect">
            <a:avLst/>
          </a:prstGeom>
          <a:noFill/>
          <a:ln w="9525">
            <a:noFill/>
          </a:ln>
        </p:spPr>
        <p:txBody>
          <a:bodyPr wrap="none">
            <a:spAutoFit/>
          </a:bodyPr>
          <a:p>
            <a:pPr>
              <a:buNone/>
            </a:pPr>
            <a:r>
              <a:rPr lang="zh-CN" altLang="en-US" sz="2400" b="1" dirty="0">
                <a:latin typeface="Times New Roman" panose="02020603050405020304" pitchFamily="18" charset="0"/>
                <a:ea typeface="华文楷体" panose="02010600040101010101" pitchFamily="2" charset="-122"/>
              </a:rPr>
              <a:t>(1)  放回抽样：</a:t>
            </a:r>
            <a:endParaRPr lang="zh-CN" altLang="en-US" sz="2400" b="1" dirty="0">
              <a:latin typeface="Times New Roman" panose="02020603050405020304" pitchFamily="18" charset="0"/>
              <a:ea typeface="华文楷体" panose="02010600040101010101" pitchFamily="2" charset="-122"/>
            </a:endParaRPr>
          </a:p>
        </p:txBody>
      </p:sp>
      <p:graphicFrame>
        <p:nvGraphicFramePr>
          <p:cNvPr id="143376" name="Object 16"/>
          <p:cNvGraphicFramePr/>
          <p:nvPr/>
        </p:nvGraphicFramePr>
        <p:xfrm>
          <a:off x="5243672" y="2852738"/>
          <a:ext cx="1471930" cy="606425"/>
        </p:xfrm>
        <a:graphic>
          <a:graphicData uri="http://schemas.openxmlformats.org/presentationml/2006/ole">
            <mc:AlternateContent xmlns:mc="http://schemas.openxmlformats.org/markup-compatibility/2006">
              <mc:Choice xmlns:v="urn:schemas-microsoft-com:vml" Requires="v">
                <p:oleObj spid="_x0000_s3117" name="" r:id="rId11" imgW="584200" imgH="241300" progId="Equation.DSMT4">
                  <p:embed/>
                </p:oleObj>
              </mc:Choice>
              <mc:Fallback>
                <p:oleObj name="" r:id="rId11" imgW="584200" imgH="241300" progId="Equation.DSMT4">
                  <p:embed/>
                  <p:pic>
                    <p:nvPicPr>
                      <p:cNvPr id="0" name="图片 3116"/>
                      <p:cNvPicPr/>
                      <p:nvPr/>
                    </p:nvPicPr>
                    <p:blipFill>
                      <a:blip r:embed="rId12"/>
                      <a:stretch>
                        <a:fillRect/>
                      </a:stretch>
                    </p:blipFill>
                    <p:spPr>
                      <a:xfrm>
                        <a:off x="5243672" y="2852738"/>
                        <a:ext cx="1471930" cy="606425"/>
                      </a:xfrm>
                      <a:prstGeom prst="rect">
                        <a:avLst/>
                      </a:prstGeom>
                      <a:noFill/>
                      <a:ln w="38100">
                        <a:noFill/>
                        <a:miter/>
                      </a:ln>
                    </p:spPr>
                  </p:pic>
                </p:oleObj>
              </mc:Fallback>
            </mc:AlternateContent>
          </a:graphicData>
        </a:graphic>
      </p:graphicFrame>
      <p:sp>
        <p:nvSpPr>
          <p:cNvPr id="143378" name="Rectangle 18"/>
          <p:cNvSpPr/>
          <p:nvPr/>
        </p:nvSpPr>
        <p:spPr>
          <a:xfrm>
            <a:off x="900430" y="2928938"/>
            <a:ext cx="2523490" cy="460375"/>
          </a:xfrm>
          <a:prstGeom prst="rect">
            <a:avLst/>
          </a:prstGeom>
          <a:noFill/>
          <a:ln w="9525">
            <a:noFill/>
          </a:ln>
        </p:spPr>
        <p:txBody>
          <a:bodyPr wrap="none">
            <a:spAutoFit/>
          </a:bodyPr>
          <a:p>
            <a:pPr>
              <a:buNone/>
            </a:pPr>
            <a:r>
              <a:rPr lang="zh-CN" altLang="en-US" sz="2400" b="1" dirty="0">
                <a:latin typeface="Times New Roman" panose="02020603050405020304" pitchFamily="18" charset="0"/>
                <a:ea typeface="华文楷体" panose="02010600040101010101" pitchFamily="2" charset="-122"/>
              </a:rPr>
              <a:t>(2)  不放回抽样：</a:t>
            </a:r>
            <a:endParaRPr lang="zh-CN" altLang="en-US" sz="2400" b="1" dirty="0">
              <a:latin typeface="Times New Roman" panose="02020603050405020304" pitchFamily="18" charset="0"/>
              <a:ea typeface="华文楷体" panose="02010600040101010101" pitchFamily="2" charset="-122"/>
            </a:endParaRPr>
          </a:p>
        </p:txBody>
      </p:sp>
      <p:graphicFrame>
        <p:nvGraphicFramePr>
          <p:cNvPr id="17416" name="Object 19"/>
          <p:cNvGraphicFramePr/>
          <p:nvPr/>
        </p:nvGraphicFramePr>
        <p:xfrm>
          <a:off x="3865245" y="4364355"/>
          <a:ext cx="2019935" cy="468630"/>
        </p:xfrm>
        <a:graphic>
          <a:graphicData uri="http://schemas.openxmlformats.org/presentationml/2006/ole">
            <mc:AlternateContent xmlns:mc="http://schemas.openxmlformats.org/markup-compatibility/2006">
              <mc:Choice xmlns:v="urn:schemas-microsoft-com:vml" Requires="v">
                <p:oleObj spid="_x0000_s3114" name="" r:id="rId13" imgW="1002665" imgH="241300" progId="Equation.DSMT4">
                  <p:embed/>
                </p:oleObj>
              </mc:Choice>
              <mc:Fallback>
                <p:oleObj name="" r:id="rId13" imgW="1002665" imgH="241300" progId="Equation.DSMT4">
                  <p:embed/>
                  <p:pic>
                    <p:nvPicPr>
                      <p:cNvPr id="0" name="图片 3113"/>
                      <p:cNvPicPr/>
                      <p:nvPr/>
                    </p:nvPicPr>
                    <p:blipFill>
                      <a:blip r:embed="rId14"/>
                      <a:stretch>
                        <a:fillRect/>
                      </a:stretch>
                    </p:blipFill>
                    <p:spPr>
                      <a:xfrm>
                        <a:off x="3865245" y="4364355"/>
                        <a:ext cx="2019935" cy="468630"/>
                      </a:xfrm>
                      <a:prstGeom prst="rect">
                        <a:avLst/>
                      </a:prstGeom>
                      <a:noFill/>
                      <a:ln w="38100">
                        <a:noFill/>
                        <a:miter/>
                      </a:ln>
                    </p:spPr>
                  </p:pic>
                </p:oleObj>
              </mc:Fallback>
            </mc:AlternateContent>
          </a:graphicData>
        </a:graphic>
      </p:graphicFrame>
      <p:graphicFrame>
        <p:nvGraphicFramePr>
          <p:cNvPr id="17417" name="Object 20"/>
          <p:cNvGraphicFramePr/>
          <p:nvPr/>
        </p:nvGraphicFramePr>
        <p:xfrm>
          <a:off x="759460" y="3494405"/>
          <a:ext cx="6853555" cy="1316355"/>
        </p:xfrm>
        <a:graphic>
          <a:graphicData uri="http://schemas.openxmlformats.org/presentationml/2006/ole">
            <mc:AlternateContent xmlns:mc="http://schemas.openxmlformats.org/markup-compatibility/2006">
              <mc:Choice xmlns:v="urn:schemas-microsoft-com:vml" Requires="v">
                <p:oleObj spid="_x0000_s3113" name="" r:id="rId15" imgW="3251200" imgH="685800" progId="Equation.DSMT4">
                  <p:embed/>
                </p:oleObj>
              </mc:Choice>
              <mc:Fallback>
                <p:oleObj name="" r:id="rId15" imgW="3251200" imgH="685800" progId="Equation.DSMT4">
                  <p:embed/>
                  <p:pic>
                    <p:nvPicPr>
                      <p:cNvPr id="0" name="图片 3112"/>
                      <p:cNvPicPr/>
                      <p:nvPr/>
                    </p:nvPicPr>
                    <p:blipFill>
                      <a:blip r:embed="rId16"/>
                      <a:stretch>
                        <a:fillRect/>
                      </a:stretch>
                    </p:blipFill>
                    <p:spPr>
                      <a:xfrm>
                        <a:off x="759460" y="3494405"/>
                        <a:ext cx="6853555" cy="1316355"/>
                      </a:xfrm>
                      <a:prstGeom prst="rect">
                        <a:avLst/>
                      </a:prstGeom>
                      <a:noFill/>
                      <a:ln w="38100">
                        <a:noFill/>
                        <a:miter/>
                      </a:ln>
                    </p:spPr>
                  </p:pic>
                </p:oleObj>
              </mc:Fallback>
            </mc:AlternateContent>
          </a:graphicData>
        </a:graphic>
      </p:graphicFrame>
      <p:sp>
        <p:nvSpPr>
          <p:cNvPr id="11281" name="Text Box 17"/>
          <p:cNvSpPr txBox="1"/>
          <p:nvPr/>
        </p:nvSpPr>
        <p:spPr>
          <a:xfrm>
            <a:off x="975360" y="6069330"/>
            <a:ext cx="7177405" cy="460375"/>
          </a:xfrm>
          <a:prstGeom prst="rect">
            <a:avLst/>
          </a:prstGeom>
          <a:solidFill>
            <a:srgbClr val="FFFF00"/>
          </a:solidFill>
          <a:ln w="9525" cap="flat" cmpd="sng">
            <a:solidFill>
              <a:schemeClr val="tx1"/>
            </a:solidFill>
            <a:prstDash val="solid"/>
            <a:miter/>
            <a:headEnd type="none" w="med" len="med"/>
            <a:tailEnd type="none" w="med" len="med"/>
          </a:ln>
        </p:spPr>
        <p:txBody>
          <a:bodyPr wrap="square">
            <a:spAutoFit/>
          </a:bodyPr>
          <a:p>
            <a:pPr algn="ctr">
              <a:buNone/>
            </a:pPr>
            <a:r>
              <a:rPr lang="zh-CN" altLang="en-US" sz="2400" b="1" dirty="0">
                <a:solidFill>
                  <a:srgbClr val="0000FF"/>
                </a:solidFill>
                <a:latin typeface="Arial" panose="020B0604020202020204" pitchFamily="34" charset="0"/>
                <a:ea typeface="楷体_GB2312" pitchFamily="49" charset="-122"/>
              </a:rPr>
              <a:t>抽签问题模型：与</a:t>
            </a:r>
            <a:r>
              <a:rPr lang="en-US" altLang="zh-CN" sz="2400" b="1" i="1">
                <a:solidFill>
                  <a:srgbClr val="0000FF"/>
                </a:solidFill>
                <a:latin typeface="Times New Roman" panose="02020603050405020304" pitchFamily="18" charset="0"/>
                <a:ea typeface="楷体_GB2312" pitchFamily="49" charset="-122"/>
              </a:rPr>
              <a:t>i</a:t>
            </a:r>
            <a:r>
              <a:rPr lang="zh-CN" altLang="en-US" sz="2400" b="1" dirty="0">
                <a:solidFill>
                  <a:srgbClr val="0000FF"/>
                </a:solidFill>
                <a:latin typeface="Arial" panose="020B0604020202020204" pitchFamily="34" charset="0"/>
                <a:ea typeface="楷体_GB2312" pitchFamily="49" charset="-122"/>
              </a:rPr>
              <a:t>无关，说明抽签结果与次序无关！</a:t>
            </a:r>
            <a:endParaRPr lang="zh-CN" altLang="en-US" sz="2400" b="1" dirty="0">
              <a:solidFill>
                <a:srgbClr val="0000FF"/>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3365"/>
                                        </p:tgtEl>
                                        <p:attrNameLst>
                                          <p:attrName>style.visibility</p:attrName>
                                        </p:attrNameLst>
                                      </p:cBhvr>
                                      <p:to>
                                        <p:strVal val="visible"/>
                                      </p:to>
                                    </p:set>
                                    <p:animEffect transition="in" filter="barn(outHorizontal)">
                                      <p:cBhvr>
                                        <p:cTn id="7" dur="500"/>
                                        <p:tgtEl>
                                          <p:spTgt spid="14336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43368"/>
                                        </p:tgtEl>
                                        <p:attrNameLst>
                                          <p:attrName>style.visibility</p:attrName>
                                        </p:attrNameLst>
                                      </p:cBhvr>
                                      <p:to>
                                        <p:strVal val="visible"/>
                                      </p:to>
                                    </p:set>
                                    <p:animEffect transition="in" filter="slide(fromBottom)">
                                      <p:cBhvr>
                                        <p:cTn id="12" dur="500"/>
                                        <p:tgtEl>
                                          <p:spTgt spid="14336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43375"/>
                                        </p:tgtEl>
                                        <p:attrNameLst>
                                          <p:attrName>style.visibility</p:attrName>
                                        </p:attrNameLst>
                                      </p:cBhvr>
                                      <p:to>
                                        <p:strVal val="visible"/>
                                      </p:to>
                                    </p:set>
                                    <p:animEffect transition="in" filter="barn(outHorizontal)">
                                      <p:cBhvr>
                                        <p:cTn id="17" dur="500"/>
                                        <p:tgtEl>
                                          <p:spTgt spid="14337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43369"/>
                                        </p:tgtEl>
                                        <p:attrNameLst>
                                          <p:attrName>style.visibility</p:attrName>
                                        </p:attrNameLst>
                                      </p:cBhvr>
                                      <p:to>
                                        <p:strVal val="visible"/>
                                      </p:to>
                                    </p:set>
                                    <p:animEffect transition="in" filter="slide(fromBottom)">
                                      <p:cBhvr>
                                        <p:cTn id="22" dur="500"/>
                                        <p:tgtEl>
                                          <p:spTgt spid="14336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43378"/>
                                        </p:tgtEl>
                                        <p:attrNameLst>
                                          <p:attrName>style.visibility</p:attrName>
                                        </p:attrNameLst>
                                      </p:cBhvr>
                                      <p:to>
                                        <p:strVal val="visible"/>
                                      </p:to>
                                    </p:set>
                                    <p:animEffect transition="in" filter="barn(outHorizontal)">
                                      <p:cBhvr>
                                        <p:cTn id="27" dur="500"/>
                                        <p:tgtEl>
                                          <p:spTgt spid="14337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43367"/>
                                        </p:tgtEl>
                                        <p:attrNameLst>
                                          <p:attrName>style.visibility</p:attrName>
                                        </p:attrNameLst>
                                      </p:cBhvr>
                                      <p:to>
                                        <p:strVal val="visible"/>
                                      </p:to>
                                    </p:set>
                                    <p:animEffect transition="in" filter="slide(fromBottom)">
                                      <p:cBhvr>
                                        <p:cTn id="32" dur="500"/>
                                        <p:tgtEl>
                                          <p:spTgt spid="14336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43376"/>
                                        </p:tgtEl>
                                        <p:attrNameLst>
                                          <p:attrName>style.visibility</p:attrName>
                                        </p:attrNameLst>
                                      </p:cBhvr>
                                      <p:to>
                                        <p:strVal val="visible"/>
                                      </p:to>
                                    </p:set>
                                    <p:animEffect transition="in" filter="slide(fromBottom)">
                                      <p:cBhvr>
                                        <p:cTn id="37" dur="500"/>
                                        <p:tgtEl>
                                          <p:spTgt spid="14337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7417"/>
                                        </p:tgtEl>
                                        <p:attrNameLst>
                                          <p:attrName>style.visibility</p:attrName>
                                        </p:attrNameLst>
                                      </p:cBhvr>
                                      <p:to>
                                        <p:strVal val="visible"/>
                                      </p:to>
                                    </p:set>
                                    <p:animEffect transition="in" filter="slide(fromBottom)">
                                      <p:cBhvr>
                                        <p:cTn id="42" dur="500"/>
                                        <p:tgtEl>
                                          <p:spTgt spid="17417"/>
                                        </p:tgtEl>
                                      </p:cBhvr>
                                    </p:animEffect>
                                  </p:childTnLst>
                                </p:cTn>
                              </p:par>
                            </p:childTnLst>
                          </p:cTn>
                        </p:par>
                        <p:par>
                          <p:cTn id="43" fill="hold">
                            <p:stCondLst>
                              <p:cond delay="500"/>
                            </p:stCondLst>
                            <p:childTnLst>
                              <p:par>
                                <p:cTn id="44" presetID="12" presetClass="entr" presetSubtype="4" fill="hold" nodeType="afterEffect">
                                  <p:stCondLst>
                                    <p:cond delay="0"/>
                                  </p:stCondLst>
                                  <p:childTnLst>
                                    <p:set>
                                      <p:cBhvr>
                                        <p:cTn id="45" dur="1" fill="hold">
                                          <p:stCondLst>
                                            <p:cond delay="0"/>
                                          </p:stCondLst>
                                        </p:cTn>
                                        <p:tgtEl>
                                          <p:spTgt spid="17416"/>
                                        </p:tgtEl>
                                        <p:attrNameLst>
                                          <p:attrName>style.visibility</p:attrName>
                                        </p:attrNameLst>
                                      </p:cBhvr>
                                      <p:to>
                                        <p:strVal val="visible"/>
                                      </p:to>
                                    </p:set>
                                    <p:animEffect transition="in" filter="slide(fromBottom)">
                                      <p:cBhvr>
                                        <p:cTn id="46" dur="500"/>
                                        <p:tgtEl>
                                          <p:spTgt spid="17416"/>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nodeType="clickEffect">
                                  <p:stCondLst>
                                    <p:cond delay="0"/>
                                  </p:stCondLst>
                                  <p:childTnLst>
                                    <p:set>
                                      <p:cBhvr>
                                        <p:cTn id="50" dur="1" fill="hold">
                                          <p:stCondLst>
                                            <p:cond delay="0"/>
                                          </p:stCondLst>
                                        </p:cTn>
                                        <p:tgtEl>
                                          <p:spTgt spid="143371"/>
                                        </p:tgtEl>
                                        <p:attrNameLst>
                                          <p:attrName>style.visibility</p:attrName>
                                        </p:attrNameLst>
                                      </p:cBhvr>
                                      <p:to>
                                        <p:strVal val="visible"/>
                                      </p:to>
                                    </p:set>
                                    <p:animEffect transition="in" filter="slide(fromBottom)">
                                      <p:cBhvr>
                                        <p:cTn id="51" dur="500"/>
                                        <p:tgtEl>
                                          <p:spTgt spid="143371"/>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nodeType="clickEffect">
                                  <p:stCondLst>
                                    <p:cond delay="0"/>
                                  </p:stCondLst>
                                  <p:childTnLst>
                                    <p:set>
                                      <p:cBhvr>
                                        <p:cTn id="55" dur="1" fill="hold">
                                          <p:stCondLst>
                                            <p:cond delay="0"/>
                                          </p:stCondLst>
                                        </p:cTn>
                                        <p:tgtEl>
                                          <p:spTgt spid="143372"/>
                                        </p:tgtEl>
                                        <p:attrNameLst>
                                          <p:attrName>style.visibility</p:attrName>
                                        </p:attrNameLst>
                                      </p:cBhvr>
                                      <p:to>
                                        <p:strVal val="visible"/>
                                      </p:to>
                                    </p:set>
                                    <p:animEffect transition="in" filter="slide(fromBottom)">
                                      <p:cBhvr>
                                        <p:cTn id="56" dur="500"/>
                                        <p:tgtEl>
                                          <p:spTgt spid="143372"/>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281"/>
                                        </p:tgtEl>
                                        <p:attrNameLst>
                                          <p:attrName>style.visibility</p:attrName>
                                        </p:attrNameLst>
                                      </p:cBhvr>
                                      <p:to>
                                        <p:strVal val="visible"/>
                                      </p:to>
                                    </p:set>
                                    <p:anim calcmode="lin" valueType="num">
                                      <p:cBhvr additive="base">
                                        <p:cTn id="61" dur="500" fill="hold"/>
                                        <p:tgtEl>
                                          <p:spTgt spid="11281"/>
                                        </p:tgtEl>
                                        <p:attrNameLst>
                                          <p:attrName>ppt_x</p:attrName>
                                        </p:attrNameLst>
                                      </p:cBhvr>
                                      <p:tavLst>
                                        <p:tav tm="0">
                                          <p:val>
                                            <p:strVal val="#ppt_x"/>
                                          </p:val>
                                        </p:tav>
                                        <p:tav tm="100000">
                                          <p:val>
                                            <p:strVal val="#ppt_x"/>
                                          </p:val>
                                        </p:tav>
                                      </p:tavLst>
                                    </p:anim>
                                    <p:anim calcmode="lin" valueType="num">
                                      <p:cBhvr additive="base">
                                        <p:cTn id="62" dur="500" fill="hold"/>
                                        <p:tgtEl>
                                          <p:spTgt spid="11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p:bldP spid="143367" grpId="0"/>
      <p:bldP spid="143375" grpId="0"/>
      <p:bldP spid="143378" grpId="0"/>
      <p:bldP spid="11281"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8" name="Text Box 2"/>
          <p:cNvSpPr txBox="1"/>
          <p:nvPr/>
        </p:nvSpPr>
        <p:spPr>
          <a:xfrm>
            <a:off x="1643063" y="358458"/>
            <a:ext cx="2514600" cy="523875"/>
          </a:xfrm>
          <a:prstGeom prst="rect">
            <a:avLst/>
          </a:prstGeom>
          <a:noFill/>
          <a:ln w="9525">
            <a:noFill/>
          </a:ln>
        </p:spPr>
        <p:txBody>
          <a:bodyPr>
            <a:spAutoFit/>
          </a:bodyPr>
          <a:p>
            <a:r>
              <a:rPr lang="en-US" altLang="zh-CN" sz="2800" b="1" dirty="0">
                <a:solidFill>
                  <a:srgbClr val="0000FF"/>
                </a:solidFill>
                <a:latin typeface="Times New Roman" panose="02020603050405020304" pitchFamily="18" charset="0"/>
                <a:ea typeface="华文楷体" panose="02010600040101010101" pitchFamily="2" charset="-122"/>
              </a:rPr>
              <a:t>2.4 </a:t>
            </a:r>
            <a:r>
              <a:rPr lang="zh-CN" altLang="en-US" sz="2800" b="1" dirty="0">
                <a:solidFill>
                  <a:srgbClr val="0000FF"/>
                </a:solidFill>
                <a:latin typeface="Times New Roman" panose="02020603050405020304" pitchFamily="18" charset="0"/>
                <a:ea typeface="华文楷体" panose="02010600040101010101" pitchFamily="2" charset="-122"/>
              </a:rPr>
              <a:t>几何概型</a:t>
            </a:r>
            <a:endParaRPr lang="zh-CN" altLang="en-US" sz="2800" b="1" dirty="0">
              <a:solidFill>
                <a:srgbClr val="0000FF"/>
              </a:solidFill>
              <a:latin typeface="Times New Roman" panose="02020603050405020304" pitchFamily="18" charset="0"/>
              <a:ea typeface="华文楷体" panose="02010600040101010101" pitchFamily="2" charset="-122"/>
            </a:endParaRPr>
          </a:p>
        </p:txBody>
      </p:sp>
      <p:sp>
        <p:nvSpPr>
          <p:cNvPr id="15" name="Rectangle 4"/>
          <p:cNvSpPr/>
          <p:nvPr/>
        </p:nvSpPr>
        <p:spPr>
          <a:xfrm>
            <a:off x="146050" y="1339533"/>
            <a:ext cx="8675688" cy="1570037"/>
          </a:xfrm>
          <a:prstGeom prst="rect">
            <a:avLst/>
          </a:prstGeom>
          <a:noFill/>
          <a:ln w="9525">
            <a:noFill/>
          </a:ln>
        </p:spPr>
        <p:txBody>
          <a:bodyPr>
            <a:spAutoFit/>
          </a:bodyPr>
          <a:p>
            <a:pPr algn="just"/>
            <a:r>
              <a:rPr lang="en-US" altLang="zh-CN" b="1" dirty="0">
                <a:latin typeface="楷体_GB2312" pitchFamily="49" charset="-122"/>
                <a:ea typeface="楷体_GB2312" pitchFamily="49" charset="-122"/>
              </a:rPr>
              <a:t>    </a:t>
            </a:r>
            <a:r>
              <a:rPr lang="zh-CN" altLang="en-US" sz="2400" b="1" dirty="0">
                <a:solidFill>
                  <a:srgbClr val="0000FF"/>
                </a:solidFill>
                <a:latin typeface="华文楷体" panose="02010600040101010101" pitchFamily="2" charset="-122"/>
                <a:ea typeface="华文楷体" panose="02010600040101010101" pitchFamily="2" charset="-122"/>
              </a:rPr>
              <a:t>几何概型</a:t>
            </a:r>
            <a:r>
              <a:rPr lang="zh-CN" altLang="en-US" sz="2400" b="1" dirty="0">
                <a:latin typeface="华文楷体" panose="02010600040101010101" pitchFamily="2" charset="-122"/>
                <a:ea typeface="华文楷体" panose="02010600040101010101" pitchFamily="2" charset="-122"/>
              </a:rPr>
              <a:t>：如果一个随机试验相当于从直线、平面或空间的某一区域</a:t>
            </a:r>
            <a:r>
              <a:rPr lang="el-GR" altLang="zh-CN" sz="2400" b="1" dirty="0">
                <a:latin typeface="华文楷体" panose="02010600040101010101" pitchFamily="2" charset="-122"/>
                <a:ea typeface="华文楷体" panose="02010600040101010101" pitchFamily="2" charset="-122"/>
              </a:rPr>
              <a:t>Ω</a:t>
            </a:r>
            <a:r>
              <a:rPr lang="zh-CN" altLang="en-US" sz="2400" b="1" dirty="0">
                <a:latin typeface="华文楷体" panose="02010600040101010101" pitchFamily="2" charset="-122"/>
                <a:ea typeface="华文楷体" panose="02010600040101010101" pitchFamily="2" charset="-122"/>
              </a:rPr>
              <a:t>上任取一点</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而所取的点落在区域中任意两个度量</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长度、面积、体积</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相等的子区域内的可能性是相等的</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则称此试验为</a:t>
            </a:r>
            <a:r>
              <a:rPr lang="zh-CN" altLang="en-US" sz="2400" b="1" dirty="0">
                <a:solidFill>
                  <a:srgbClr val="0000FF"/>
                </a:solidFill>
                <a:latin typeface="华文楷体" panose="02010600040101010101" pitchFamily="2" charset="-122"/>
                <a:ea typeface="华文楷体" panose="02010600040101010101" pitchFamily="2" charset="-122"/>
              </a:rPr>
              <a:t>几何概型</a:t>
            </a:r>
            <a:r>
              <a:rPr lang="zh-CN" altLang="en-US"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graphicFrame>
        <p:nvGraphicFramePr>
          <p:cNvPr id="23" name="Object 15"/>
          <p:cNvGraphicFramePr/>
          <p:nvPr/>
        </p:nvGraphicFramePr>
        <p:xfrm>
          <a:off x="2509838" y="4262120"/>
          <a:ext cx="2782887" cy="836613"/>
        </p:xfrm>
        <a:graphic>
          <a:graphicData uri="http://schemas.openxmlformats.org/presentationml/2006/ole">
            <mc:AlternateContent xmlns:mc="http://schemas.openxmlformats.org/markup-compatibility/2006">
              <mc:Choice xmlns:v="urn:schemas-microsoft-com:vml" Requires="v">
                <p:oleObj spid="_x0000_s3098" name="" r:id="rId1" imgW="1295400" imgH="469900" progId="Equation.DSMT4">
                  <p:embed/>
                </p:oleObj>
              </mc:Choice>
              <mc:Fallback>
                <p:oleObj name="" r:id="rId1" imgW="1295400" imgH="469900" progId="Equation.DSMT4">
                  <p:embed/>
                  <p:pic>
                    <p:nvPicPr>
                      <p:cNvPr id="0" name="图片 3097"/>
                      <p:cNvPicPr/>
                      <p:nvPr/>
                    </p:nvPicPr>
                    <p:blipFill>
                      <a:blip r:embed="rId2"/>
                      <a:stretch>
                        <a:fillRect/>
                      </a:stretch>
                    </p:blipFill>
                    <p:spPr>
                      <a:xfrm>
                        <a:off x="2509838" y="4262120"/>
                        <a:ext cx="2782887" cy="836613"/>
                      </a:xfrm>
                      <a:prstGeom prst="rect">
                        <a:avLst/>
                      </a:prstGeom>
                      <a:noFill/>
                      <a:ln w="38100">
                        <a:noFill/>
                        <a:miter/>
                      </a:ln>
                    </p:spPr>
                  </p:pic>
                </p:oleObj>
              </mc:Fallback>
            </mc:AlternateContent>
          </a:graphicData>
        </a:graphic>
      </p:graphicFrame>
      <p:sp>
        <p:nvSpPr>
          <p:cNvPr id="24" name="Rectangle 16"/>
          <p:cNvSpPr/>
          <p:nvPr/>
        </p:nvSpPr>
        <p:spPr>
          <a:xfrm>
            <a:off x="180975" y="5314633"/>
            <a:ext cx="6335713" cy="461962"/>
          </a:xfrm>
          <a:prstGeom prst="rect">
            <a:avLst/>
          </a:prstGeom>
          <a:noFill/>
          <a:ln w="9525">
            <a:noFill/>
          </a:ln>
        </p:spPr>
        <p:txBody>
          <a:bodyPr>
            <a:spAutoFit/>
          </a:bodyPr>
          <a:p>
            <a:pPr algn="just"/>
            <a:r>
              <a:rPr lang="zh-CN" altLang="en-US" sz="2400" b="1" dirty="0">
                <a:latin typeface="华文楷体" panose="02010600040101010101" pitchFamily="2" charset="-122"/>
                <a:ea typeface="华文楷体" panose="02010600040101010101" pitchFamily="2" charset="-122"/>
              </a:rPr>
              <a:t>这样定义的概率称为</a:t>
            </a:r>
            <a:r>
              <a:rPr lang="zh-CN" altLang="en-US" sz="2400" b="1" dirty="0">
                <a:solidFill>
                  <a:srgbClr val="0000FF"/>
                </a:solidFill>
                <a:latin typeface="华文楷体" panose="02010600040101010101" pitchFamily="2" charset="-122"/>
                <a:ea typeface="华文楷体" panose="02010600040101010101" pitchFamily="2" charset="-122"/>
              </a:rPr>
              <a:t>几何概率</a:t>
            </a:r>
            <a:r>
              <a:rPr lang="zh-CN" altLang="en-US"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grpSp>
        <p:nvGrpSpPr>
          <p:cNvPr id="2" name="组合 26"/>
          <p:cNvGrpSpPr/>
          <p:nvPr/>
        </p:nvGrpSpPr>
        <p:grpSpPr>
          <a:xfrm>
            <a:off x="144463" y="3227070"/>
            <a:ext cx="8748712" cy="830263"/>
            <a:chOff x="144463" y="2940050"/>
            <a:chExt cx="8748712" cy="830997"/>
          </a:xfrm>
        </p:grpSpPr>
        <p:sp>
          <p:nvSpPr>
            <p:cNvPr id="6153" name="Rectangle 7"/>
            <p:cNvSpPr/>
            <p:nvPr/>
          </p:nvSpPr>
          <p:spPr>
            <a:xfrm>
              <a:off x="144463" y="2940050"/>
              <a:ext cx="8748712" cy="830997"/>
            </a:xfrm>
            <a:prstGeom prst="rect">
              <a:avLst/>
            </a:prstGeom>
            <a:noFill/>
            <a:ln w="9525">
              <a:noFill/>
            </a:ln>
          </p:spPr>
          <p:txBody>
            <a:bodyPr>
              <a:spAutoFit/>
            </a:bodyPr>
            <a:p>
              <a:pPr algn="just"/>
              <a:r>
                <a:rPr lang="en-US" altLang="zh-CN" b="1" dirty="0">
                  <a:latin typeface="楷体_GB2312" pitchFamily="49" charset="-122"/>
                  <a:ea typeface="楷体_GB2312" pitchFamily="49" charset="-122"/>
                </a:rPr>
                <a:t>    </a:t>
              </a:r>
              <a:r>
                <a:rPr lang="zh-CN" altLang="en-US" sz="2400" b="1" dirty="0">
                  <a:latin typeface="华文楷体" panose="02010600040101010101" pitchFamily="2" charset="-122"/>
                  <a:ea typeface="华文楷体" panose="02010600040101010101" pitchFamily="2" charset="-122"/>
                </a:rPr>
                <a:t>对于任何有度量的子区域           </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我们同时以</a:t>
              </a:r>
              <a:r>
                <a:rPr lang="en-US" altLang="zh-CN" sz="2400" b="1" i="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表示事件“任取一点落在区域</a:t>
              </a:r>
              <a:r>
                <a:rPr lang="en-US" altLang="zh-CN" sz="2400" b="1" i="1" dirty="0">
                  <a:latin typeface="华文楷体" panose="02010600040101010101" pitchFamily="2" charset="-122"/>
                  <a:ea typeface="华文楷体" panose="02010600040101010101" pitchFamily="2" charset="-122"/>
                </a:rPr>
                <a:t>A</a:t>
              </a:r>
              <a:r>
                <a:rPr lang="zh-CN" altLang="en-US" sz="2400" b="1" i="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内”</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定义事件 </a:t>
              </a:r>
              <a:r>
                <a:rPr lang="en-US" altLang="zh-CN" sz="2400" b="1" i="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 的概率为</a:t>
              </a:r>
              <a:endParaRPr lang="zh-CN" altLang="en-US" sz="2400" b="1" dirty="0">
                <a:latin typeface="华文楷体" panose="02010600040101010101" pitchFamily="2" charset="-122"/>
                <a:ea typeface="华文楷体" panose="02010600040101010101" pitchFamily="2" charset="-122"/>
              </a:endParaRPr>
            </a:p>
          </p:txBody>
        </p:sp>
        <p:graphicFrame>
          <p:nvGraphicFramePr>
            <p:cNvPr id="6147" name="Object 20"/>
            <p:cNvGraphicFramePr/>
            <p:nvPr/>
          </p:nvGraphicFramePr>
          <p:xfrm>
            <a:off x="4115480" y="2996067"/>
            <a:ext cx="860102" cy="319467"/>
          </p:xfrm>
          <a:graphic>
            <a:graphicData uri="http://schemas.openxmlformats.org/presentationml/2006/ole">
              <mc:AlternateContent xmlns:mc="http://schemas.openxmlformats.org/markup-compatibility/2006">
                <mc:Choice xmlns:v="urn:schemas-microsoft-com:vml" Requires="v">
                  <p:oleObj spid="_x0000_s3099" name="" r:id="rId3" imgW="443865" imgH="165100" progId="Equation.DSMT4">
                    <p:embed/>
                  </p:oleObj>
                </mc:Choice>
                <mc:Fallback>
                  <p:oleObj name="" r:id="rId3" imgW="443865" imgH="165100" progId="Equation.DSMT4">
                    <p:embed/>
                    <p:pic>
                      <p:nvPicPr>
                        <p:cNvPr id="0" name="图片 3098"/>
                        <p:cNvPicPr/>
                        <p:nvPr/>
                      </p:nvPicPr>
                      <p:blipFill>
                        <a:blip r:embed="rId4"/>
                        <a:stretch>
                          <a:fillRect/>
                        </a:stretch>
                      </p:blipFill>
                      <p:spPr>
                        <a:xfrm>
                          <a:off x="4115480" y="2996067"/>
                          <a:ext cx="860102" cy="319467"/>
                        </a:xfrm>
                        <a:prstGeom prst="rect">
                          <a:avLst/>
                        </a:prstGeom>
                        <a:noFill/>
                        <a:ln w="38100">
                          <a:noFill/>
                          <a:miter/>
                        </a:ln>
                      </p:spPr>
                    </p:pic>
                  </p:oleObj>
                </mc:Fallback>
              </mc:AlternateContent>
            </a:graphicData>
          </a:graphic>
        </p:graphicFrame>
      </p:grpSp>
      <p:sp>
        <p:nvSpPr>
          <p:cNvPr id="9" name="Text Box 30"/>
          <p:cNvSpPr txBox="1"/>
          <p:nvPr/>
        </p:nvSpPr>
        <p:spPr>
          <a:xfrm>
            <a:off x="185738" y="5940108"/>
            <a:ext cx="7702550" cy="461962"/>
          </a:xfrm>
          <a:prstGeom prst="rect">
            <a:avLst/>
          </a:prstGeom>
          <a:noFill/>
          <a:ln w="9525">
            <a:noFill/>
          </a:ln>
        </p:spPr>
        <p:txBody>
          <a:bodyPr>
            <a:spAutoFit/>
          </a:bodyPr>
          <a:p>
            <a:r>
              <a:rPr lang="zh-CN" altLang="en-US" sz="2400" b="1" dirty="0">
                <a:solidFill>
                  <a:srgbClr val="0000FF"/>
                </a:solidFill>
                <a:latin typeface="华文楷体" panose="02010600040101010101" pitchFamily="2" charset="-122"/>
                <a:ea typeface="华文楷体" panose="02010600040101010101" pitchFamily="2" charset="-122"/>
              </a:rPr>
              <a:t>注</a:t>
            </a:r>
            <a:r>
              <a:rPr lang="en-US" altLang="zh-CN" sz="2400" b="1" dirty="0">
                <a:solidFill>
                  <a:srgbClr val="0000FF"/>
                </a:solidFill>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几何概率也具有非负性、规范性和可列可加性</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15" grpId="0"/>
      <p:bldP spid="24"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928688" y="2143125"/>
            <a:ext cx="7586662" cy="1200150"/>
          </a:xfrm>
          <a:prstGeom prst="rect">
            <a:avLst/>
          </a:prstGeom>
          <a:noFill/>
          <a:ln w="9525">
            <a:noFill/>
          </a:ln>
        </p:spPr>
        <p:txBody>
          <a:bodyPr wrap="none">
            <a:spAutoFit/>
          </a:bodyPr>
          <a:p>
            <a:pPr>
              <a:buNone/>
            </a:pPr>
            <a:r>
              <a:rPr lang="zh-CN" altLang="en-US" sz="2400" b="1" dirty="0">
                <a:latin typeface="华文楷体" panose="02010600040101010101" pitchFamily="2" charset="-122"/>
                <a:ea typeface="华文楷体" panose="02010600040101010101" pitchFamily="2" charset="-122"/>
              </a:rPr>
              <a:t>求几何概率的关键是对样本空间</a:t>
            </a:r>
            <a:r>
              <a:rPr lang="el-GR" altLang="zh-CN" sz="2400" b="1" i="1" dirty="0">
                <a:latin typeface="Times New Roman" panose="02020603050405020304" pitchFamily="18" charset="0"/>
                <a:ea typeface="华文楷体" panose="02010600040101010101" pitchFamily="2" charset="-122"/>
              </a:rPr>
              <a:t>Ω</a:t>
            </a:r>
            <a:r>
              <a:rPr lang="zh-CN" altLang="en-US" sz="2400" b="1" dirty="0">
                <a:latin typeface="华文楷体" panose="02010600040101010101" pitchFamily="2" charset="-122"/>
                <a:ea typeface="华文楷体" panose="02010600040101010101" pitchFamily="2" charset="-122"/>
              </a:rPr>
              <a:t>和所求事件</a:t>
            </a:r>
            <a:r>
              <a:rPr lang="en-US" altLang="zh-CN" sz="2400" b="1" i="1" dirty="0">
                <a:latin typeface="Times New Roman" panose="02020603050405020304" pitchFamily="18" charset="0"/>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用图形</a:t>
            </a:r>
            <a:endParaRPr lang="en-US" altLang="zh-CN" sz="2400" b="1" dirty="0">
              <a:latin typeface="华文楷体" panose="02010600040101010101" pitchFamily="2" charset="-122"/>
              <a:ea typeface="华文楷体" panose="02010600040101010101" pitchFamily="2" charset="-122"/>
            </a:endParaRPr>
          </a:p>
          <a:p>
            <a:pPr>
              <a:buNone/>
            </a:pPr>
            <a:r>
              <a:rPr lang="zh-CN" altLang="en-US" sz="2400" b="1" dirty="0">
                <a:latin typeface="华文楷体" panose="02010600040101010101" pitchFamily="2" charset="-122"/>
                <a:ea typeface="华文楷体" panose="02010600040101010101" pitchFamily="2" charset="-122"/>
              </a:rPr>
              <a:t>描述清楚</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一般用平面或空间图形</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然后计算出相关图形</a:t>
            </a:r>
            <a:endParaRPr lang="en-US" altLang="zh-CN" sz="2400" b="1" dirty="0">
              <a:latin typeface="华文楷体" panose="02010600040101010101" pitchFamily="2" charset="-122"/>
              <a:ea typeface="华文楷体" panose="02010600040101010101" pitchFamily="2" charset="-122"/>
            </a:endParaRPr>
          </a:p>
          <a:p>
            <a:pPr>
              <a:buNone/>
            </a:pPr>
            <a:r>
              <a:rPr lang="zh-CN" altLang="en-US" sz="2400" b="1" dirty="0">
                <a:latin typeface="华文楷体" panose="02010600040101010101" pitchFamily="2" charset="-122"/>
                <a:ea typeface="华文楷体" panose="02010600040101010101" pitchFamily="2" charset="-122"/>
              </a:rPr>
              <a:t>的度量</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一般为面积或体积</a:t>
            </a:r>
            <a:r>
              <a:rPr lang="en-US" altLang="zh-CN" sz="2400" b="1" dirty="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5" name="Text Box 2"/>
          <p:cNvSpPr txBox="1"/>
          <p:nvPr/>
        </p:nvSpPr>
        <p:spPr>
          <a:xfrm>
            <a:off x="249555" y="356870"/>
            <a:ext cx="8752205" cy="1364615"/>
          </a:xfrm>
          <a:prstGeom prst="rect">
            <a:avLst/>
          </a:prstGeom>
          <a:noFill/>
          <a:ln w="9525">
            <a:noFill/>
          </a:ln>
        </p:spPr>
        <p:txBody>
          <a:bodyPr wrap="square">
            <a:spAutoFit/>
          </a:bodyPr>
          <a:p>
            <a:pPr eaLnBrk="1" hangingPunct="1">
              <a:lnSpc>
                <a:spcPct val="115000"/>
              </a:lnSpc>
              <a:spcBef>
                <a:spcPct val="10000"/>
              </a:spcBef>
              <a:buClrTx/>
              <a:buSzTx/>
              <a:buFontTx/>
              <a:buNone/>
            </a:pPr>
            <a:r>
              <a:rPr lang="zh-CN" altLang="en-US" sz="2400" b="1" dirty="0">
                <a:latin typeface="Times New Roman" panose="02020603050405020304" pitchFamily="18" charset="0"/>
                <a:ea typeface="华文楷体" panose="02010600040101010101" pitchFamily="2" charset="-122"/>
              </a:rPr>
              <a:t> 甲、乙两人相约在7点到8点之间在某地会面, 先到者等候另一人20分钟, 过时就离开. 如果每个人可在指定的一小时内任意时刻到达,</a:t>
            </a:r>
            <a:r>
              <a:rPr lang="zh-CN" altLang="en-US" sz="2400" b="1" dirty="0">
                <a:latin typeface="Times New Roman" panose="02020603050405020304" pitchFamily="18" charset="0"/>
                <a:ea typeface="华文楷体" panose="02010600040101010101" pitchFamily="2" charset="-122"/>
                <a:sym typeface="+mn-ea"/>
              </a:rPr>
              <a:t>且两人到达的时刻互不牵连</a:t>
            </a:r>
            <a:r>
              <a:rPr lang="zh-CN" altLang="en-US" sz="2400" b="1" dirty="0">
                <a:latin typeface="Times New Roman" panose="02020603050405020304" pitchFamily="18" charset="0"/>
                <a:ea typeface="华文楷体" panose="02010600040101010101" pitchFamily="2" charset="-122"/>
              </a:rPr>
              <a:t> 求二人能够会面的概率.</a:t>
            </a:r>
            <a:endParaRPr lang="zh-CN" altLang="en-US" sz="2400" b="1" dirty="0">
              <a:latin typeface="Times New Roman" panose="02020603050405020304" pitchFamily="18" charset="0"/>
              <a:ea typeface="华文楷体" panose="02010600040101010101" pitchFamily="2" charset="-122"/>
            </a:endParaRPr>
          </a:p>
        </p:txBody>
      </p:sp>
      <p:sp>
        <p:nvSpPr>
          <p:cNvPr id="21507" name="Text Box 3"/>
          <p:cNvSpPr txBox="1"/>
          <p:nvPr/>
        </p:nvSpPr>
        <p:spPr>
          <a:xfrm>
            <a:off x="912813" y="1660525"/>
            <a:ext cx="8143875" cy="830263"/>
          </a:xfrm>
          <a:prstGeom prst="rect">
            <a:avLst/>
          </a:prstGeom>
          <a:noFill/>
          <a:ln w="9525">
            <a:noFill/>
          </a:ln>
        </p:spPr>
        <p:txBody>
          <a:bodyPr>
            <a:spAutoFit/>
          </a:bodyPr>
          <a:p>
            <a:r>
              <a:rPr lang="zh-CN" altLang="en-US" sz="2400" b="1" dirty="0">
                <a:latin typeface="Times New Roman" panose="02020603050405020304" pitchFamily="18" charset="0"/>
                <a:ea typeface="华文楷体" panose="02010600040101010101" pitchFamily="2" charset="-122"/>
              </a:rPr>
              <a:t>记7点为计算时刻的0时, 以分钟为单位,  </a:t>
            </a:r>
            <a:r>
              <a:rPr lang="en-US" altLang="zh-CN" sz="2400" b="1" i="1" dirty="0">
                <a:latin typeface="Times New Roman" panose="02020603050405020304" pitchFamily="18" charset="0"/>
                <a:ea typeface="华文楷体" panose="02010600040101010101" pitchFamily="2" charset="-122"/>
              </a:rPr>
              <a:t>x</a:t>
            </a:r>
            <a:r>
              <a:rPr lang="en-US" altLang="zh-CN" sz="2400" b="1" dirty="0">
                <a:latin typeface="Times New Roman" panose="02020603050405020304" pitchFamily="18" charset="0"/>
                <a:ea typeface="华文楷体" panose="02010600040101010101" pitchFamily="2" charset="-122"/>
              </a:rPr>
              <a:t>, </a:t>
            </a:r>
            <a:r>
              <a:rPr lang="en-US" altLang="zh-CN" sz="2400" b="1" i="1" dirty="0">
                <a:latin typeface="Times New Roman" panose="02020603050405020304" pitchFamily="18" charset="0"/>
                <a:ea typeface="华文楷体" panose="02010600040101010101" pitchFamily="2" charset="-122"/>
              </a:rPr>
              <a:t>y</a:t>
            </a:r>
            <a:r>
              <a:rPr lang="zh-CN" altLang="en-US" sz="2400" b="1" dirty="0">
                <a:latin typeface="Times New Roman" panose="02020603050405020304" pitchFamily="18" charset="0"/>
                <a:ea typeface="华文楷体" panose="02010600040101010101" pitchFamily="2" charset="-122"/>
              </a:rPr>
              <a:t>分别记甲、乙到达指定地点的时刻,  在平面上建立直角坐标系</a:t>
            </a:r>
            <a:r>
              <a:rPr lang="en-US" altLang="zh-CN" sz="2400" b="1" dirty="0">
                <a:latin typeface="Times New Roman" panose="02020603050405020304" pitchFamily="18" charset="0"/>
                <a:ea typeface="华文楷体" panose="02010600040101010101" pitchFamily="2" charset="-122"/>
              </a:rPr>
              <a:t>.</a:t>
            </a:r>
            <a:endParaRPr lang="zh-CN" altLang="en-US" sz="2400" b="1" dirty="0">
              <a:latin typeface="Times New Roman" panose="02020603050405020304" pitchFamily="18" charset="0"/>
              <a:ea typeface="华文楷体" panose="02010600040101010101" pitchFamily="2" charset="-122"/>
            </a:endParaRPr>
          </a:p>
        </p:txBody>
      </p:sp>
      <p:graphicFrame>
        <p:nvGraphicFramePr>
          <p:cNvPr id="21508" name="Object 4"/>
          <p:cNvGraphicFramePr/>
          <p:nvPr/>
        </p:nvGraphicFramePr>
        <p:xfrm>
          <a:off x="2078038" y="3792538"/>
          <a:ext cx="4098925" cy="415925"/>
        </p:xfrm>
        <a:graphic>
          <a:graphicData uri="http://schemas.openxmlformats.org/presentationml/2006/ole">
            <mc:AlternateContent xmlns:mc="http://schemas.openxmlformats.org/markup-compatibility/2006">
              <mc:Choice xmlns:v="urn:schemas-microsoft-com:vml" Requires="v">
                <p:oleObj spid="_x0000_s3100" name="" r:id="rId1" imgW="2169795" imgH="203200" progId="Equation.DSMT4">
                  <p:embed/>
                </p:oleObj>
              </mc:Choice>
              <mc:Fallback>
                <p:oleObj name="" r:id="rId1" imgW="2169795" imgH="203200" progId="Equation.DSMT4">
                  <p:embed/>
                  <p:pic>
                    <p:nvPicPr>
                      <p:cNvPr id="0" name="图片 3099"/>
                      <p:cNvPicPr/>
                      <p:nvPr/>
                    </p:nvPicPr>
                    <p:blipFill>
                      <a:blip r:embed="rId2"/>
                      <a:stretch>
                        <a:fillRect/>
                      </a:stretch>
                    </p:blipFill>
                    <p:spPr>
                      <a:xfrm>
                        <a:off x="2078038" y="3792538"/>
                        <a:ext cx="4098925" cy="415925"/>
                      </a:xfrm>
                      <a:prstGeom prst="rect">
                        <a:avLst/>
                      </a:prstGeom>
                      <a:noFill/>
                      <a:ln w="38100">
                        <a:noFill/>
                        <a:miter/>
                      </a:ln>
                    </p:spPr>
                  </p:pic>
                </p:oleObj>
              </mc:Fallback>
            </mc:AlternateContent>
          </a:graphicData>
        </a:graphic>
      </p:graphicFrame>
      <p:sp>
        <p:nvSpPr>
          <p:cNvPr id="21509" name="Text Box 5"/>
          <p:cNvSpPr txBox="1"/>
          <p:nvPr/>
        </p:nvSpPr>
        <p:spPr>
          <a:xfrm>
            <a:off x="1538288" y="4235450"/>
            <a:ext cx="3608387" cy="457200"/>
          </a:xfrm>
          <a:prstGeom prst="rect">
            <a:avLst/>
          </a:prstGeom>
          <a:noFill/>
          <a:ln w="9525">
            <a:noFill/>
          </a:ln>
        </p:spPr>
        <p:txBody>
          <a:bodyPr wrap="none">
            <a:spAutoFit/>
          </a:bodyPr>
          <a:p>
            <a:r>
              <a:rPr lang="zh-CN" altLang="en-US" sz="2400" b="1" dirty="0">
                <a:latin typeface="Times New Roman" panose="02020603050405020304" pitchFamily="18" charset="0"/>
                <a:ea typeface="华文楷体" panose="02010600040101010101" pitchFamily="2" charset="-122"/>
              </a:rPr>
              <a:t>记</a:t>
            </a:r>
            <a:r>
              <a:rPr lang="en-US" altLang="zh-CN" sz="2400" b="1" i="1" dirty="0">
                <a:latin typeface="Times New Roman" panose="02020603050405020304" pitchFamily="18" charset="0"/>
                <a:ea typeface="华文楷体" panose="02010600040101010101" pitchFamily="2" charset="-122"/>
              </a:rPr>
              <a:t>A</a:t>
            </a:r>
            <a:r>
              <a:rPr lang="en-US" altLang="zh-CN" sz="2400" b="1" dirty="0">
                <a:latin typeface="Times New Roman" panose="02020603050405020304" pitchFamily="18" charset="0"/>
                <a:ea typeface="华文楷体" panose="02010600040101010101" pitchFamily="2" charset="-122"/>
              </a:rPr>
              <a:t>=“</a:t>
            </a:r>
            <a:r>
              <a:rPr lang="zh-CN" altLang="en-US" sz="2400" b="1" dirty="0">
                <a:latin typeface="Times New Roman" panose="02020603050405020304" pitchFamily="18" charset="0"/>
                <a:ea typeface="华文楷体" panose="02010600040101010101" pitchFamily="2" charset="-122"/>
              </a:rPr>
              <a:t>两人能会面”</a:t>
            </a:r>
            <a:r>
              <a:rPr lang="en-US" altLang="zh-CN" sz="2400" b="1" dirty="0">
                <a:latin typeface="Times New Roman" panose="02020603050405020304" pitchFamily="18" charset="0"/>
                <a:ea typeface="华文楷体" panose="02010600040101010101" pitchFamily="2" charset="-122"/>
              </a:rPr>
              <a:t>, </a:t>
            </a:r>
            <a:r>
              <a:rPr lang="zh-CN" altLang="en-US" sz="2400" b="1" dirty="0">
                <a:latin typeface="Times New Roman" panose="02020603050405020304" pitchFamily="18" charset="0"/>
                <a:ea typeface="华文楷体" panose="02010600040101010101" pitchFamily="2" charset="-122"/>
              </a:rPr>
              <a:t>则有</a:t>
            </a:r>
            <a:endParaRPr lang="zh-CN" altLang="en-US" sz="2400" b="1" dirty="0">
              <a:latin typeface="Times New Roman" panose="02020603050405020304" pitchFamily="18" charset="0"/>
              <a:ea typeface="华文楷体" panose="02010600040101010101" pitchFamily="2" charset="-122"/>
            </a:endParaRPr>
          </a:p>
        </p:txBody>
      </p:sp>
      <p:graphicFrame>
        <p:nvGraphicFramePr>
          <p:cNvPr id="21510" name="Object 6"/>
          <p:cNvGraphicFramePr/>
          <p:nvPr/>
        </p:nvGraphicFramePr>
        <p:xfrm>
          <a:off x="1952625" y="4786313"/>
          <a:ext cx="4349750" cy="414337"/>
        </p:xfrm>
        <a:graphic>
          <a:graphicData uri="http://schemas.openxmlformats.org/presentationml/2006/ole">
            <mc:AlternateContent xmlns:mc="http://schemas.openxmlformats.org/markup-compatibility/2006">
              <mc:Choice xmlns:v="urn:schemas-microsoft-com:vml" Requires="v">
                <p:oleObj spid="_x0000_s3101" name="" r:id="rId3" imgW="2233295" imgH="203200" progId="Equation.DSMT4">
                  <p:embed/>
                </p:oleObj>
              </mc:Choice>
              <mc:Fallback>
                <p:oleObj name="" r:id="rId3" imgW="2233295" imgH="203200" progId="Equation.DSMT4">
                  <p:embed/>
                  <p:pic>
                    <p:nvPicPr>
                      <p:cNvPr id="0" name="图片 3100"/>
                      <p:cNvPicPr/>
                      <p:nvPr/>
                    </p:nvPicPr>
                    <p:blipFill>
                      <a:blip r:embed="rId4"/>
                      <a:stretch>
                        <a:fillRect/>
                      </a:stretch>
                    </p:blipFill>
                    <p:spPr>
                      <a:xfrm>
                        <a:off x="1952625" y="4786313"/>
                        <a:ext cx="4349750" cy="414337"/>
                      </a:xfrm>
                      <a:prstGeom prst="rect">
                        <a:avLst/>
                      </a:prstGeom>
                      <a:noFill/>
                      <a:ln w="38100">
                        <a:noFill/>
                        <a:miter/>
                      </a:ln>
                    </p:spPr>
                  </p:pic>
                </p:oleObj>
              </mc:Fallback>
            </mc:AlternateContent>
          </a:graphicData>
        </a:graphic>
      </p:graphicFrame>
      <p:sp>
        <p:nvSpPr>
          <p:cNvPr id="21511" name="Text Box 7"/>
          <p:cNvSpPr txBox="1"/>
          <p:nvPr/>
        </p:nvSpPr>
        <p:spPr>
          <a:xfrm>
            <a:off x="1538288" y="5305425"/>
            <a:ext cx="793750" cy="457200"/>
          </a:xfrm>
          <a:prstGeom prst="rect">
            <a:avLst/>
          </a:prstGeom>
          <a:noFill/>
          <a:ln w="9525">
            <a:noFill/>
          </a:ln>
        </p:spPr>
        <p:txBody>
          <a:bodyPr wrap="none">
            <a:spAutoFit/>
          </a:bodyPr>
          <a:p>
            <a:r>
              <a:rPr lang="zh-CN" altLang="en-US" sz="2400" b="1" dirty="0">
                <a:latin typeface="Times New Roman" panose="02020603050405020304" pitchFamily="18" charset="0"/>
                <a:ea typeface="华文楷体" panose="02010600040101010101" pitchFamily="2" charset="-122"/>
              </a:rPr>
              <a:t>于是</a:t>
            </a:r>
            <a:endParaRPr lang="zh-CN" altLang="en-US" sz="2400" b="1" dirty="0">
              <a:latin typeface="Times New Roman" panose="02020603050405020304" pitchFamily="18" charset="0"/>
              <a:ea typeface="华文楷体" panose="02010600040101010101" pitchFamily="2" charset="-122"/>
            </a:endParaRPr>
          </a:p>
        </p:txBody>
      </p:sp>
      <p:graphicFrame>
        <p:nvGraphicFramePr>
          <p:cNvPr id="21512" name="Object 8"/>
          <p:cNvGraphicFramePr/>
          <p:nvPr/>
        </p:nvGraphicFramePr>
        <p:xfrm>
          <a:off x="2479675" y="5173663"/>
          <a:ext cx="2305050" cy="836612"/>
        </p:xfrm>
        <a:graphic>
          <a:graphicData uri="http://schemas.openxmlformats.org/presentationml/2006/ole">
            <mc:AlternateContent xmlns:mc="http://schemas.openxmlformats.org/markup-compatibility/2006">
              <mc:Choice xmlns:v="urn:schemas-microsoft-com:vml" Requires="v">
                <p:oleObj spid="_x0000_s3103" name="" r:id="rId5" imgW="1116330" imgH="405765" progId="Equation.DSMT4">
                  <p:embed/>
                </p:oleObj>
              </mc:Choice>
              <mc:Fallback>
                <p:oleObj name="" r:id="rId5" imgW="1116330" imgH="405765" progId="Equation.DSMT4">
                  <p:embed/>
                  <p:pic>
                    <p:nvPicPr>
                      <p:cNvPr id="0" name="图片 3102"/>
                      <p:cNvPicPr/>
                      <p:nvPr/>
                    </p:nvPicPr>
                    <p:blipFill>
                      <a:blip r:embed="rId6"/>
                      <a:stretch>
                        <a:fillRect/>
                      </a:stretch>
                    </p:blipFill>
                    <p:spPr>
                      <a:xfrm>
                        <a:off x="2479675" y="5173663"/>
                        <a:ext cx="2305050" cy="836612"/>
                      </a:xfrm>
                      <a:prstGeom prst="rect">
                        <a:avLst/>
                      </a:prstGeom>
                      <a:noFill/>
                      <a:ln w="38100">
                        <a:noFill/>
                        <a:miter/>
                      </a:ln>
                    </p:spPr>
                  </p:pic>
                </p:oleObj>
              </mc:Fallback>
            </mc:AlternateContent>
          </a:graphicData>
        </a:graphic>
      </p:graphicFrame>
      <p:graphicFrame>
        <p:nvGraphicFramePr>
          <p:cNvPr id="21513" name="Object 9"/>
          <p:cNvGraphicFramePr/>
          <p:nvPr/>
        </p:nvGraphicFramePr>
        <p:xfrm>
          <a:off x="3214688" y="6042025"/>
          <a:ext cx="1524000" cy="850900"/>
        </p:xfrm>
        <a:graphic>
          <a:graphicData uri="http://schemas.openxmlformats.org/presentationml/2006/ole">
            <mc:AlternateContent xmlns:mc="http://schemas.openxmlformats.org/markup-compatibility/2006">
              <mc:Choice xmlns:v="urn:schemas-microsoft-com:vml" Requires="v">
                <p:oleObj spid="_x0000_s3104" name="" r:id="rId7" imgW="660400" imgH="368300" progId="Equation.3">
                  <p:embed/>
                </p:oleObj>
              </mc:Choice>
              <mc:Fallback>
                <p:oleObj name="" r:id="rId7" imgW="660400" imgH="368300" progId="Equation.3">
                  <p:embed/>
                  <p:pic>
                    <p:nvPicPr>
                      <p:cNvPr id="0" name="图片 3103"/>
                      <p:cNvPicPr/>
                      <p:nvPr/>
                    </p:nvPicPr>
                    <p:blipFill>
                      <a:blip r:embed="rId8"/>
                      <a:stretch>
                        <a:fillRect/>
                      </a:stretch>
                    </p:blipFill>
                    <p:spPr>
                      <a:xfrm>
                        <a:off x="3214688" y="6042025"/>
                        <a:ext cx="1524000" cy="850900"/>
                      </a:xfrm>
                      <a:prstGeom prst="rect">
                        <a:avLst/>
                      </a:prstGeom>
                      <a:noFill/>
                      <a:ln w="38100">
                        <a:noFill/>
                        <a:miter/>
                      </a:ln>
                    </p:spPr>
                  </p:pic>
                </p:oleObj>
              </mc:Fallback>
            </mc:AlternateContent>
          </a:graphicData>
        </a:graphic>
      </p:graphicFrame>
      <p:graphicFrame>
        <p:nvGraphicFramePr>
          <p:cNvPr id="21514" name="Object 10"/>
          <p:cNvGraphicFramePr/>
          <p:nvPr/>
        </p:nvGraphicFramePr>
        <p:xfrm>
          <a:off x="4738688" y="6042025"/>
          <a:ext cx="698500" cy="889000"/>
        </p:xfrm>
        <a:graphic>
          <a:graphicData uri="http://schemas.openxmlformats.org/presentationml/2006/ole">
            <mc:AlternateContent xmlns:mc="http://schemas.openxmlformats.org/markup-compatibility/2006">
              <mc:Choice xmlns:v="urn:schemas-microsoft-com:vml" Requires="v">
                <p:oleObj spid="_x0000_s3102" name="" r:id="rId9" imgW="279400" imgH="355600" progId="Equation.3">
                  <p:embed/>
                </p:oleObj>
              </mc:Choice>
              <mc:Fallback>
                <p:oleObj name="" r:id="rId9" imgW="279400" imgH="355600" progId="Equation.3">
                  <p:embed/>
                  <p:pic>
                    <p:nvPicPr>
                      <p:cNvPr id="0" name="图片 3101"/>
                      <p:cNvPicPr/>
                      <p:nvPr/>
                    </p:nvPicPr>
                    <p:blipFill>
                      <a:blip r:embed="rId10"/>
                      <a:stretch>
                        <a:fillRect/>
                      </a:stretch>
                    </p:blipFill>
                    <p:spPr>
                      <a:xfrm>
                        <a:off x="4738688" y="6042025"/>
                        <a:ext cx="698500" cy="889000"/>
                      </a:xfrm>
                      <a:prstGeom prst="rect">
                        <a:avLst/>
                      </a:prstGeom>
                      <a:noFill/>
                      <a:ln w="38100">
                        <a:noFill/>
                        <a:miter/>
                      </a:ln>
                    </p:spPr>
                  </p:pic>
                </p:oleObj>
              </mc:Fallback>
            </mc:AlternateContent>
          </a:graphicData>
        </a:graphic>
      </p:graphicFrame>
      <p:grpSp>
        <p:nvGrpSpPr>
          <p:cNvPr id="2" name="Group 22"/>
          <p:cNvGrpSpPr/>
          <p:nvPr/>
        </p:nvGrpSpPr>
        <p:grpSpPr>
          <a:xfrm>
            <a:off x="7050088" y="3084513"/>
            <a:ext cx="1676400" cy="1752600"/>
            <a:chOff x="4416" y="1920"/>
            <a:chExt cx="1056" cy="1104"/>
          </a:xfrm>
        </p:grpSpPr>
        <p:sp>
          <p:nvSpPr>
            <p:cNvPr id="7203" name="Line 14"/>
            <p:cNvSpPr/>
            <p:nvPr/>
          </p:nvSpPr>
          <p:spPr>
            <a:xfrm>
              <a:off x="4416" y="1920"/>
              <a:ext cx="1056" cy="0"/>
            </a:xfrm>
            <a:prstGeom prst="line">
              <a:avLst/>
            </a:prstGeom>
            <a:ln w="19050" cap="flat" cmpd="sng">
              <a:solidFill>
                <a:schemeClr val="tx1"/>
              </a:solidFill>
              <a:prstDash val="solid"/>
              <a:headEnd type="none" w="med" len="med"/>
              <a:tailEnd type="none" w="med" len="med"/>
            </a:ln>
          </p:spPr>
        </p:sp>
        <p:sp>
          <p:nvSpPr>
            <p:cNvPr id="7204" name="Line 15"/>
            <p:cNvSpPr/>
            <p:nvPr/>
          </p:nvSpPr>
          <p:spPr>
            <a:xfrm>
              <a:off x="5472" y="1920"/>
              <a:ext cx="0" cy="1104"/>
            </a:xfrm>
            <a:prstGeom prst="line">
              <a:avLst/>
            </a:prstGeom>
            <a:ln w="19050" cap="flat" cmpd="sng">
              <a:solidFill>
                <a:schemeClr val="tx1"/>
              </a:solidFill>
              <a:prstDash val="solid"/>
              <a:headEnd type="none" w="med" len="med"/>
              <a:tailEnd type="none" w="med" len="med"/>
            </a:ln>
          </p:spPr>
        </p:sp>
      </p:grpSp>
      <p:sp>
        <p:nvSpPr>
          <p:cNvPr id="21524" name="Text Box 20"/>
          <p:cNvSpPr txBox="1"/>
          <p:nvPr/>
        </p:nvSpPr>
        <p:spPr>
          <a:xfrm>
            <a:off x="7177088" y="3287713"/>
            <a:ext cx="625475" cy="369887"/>
          </a:xfrm>
          <a:prstGeom prst="rect">
            <a:avLst/>
          </a:prstGeom>
          <a:noFill/>
          <a:ln w="9525">
            <a:noFill/>
          </a:ln>
        </p:spPr>
        <p:txBody>
          <a:bodyPr>
            <a:spAutoFit/>
          </a:bodyPr>
          <a:p>
            <a:r>
              <a:rPr lang="en-US" altLang="zh-CN" b="1" i="1" dirty="0">
                <a:latin typeface="Times New Roman" panose="02020603050405020304" pitchFamily="18" charset="0"/>
                <a:ea typeface="宋体" panose="02010600030101010101" pitchFamily="2" charset="-122"/>
                <a:sym typeface="Symbol" panose="05050102010706020507" pitchFamily="18" charset="2"/>
              </a:rPr>
              <a:t>Ω</a:t>
            </a:r>
            <a:endParaRPr lang="en-US" altLang="zh-CN" b="1" i="1" dirty="0">
              <a:latin typeface="Times New Roman" panose="02020603050405020304" pitchFamily="18" charset="0"/>
              <a:ea typeface="宋体" panose="02010600030101010101" pitchFamily="2" charset="-122"/>
            </a:endParaRPr>
          </a:p>
        </p:txBody>
      </p:sp>
      <p:sp>
        <p:nvSpPr>
          <p:cNvPr id="21528" name="Line 24"/>
          <p:cNvSpPr/>
          <p:nvPr/>
        </p:nvSpPr>
        <p:spPr>
          <a:xfrm flipV="1">
            <a:off x="7583488" y="3617913"/>
            <a:ext cx="1143000" cy="1219200"/>
          </a:xfrm>
          <a:prstGeom prst="line">
            <a:avLst/>
          </a:prstGeom>
          <a:ln w="28575" cap="flat" cmpd="sng">
            <a:solidFill>
              <a:srgbClr val="FF3300"/>
            </a:solidFill>
            <a:prstDash val="solid"/>
            <a:headEnd type="none" w="med" len="med"/>
            <a:tailEnd type="none" w="med" len="med"/>
          </a:ln>
        </p:spPr>
      </p:sp>
      <p:sp>
        <p:nvSpPr>
          <p:cNvPr id="21529" name="Line 25"/>
          <p:cNvSpPr/>
          <p:nvPr/>
        </p:nvSpPr>
        <p:spPr>
          <a:xfrm flipV="1">
            <a:off x="7050088" y="3084513"/>
            <a:ext cx="1143000" cy="1143000"/>
          </a:xfrm>
          <a:prstGeom prst="line">
            <a:avLst/>
          </a:prstGeom>
          <a:ln w="28575" cap="flat" cmpd="sng">
            <a:solidFill>
              <a:srgbClr val="FF3300"/>
            </a:solidFill>
            <a:prstDash val="solid"/>
            <a:headEnd type="none" w="med" len="med"/>
            <a:tailEnd type="none" w="med" len="med"/>
          </a:ln>
        </p:spPr>
      </p:sp>
      <p:sp>
        <p:nvSpPr>
          <p:cNvPr id="21532" name="Text Box 28"/>
          <p:cNvSpPr txBox="1"/>
          <p:nvPr/>
        </p:nvSpPr>
        <p:spPr>
          <a:xfrm>
            <a:off x="7862888" y="3516313"/>
            <a:ext cx="420687" cy="519112"/>
          </a:xfrm>
          <a:prstGeom prst="rect">
            <a:avLst/>
          </a:prstGeom>
          <a:noFill/>
          <a:ln w="9525">
            <a:noFill/>
          </a:ln>
        </p:spPr>
        <p:txBody>
          <a:bodyPr wrap="none">
            <a:spAutoFit/>
          </a:bodyPr>
          <a:p>
            <a:r>
              <a:rPr lang="en-US" altLang="zh-CN" b="1" i="1" dirty="0">
                <a:latin typeface="Times New Roman" panose="02020603050405020304" pitchFamily="18" charset="0"/>
                <a:ea typeface="宋体" panose="02010600030101010101" pitchFamily="2" charset="-122"/>
              </a:rPr>
              <a:t>A</a:t>
            </a:r>
            <a:endParaRPr lang="en-US" altLang="zh-CN" b="1" i="1" dirty="0">
              <a:latin typeface="Times New Roman" panose="02020603050405020304" pitchFamily="18" charset="0"/>
              <a:ea typeface="宋体" panose="02010600030101010101" pitchFamily="2" charset="-122"/>
            </a:endParaRPr>
          </a:p>
        </p:txBody>
      </p:sp>
      <p:grpSp>
        <p:nvGrpSpPr>
          <p:cNvPr id="3" name="Group 35"/>
          <p:cNvGrpSpPr/>
          <p:nvPr/>
        </p:nvGrpSpPr>
        <p:grpSpPr>
          <a:xfrm>
            <a:off x="6567488" y="2500313"/>
            <a:ext cx="2590800" cy="2803525"/>
            <a:chOff x="4128" y="1568"/>
            <a:chExt cx="1632" cy="1766"/>
          </a:xfrm>
        </p:grpSpPr>
        <p:grpSp>
          <p:nvGrpSpPr>
            <p:cNvPr id="7188" name="Group 34"/>
            <p:cNvGrpSpPr/>
            <p:nvPr/>
          </p:nvGrpSpPr>
          <p:grpSpPr>
            <a:xfrm>
              <a:off x="4128" y="1568"/>
              <a:ext cx="1632" cy="1766"/>
              <a:chOff x="4128" y="1568"/>
              <a:chExt cx="1632" cy="1766"/>
            </a:xfrm>
          </p:grpSpPr>
          <p:sp>
            <p:nvSpPr>
              <p:cNvPr id="7191" name="Line 11"/>
              <p:cNvSpPr/>
              <p:nvPr/>
            </p:nvSpPr>
            <p:spPr>
              <a:xfrm>
                <a:off x="4176" y="3046"/>
                <a:ext cx="1440" cy="0"/>
              </a:xfrm>
              <a:prstGeom prst="line">
                <a:avLst/>
              </a:prstGeom>
              <a:ln w="28575" cap="flat" cmpd="sng">
                <a:solidFill>
                  <a:schemeClr val="tx1"/>
                </a:solidFill>
                <a:prstDash val="solid"/>
                <a:headEnd type="none" w="med" len="med"/>
                <a:tailEnd type="triangle" w="med" len="med"/>
              </a:ln>
            </p:spPr>
          </p:sp>
          <p:sp>
            <p:nvSpPr>
              <p:cNvPr id="7192" name="Line 12"/>
              <p:cNvSpPr/>
              <p:nvPr/>
            </p:nvSpPr>
            <p:spPr>
              <a:xfrm flipV="1">
                <a:off x="4416" y="1750"/>
                <a:ext cx="0" cy="1584"/>
              </a:xfrm>
              <a:prstGeom prst="line">
                <a:avLst/>
              </a:prstGeom>
              <a:ln w="28575" cap="flat" cmpd="sng">
                <a:solidFill>
                  <a:schemeClr val="tx1"/>
                </a:solidFill>
                <a:prstDash val="solid"/>
                <a:headEnd type="none" w="med" len="med"/>
                <a:tailEnd type="triangle" w="med" len="med"/>
              </a:ln>
            </p:spPr>
          </p:sp>
          <p:grpSp>
            <p:nvGrpSpPr>
              <p:cNvPr id="7193" name="Group 33"/>
              <p:cNvGrpSpPr/>
              <p:nvPr/>
            </p:nvGrpSpPr>
            <p:grpSpPr>
              <a:xfrm>
                <a:off x="4128" y="1568"/>
                <a:ext cx="1632" cy="1766"/>
                <a:chOff x="4128" y="1546"/>
                <a:chExt cx="1632" cy="1766"/>
              </a:xfrm>
            </p:grpSpPr>
            <p:sp>
              <p:nvSpPr>
                <p:cNvPr id="7194" name="Text Box 13"/>
                <p:cNvSpPr txBox="1"/>
                <p:nvPr/>
              </p:nvSpPr>
              <p:spPr>
                <a:xfrm>
                  <a:off x="4224" y="3024"/>
                  <a:ext cx="212" cy="288"/>
                </a:xfrm>
                <a:prstGeom prst="rect">
                  <a:avLst/>
                </a:prstGeom>
                <a:noFill/>
                <a:ln w="28575">
                  <a:noFill/>
                </a:ln>
              </p:spPr>
              <p:txBody>
                <a:bodyPr wrap="none">
                  <a:spAutoFit/>
                </a:bodyPr>
                <a:p>
                  <a:r>
                    <a:rPr lang="zh-CN" altLang="en-US" sz="2400" b="1" dirty="0">
                      <a:latin typeface="Times New Roman" panose="02020603050405020304" pitchFamily="18" charset="0"/>
                      <a:ea typeface="宋体" panose="02010600030101010101" pitchFamily="2" charset="-122"/>
                    </a:rPr>
                    <a:t>0</a:t>
                  </a:r>
                  <a:endParaRPr lang="zh-CN" altLang="en-US" sz="2400" b="1" dirty="0">
                    <a:latin typeface="Times New Roman" panose="02020603050405020304" pitchFamily="18" charset="0"/>
                    <a:ea typeface="宋体" panose="02010600030101010101" pitchFamily="2" charset="-122"/>
                  </a:endParaRPr>
                </a:p>
              </p:txBody>
            </p:sp>
            <p:sp>
              <p:nvSpPr>
                <p:cNvPr id="7195" name="Text Box 16"/>
                <p:cNvSpPr txBox="1"/>
                <p:nvPr/>
              </p:nvSpPr>
              <p:spPr>
                <a:xfrm>
                  <a:off x="5548" y="2928"/>
                  <a:ext cx="212" cy="288"/>
                </a:xfrm>
                <a:prstGeom prst="rect">
                  <a:avLst/>
                </a:prstGeom>
                <a:noFill/>
                <a:ln w="28575">
                  <a:noFill/>
                </a:ln>
              </p:spPr>
              <p:txBody>
                <a:bodyPr wrap="none">
                  <a:spAutoFit/>
                </a:bodyPr>
                <a:p>
                  <a:r>
                    <a:rPr lang="en-US" altLang="zh-CN" sz="2400" b="1" dirty="0">
                      <a:latin typeface="Times New Roman" panose="02020603050405020304" pitchFamily="18" charset="0"/>
                      <a:ea typeface="宋体" panose="02010600030101010101" pitchFamily="2" charset="-122"/>
                    </a:rPr>
                    <a:t>x</a:t>
                  </a:r>
                  <a:endParaRPr lang="en-US" altLang="zh-CN" sz="2400" b="1" dirty="0">
                    <a:latin typeface="Times New Roman" panose="02020603050405020304" pitchFamily="18" charset="0"/>
                    <a:ea typeface="宋体" panose="02010600030101010101" pitchFamily="2" charset="-122"/>
                  </a:endParaRPr>
                </a:p>
              </p:txBody>
            </p:sp>
            <p:sp>
              <p:nvSpPr>
                <p:cNvPr id="7196" name="Text Box 17"/>
                <p:cNvSpPr txBox="1"/>
                <p:nvPr/>
              </p:nvSpPr>
              <p:spPr>
                <a:xfrm>
                  <a:off x="4446" y="1546"/>
                  <a:ext cx="212" cy="288"/>
                </a:xfrm>
                <a:prstGeom prst="rect">
                  <a:avLst/>
                </a:prstGeom>
                <a:noFill/>
                <a:ln w="28575">
                  <a:noFill/>
                </a:ln>
              </p:spPr>
              <p:txBody>
                <a:bodyPr wrap="none">
                  <a:spAutoFit/>
                </a:bodyPr>
                <a:p>
                  <a:r>
                    <a:rPr lang="en-US" altLang="zh-CN" sz="2400" b="1" dirty="0">
                      <a:latin typeface="Times New Roman" panose="02020603050405020304" pitchFamily="18" charset="0"/>
                      <a:ea typeface="宋体" panose="02010600030101010101" pitchFamily="2" charset="-122"/>
                    </a:rPr>
                    <a:t>y</a:t>
                  </a:r>
                  <a:endParaRPr lang="en-US" altLang="zh-CN" sz="2400" b="1" dirty="0">
                    <a:latin typeface="Times New Roman" panose="02020603050405020304" pitchFamily="18" charset="0"/>
                    <a:ea typeface="宋体" panose="02010600030101010101" pitchFamily="2" charset="-122"/>
                  </a:endParaRPr>
                </a:p>
              </p:txBody>
            </p:sp>
            <p:sp>
              <p:nvSpPr>
                <p:cNvPr id="7197" name="Text Box 18"/>
                <p:cNvSpPr txBox="1"/>
                <p:nvPr/>
              </p:nvSpPr>
              <p:spPr>
                <a:xfrm>
                  <a:off x="5280" y="3024"/>
                  <a:ext cx="276" cy="250"/>
                </a:xfrm>
                <a:prstGeom prst="rect">
                  <a:avLst/>
                </a:prstGeom>
                <a:noFill/>
                <a:ln w="9525">
                  <a:noFill/>
                </a:ln>
              </p:spPr>
              <p:txBody>
                <a:bodyPr wrap="none">
                  <a:spAutoFit/>
                </a:bodyPr>
                <a:p>
                  <a:r>
                    <a:rPr lang="zh-CN" altLang="en-US" sz="2000" b="1" dirty="0">
                      <a:latin typeface="Times New Roman" panose="02020603050405020304" pitchFamily="18" charset="0"/>
                      <a:ea typeface="宋体" panose="02010600030101010101" pitchFamily="2" charset="-122"/>
                    </a:rPr>
                    <a:t>60</a:t>
                  </a:r>
                  <a:endParaRPr lang="zh-CN" altLang="en-US" sz="2000" b="1" dirty="0">
                    <a:latin typeface="Times New Roman" panose="02020603050405020304" pitchFamily="18" charset="0"/>
                    <a:ea typeface="宋体" panose="02010600030101010101" pitchFamily="2" charset="-122"/>
                  </a:endParaRPr>
                </a:p>
              </p:txBody>
            </p:sp>
            <p:sp>
              <p:nvSpPr>
                <p:cNvPr id="7198" name="Text Box 19"/>
                <p:cNvSpPr txBox="1"/>
                <p:nvPr/>
              </p:nvSpPr>
              <p:spPr>
                <a:xfrm>
                  <a:off x="4128" y="1824"/>
                  <a:ext cx="276" cy="250"/>
                </a:xfrm>
                <a:prstGeom prst="rect">
                  <a:avLst/>
                </a:prstGeom>
                <a:noFill/>
                <a:ln w="9525">
                  <a:noFill/>
                </a:ln>
              </p:spPr>
              <p:txBody>
                <a:bodyPr>
                  <a:spAutoFit/>
                </a:bodyPr>
                <a:p>
                  <a:r>
                    <a:rPr lang="zh-CN" altLang="en-US" sz="2000" b="1" dirty="0">
                      <a:latin typeface="Times New Roman" panose="02020603050405020304" pitchFamily="18" charset="0"/>
                      <a:ea typeface="宋体" panose="02010600030101010101" pitchFamily="2" charset="-122"/>
                    </a:rPr>
                    <a:t>60</a:t>
                  </a:r>
                  <a:endParaRPr lang="zh-CN" altLang="en-US" sz="2000" b="1" dirty="0">
                    <a:latin typeface="Times New Roman" panose="02020603050405020304" pitchFamily="18" charset="0"/>
                    <a:ea typeface="宋体" panose="02010600030101010101" pitchFamily="2" charset="-122"/>
                  </a:endParaRPr>
                </a:p>
              </p:txBody>
            </p:sp>
            <p:sp>
              <p:nvSpPr>
                <p:cNvPr id="7199" name="Text Box 26"/>
                <p:cNvSpPr txBox="1"/>
                <p:nvPr/>
              </p:nvSpPr>
              <p:spPr>
                <a:xfrm>
                  <a:off x="4608" y="3024"/>
                  <a:ext cx="276" cy="250"/>
                </a:xfrm>
                <a:prstGeom prst="rect">
                  <a:avLst/>
                </a:prstGeom>
                <a:noFill/>
                <a:ln w="9525">
                  <a:noFill/>
                </a:ln>
              </p:spPr>
              <p:txBody>
                <a:bodyPr wrap="none">
                  <a:spAutoFit/>
                </a:bodyPr>
                <a:p>
                  <a:r>
                    <a:rPr lang="zh-CN" altLang="en-US" sz="2000" b="1" dirty="0">
                      <a:latin typeface="Times New Roman" panose="02020603050405020304" pitchFamily="18" charset="0"/>
                      <a:ea typeface="宋体" panose="02010600030101010101" pitchFamily="2" charset="-122"/>
                    </a:rPr>
                    <a:t>20</a:t>
                  </a:r>
                  <a:endParaRPr lang="zh-CN" altLang="en-US" sz="2000" b="1" dirty="0">
                    <a:latin typeface="Times New Roman" panose="02020603050405020304" pitchFamily="18" charset="0"/>
                    <a:ea typeface="宋体" panose="02010600030101010101" pitchFamily="2" charset="-122"/>
                  </a:endParaRPr>
                </a:p>
              </p:txBody>
            </p:sp>
            <p:sp>
              <p:nvSpPr>
                <p:cNvPr id="7200" name="Text Box 27"/>
                <p:cNvSpPr txBox="1"/>
                <p:nvPr/>
              </p:nvSpPr>
              <p:spPr>
                <a:xfrm>
                  <a:off x="4128" y="2544"/>
                  <a:ext cx="276" cy="250"/>
                </a:xfrm>
                <a:prstGeom prst="rect">
                  <a:avLst/>
                </a:prstGeom>
                <a:noFill/>
                <a:ln w="9525">
                  <a:noFill/>
                </a:ln>
              </p:spPr>
              <p:txBody>
                <a:bodyPr>
                  <a:spAutoFit/>
                </a:bodyPr>
                <a:p>
                  <a:r>
                    <a:rPr lang="zh-CN" altLang="en-US" sz="2000" b="1" dirty="0">
                      <a:latin typeface="Times New Roman" panose="02020603050405020304" pitchFamily="18" charset="0"/>
                      <a:ea typeface="宋体" panose="02010600030101010101" pitchFamily="2" charset="-122"/>
                    </a:rPr>
                    <a:t>20</a:t>
                  </a:r>
                  <a:endParaRPr lang="zh-CN" altLang="en-US" sz="2000" b="1" dirty="0">
                    <a:latin typeface="Times New Roman" panose="02020603050405020304" pitchFamily="18" charset="0"/>
                    <a:ea typeface="宋体" panose="02010600030101010101" pitchFamily="2" charset="-122"/>
                  </a:endParaRPr>
                </a:p>
              </p:txBody>
            </p:sp>
            <p:sp>
              <p:nvSpPr>
                <p:cNvPr id="7201" name="Text Box 29"/>
                <p:cNvSpPr txBox="1"/>
                <p:nvPr/>
              </p:nvSpPr>
              <p:spPr>
                <a:xfrm>
                  <a:off x="4944" y="3024"/>
                  <a:ext cx="276" cy="250"/>
                </a:xfrm>
                <a:prstGeom prst="rect">
                  <a:avLst/>
                </a:prstGeom>
                <a:noFill/>
                <a:ln w="9525">
                  <a:noFill/>
                </a:ln>
              </p:spPr>
              <p:txBody>
                <a:bodyPr wrap="none">
                  <a:spAutoFit/>
                </a:bodyPr>
                <a:p>
                  <a:r>
                    <a:rPr lang="zh-CN" altLang="en-US" sz="2000" b="1" dirty="0">
                      <a:latin typeface="Times New Roman" panose="02020603050405020304" pitchFamily="18" charset="0"/>
                      <a:ea typeface="宋体" panose="02010600030101010101" pitchFamily="2" charset="-122"/>
                    </a:rPr>
                    <a:t>40</a:t>
                  </a:r>
                  <a:endParaRPr lang="zh-CN" altLang="en-US" sz="2000" b="1" dirty="0">
                    <a:latin typeface="Times New Roman" panose="02020603050405020304" pitchFamily="18" charset="0"/>
                    <a:ea typeface="宋体" panose="02010600030101010101" pitchFamily="2" charset="-122"/>
                  </a:endParaRPr>
                </a:p>
              </p:txBody>
            </p:sp>
            <p:sp>
              <p:nvSpPr>
                <p:cNvPr id="7202" name="Text Box 30"/>
                <p:cNvSpPr txBox="1"/>
                <p:nvPr/>
              </p:nvSpPr>
              <p:spPr>
                <a:xfrm>
                  <a:off x="4128" y="2160"/>
                  <a:ext cx="276" cy="250"/>
                </a:xfrm>
                <a:prstGeom prst="rect">
                  <a:avLst/>
                </a:prstGeom>
                <a:noFill/>
                <a:ln w="9525">
                  <a:noFill/>
                </a:ln>
              </p:spPr>
              <p:txBody>
                <a:bodyPr wrap="none">
                  <a:spAutoFit/>
                </a:bodyPr>
                <a:p>
                  <a:r>
                    <a:rPr lang="zh-CN" altLang="en-US" sz="2000" b="1" dirty="0">
                      <a:latin typeface="Times New Roman" panose="02020603050405020304" pitchFamily="18" charset="0"/>
                      <a:ea typeface="宋体" panose="02010600030101010101" pitchFamily="2" charset="-122"/>
                    </a:rPr>
                    <a:t>40</a:t>
                  </a:r>
                  <a:endParaRPr lang="zh-CN" altLang="en-US" sz="2000" b="1" dirty="0">
                    <a:latin typeface="Times New Roman" panose="02020603050405020304" pitchFamily="18" charset="0"/>
                    <a:ea typeface="宋体" panose="02010600030101010101" pitchFamily="2" charset="-122"/>
                  </a:endParaRPr>
                </a:p>
              </p:txBody>
            </p:sp>
          </p:grpSp>
        </p:grpSp>
        <p:sp>
          <p:nvSpPr>
            <p:cNvPr id="7189" name="Line 31"/>
            <p:cNvSpPr/>
            <p:nvPr/>
          </p:nvSpPr>
          <p:spPr>
            <a:xfrm>
              <a:off x="5136" y="2976"/>
              <a:ext cx="0" cy="48"/>
            </a:xfrm>
            <a:prstGeom prst="line">
              <a:avLst/>
            </a:prstGeom>
            <a:ln w="9525" cap="flat" cmpd="sng">
              <a:solidFill>
                <a:schemeClr val="tx1"/>
              </a:solidFill>
              <a:prstDash val="solid"/>
              <a:headEnd type="none" w="med" len="med"/>
              <a:tailEnd type="none" w="med" len="med"/>
            </a:ln>
          </p:spPr>
        </p:sp>
        <p:sp>
          <p:nvSpPr>
            <p:cNvPr id="7190" name="Line 32"/>
            <p:cNvSpPr/>
            <p:nvPr/>
          </p:nvSpPr>
          <p:spPr>
            <a:xfrm>
              <a:off x="4416" y="2256"/>
              <a:ext cx="48" cy="0"/>
            </a:xfrm>
            <a:prstGeom prst="line">
              <a:avLst/>
            </a:prstGeom>
            <a:ln w="9525" cap="flat" cmpd="sng">
              <a:solidFill>
                <a:schemeClr val="tx1"/>
              </a:solidFill>
              <a:prstDash val="solid"/>
              <a:headEnd type="none" w="med" len="med"/>
              <a:tailEnd type="none" w="med" len="med"/>
            </a:ln>
          </p:spPr>
        </p:sp>
      </p:grpSp>
      <p:sp>
        <p:nvSpPr>
          <p:cNvPr id="7185" name="Text Box 43"/>
          <p:cNvSpPr txBox="1"/>
          <p:nvPr/>
        </p:nvSpPr>
        <p:spPr>
          <a:xfrm>
            <a:off x="285750" y="0"/>
            <a:ext cx="2857500" cy="497205"/>
          </a:xfrm>
          <a:prstGeom prst="rect">
            <a:avLst/>
          </a:prstGeom>
          <a:noFill/>
          <a:ln w="9525">
            <a:noFill/>
          </a:ln>
        </p:spPr>
        <p:txBody>
          <a:bodyPr>
            <a:spAutoFit/>
          </a:bodyPr>
          <a:p>
            <a:pPr>
              <a:lnSpc>
                <a:spcPct val="110000"/>
              </a:lnSpc>
              <a:spcBef>
                <a:spcPct val="50000"/>
              </a:spcBef>
            </a:pPr>
            <a:r>
              <a:rPr lang="zh-CN" altLang="en-US" sz="2400" b="1" dirty="0">
                <a:solidFill>
                  <a:srgbClr val="0000FF"/>
                </a:solidFill>
                <a:latin typeface="华文楷体" panose="02010600040101010101" pitchFamily="2" charset="-122"/>
                <a:ea typeface="华文楷体" panose="02010600040101010101" pitchFamily="2" charset="-122"/>
              </a:rPr>
              <a:t>例</a:t>
            </a:r>
            <a:r>
              <a:rPr lang="en-US" altLang="zh-CN" sz="2400" b="1" dirty="0">
                <a:solidFill>
                  <a:srgbClr val="0000FF"/>
                </a:solidFill>
                <a:latin typeface="华文楷体" panose="02010600040101010101" pitchFamily="2" charset="-122"/>
                <a:ea typeface="华文楷体" panose="02010600040101010101" pitchFamily="2" charset="-122"/>
              </a:rPr>
              <a:t>1.2.14(</a:t>
            </a:r>
            <a:r>
              <a:rPr lang="zh-CN" altLang="en-US" sz="2400" b="1" dirty="0">
                <a:solidFill>
                  <a:srgbClr val="0000FF"/>
                </a:solidFill>
                <a:latin typeface="华文楷体" panose="02010600040101010101" pitchFamily="2" charset="-122"/>
                <a:ea typeface="华文楷体" panose="02010600040101010101" pitchFamily="2" charset="-122"/>
              </a:rPr>
              <a:t>会面问题</a:t>
            </a:r>
            <a:r>
              <a:rPr lang="en-US" altLang="zh-CN" sz="2400" b="1" dirty="0">
                <a:solidFill>
                  <a:srgbClr val="0000FF"/>
                </a:solidFill>
                <a:latin typeface="华文楷体" panose="02010600040101010101" pitchFamily="2" charset="-122"/>
                <a:ea typeface="华文楷体" panose="02010600040101010101" pitchFamily="2" charset="-122"/>
              </a:rPr>
              <a:t>)</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
        <p:nvSpPr>
          <p:cNvPr id="21548" name="Text Box 44"/>
          <p:cNvSpPr txBox="1"/>
          <p:nvPr/>
        </p:nvSpPr>
        <p:spPr>
          <a:xfrm>
            <a:off x="314325" y="1643063"/>
            <a:ext cx="914400" cy="498475"/>
          </a:xfrm>
          <a:prstGeom prst="rect">
            <a:avLst/>
          </a:prstGeom>
          <a:noFill/>
          <a:ln w="9525">
            <a:noFill/>
          </a:ln>
        </p:spPr>
        <p:txBody>
          <a:bodyPr>
            <a:spAutoFit/>
          </a:bodyPr>
          <a:p>
            <a:pPr>
              <a:lnSpc>
                <a:spcPct val="110000"/>
              </a:lnSpc>
              <a:spcBef>
                <a:spcPct val="50000"/>
              </a:spcBef>
            </a:pPr>
            <a:r>
              <a:rPr lang="zh-CN" altLang="en-US" sz="2400" b="1" dirty="0">
                <a:solidFill>
                  <a:srgbClr val="003399"/>
                </a:solidFill>
                <a:latin typeface="华文楷体" panose="02010600040101010101" pitchFamily="2" charset="-122"/>
                <a:ea typeface="华文楷体" panose="02010600040101010101" pitchFamily="2" charset="-122"/>
              </a:rPr>
              <a:t>解：</a:t>
            </a:r>
            <a:endParaRPr lang="zh-CN" altLang="en-US" sz="2400" b="1" dirty="0">
              <a:latin typeface="华文楷体" panose="02010600040101010101" pitchFamily="2" charset="-122"/>
              <a:ea typeface="华文楷体" panose="02010600040101010101" pitchFamily="2" charset="-122"/>
            </a:endParaRPr>
          </a:p>
        </p:txBody>
      </p:sp>
      <p:sp>
        <p:nvSpPr>
          <p:cNvPr id="36" name="TextBox 35"/>
          <p:cNvSpPr txBox="1"/>
          <p:nvPr/>
        </p:nvSpPr>
        <p:spPr>
          <a:xfrm>
            <a:off x="914400" y="2541588"/>
            <a:ext cx="5572125" cy="1570037"/>
          </a:xfrm>
          <a:prstGeom prst="rect">
            <a:avLst/>
          </a:prstGeom>
          <a:noFill/>
          <a:ln w="9525">
            <a:noFill/>
          </a:ln>
        </p:spPr>
        <p:txBody>
          <a:bodyPr>
            <a:spAutoFit/>
          </a:bodyPr>
          <a:p>
            <a:r>
              <a:rPr lang="zh-CN" altLang="en-US" sz="2400" b="1" dirty="0">
                <a:latin typeface="华文楷体" panose="02010600040101010101" pitchFamily="2" charset="-122"/>
                <a:ea typeface="华文楷体" panose="02010600040101010101" pitchFamily="2" charset="-122"/>
              </a:rPr>
              <a:t>因为甲、乙都是在</a:t>
            </a:r>
            <a:r>
              <a:rPr lang="en-US" altLang="zh-CN" sz="2400" b="1" dirty="0">
                <a:latin typeface="华文楷体" panose="02010600040101010101" pitchFamily="2" charset="-122"/>
                <a:ea typeface="华文楷体" panose="02010600040101010101" pitchFamily="2" charset="-122"/>
              </a:rPr>
              <a:t>0</a:t>
            </a:r>
            <a:r>
              <a:rPr lang="zh-CN" altLang="en-US" sz="2400" b="1" dirty="0">
                <a:latin typeface="华文楷体" panose="02010600040101010101" pitchFamily="2" charset="-122"/>
                <a:ea typeface="华文楷体" panose="02010600040101010101" pitchFamily="2" charset="-122"/>
              </a:rPr>
              <a:t>至</a:t>
            </a:r>
            <a:r>
              <a:rPr lang="en-US" altLang="zh-CN" sz="2400" b="1" dirty="0">
                <a:latin typeface="华文楷体" panose="02010600040101010101" pitchFamily="2" charset="-122"/>
                <a:ea typeface="华文楷体" panose="02010600040101010101" pitchFamily="2" charset="-122"/>
              </a:rPr>
              <a:t>60min</a:t>
            </a:r>
            <a:r>
              <a:rPr lang="zh-CN" altLang="en-US" sz="2400" b="1" dirty="0">
                <a:latin typeface="华文楷体" panose="02010600040101010101" pitchFamily="2" charset="-122"/>
                <a:ea typeface="华文楷体" panose="02010600040101010101" pitchFamily="2" charset="-122"/>
              </a:rPr>
              <a:t>内等可能到达</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由等可能性知这是一个几何概型问题</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样本空间为</a:t>
            </a:r>
            <a:endParaRPr lang="zh-CN" altLang="en-US" sz="2400" dirty="0">
              <a:latin typeface="华文楷体" panose="02010600040101010101" pitchFamily="2" charset="-122"/>
              <a:ea typeface="华文楷体" panose="02010600040101010101" pitchFamily="2" charset="-122"/>
            </a:endParaRPr>
          </a:p>
          <a:p>
            <a:endParaRPr lang="zh-CN" altLang="en-US" sz="24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85"/>
                                        </p:tgtEl>
                                        <p:attrNameLst>
                                          <p:attrName>style.visibility</p:attrName>
                                        </p:attrNameLst>
                                      </p:cBhvr>
                                      <p:to>
                                        <p:strVal val="visible"/>
                                      </p:to>
                                    </p:set>
                                    <p:animEffect transition="in" filter="blinds(horizontal)">
                                      <p:cBhvr>
                                        <p:cTn id="7" dur="500"/>
                                        <p:tgtEl>
                                          <p:spTgt spid="71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5"/>
                                        </p:tgtEl>
                                        <p:attrNameLst>
                                          <p:attrName>style.visibility</p:attrName>
                                        </p:attrNameLst>
                                      </p:cBhvr>
                                      <p:to>
                                        <p:strVal val="visible"/>
                                      </p:to>
                                    </p:set>
                                    <p:animEffect transition="in" filter="wipe(left)">
                                      <p:cBhvr>
                                        <p:cTn id="12" dur="500"/>
                                        <p:tgtEl>
                                          <p:spTgt spid="71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48"/>
                                        </p:tgtEl>
                                        <p:attrNameLst>
                                          <p:attrName>style.visibility</p:attrName>
                                        </p:attrNameLst>
                                      </p:cBhvr>
                                      <p:to>
                                        <p:strVal val="visible"/>
                                      </p:to>
                                    </p:set>
                                    <p:animEffect transition="in" filter="wipe(left)">
                                      <p:cBhvr>
                                        <p:cTn id="17" dur="500"/>
                                        <p:tgtEl>
                                          <p:spTgt spid="2154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507"/>
                                        </p:tgtEl>
                                        <p:attrNameLst>
                                          <p:attrName>style.visibility</p:attrName>
                                        </p:attrNameLst>
                                      </p:cBhvr>
                                      <p:to>
                                        <p:strVal val="visible"/>
                                      </p:to>
                                    </p:set>
                                    <p:animEffect transition="in" filter="slide(fromBottom)">
                                      <p:cBhvr>
                                        <p:cTn id="22" dur="500"/>
                                        <p:tgtEl>
                                          <p:spTgt spid="215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out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out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21524"/>
                                        </p:tgtEl>
                                        <p:attrNameLst>
                                          <p:attrName>style.visibility</p:attrName>
                                        </p:attrNameLst>
                                      </p:cBhvr>
                                      <p:to>
                                        <p:strVal val="visible"/>
                                      </p:to>
                                    </p:set>
                                    <p:animEffect transition="in" filter="barn(outHorizontal)">
                                      <p:cBhvr>
                                        <p:cTn id="42" dur="500"/>
                                        <p:tgtEl>
                                          <p:spTgt spid="21524"/>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1508"/>
                                        </p:tgtEl>
                                        <p:attrNameLst>
                                          <p:attrName>style.visibility</p:attrName>
                                        </p:attrNameLst>
                                      </p:cBhvr>
                                      <p:to>
                                        <p:strVal val="visible"/>
                                      </p:to>
                                    </p:set>
                                    <p:animEffect transition="in" filter="slide(fromBottom)">
                                      <p:cBhvr>
                                        <p:cTn id="47" dur="500"/>
                                        <p:tgtEl>
                                          <p:spTgt spid="21508"/>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1509"/>
                                        </p:tgtEl>
                                        <p:attrNameLst>
                                          <p:attrName>style.visibility</p:attrName>
                                        </p:attrNameLst>
                                      </p:cBhvr>
                                      <p:to>
                                        <p:strVal val="visible"/>
                                      </p:to>
                                    </p:set>
                                    <p:animEffect transition="in" filter="slide(fromBottom)">
                                      <p:cBhvr>
                                        <p:cTn id="52" dur="500"/>
                                        <p:tgtEl>
                                          <p:spTgt spid="21509"/>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1510"/>
                                        </p:tgtEl>
                                        <p:attrNameLst>
                                          <p:attrName>style.visibility</p:attrName>
                                        </p:attrNameLst>
                                      </p:cBhvr>
                                      <p:to>
                                        <p:strVal val="visible"/>
                                      </p:to>
                                    </p:set>
                                    <p:animEffect transition="in" filter="slide(fromBottom)">
                                      <p:cBhvr>
                                        <p:cTn id="57" dur="500"/>
                                        <p:tgtEl>
                                          <p:spTgt spid="21510"/>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42" fill="hold" nodeType="clickEffect">
                                  <p:stCondLst>
                                    <p:cond delay="0"/>
                                  </p:stCondLst>
                                  <p:childTnLst>
                                    <p:set>
                                      <p:cBhvr>
                                        <p:cTn id="61" dur="1" fill="hold">
                                          <p:stCondLst>
                                            <p:cond delay="0"/>
                                          </p:stCondLst>
                                        </p:cTn>
                                        <p:tgtEl>
                                          <p:spTgt spid="21528"/>
                                        </p:tgtEl>
                                        <p:attrNameLst>
                                          <p:attrName>style.visibility</p:attrName>
                                        </p:attrNameLst>
                                      </p:cBhvr>
                                      <p:to>
                                        <p:strVal val="visible"/>
                                      </p:to>
                                    </p:set>
                                    <p:animEffect transition="in" filter="barn(outHorizontal)">
                                      <p:cBhvr>
                                        <p:cTn id="62" dur="500"/>
                                        <p:tgtEl>
                                          <p:spTgt spid="21528"/>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42" fill="hold" nodeType="clickEffect">
                                  <p:stCondLst>
                                    <p:cond delay="0"/>
                                  </p:stCondLst>
                                  <p:childTnLst>
                                    <p:set>
                                      <p:cBhvr>
                                        <p:cTn id="66" dur="1" fill="hold">
                                          <p:stCondLst>
                                            <p:cond delay="0"/>
                                          </p:stCondLst>
                                        </p:cTn>
                                        <p:tgtEl>
                                          <p:spTgt spid="21529"/>
                                        </p:tgtEl>
                                        <p:attrNameLst>
                                          <p:attrName>style.visibility</p:attrName>
                                        </p:attrNameLst>
                                      </p:cBhvr>
                                      <p:to>
                                        <p:strVal val="visible"/>
                                      </p:to>
                                    </p:set>
                                    <p:animEffect transition="in" filter="barn(outHorizontal)">
                                      <p:cBhvr>
                                        <p:cTn id="67" dur="500"/>
                                        <p:tgtEl>
                                          <p:spTgt spid="21529"/>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21532"/>
                                        </p:tgtEl>
                                        <p:attrNameLst>
                                          <p:attrName>style.visibility</p:attrName>
                                        </p:attrNameLst>
                                      </p:cBhvr>
                                      <p:to>
                                        <p:strVal val="visible"/>
                                      </p:to>
                                    </p:set>
                                    <p:animEffect transition="in" filter="barn(outHorizontal)">
                                      <p:cBhvr>
                                        <p:cTn id="72" dur="500"/>
                                        <p:tgtEl>
                                          <p:spTgt spid="21532"/>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21511"/>
                                        </p:tgtEl>
                                        <p:attrNameLst>
                                          <p:attrName>style.visibility</p:attrName>
                                        </p:attrNameLst>
                                      </p:cBhvr>
                                      <p:to>
                                        <p:strVal val="visible"/>
                                      </p:to>
                                    </p:set>
                                    <p:animEffect transition="in" filter="slide(fromBottom)">
                                      <p:cBhvr>
                                        <p:cTn id="77" dur="500"/>
                                        <p:tgtEl>
                                          <p:spTgt spid="21511"/>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nodeType="clickEffect">
                                  <p:stCondLst>
                                    <p:cond delay="0"/>
                                  </p:stCondLst>
                                  <p:childTnLst>
                                    <p:set>
                                      <p:cBhvr>
                                        <p:cTn id="81" dur="1" fill="hold">
                                          <p:stCondLst>
                                            <p:cond delay="0"/>
                                          </p:stCondLst>
                                        </p:cTn>
                                        <p:tgtEl>
                                          <p:spTgt spid="21512"/>
                                        </p:tgtEl>
                                        <p:attrNameLst>
                                          <p:attrName>style.visibility</p:attrName>
                                        </p:attrNameLst>
                                      </p:cBhvr>
                                      <p:to>
                                        <p:strVal val="visible"/>
                                      </p:to>
                                    </p:set>
                                    <p:animEffect transition="in" filter="slide(fromBottom)">
                                      <p:cBhvr>
                                        <p:cTn id="82" dur="500"/>
                                        <p:tgtEl>
                                          <p:spTgt spid="21512"/>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nodeType="clickEffect">
                                  <p:stCondLst>
                                    <p:cond delay="0"/>
                                  </p:stCondLst>
                                  <p:childTnLst>
                                    <p:set>
                                      <p:cBhvr>
                                        <p:cTn id="86" dur="1" fill="hold">
                                          <p:stCondLst>
                                            <p:cond delay="0"/>
                                          </p:stCondLst>
                                        </p:cTn>
                                        <p:tgtEl>
                                          <p:spTgt spid="21513"/>
                                        </p:tgtEl>
                                        <p:attrNameLst>
                                          <p:attrName>style.visibility</p:attrName>
                                        </p:attrNameLst>
                                      </p:cBhvr>
                                      <p:to>
                                        <p:strVal val="visible"/>
                                      </p:to>
                                    </p:set>
                                    <p:animEffect transition="in" filter="slide(fromBottom)">
                                      <p:cBhvr>
                                        <p:cTn id="87" dur="500"/>
                                        <p:tgtEl>
                                          <p:spTgt spid="21513"/>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nodeType="clickEffect">
                                  <p:stCondLst>
                                    <p:cond delay="0"/>
                                  </p:stCondLst>
                                  <p:childTnLst>
                                    <p:set>
                                      <p:cBhvr>
                                        <p:cTn id="91" dur="1" fill="hold">
                                          <p:stCondLst>
                                            <p:cond delay="0"/>
                                          </p:stCondLst>
                                        </p:cTn>
                                        <p:tgtEl>
                                          <p:spTgt spid="21514"/>
                                        </p:tgtEl>
                                        <p:attrNameLst>
                                          <p:attrName>style.visibility</p:attrName>
                                        </p:attrNameLst>
                                      </p:cBhvr>
                                      <p:to>
                                        <p:strVal val="visible"/>
                                      </p:to>
                                    </p:set>
                                    <p:animEffect transition="in" filter="slide(fromBottom)">
                                      <p:cBhvr>
                                        <p:cTn id="92" dur="500"/>
                                        <p:tgtEl>
                                          <p:spTgt spid="21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P spid="21507" grpId="0"/>
      <p:bldP spid="21509" grpId="0"/>
      <p:bldP spid="21511" grpId="0"/>
      <p:bldP spid="21524" grpId="0"/>
      <p:bldP spid="21532" grpId="0"/>
      <p:bldP spid="7185" grpId="0"/>
      <p:bldP spid="21548" grpId="0"/>
      <p:bldP spid="3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3"/>
          <p:cNvSpPr/>
          <p:nvPr/>
        </p:nvSpPr>
        <p:spPr>
          <a:xfrm>
            <a:off x="179388" y="1196975"/>
            <a:ext cx="8748712" cy="829945"/>
          </a:xfrm>
          <a:prstGeom prst="rect">
            <a:avLst/>
          </a:prstGeom>
          <a:noFill/>
          <a:ln w="9525">
            <a:noFill/>
          </a:ln>
        </p:spPr>
        <p:txBody>
          <a:bodyPr>
            <a:spAutoFit/>
          </a:bodyPr>
          <a:p>
            <a:r>
              <a:rPr lang="en-US" altLang="zh-CN" sz="2000" dirty="0">
                <a:latin typeface="Arial" panose="020B0604020202020204" pitchFamily="34" charset="0"/>
                <a:ea typeface="黑体" panose="02010609060101010101" pitchFamily="49" charset="-122"/>
              </a:rPr>
              <a:t> </a:t>
            </a:r>
            <a:r>
              <a:rPr lang="zh-CN" altLang="en-US" sz="2400" b="1" dirty="0">
                <a:solidFill>
                  <a:srgbClr val="0000FF"/>
                </a:solidFill>
                <a:latin typeface="华文楷体" panose="02010600040101010101" pitchFamily="2" charset="-122"/>
                <a:ea typeface="华文楷体" panose="02010600040101010101" pitchFamily="2" charset="-122"/>
              </a:rPr>
              <a:t>解</a:t>
            </a:r>
            <a:r>
              <a:rPr lang="zh-CN" altLang="en-US" b="1" dirty="0">
                <a:latin typeface="楷体_GB2312" pitchFamily="49" charset="-122"/>
                <a:ea typeface="楷体_GB2312" pitchFamily="49" charset="-122"/>
              </a:rPr>
              <a:t>  </a:t>
            </a:r>
            <a:r>
              <a:rPr lang="zh-CN" altLang="en-US" sz="2400" b="1" dirty="0">
                <a:latin typeface="华文楷体" panose="02010600040101010101" pitchFamily="2" charset="-122"/>
                <a:ea typeface="华文楷体" panose="02010600040101010101" pitchFamily="2" charset="-122"/>
              </a:rPr>
              <a:t>设两个数分别为</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a:latin typeface="华文楷体" panose="02010600040101010101" pitchFamily="2" charset="-122"/>
                <a:ea typeface="华文楷体" panose="02010600040101010101" pitchFamily="2" charset="-122"/>
              </a:rPr>
              <a:t>, </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 y</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latin typeface="华文楷体" panose="02010600040101010101" pitchFamily="2" charset="-122"/>
                <a:ea typeface="华文楷体" panose="02010600040101010101" pitchFamily="2" charset="-122"/>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 0≤</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y</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latin typeface="华文楷体" panose="02010600040101010101" pitchFamily="2" charset="-122"/>
                <a:ea typeface="华文楷体" panose="02010600040101010101" pitchFamily="2" charset="-122"/>
              </a:rPr>
              <a:t>为平面上一点</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所有点的集合构成样本空间</a:t>
            </a:r>
            <a:r>
              <a:rPr lang="zh-CN" altLang="en-US" sz="2400" b="1" i="1" dirty="0">
                <a:latin typeface="Times New Roman" panose="02020603050405020304" pitchFamily="18" charset="0"/>
                <a:ea typeface="华文楷体" panose="02010600040101010101" pitchFamily="2" charset="-122"/>
                <a:cs typeface="Times New Roman" panose="02020603050405020304" pitchFamily="18" charset="0"/>
              </a:rPr>
              <a:t> </a:t>
            </a:r>
            <a:r>
              <a:rPr lang="el-GR" altLang="zh-CN" sz="2400" b="1" i="1" dirty="0">
                <a:latin typeface="Times New Roman" panose="02020603050405020304" pitchFamily="18" charset="0"/>
                <a:ea typeface="华文楷体" panose="02010600040101010101" pitchFamily="2" charset="-122"/>
                <a:cs typeface="Times New Roman" panose="02020603050405020304" pitchFamily="18" charset="0"/>
              </a:rPr>
              <a:t>Ω</a:t>
            </a:r>
            <a:r>
              <a:rPr lang="zh-CN" altLang="en-US" sz="2400" b="1" i="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华文楷体" panose="02010600040101010101" pitchFamily="2" charset="-122"/>
                <a:ea typeface="华文楷体" panose="02010600040101010101" pitchFamily="2" charset="-122"/>
              </a:rPr>
              <a:t>即图中的正方形区域</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其面积为 </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S</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Rectangle 12"/>
          <p:cNvSpPr/>
          <p:nvPr/>
        </p:nvSpPr>
        <p:spPr>
          <a:xfrm>
            <a:off x="179388" y="2492375"/>
            <a:ext cx="8280400" cy="830263"/>
          </a:xfrm>
          <a:prstGeom prst="rect">
            <a:avLst/>
          </a:prstGeom>
          <a:noFill/>
          <a:ln w="9525">
            <a:noFill/>
          </a:ln>
        </p:spPr>
        <p:txBody>
          <a:bodyPr>
            <a:spAutoFit/>
          </a:bodyPr>
          <a:p>
            <a:pPr algn="just"/>
            <a:r>
              <a:rPr lang="zh-CN" altLang="en-US" sz="2400" b="1" dirty="0">
                <a:latin typeface="华文楷体" panose="02010600040101010101" pitchFamily="2" charset="-122"/>
                <a:ea typeface="华文楷体" panose="02010600040101010101" pitchFamily="2" charset="-122"/>
              </a:rPr>
              <a:t>设</a:t>
            </a:r>
            <a:r>
              <a:rPr lang="en-US" altLang="zh-CN" sz="2400" b="1" i="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表示事件“两数之积大于</a:t>
            </a:r>
            <a:r>
              <a:rPr lang="en-US" altLang="zh-CN" sz="2400" b="1" dirty="0">
                <a:latin typeface="华文楷体" panose="02010600040101010101" pitchFamily="2" charset="-122"/>
                <a:ea typeface="华文楷体" panose="02010600040101010101" pitchFamily="2" charset="-122"/>
              </a:rPr>
              <a:t>2/9,</a:t>
            </a:r>
            <a:r>
              <a:rPr lang="zh-CN" altLang="en-US" sz="2400" b="1" dirty="0">
                <a:latin typeface="华文楷体" panose="02010600040101010101" pitchFamily="2" charset="-122"/>
                <a:ea typeface="华文楷体" panose="02010600040101010101" pitchFamily="2" charset="-122"/>
              </a:rPr>
              <a:t> 之和不大于</a:t>
            </a:r>
            <a:r>
              <a:rPr lang="en-US" altLang="zh-CN" sz="2400" b="1" dirty="0">
                <a:latin typeface="华文楷体" panose="02010600040101010101" pitchFamily="2" charset="-122"/>
                <a:ea typeface="华文楷体" panose="02010600040101010101" pitchFamily="2" charset="-122"/>
              </a:rPr>
              <a:t>1”, </a:t>
            </a:r>
            <a:r>
              <a:rPr lang="zh-CN" altLang="en-US" sz="2400" b="1" dirty="0">
                <a:latin typeface="华文楷体" panose="02010600040101010101" pitchFamily="2" charset="-122"/>
                <a:ea typeface="华文楷体" panose="02010600040101010101" pitchFamily="2" charset="-122"/>
              </a:rPr>
              <a:t>即表示图中阴影部分</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其面积为                                               </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4" name="Object 16"/>
          <p:cNvGraphicFramePr/>
          <p:nvPr/>
        </p:nvGraphicFramePr>
        <p:xfrm>
          <a:off x="1116013" y="3592513"/>
          <a:ext cx="4176712" cy="773112"/>
        </p:xfrm>
        <a:graphic>
          <a:graphicData uri="http://schemas.openxmlformats.org/presentationml/2006/ole">
            <mc:AlternateContent xmlns:mc="http://schemas.openxmlformats.org/markup-compatibility/2006">
              <mc:Choice xmlns:v="urn:schemas-microsoft-com:vml" Requires="v">
                <p:oleObj spid="_x0000_s3076" name="" r:id="rId1" imgW="2006600" imgH="368300" progId="Equation.3">
                  <p:embed/>
                </p:oleObj>
              </mc:Choice>
              <mc:Fallback>
                <p:oleObj name="" r:id="rId1" imgW="2006600" imgH="368300" progId="Equation.3">
                  <p:embed/>
                  <p:pic>
                    <p:nvPicPr>
                      <p:cNvPr id="0" name="图片 3075"/>
                      <p:cNvPicPr/>
                      <p:nvPr/>
                    </p:nvPicPr>
                    <p:blipFill>
                      <a:blip r:embed="rId2"/>
                      <a:stretch>
                        <a:fillRect/>
                      </a:stretch>
                    </p:blipFill>
                    <p:spPr>
                      <a:xfrm>
                        <a:off x="1116013" y="3592513"/>
                        <a:ext cx="4176712" cy="773112"/>
                      </a:xfrm>
                      <a:prstGeom prst="rect">
                        <a:avLst/>
                      </a:prstGeom>
                      <a:noFill/>
                      <a:ln w="38100">
                        <a:noFill/>
                        <a:miter/>
                      </a:ln>
                    </p:spPr>
                  </p:pic>
                </p:oleObj>
              </mc:Fallback>
            </mc:AlternateContent>
          </a:graphicData>
        </a:graphic>
      </p:graphicFrame>
      <p:sp>
        <p:nvSpPr>
          <p:cNvPr id="15" name="Rectangle 18"/>
          <p:cNvSpPr/>
          <p:nvPr/>
        </p:nvSpPr>
        <p:spPr>
          <a:xfrm>
            <a:off x="323850" y="4221163"/>
            <a:ext cx="3635375" cy="461962"/>
          </a:xfrm>
          <a:prstGeom prst="rect">
            <a:avLst/>
          </a:prstGeom>
          <a:noFill/>
          <a:ln w="9525">
            <a:noFill/>
          </a:ln>
        </p:spPr>
        <p:txBody>
          <a:bodyPr>
            <a:spAutoFit/>
          </a:bodyPr>
          <a:p>
            <a:pPr algn="just"/>
            <a:r>
              <a:rPr lang="zh-CN" altLang="en-US" sz="2400" b="1" dirty="0">
                <a:latin typeface="华文楷体" panose="02010600040101010101" pitchFamily="2" charset="-122"/>
                <a:ea typeface="华文楷体" panose="02010600040101010101" pitchFamily="2" charset="-122"/>
              </a:rPr>
              <a:t>因此</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6" name="Object 19"/>
          <p:cNvGraphicFramePr/>
          <p:nvPr/>
        </p:nvGraphicFramePr>
        <p:xfrm>
          <a:off x="1135063" y="4914900"/>
          <a:ext cx="3128962" cy="857250"/>
        </p:xfrm>
        <a:graphic>
          <a:graphicData uri="http://schemas.openxmlformats.org/presentationml/2006/ole">
            <mc:AlternateContent xmlns:mc="http://schemas.openxmlformats.org/markup-compatibility/2006">
              <mc:Choice xmlns:v="urn:schemas-microsoft-com:vml" Requires="v">
                <p:oleObj spid="_x0000_s3077" name="" r:id="rId3" imgW="1447165" imgH="393700" progId="Equation.DSMT4">
                  <p:embed/>
                </p:oleObj>
              </mc:Choice>
              <mc:Fallback>
                <p:oleObj name="" r:id="rId3" imgW="1447165" imgH="393700" progId="Equation.DSMT4">
                  <p:embed/>
                  <p:pic>
                    <p:nvPicPr>
                      <p:cNvPr id="0" name="图片 3076"/>
                      <p:cNvPicPr/>
                      <p:nvPr/>
                    </p:nvPicPr>
                    <p:blipFill>
                      <a:blip r:embed="rId4"/>
                      <a:stretch>
                        <a:fillRect/>
                      </a:stretch>
                    </p:blipFill>
                    <p:spPr>
                      <a:xfrm>
                        <a:off x="1135063" y="4914900"/>
                        <a:ext cx="3128962" cy="857250"/>
                      </a:xfrm>
                      <a:prstGeom prst="rect">
                        <a:avLst/>
                      </a:prstGeom>
                      <a:noFill/>
                      <a:ln w="38100">
                        <a:noFill/>
                        <a:miter/>
                      </a:ln>
                    </p:spPr>
                  </p:pic>
                </p:oleObj>
              </mc:Fallback>
            </mc:AlternateContent>
          </a:graphicData>
        </a:graphic>
      </p:graphicFrame>
      <p:sp>
        <p:nvSpPr>
          <p:cNvPr id="17" name="Rectangle 42"/>
          <p:cNvSpPr/>
          <p:nvPr/>
        </p:nvSpPr>
        <p:spPr>
          <a:xfrm>
            <a:off x="144463" y="333375"/>
            <a:ext cx="8748712" cy="829945"/>
          </a:xfrm>
          <a:prstGeom prst="rect">
            <a:avLst/>
          </a:prstGeom>
          <a:noFill/>
          <a:ln w="9525">
            <a:noFill/>
          </a:ln>
        </p:spPr>
        <p:txBody>
          <a:bodyPr>
            <a:spAutoFit/>
          </a:bodyPr>
          <a:p>
            <a:pPr algn="just"/>
            <a:r>
              <a:rPr lang="en-US" altLang="zh-CN" sz="2000" dirty="0">
                <a:latin typeface="Arial" panose="020B0604020202020204" pitchFamily="34" charset="0"/>
                <a:ea typeface="黑体" panose="02010609060101010101" pitchFamily="49" charset="-122"/>
              </a:rPr>
              <a:t> </a:t>
            </a:r>
            <a:r>
              <a:rPr lang="zh-CN" altLang="en-US" sz="2400" b="1" dirty="0">
                <a:solidFill>
                  <a:srgbClr val="0000FF"/>
                </a:solidFill>
                <a:latin typeface="华文楷体" panose="02010600040101010101" pitchFamily="2" charset="-122"/>
                <a:ea typeface="华文楷体" panose="02010600040101010101" pitchFamily="2" charset="-122"/>
                <a:sym typeface="+mn-ea"/>
              </a:rPr>
              <a:t>例</a:t>
            </a:r>
            <a:r>
              <a:rPr lang="en-US" altLang="zh-CN" sz="2400" b="1" dirty="0">
                <a:solidFill>
                  <a:srgbClr val="0000FF"/>
                </a:solidFill>
                <a:latin typeface="华文楷体" panose="02010600040101010101" pitchFamily="2" charset="-122"/>
                <a:ea typeface="华文楷体" panose="02010600040101010101" pitchFamily="2" charset="-122"/>
                <a:sym typeface="+mn-ea"/>
              </a:rPr>
              <a:t>1.2.15</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任取两个不大于</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的正数</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试求其积大于</a:t>
            </a:r>
            <a:r>
              <a:rPr lang="en-US" altLang="zh-CN" sz="2400" b="1" dirty="0">
                <a:latin typeface="华文楷体" panose="02010600040101010101" pitchFamily="2" charset="-122"/>
                <a:ea typeface="华文楷体" panose="02010600040101010101" pitchFamily="2" charset="-122"/>
              </a:rPr>
              <a:t>2/9, </a:t>
            </a:r>
            <a:r>
              <a:rPr lang="zh-CN" altLang="en-US" sz="2400" b="1" dirty="0">
                <a:latin typeface="华文楷体" panose="02010600040101010101" pitchFamily="2" charset="-122"/>
                <a:ea typeface="华文楷体" panose="02010600040101010101" pitchFamily="2" charset="-122"/>
              </a:rPr>
              <a:t>且其和不大于</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的概率．</a:t>
            </a:r>
            <a:endParaRPr lang="zh-CN" altLang="en-US" sz="2400" b="1" dirty="0">
              <a:latin typeface="华文楷体" panose="02010600040101010101" pitchFamily="2" charset="-122"/>
              <a:ea typeface="华文楷体" panose="02010600040101010101" pitchFamily="2" charset="-122"/>
            </a:endParaRPr>
          </a:p>
        </p:txBody>
      </p:sp>
      <p:grpSp>
        <p:nvGrpSpPr>
          <p:cNvPr id="2" name="Group 46"/>
          <p:cNvGrpSpPr/>
          <p:nvPr/>
        </p:nvGrpSpPr>
        <p:grpSpPr>
          <a:xfrm>
            <a:off x="5634038" y="3500438"/>
            <a:ext cx="3259137" cy="2881312"/>
            <a:chOff x="3549" y="2205"/>
            <a:chExt cx="2053" cy="1815"/>
          </a:xfrm>
        </p:grpSpPr>
        <p:sp>
          <p:nvSpPr>
            <p:cNvPr id="8201" name="Line 23"/>
            <p:cNvSpPr/>
            <p:nvPr/>
          </p:nvSpPr>
          <p:spPr>
            <a:xfrm>
              <a:off x="3549" y="3700"/>
              <a:ext cx="1815" cy="0"/>
            </a:xfrm>
            <a:prstGeom prst="line">
              <a:avLst/>
            </a:prstGeom>
            <a:ln w="9525" cap="flat" cmpd="sng">
              <a:solidFill>
                <a:srgbClr val="000000"/>
              </a:solidFill>
              <a:prstDash val="solid"/>
              <a:headEnd type="none" w="med" len="med"/>
              <a:tailEnd type="triangle" w="sm" len="sm"/>
            </a:ln>
          </p:spPr>
        </p:sp>
        <p:sp>
          <p:nvSpPr>
            <p:cNvPr id="8202" name="Line 24"/>
            <p:cNvSpPr/>
            <p:nvPr/>
          </p:nvSpPr>
          <p:spPr>
            <a:xfrm flipV="1">
              <a:off x="3782" y="2353"/>
              <a:ext cx="0" cy="1601"/>
            </a:xfrm>
            <a:prstGeom prst="line">
              <a:avLst/>
            </a:prstGeom>
            <a:ln w="9525" cap="flat" cmpd="sng">
              <a:solidFill>
                <a:srgbClr val="000000"/>
              </a:solidFill>
              <a:prstDash val="solid"/>
              <a:headEnd type="none" w="med" len="med"/>
              <a:tailEnd type="triangle" w="sm" len="sm"/>
            </a:ln>
          </p:spPr>
        </p:sp>
        <p:sp>
          <p:nvSpPr>
            <p:cNvPr id="8203" name="Text Box 25"/>
            <p:cNvSpPr txBox="1"/>
            <p:nvPr/>
          </p:nvSpPr>
          <p:spPr>
            <a:xfrm>
              <a:off x="3560" y="3673"/>
              <a:ext cx="363" cy="301"/>
            </a:xfrm>
            <a:prstGeom prst="rect">
              <a:avLst/>
            </a:prstGeom>
            <a:noFill/>
            <a:ln w="9525">
              <a:noFill/>
            </a:ln>
          </p:spPr>
          <p:txBody>
            <a:bodyPr/>
            <a:p>
              <a:pPr algn="just"/>
              <a:r>
                <a:rPr lang="en-US" altLang="zh-CN" sz="2000" dirty="0">
                  <a:latin typeface="Arial" panose="020B0604020202020204" pitchFamily="34" charset="0"/>
                  <a:ea typeface="宋体" panose="02010600030101010101" pitchFamily="2" charset="-122"/>
                </a:rPr>
                <a:t>O</a:t>
              </a:r>
              <a:endParaRPr lang="en-US" altLang="zh-CN" sz="2000" dirty="0">
                <a:latin typeface="Arial" panose="020B0604020202020204" pitchFamily="34" charset="0"/>
                <a:ea typeface="宋体" panose="02010600030101010101" pitchFamily="2" charset="-122"/>
              </a:endParaRPr>
            </a:p>
            <a:p>
              <a:pPr eaLnBrk="0" hangingPunct="0"/>
              <a:endParaRPr lang="en-US" altLang="zh-CN" sz="2000" dirty="0">
                <a:latin typeface="Arial" panose="020B0604020202020204" pitchFamily="34" charset="0"/>
                <a:ea typeface="宋体" panose="02010600030101010101" pitchFamily="2" charset="-122"/>
              </a:endParaRPr>
            </a:p>
          </p:txBody>
        </p:sp>
        <p:sp>
          <p:nvSpPr>
            <p:cNvPr id="8204" name="Text Box 26"/>
            <p:cNvSpPr txBox="1"/>
            <p:nvPr/>
          </p:nvSpPr>
          <p:spPr>
            <a:xfrm>
              <a:off x="3651" y="2205"/>
              <a:ext cx="374" cy="363"/>
            </a:xfrm>
            <a:prstGeom prst="rect">
              <a:avLst/>
            </a:prstGeom>
            <a:noFill/>
            <a:ln w="9525">
              <a:noFill/>
            </a:ln>
          </p:spPr>
          <p:txBody>
            <a:bodyPr/>
            <a:p>
              <a:pPr algn="just"/>
              <a:r>
                <a:rPr lang="en-US" altLang="zh-CN" sz="2000" i="1" dirty="0">
                  <a:latin typeface="Arial" panose="020B0604020202020204" pitchFamily="34" charset="0"/>
                  <a:ea typeface="宋体" panose="02010600030101010101" pitchFamily="2" charset="-122"/>
                </a:rPr>
                <a:t>y</a:t>
              </a:r>
              <a:endParaRPr lang="en-US" altLang="zh-CN" sz="2000" dirty="0">
                <a:latin typeface="Arial" panose="020B0604020202020204" pitchFamily="34" charset="0"/>
                <a:ea typeface="宋体" panose="02010600030101010101" pitchFamily="2" charset="-122"/>
              </a:endParaRPr>
            </a:p>
          </p:txBody>
        </p:sp>
        <p:sp>
          <p:nvSpPr>
            <p:cNvPr id="8205" name="Line 27"/>
            <p:cNvSpPr/>
            <p:nvPr/>
          </p:nvSpPr>
          <p:spPr>
            <a:xfrm>
              <a:off x="3782" y="2501"/>
              <a:ext cx="1210" cy="0"/>
            </a:xfrm>
            <a:prstGeom prst="line">
              <a:avLst/>
            </a:prstGeom>
            <a:ln w="9525" cap="flat" cmpd="sng">
              <a:solidFill>
                <a:srgbClr val="000000"/>
              </a:solidFill>
              <a:prstDash val="solid"/>
              <a:headEnd type="none" w="med" len="med"/>
              <a:tailEnd type="none" w="med" len="med"/>
            </a:ln>
          </p:spPr>
        </p:sp>
        <p:sp>
          <p:nvSpPr>
            <p:cNvPr id="8206" name="Line 28"/>
            <p:cNvSpPr/>
            <p:nvPr/>
          </p:nvSpPr>
          <p:spPr>
            <a:xfrm>
              <a:off x="4992" y="2501"/>
              <a:ext cx="0" cy="1203"/>
            </a:xfrm>
            <a:prstGeom prst="line">
              <a:avLst/>
            </a:prstGeom>
            <a:ln w="9525" cap="flat" cmpd="sng">
              <a:solidFill>
                <a:srgbClr val="000000"/>
              </a:solidFill>
              <a:prstDash val="solid"/>
              <a:headEnd type="none" w="med" len="med"/>
              <a:tailEnd type="none" w="med" len="med"/>
            </a:ln>
          </p:spPr>
        </p:sp>
        <p:sp>
          <p:nvSpPr>
            <p:cNvPr id="8207" name="Line 29"/>
            <p:cNvSpPr/>
            <p:nvPr/>
          </p:nvSpPr>
          <p:spPr>
            <a:xfrm>
              <a:off x="3794" y="2500"/>
              <a:ext cx="1198" cy="1202"/>
            </a:xfrm>
            <a:prstGeom prst="line">
              <a:avLst/>
            </a:prstGeom>
            <a:ln w="9525" cap="flat" cmpd="sng">
              <a:solidFill>
                <a:srgbClr val="000000"/>
              </a:solidFill>
              <a:prstDash val="solid"/>
              <a:headEnd type="none" w="med" len="med"/>
              <a:tailEnd type="none" w="med" len="med"/>
            </a:ln>
          </p:spPr>
        </p:sp>
        <p:sp>
          <p:nvSpPr>
            <p:cNvPr id="8208" name="Arc 30"/>
            <p:cNvSpPr/>
            <p:nvPr/>
          </p:nvSpPr>
          <p:spPr>
            <a:xfrm rot="10274229">
              <a:off x="4037" y="2382"/>
              <a:ext cx="838" cy="1118"/>
            </a:xfrm>
            <a:custGeom>
              <a:avLst/>
              <a:gdLst>
                <a:gd name="txL" fmla="*/ 0 w 21600"/>
                <a:gd name="txT" fmla="*/ 0 h 23282"/>
                <a:gd name="txR" fmla="*/ 21600 w 21600"/>
                <a:gd name="txB" fmla="*/ 23282 h 23282"/>
              </a:gdLst>
              <a:ahLst/>
              <a:cxnLst>
                <a:cxn ang="0">
                  <a:pos x="0" y="0"/>
                </a:cxn>
                <a:cxn ang="0">
                  <a:pos x="0" y="0"/>
                </a:cxn>
                <a:cxn ang="0">
                  <a:pos x="0" y="0"/>
                </a:cxn>
              </a:cxnLst>
              <a:rect l="txL" t="txT" r="txR" b="txB"/>
              <a:pathLst>
                <a:path w="21600" h="23282" fill="none">
                  <a:moveTo>
                    <a:pt x="-1" y="0"/>
                  </a:moveTo>
                  <a:cubicBezTo>
                    <a:pt x="11929" y="0"/>
                    <a:pt x="21600" y="9670"/>
                    <a:pt x="21600" y="21600"/>
                  </a:cubicBezTo>
                  <a:cubicBezTo>
                    <a:pt x="21600" y="22161"/>
                    <a:pt x="21578" y="22722"/>
                    <a:pt x="21534" y="23282"/>
                  </a:cubicBezTo>
                </a:path>
                <a:path w="21600" h="23282" stroke="0">
                  <a:moveTo>
                    <a:pt x="-1" y="0"/>
                  </a:moveTo>
                  <a:cubicBezTo>
                    <a:pt x="11929" y="0"/>
                    <a:pt x="21600" y="9670"/>
                    <a:pt x="21600" y="21600"/>
                  </a:cubicBezTo>
                  <a:cubicBezTo>
                    <a:pt x="21600" y="22161"/>
                    <a:pt x="21578" y="22722"/>
                    <a:pt x="21534" y="23282"/>
                  </a:cubicBezTo>
                  <a:lnTo>
                    <a:pt x="0" y="21600"/>
                  </a:lnTo>
                  <a:close/>
                </a:path>
              </a:pathLst>
            </a:custGeom>
            <a:noFill/>
            <a:ln w="9525" cap="flat" cmpd="sng">
              <a:solidFill>
                <a:srgbClr val="000000"/>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209" name="Line 31"/>
            <p:cNvSpPr/>
            <p:nvPr/>
          </p:nvSpPr>
          <p:spPr>
            <a:xfrm>
              <a:off x="4154" y="2884"/>
              <a:ext cx="71" cy="243"/>
            </a:xfrm>
            <a:prstGeom prst="line">
              <a:avLst/>
            </a:prstGeom>
            <a:ln w="9525" cap="flat" cmpd="sng">
              <a:solidFill>
                <a:srgbClr val="000000"/>
              </a:solidFill>
              <a:prstDash val="solid"/>
              <a:headEnd type="none" w="med" len="med"/>
              <a:tailEnd type="none" w="med" len="med"/>
            </a:ln>
          </p:spPr>
        </p:sp>
        <p:sp>
          <p:nvSpPr>
            <p:cNvPr id="8210" name="Line 32"/>
            <p:cNvSpPr/>
            <p:nvPr/>
          </p:nvSpPr>
          <p:spPr>
            <a:xfrm>
              <a:off x="4286" y="2993"/>
              <a:ext cx="57" cy="248"/>
            </a:xfrm>
            <a:prstGeom prst="line">
              <a:avLst/>
            </a:prstGeom>
            <a:ln w="9525" cap="flat" cmpd="sng">
              <a:solidFill>
                <a:srgbClr val="000000"/>
              </a:solidFill>
              <a:prstDash val="solid"/>
              <a:headEnd type="none" w="med" len="med"/>
              <a:tailEnd type="none" w="med" len="med"/>
            </a:ln>
          </p:spPr>
        </p:sp>
        <p:sp>
          <p:nvSpPr>
            <p:cNvPr id="8211" name="Line 33"/>
            <p:cNvSpPr/>
            <p:nvPr/>
          </p:nvSpPr>
          <p:spPr>
            <a:xfrm>
              <a:off x="4419" y="3121"/>
              <a:ext cx="59" cy="228"/>
            </a:xfrm>
            <a:prstGeom prst="line">
              <a:avLst/>
            </a:prstGeom>
            <a:ln w="9525" cap="flat" cmpd="sng">
              <a:solidFill>
                <a:srgbClr val="000000"/>
              </a:solidFill>
              <a:prstDash val="solid"/>
              <a:headEnd type="none" w="med" len="med"/>
              <a:tailEnd type="none" w="med" len="med"/>
            </a:ln>
          </p:spPr>
        </p:sp>
        <p:sp>
          <p:nvSpPr>
            <p:cNvPr id="8212" name="Line 34"/>
            <p:cNvSpPr/>
            <p:nvPr/>
          </p:nvSpPr>
          <p:spPr>
            <a:xfrm>
              <a:off x="4545" y="3249"/>
              <a:ext cx="45" cy="156"/>
            </a:xfrm>
            <a:prstGeom prst="line">
              <a:avLst/>
            </a:prstGeom>
            <a:ln w="9525" cap="flat" cmpd="sng">
              <a:solidFill>
                <a:srgbClr val="000000"/>
              </a:solidFill>
              <a:prstDash val="solid"/>
              <a:headEnd type="none" w="med" len="med"/>
              <a:tailEnd type="none" w="med" len="med"/>
            </a:ln>
          </p:spPr>
        </p:sp>
        <p:sp>
          <p:nvSpPr>
            <p:cNvPr id="8213" name="Text Box 35"/>
            <p:cNvSpPr txBox="1"/>
            <p:nvPr/>
          </p:nvSpPr>
          <p:spPr>
            <a:xfrm>
              <a:off x="4170" y="2712"/>
              <a:ext cx="742" cy="264"/>
            </a:xfrm>
            <a:prstGeom prst="rect">
              <a:avLst/>
            </a:prstGeom>
            <a:noFill/>
            <a:ln w="9525">
              <a:noFill/>
            </a:ln>
          </p:spPr>
          <p:txBody>
            <a:bodyPr/>
            <a:p>
              <a:pPr algn="just"/>
              <a:r>
                <a:rPr lang="en-US" altLang="zh-CN" sz="2000" i="1" dirty="0">
                  <a:latin typeface="Arial" panose="020B0604020202020204" pitchFamily="34" charset="0"/>
                  <a:ea typeface="宋体" panose="02010600030101010101" pitchFamily="2" charset="-122"/>
                </a:rPr>
                <a:t>x</a:t>
              </a:r>
              <a:r>
                <a:rPr lang="en-US" altLang="zh-CN" sz="2000" dirty="0">
                  <a:latin typeface="Arial" panose="020B0604020202020204" pitchFamily="34" charset="0"/>
                  <a:ea typeface="宋体" panose="02010600030101010101" pitchFamily="2" charset="-122"/>
                </a:rPr>
                <a:t>+</a:t>
              </a:r>
              <a:r>
                <a:rPr lang="en-US" altLang="zh-CN" sz="2000" i="1" dirty="0">
                  <a:latin typeface="Arial" panose="020B0604020202020204" pitchFamily="34" charset="0"/>
                  <a:ea typeface="宋体" panose="02010600030101010101" pitchFamily="2" charset="-122"/>
                </a:rPr>
                <a:t>y</a:t>
              </a:r>
              <a:r>
                <a:rPr lang="en-US" altLang="zh-CN" sz="2000" dirty="0">
                  <a:latin typeface="Arial" panose="020B0604020202020204" pitchFamily="34" charset="0"/>
                  <a:ea typeface="宋体" panose="02010600030101010101" pitchFamily="2" charset="-122"/>
                </a:rPr>
                <a:t>=1</a:t>
              </a:r>
              <a:endParaRPr lang="en-US" altLang="zh-CN" sz="2000" dirty="0">
                <a:latin typeface="Arial" panose="020B0604020202020204" pitchFamily="34" charset="0"/>
                <a:ea typeface="宋体" panose="02010600030101010101" pitchFamily="2" charset="-122"/>
              </a:endParaRPr>
            </a:p>
          </p:txBody>
        </p:sp>
        <p:sp>
          <p:nvSpPr>
            <p:cNvPr id="8214" name="Text Box 36"/>
            <p:cNvSpPr txBox="1"/>
            <p:nvPr/>
          </p:nvSpPr>
          <p:spPr>
            <a:xfrm>
              <a:off x="3969" y="3220"/>
              <a:ext cx="789" cy="346"/>
            </a:xfrm>
            <a:prstGeom prst="rect">
              <a:avLst/>
            </a:prstGeom>
            <a:noFill/>
            <a:ln w="9525">
              <a:noFill/>
            </a:ln>
          </p:spPr>
          <p:txBody>
            <a:bodyPr/>
            <a:p>
              <a:pPr algn="just"/>
              <a:r>
                <a:rPr lang="en-US" altLang="zh-CN" sz="2000" i="1" dirty="0">
                  <a:latin typeface="Arial" panose="020B0604020202020204" pitchFamily="34" charset="0"/>
                  <a:ea typeface="宋体" panose="02010600030101010101" pitchFamily="2" charset="-122"/>
                </a:rPr>
                <a:t>xy</a:t>
              </a:r>
              <a:r>
                <a:rPr lang="en-US" altLang="zh-CN" sz="2000" dirty="0">
                  <a:latin typeface="Arial" panose="020B0604020202020204" pitchFamily="34" charset="0"/>
                  <a:ea typeface="宋体" panose="02010600030101010101" pitchFamily="2" charset="-122"/>
                </a:rPr>
                <a:t>=2/9</a:t>
              </a:r>
              <a:endParaRPr lang="en-US" altLang="zh-CN" sz="2000" dirty="0">
                <a:latin typeface="Arial" panose="020B0604020202020204" pitchFamily="34" charset="0"/>
                <a:ea typeface="宋体" panose="02010600030101010101" pitchFamily="2" charset="-122"/>
              </a:endParaRPr>
            </a:p>
          </p:txBody>
        </p:sp>
        <p:sp>
          <p:nvSpPr>
            <p:cNvPr id="8215" name="Text Box 37"/>
            <p:cNvSpPr txBox="1"/>
            <p:nvPr/>
          </p:nvSpPr>
          <p:spPr>
            <a:xfrm>
              <a:off x="3923" y="3686"/>
              <a:ext cx="516" cy="334"/>
            </a:xfrm>
            <a:prstGeom prst="rect">
              <a:avLst/>
            </a:prstGeom>
            <a:noFill/>
            <a:ln w="9525">
              <a:noFill/>
            </a:ln>
          </p:spPr>
          <p:txBody>
            <a:bodyPr/>
            <a:p>
              <a:pPr algn="just"/>
              <a:r>
                <a:rPr lang="en-US" altLang="zh-CN" sz="2000" dirty="0">
                  <a:latin typeface="Arial" panose="020B0604020202020204" pitchFamily="34" charset="0"/>
                  <a:ea typeface="宋体" panose="02010600030101010101" pitchFamily="2" charset="-122"/>
                </a:rPr>
                <a:t>1/3</a:t>
              </a:r>
              <a:endParaRPr lang="en-US" altLang="zh-CN" sz="2000" dirty="0">
                <a:latin typeface="Arial" panose="020B0604020202020204" pitchFamily="34" charset="0"/>
                <a:ea typeface="宋体" panose="02010600030101010101" pitchFamily="2" charset="-122"/>
              </a:endParaRPr>
            </a:p>
          </p:txBody>
        </p:sp>
        <p:sp>
          <p:nvSpPr>
            <p:cNvPr id="8216" name="Text Box 39"/>
            <p:cNvSpPr txBox="1"/>
            <p:nvPr/>
          </p:nvSpPr>
          <p:spPr>
            <a:xfrm>
              <a:off x="4604" y="3657"/>
              <a:ext cx="516" cy="334"/>
            </a:xfrm>
            <a:prstGeom prst="rect">
              <a:avLst/>
            </a:prstGeom>
            <a:noFill/>
            <a:ln w="9525">
              <a:noFill/>
            </a:ln>
          </p:spPr>
          <p:txBody>
            <a:bodyPr/>
            <a:p>
              <a:pPr algn="just"/>
              <a:r>
                <a:rPr lang="en-US" altLang="zh-CN" sz="2000" dirty="0">
                  <a:latin typeface="Arial" panose="020B0604020202020204" pitchFamily="34" charset="0"/>
                  <a:ea typeface="宋体" panose="02010600030101010101" pitchFamily="2" charset="-122"/>
                </a:rPr>
                <a:t>2/3</a:t>
              </a:r>
              <a:endParaRPr lang="en-US" altLang="zh-CN" sz="2000" dirty="0">
                <a:latin typeface="Arial" panose="020B0604020202020204" pitchFamily="34" charset="0"/>
                <a:ea typeface="宋体" panose="02010600030101010101" pitchFamily="2" charset="-122"/>
              </a:endParaRPr>
            </a:p>
          </p:txBody>
        </p:sp>
        <p:sp>
          <p:nvSpPr>
            <p:cNvPr id="8217" name="Text Box 40"/>
            <p:cNvSpPr txBox="1"/>
            <p:nvPr/>
          </p:nvSpPr>
          <p:spPr>
            <a:xfrm>
              <a:off x="4445" y="3446"/>
              <a:ext cx="423" cy="373"/>
            </a:xfrm>
            <a:prstGeom prst="rect">
              <a:avLst/>
            </a:prstGeom>
            <a:noFill/>
            <a:ln w="9525">
              <a:noFill/>
            </a:ln>
          </p:spPr>
          <p:txBody>
            <a:bodyPr/>
            <a:p>
              <a:pPr algn="just"/>
              <a:endParaRPr lang="en-US" altLang="zh-CN" sz="2000" dirty="0">
                <a:latin typeface="Arial" panose="020B0604020202020204" pitchFamily="34" charset="0"/>
                <a:ea typeface="宋体" panose="02010600030101010101" pitchFamily="2" charset="-122"/>
              </a:endParaRPr>
            </a:p>
            <a:p>
              <a:pPr eaLnBrk="0" hangingPunct="0"/>
              <a:endParaRPr lang="en-US" altLang="zh-CN" sz="2000" dirty="0">
                <a:latin typeface="Arial" panose="020B0604020202020204" pitchFamily="34" charset="0"/>
                <a:ea typeface="宋体" panose="02010600030101010101" pitchFamily="2" charset="-122"/>
              </a:endParaRPr>
            </a:p>
          </p:txBody>
        </p:sp>
        <p:sp>
          <p:nvSpPr>
            <p:cNvPr id="8218" name="Text Box 41"/>
            <p:cNvSpPr txBox="1"/>
            <p:nvPr/>
          </p:nvSpPr>
          <p:spPr>
            <a:xfrm>
              <a:off x="5265" y="3502"/>
              <a:ext cx="337" cy="291"/>
            </a:xfrm>
            <a:prstGeom prst="rect">
              <a:avLst/>
            </a:prstGeom>
            <a:noFill/>
            <a:ln w="9525">
              <a:noFill/>
            </a:ln>
          </p:spPr>
          <p:txBody>
            <a:bodyPr/>
            <a:p>
              <a:pPr algn="just"/>
              <a:r>
                <a:rPr lang="en-US" altLang="zh-CN" sz="2000" i="1" dirty="0">
                  <a:latin typeface="Arial" panose="020B0604020202020204" pitchFamily="34" charset="0"/>
                  <a:ea typeface="宋体" panose="02010600030101010101" pitchFamily="2" charset="-122"/>
                </a:rPr>
                <a:t>x</a:t>
              </a:r>
              <a:endParaRPr lang="en-US" altLang="zh-CN" sz="2000" dirty="0">
                <a:latin typeface="Arial" panose="020B0604020202020204" pitchFamily="34" charset="0"/>
                <a:ea typeface="宋体" panose="02010600030101010101" pitchFamily="2" charset="-122"/>
              </a:endParaRPr>
            </a:p>
          </p:txBody>
        </p:sp>
        <p:sp>
          <p:nvSpPr>
            <p:cNvPr id="8219" name="Line 44"/>
            <p:cNvSpPr/>
            <p:nvPr/>
          </p:nvSpPr>
          <p:spPr>
            <a:xfrm>
              <a:off x="4014" y="2750"/>
              <a:ext cx="0" cy="952"/>
            </a:xfrm>
            <a:prstGeom prst="line">
              <a:avLst/>
            </a:prstGeom>
            <a:ln w="9525" cap="flat" cmpd="sng">
              <a:solidFill>
                <a:schemeClr val="tx1"/>
              </a:solidFill>
              <a:prstDash val="dash"/>
              <a:headEnd type="none" w="med" len="med"/>
              <a:tailEnd type="none" w="lg" len="lg"/>
            </a:ln>
          </p:spPr>
        </p:sp>
        <p:sp>
          <p:nvSpPr>
            <p:cNvPr id="8220" name="Line 45"/>
            <p:cNvSpPr/>
            <p:nvPr/>
          </p:nvSpPr>
          <p:spPr>
            <a:xfrm>
              <a:off x="4694" y="3430"/>
              <a:ext cx="0" cy="272"/>
            </a:xfrm>
            <a:prstGeom prst="line">
              <a:avLst/>
            </a:prstGeom>
            <a:ln w="9525" cap="flat" cmpd="sng">
              <a:solidFill>
                <a:schemeClr val="tx1"/>
              </a:solidFill>
              <a:prstDash val="dash"/>
              <a:headEnd type="none" w="med" len="med"/>
              <a:tailEnd type="none" w="lg"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5" grpId="0"/>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ext Box 2"/>
          <p:cNvSpPr txBox="1">
            <a:spLocks noChangeArrowheads="1"/>
          </p:cNvSpPr>
          <p:nvPr/>
        </p:nvSpPr>
        <p:spPr bwMode="auto">
          <a:xfrm>
            <a:off x="827088" y="259045"/>
            <a:ext cx="20193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kumimoji="0" lang="zh-CN" altLang="en-US" b="1" dirty="0">
                <a:solidFill>
                  <a:srgbClr val="0000FF"/>
                </a:solidFill>
                <a:latin typeface="Arial" panose="020B0604020202020204" pitchFamily="34" charset="0"/>
                <a:ea typeface="黑体" panose="02010609060101010101" pitchFamily="49" charset="-122"/>
              </a:rPr>
              <a:t>蒲丰投针试验</a:t>
            </a:r>
            <a:endParaRPr kumimoji="0" lang="zh-CN" altLang="en-US" b="1" dirty="0">
              <a:solidFill>
                <a:srgbClr val="0000FF"/>
              </a:solidFill>
              <a:latin typeface="Arial" panose="020B0604020202020204" pitchFamily="34" charset="0"/>
              <a:ea typeface="黑体" panose="02010609060101010101" pitchFamily="49" charset="-122"/>
            </a:endParaRPr>
          </a:p>
        </p:txBody>
      </p:sp>
      <p:sp>
        <p:nvSpPr>
          <p:cNvPr id="76803" name="Text Box 3"/>
          <p:cNvSpPr txBox="1">
            <a:spLocks noChangeArrowheads="1"/>
          </p:cNvSpPr>
          <p:nvPr/>
        </p:nvSpPr>
        <p:spPr bwMode="auto">
          <a:xfrm>
            <a:off x="343535" y="1022350"/>
            <a:ext cx="862139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l" eaLnBrk="1" hangingPunct="1">
              <a:spcBef>
                <a:spcPct val="0"/>
              </a:spcBef>
              <a:buClrTx/>
              <a:buSzTx/>
              <a:buFontTx/>
              <a:buNone/>
            </a:pPr>
            <a:r>
              <a:rPr lang="zh-CN" altLang="en-US" b="1" dirty="0">
                <a:solidFill>
                  <a:srgbClr val="0000FF"/>
                </a:solidFill>
                <a:latin typeface="华文楷体" panose="02010600040101010101" pitchFamily="2" charset="-122"/>
                <a:sym typeface="+mn-ea"/>
              </a:rPr>
              <a:t>例</a:t>
            </a:r>
            <a:r>
              <a:rPr lang="en-US" altLang="zh-CN" b="1" dirty="0">
                <a:solidFill>
                  <a:srgbClr val="0000FF"/>
                </a:solidFill>
                <a:latin typeface="华文楷体" panose="02010600040101010101" pitchFamily="2" charset="-122"/>
                <a:sym typeface="+mn-ea"/>
              </a:rPr>
              <a:t>1.2.16</a:t>
            </a:r>
            <a:r>
              <a:rPr kumimoji="0" lang="zh-CN" altLang="en-US" b="1">
                <a:solidFill>
                  <a:schemeClr val="tx1"/>
                </a:solidFill>
                <a:latin typeface="Times New Roman" panose="02020603050405020304" pitchFamily="18" charset="0"/>
                <a:ea typeface="宋体" panose="02010600030101010101" pitchFamily="2" charset="-122"/>
              </a:rPr>
              <a:t>　</a:t>
            </a:r>
            <a:r>
              <a:rPr kumimoji="0" lang="en-US" altLang="zh-CN" b="1">
                <a:solidFill>
                  <a:schemeClr val="tx1"/>
                </a:solidFill>
                <a:latin typeface="Times New Roman" panose="02020603050405020304" pitchFamily="18" charset="0"/>
                <a:cs typeface="Times New Roman" panose="02020603050405020304" pitchFamily="18" charset="0"/>
              </a:rPr>
              <a:t>1777</a:t>
            </a:r>
            <a:r>
              <a:rPr kumimoji="0" lang="zh-CN" altLang="en-US" b="1">
                <a:solidFill>
                  <a:schemeClr val="tx1"/>
                </a:solidFill>
                <a:latin typeface="华文楷体" panose="02010600040101010101" pitchFamily="2" charset="-122"/>
                <a:cs typeface="华文楷体" panose="02010600040101010101" pitchFamily="2" charset="-122"/>
              </a:rPr>
              <a:t>年</a:t>
            </a:r>
            <a:r>
              <a:rPr kumimoji="0" lang="en-US" altLang="zh-CN" b="1">
                <a:solidFill>
                  <a:schemeClr val="tx1"/>
                </a:solidFill>
                <a:latin typeface="华文楷体" panose="02010600040101010101" pitchFamily="2" charset="-122"/>
                <a:cs typeface="华文楷体" panose="02010600040101010101" pitchFamily="2" charset="-122"/>
              </a:rPr>
              <a:t>, </a:t>
            </a:r>
            <a:r>
              <a:rPr kumimoji="0" lang="zh-CN" altLang="en-US" b="1">
                <a:solidFill>
                  <a:schemeClr val="tx1"/>
                </a:solidFill>
                <a:latin typeface="华文楷体" panose="02010600040101010101" pitchFamily="2" charset="-122"/>
                <a:cs typeface="华文楷体" panose="02010600040101010101" pitchFamily="2" charset="-122"/>
              </a:rPr>
              <a:t>法国科学家蒲丰</a:t>
            </a:r>
            <a:r>
              <a:rPr kumimoji="0" lang="en-US" altLang="zh-CN" b="1">
                <a:solidFill>
                  <a:schemeClr val="tx1"/>
                </a:solidFill>
                <a:latin typeface="华文楷体" panose="02010600040101010101" pitchFamily="2" charset="-122"/>
                <a:cs typeface="华文楷体" panose="02010600040101010101" pitchFamily="2" charset="-122"/>
              </a:rPr>
              <a:t>(Buffon)</a:t>
            </a:r>
            <a:r>
              <a:rPr kumimoji="0" lang="zh-CN" altLang="en-US" b="1">
                <a:solidFill>
                  <a:schemeClr val="tx1"/>
                </a:solidFill>
                <a:latin typeface="华文楷体" panose="02010600040101010101" pitchFamily="2" charset="-122"/>
                <a:cs typeface="华文楷体" panose="02010600040101010101" pitchFamily="2" charset="-122"/>
              </a:rPr>
              <a:t>提出了投针试验问题</a:t>
            </a:r>
            <a:r>
              <a:rPr kumimoji="0" lang="en-US" altLang="zh-CN" b="1">
                <a:solidFill>
                  <a:schemeClr val="tx1"/>
                </a:solidFill>
                <a:latin typeface="华文楷体" panose="02010600040101010101" pitchFamily="2" charset="-122"/>
                <a:cs typeface="华文楷体" panose="02010600040101010101" pitchFamily="2" charset="-122"/>
              </a:rPr>
              <a:t>.</a:t>
            </a:r>
            <a:r>
              <a:rPr kumimoji="0" lang="zh-CN" altLang="en-US" b="1">
                <a:solidFill>
                  <a:schemeClr val="tx1"/>
                </a:solidFill>
                <a:latin typeface="华文楷体" panose="02010600040101010101" pitchFamily="2" charset="-122"/>
                <a:cs typeface="华文楷体" panose="02010600040101010101" pitchFamily="2" charset="-122"/>
              </a:rPr>
              <a:t>平面上画有等距离为</a:t>
            </a:r>
            <a:r>
              <a:rPr kumimoji="0" lang="en-US" altLang="zh-CN" b="1" i="1">
                <a:solidFill>
                  <a:schemeClr val="tx1"/>
                </a:solidFill>
                <a:latin typeface="Times New Roman" panose="02020603050405020304" pitchFamily="18" charset="0"/>
                <a:cs typeface="Times New Roman" panose="02020603050405020304" pitchFamily="18" charset="0"/>
              </a:rPr>
              <a:t>a </a:t>
            </a:r>
            <a:r>
              <a:rPr kumimoji="0" lang="en-US" altLang="zh-CN" b="1">
                <a:solidFill>
                  <a:schemeClr val="tx1"/>
                </a:solidFill>
                <a:latin typeface="Times New Roman" panose="02020603050405020304" pitchFamily="18" charset="0"/>
                <a:cs typeface="Times New Roman" panose="02020603050405020304" pitchFamily="18" charset="0"/>
              </a:rPr>
              <a:t>(</a:t>
            </a:r>
            <a:r>
              <a:rPr kumimoji="0" lang="en-US" altLang="zh-CN" b="1" i="1">
                <a:solidFill>
                  <a:schemeClr val="tx1"/>
                </a:solidFill>
                <a:latin typeface="Times New Roman" panose="02020603050405020304" pitchFamily="18" charset="0"/>
                <a:cs typeface="Times New Roman" panose="02020603050405020304" pitchFamily="18" charset="0"/>
              </a:rPr>
              <a:t>a</a:t>
            </a:r>
            <a:r>
              <a:rPr kumimoji="0" lang="en-US" altLang="zh-CN" b="1">
                <a:solidFill>
                  <a:schemeClr val="tx1"/>
                </a:solidFill>
                <a:latin typeface="Times New Roman" panose="02020603050405020304" pitchFamily="18" charset="0"/>
                <a:cs typeface="Times New Roman" panose="02020603050405020304" pitchFamily="18" charset="0"/>
              </a:rPr>
              <a:t>&gt;0)</a:t>
            </a:r>
            <a:r>
              <a:rPr kumimoji="0" lang="zh-CN" altLang="en-US" b="1">
                <a:solidFill>
                  <a:schemeClr val="tx1"/>
                </a:solidFill>
                <a:latin typeface="华文楷体" panose="02010600040101010101" pitchFamily="2" charset="-122"/>
                <a:cs typeface="华文楷体" panose="02010600040101010101" pitchFamily="2" charset="-122"/>
              </a:rPr>
              <a:t>的一些平行直线</a:t>
            </a:r>
            <a:r>
              <a:rPr kumimoji="0" lang="en-US" altLang="zh-CN" b="1">
                <a:solidFill>
                  <a:schemeClr val="tx1"/>
                </a:solidFill>
                <a:latin typeface="华文楷体" panose="02010600040101010101" pitchFamily="2" charset="-122"/>
                <a:cs typeface="华文楷体" panose="02010600040101010101" pitchFamily="2" charset="-122"/>
              </a:rPr>
              <a:t>,</a:t>
            </a:r>
            <a:r>
              <a:rPr kumimoji="0" lang="zh-CN" altLang="en-US" b="1">
                <a:solidFill>
                  <a:schemeClr val="tx1"/>
                </a:solidFill>
                <a:latin typeface="华文楷体" panose="02010600040101010101" pitchFamily="2" charset="-122"/>
                <a:cs typeface="华文楷体" panose="02010600040101010101" pitchFamily="2" charset="-122"/>
              </a:rPr>
              <a:t>现向此平面任意投掷一根长为</a:t>
            </a:r>
            <a:r>
              <a:rPr kumimoji="0" lang="en-US" altLang="zh-CN" b="1" i="1">
                <a:solidFill>
                  <a:schemeClr val="tx1"/>
                </a:solidFill>
                <a:latin typeface="Times New Roman" panose="02020603050405020304" pitchFamily="18" charset="0"/>
                <a:cs typeface="Times New Roman" panose="02020603050405020304" pitchFamily="18" charset="0"/>
              </a:rPr>
              <a:t>l</a:t>
            </a:r>
            <a:r>
              <a:rPr kumimoji="0" lang="en-US" altLang="zh-CN" b="1" i="1">
                <a:solidFill>
                  <a:schemeClr val="tx1"/>
                </a:solidFill>
                <a:latin typeface="Times New Roman" panose="02020603050405020304" pitchFamily="18" charset="0"/>
                <a:cs typeface="Times New Roman" panose="02020603050405020304" pitchFamily="18" charset="0"/>
              </a:rPr>
              <a:t> </a:t>
            </a:r>
            <a:r>
              <a:rPr kumimoji="0" lang="en-US" altLang="zh-CN" b="1">
                <a:solidFill>
                  <a:schemeClr val="tx1"/>
                </a:solidFill>
                <a:latin typeface="Times New Roman" panose="02020603050405020304" pitchFamily="18" charset="0"/>
                <a:cs typeface="Times New Roman" panose="02020603050405020304" pitchFamily="18" charset="0"/>
              </a:rPr>
              <a:t>( </a:t>
            </a:r>
            <a:r>
              <a:rPr kumimoji="0" lang="en-US" altLang="zh-CN" b="1" i="1">
                <a:solidFill>
                  <a:schemeClr val="tx1"/>
                </a:solidFill>
                <a:latin typeface="Times New Roman" panose="02020603050405020304" pitchFamily="18" charset="0"/>
                <a:cs typeface="Times New Roman" panose="02020603050405020304" pitchFamily="18" charset="0"/>
              </a:rPr>
              <a:t>l</a:t>
            </a:r>
            <a:r>
              <a:rPr kumimoji="0" lang="en-US" altLang="zh-CN" b="1">
                <a:solidFill>
                  <a:schemeClr val="tx1"/>
                </a:solidFill>
                <a:latin typeface="Times New Roman" panose="02020603050405020304" pitchFamily="18" charset="0"/>
                <a:cs typeface="Times New Roman" panose="02020603050405020304" pitchFamily="18" charset="0"/>
              </a:rPr>
              <a:t>&lt;</a:t>
            </a:r>
            <a:r>
              <a:rPr kumimoji="0" lang="en-US" altLang="zh-CN" b="1" i="1">
                <a:solidFill>
                  <a:schemeClr val="tx1"/>
                </a:solidFill>
                <a:latin typeface="Times New Roman" panose="02020603050405020304" pitchFamily="18" charset="0"/>
                <a:cs typeface="Times New Roman" panose="02020603050405020304" pitchFamily="18" charset="0"/>
              </a:rPr>
              <a:t>a </a:t>
            </a:r>
            <a:r>
              <a:rPr kumimoji="0" lang="en-US" altLang="zh-CN" b="1">
                <a:solidFill>
                  <a:schemeClr val="tx1"/>
                </a:solidFill>
                <a:latin typeface="Times New Roman" panose="02020603050405020304" pitchFamily="18" charset="0"/>
                <a:cs typeface="Times New Roman" panose="02020603050405020304" pitchFamily="18" charset="0"/>
              </a:rPr>
              <a:t>)</a:t>
            </a:r>
            <a:r>
              <a:rPr kumimoji="0" lang="zh-CN" altLang="en-US" b="1">
                <a:solidFill>
                  <a:schemeClr val="tx1"/>
                </a:solidFill>
                <a:latin typeface="华文楷体" panose="02010600040101010101" pitchFamily="2" charset="-122"/>
                <a:cs typeface="华文楷体" panose="02010600040101010101" pitchFamily="2" charset="-122"/>
              </a:rPr>
              <a:t>的针</a:t>
            </a:r>
            <a:r>
              <a:rPr kumimoji="0" lang="en-US" altLang="zh-CN" b="1">
                <a:solidFill>
                  <a:schemeClr val="tx1"/>
                </a:solidFill>
                <a:latin typeface="华文楷体" panose="02010600040101010101" pitchFamily="2" charset="-122"/>
                <a:cs typeface="华文楷体" panose="02010600040101010101" pitchFamily="2" charset="-122"/>
              </a:rPr>
              <a:t>,</a:t>
            </a:r>
            <a:r>
              <a:rPr kumimoji="0" lang="zh-CN" altLang="en-US" b="1">
                <a:solidFill>
                  <a:schemeClr val="tx1"/>
                </a:solidFill>
                <a:latin typeface="华文楷体" panose="02010600040101010101" pitchFamily="2" charset="-122"/>
                <a:cs typeface="华文楷体" panose="02010600040101010101" pitchFamily="2" charset="-122"/>
              </a:rPr>
              <a:t>试求针与某一平行直线相交的概率</a:t>
            </a:r>
            <a:r>
              <a:rPr kumimoji="0" lang="en-US" altLang="zh-CN" b="1">
                <a:solidFill>
                  <a:schemeClr val="tx1"/>
                </a:solidFill>
                <a:latin typeface="华文楷体" panose="02010600040101010101" pitchFamily="2" charset="-122"/>
                <a:cs typeface="华文楷体" panose="02010600040101010101" pitchFamily="2" charset="-122"/>
              </a:rPr>
              <a:t>.</a:t>
            </a:r>
            <a:endParaRPr kumimoji="0" lang="en-US" altLang="zh-CN" b="1">
              <a:solidFill>
                <a:schemeClr val="tx1"/>
              </a:solidFill>
              <a:latin typeface="华文楷体" panose="02010600040101010101" pitchFamily="2" charset="-122"/>
              <a:cs typeface="华文楷体" panose="02010600040101010101" pitchFamily="2" charset="-122"/>
            </a:endParaRPr>
          </a:p>
        </p:txBody>
      </p:sp>
      <p:grpSp>
        <p:nvGrpSpPr>
          <p:cNvPr id="2" name="组合 1"/>
          <p:cNvGrpSpPr/>
          <p:nvPr/>
        </p:nvGrpSpPr>
        <p:grpSpPr>
          <a:xfrm>
            <a:off x="6835775" y="431800"/>
            <a:ext cx="1295400" cy="457200"/>
            <a:chOff x="10765" y="1245"/>
            <a:chExt cx="2040" cy="720"/>
          </a:xfrm>
        </p:grpSpPr>
        <p:sp>
          <p:nvSpPr>
            <p:cNvPr id="48137" name="AutoShape 20">
              <a:hlinkClick r:id="" action="ppaction://noaction" highlightClick="1"/>
            </p:cNvPr>
            <p:cNvSpPr>
              <a:spLocks noChangeArrowheads="1"/>
            </p:cNvSpPr>
            <p:nvPr/>
          </p:nvSpPr>
          <p:spPr bwMode="auto">
            <a:xfrm>
              <a:off x="10765" y="1245"/>
              <a:ext cx="2040" cy="720"/>
            </a:xfrm>
            <a:prstGeom prst="actionButtonBlank">
              <a:avLst/>
            </a:prstGeom>
            <a:solidFill>
              <a:srgbClr val="339966"/>
            </a:solidFill>
            <a:ln w="952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endParaRPr lang="zh-CN" altLang="en-US">
                <a:solidFill>
                  <a:srgbClr val="FFFF00"/>
                </a:solidFill>
                <a:latin typeface="Times New Roman" panose="02020603050405020304" pitchFamily="18" charset="0"/>
                <a:ea typeface="宋体" panose="02010600030101010101" pitchFamily="2" charset="-122"/>
              </a:endParaRPr>
            </a:p>
          </p:txBody>
        </p:sp>
        <p:sp>
          <p:nvSpPr>
            <p:cNvPr id="48138" name="Rectangle 21">
              <a:hlinkClick r:id="rId1" action="ppaction://hlinksldjump"/>
            </p:cNvPr>
            <p:cNvSpPr>
              <a:spLocks noChangeArrowheads="1"/>
            </p:cNvSpPr>
            <p:nvPr/>
          </p:nvSpPr>
          <p:spPr bwMode="auto">
            <a:xfrm>
              <a:off x="10920" y="1300"/>
              <a:ext cx="1865" cy="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1800" b="1">
                  <a:solidFill>
                    <a:srgbClr val="FFFF00"/>
                  </a:solidFill>
                  <a:latin typeface="Times New Roman" panose="02020603050405020304" pitchFamily="18" charset="0"/>
                  <a:ea typeface="黑体" panose="02010609060101010101" pitchFamily="49" charset="-122"/>
                </a:rPr>
                <a:t>蒲丰资料</a:t>
              </a:r>
              <a:endParaRPr lang="zh-CN" altLang="en-US" sz="1800" b="1">
                <a:solidFill>
                  <a:srgbClr val="FFFF00"/>
                </a:solidFill>
                <a:latin typeface="Times New Roman" panose="02020603050405020304" pitchFamily="18" charset="0"/>
                <a:ea typeface="黑体" panose="02010609060101010101" pitchFamily="49" charset="-122"/>
              </a:endParaRPr>
            </a:p>
          </p:txBody>
        </p:sp>
      </p:grpSp>
      <p:sp>
        <p:nvSpPr>
          <p:cNvPr id="172036" name="文本框 172035"/>
          <p:cNvSpPr txBox="1"/>
          <p:nvPr/>
        </p:nvSpPr>
        <p:spPr>
          <a:xfrm>
            <a:off x="696913" y="2348230"/>
            <a:ext cx="796925" cy="457200"/>
          </a:xfrm>
          <a:prstGeom prst="rect">
            <a:avLst/>
          </a:prstGeom>
          <a:noFill/>
          <a:ln w="28575">
            <a:noFill/>
          </a:ln>
        </p:spPr>
        <p:txBody>
          <a:bodyPr wrap="none" anchor="t" anchorCtr="0">
            <a:spAutoFit/>
          </a:bodyPr>
          <a:p>
            <a:r>
              <a:rPr lang="zh-CN" altLang="en-US" sz="2400" b="1" dirty="0">
                <a:solidFill>
                  <a:srgbClr val="000000"/>
                </a:solidFill>
                <a:latin typeface="Times New Roman" panose="02020603050405020304" pitchFamily="18" charset="0"/>
                <a:ea typeface="楷体_GB2312" pitchFamily="49" charset="-122"/>
              </a:rPr>
              <a:t>解：</a:t>
            </a:r>
            <a:endParaRPr lang="zh-CN" altLang="en-US" sz="2400" b="1" dirty="0">
              <a:solidFill>
                <a:srgbClr val="000000"/>
              </a:solidFill>
              <a:latin typeface="Times New Roman" panose="02020603050405020304" pitchFamily="18" charset="0"/>
              <a:ea typeface="楷体_GB2312" pitchFamily="49" charset="-122"/>
            </a:endParaRPr>
          </a:p>
        </p:txBody>
      </p:sp>
      <p:graphicFrame>
        <p:nvGraphicFramePr>
          <p:cNvPr id="172037" name="对象 172036"/>
          <p:cNvGraphicFramePr/>
          <p:nvPr/>
        </p:nvGraphicFramePr>
        <p:xfrm>
          <a:off x="684213" y="2473643"/>
          <a:ext cx="7488237" cy="776287"/>
        </p:xfrm>
        <a:graphic>
          <a:graphicData uri="http://schemas.openxmlformats.org/presentationml/2006/ole">
            <mc:AlternateContent xmlns:mc="http://schemas.openxmlformats.org/markup-compatibility/2006">
              <mc:Choice xmlns:v="urn:schemas-microsoft-com:vml" Requires="v">
                <p:oleObj spid="_x0000_s3224" name="" r:id="rId2" imgW="6004560" imgH="622300" progId="Equation.DSMT4">
                  <p:embed/>
                </p:oleObj>
              </mc:Choice>
              <mc:Fallback>
                <p:oleObj name="" r:id="rId2" imgW="6004560" imgH="622300" progId="Equation.DSMT4">
                  <p:embed/>
                  <p:pic>
                    <p:nvPicPr>
                      <p:cNvPr id="0" name="图片 3223"/>
                      <p:cNvPicPr/>
                      <p:nvPr/>
                    </p:nvPicPr>
                    <p:blipFill>
                      <a:blip r:embed="rId3"/>
                      <a:stretch>
                        <a:fillRect/>
                      </a:stretch>
                    </p:blipFill>
                    <p:spPr>
                      <a:xfrm>
                        <a:off x="684213" y="2473643"/>
                        <a:ext cx="7488237" cy="776287"/>
                      </a:xfrm>
                      <a:prstGeom prst="rect">
                        <a:avLst/>
                      </a:prstGeom>
                      <a:noFill/>
                      <a:ln w="38100">
                        <a:noFill/>
                        <a:miter/>
                      </a:ln>
                    </p:spPr>
                  </p:pic>
                </p:oleObj>
              </mc:Fallback>
            </mc:AlternateContent>
          </a:graphicData>
        </a:graphic>
      </p:graphicFrame>
      <p:grpSp>
        <p:nvGrpSpPr>
          <p:cNvPr id="172038" name="组合 172037"/>
          <p:cNvGrpSpPr/>
          <p:nvPr/>
        </p:nvGrpSpPr>
        <p:grpSpPr>
          <a:xfrm>
            <a:off x="6229350" y="3213418"/>
            <a:ext cx="2590800" cy="1346200"/>
            <a:chOff x="3743" y="1979"/>
            <a:chExt cx="1632" cy="848"/>
          </a:xfrm>
        </p:grpSpPr>
        <p:sp>
          <p:nvSpPr>
            <p:cNvPr id="172039" name="直接连接符 172038"/>
            <p:cNvSpPr/>
            <p:nvPr/>
          </p:nvSpPr>
          <p:spPr>
            <a:xfrm>
              <a:off x="3743" y="2796"/>
              <a:ext cx="1632" cy="0"/>
            </a:xfrm>
            <a:prstGeom prst="line">
              <a:avLst/>
            </a:prstGeom>
            <a:ln w="28575" cap="flat" cmpd="sng">
              <a:solidFill>
                <a:srgbClr val="0000FF"/>
              </a:solidFill>
              <a:prstDash val="solid"/>
              <a:headEnd type="none" w="med" len="med"/>
              <a:tailEnd type="none" w="med" len="med"/>
            </a:ln>
          </p:spPr>
        </p:sp>
        <p:sp>
          <p:nvSpPr>
            <p:cNvPr id="172040" name="直接连接符 172039"/>
            <p:cNvSpPr/>
            <p:nvPr/>
          </p:nvSpPr>
          <p:spPr>
            <a:xfrm>
              <a:off x="3743" y="1979"/>
              <a:ext cx="1632" cy="0"/>
            </a:xfrm>
            <a:prstGeom prst="line">
              <a:avLst/>
            </a:prstGeom>
            <a:ln w="28575" cap="flat" cmpd="sng">
              <a:solidFill>
                <a:srgbClr val="0000FF"/>
              </a:solidFill>
              <a:prstDash val="solid"/>
              <a:headEnd type="none" w="med" len="med"/>
              <a:tailEnd type="none" w="med" len="med"/>
            </a:ln>
          </p:spPr>
        </p:sp>
        <p:sp>
          <p:nvSpPr>
            <p:cNvPr id="172041" name="直接连接符 172040"/>
            <p:cNvSpPr/>
            <p:nvPr/>
          </p:nvSpPr>
          <p:spPr>
            <a:xfrm>
              <a:off x="3927" y="1979"/>
              <a:ext cx="0" cy="817"/>
            </a:xfrm>
            <a:prstGeom prst="line">
              <a:avLst/>
            </a:prstGeom>
            <a:ln w="28575" cap="flat" cmpd="sng">
              <a:solidFill>
                <a:schemeClr val="tx1"/>
              </a:solidFill>
              <a:prstDash val="solid"/>
              <a:headEnd type="triangle" w="med" len="med"/>
              <a:tailEnd type="triangle" w="med" len="med"/>
            </a:ln>
          </p:spPr>
        </p:sp>
        <p:graphicFrame>
          <p:nvGraphicFramePr>
            <p:cNvPr id="172042" name="对象 172041"/>
            <p:cNvGraphicFramePr/>
            <p:nvPr/>
          </p:nvGraphicFramePr>
          <p:xfrm>
            <a:off x="3754" y="2206"/>
            <a:ext cx="144" cy="152"/>
          </p:xfrm>
          <a:graphic>
            <a:graphicData uri="http://schemas.openxmlformats.org/presentationml/2006/ole">
              <mc:AlternateContent xmlns:mc="http://schemas.openxmlformats.org/markup-compatibility/2006">
                <mc:Choice xmlns:v="urn:schemas-microsoft-com:vml" Requires="v">
                  <p:oleObj spid="_x0000_s3219" name="" r:id="rId4" imgW="228600" imgH="241300" progId="Equation.3">
                    <p:embed/>
                  </p:oleObj>
                </mc:Choice>
                <mc:Fallback>
                  <p:oleObj name="" r:id="rId4" imgW="228600" imgH="241300" progId="Equation.3">
                    <p:embed/>
                    <p:pic>
                      <p:nvPicPr>
                        <p:cNvPr id="0" name="图片 3218"/>
                        <p:cNvPicPr/>
                        <p:nvPr/>
                      </p:nvPicPr>
                      <p:blipFill>
                        <a:blip r:embed="rId5"/>
                        <a:stretch>
                          <a:fillRect/>
                        </a:stretch>
                      </p:blipFill>
                      <p:spPr>
                        <a:xfrm>
                          <a:off x="3754" y="2206"/>
                          <a:ext cx="144" cy="152"/>
                        </a:xfrm>
                        <a:prstGeom prst="rect">
                          <a:avLst/>
                        </a:prstGeom>
                        <a:noFill/>
                        <a:ln w="38100">
                          <a:noFill/>
                          <a:miter/>
                        </a:ln>
                      </p:spPr>
                    </p:pic>
                  </p:oleObj>
                </mc:Fallback>
              </mc:AlternateContent>
            </a:graphicData>
          </a:graphic>
        </p:graphicFrame>
        <p:sp>
          <p:nvSpPr>
            <p:cNvPr id="172043" name="直接连接符 172042"/>
            <p:cNvSpPr/>
            <p:nvPr/>
          </p:nvSpPr>
          <p:spPr>
            <a:xfrm flipV="1">
              <a:off x="3927" y="2198"/>
              <a:ext cx="1088" cy="629"/>
            </a:xfrm>
            <a:prstGeom prst="line">
              <a:avLst/>
            </a:prstGeom>
            <a:ln w="28575" cap="flat" cmpd="sng">
              <a:solidFill>
                <a:srgbClr val="FF0000"/>
              </a:solidFill>
              <a:prstDash val="solid"/>
              <a:headEnd type="none" w="med" len="med"/>
              <a:tailEnd type="none" w="med" len="med"/>
            </a:ln>
          </p:spPr>
        </p:sp>
        <p:sp>
          <p:nvSpPr>
            <p:cNvPr id="172044" name="椭圆 172043"/>
            <p:cNvSpPr/>
            <p:nvPr/>
          </p:nvSpPr>
          <p:spPr>
            <a:xfrm>
              <a:off x="4429" y="2524"/>
              <a:ext cx="45" cy="45"/>
            </a:xfrm>
            <a:prstGeom prst="ellipse">
              <a:avLst/>
            </a:prstGeom>
            <a:solidFill>
              <a:srgbClr val="008000"/>
            </a:solidFill>
            <a:ln w="28575" cap="flat" cmpd="sng">
              <a:solidFill>
                <a:srgbClr val="008000"/>
              </a:solidFill>
              <a:prstDash val="solid"/>
              <a:headEnd type="none" w="med" len="med"/>
              <a:tailEnd type="none" w="med" len="med"/>
            </a:ln>
          </p:spPr>
          <p:txBody>
            <a:bodyPr/>
            <a:p>
              <a:endParaRPr lang="zh-CN" altLang="en-US"/>
            </a:p>
          </p:txBody>
        </p:sp>
        <p:sp>
          <p:nvSpPr>
            <p:cNvPr id="172045" name="直接连接符 172044"/>
            <p:cNvSpPr/>
            <p:nvPr/>
          </p:nvSpPr>
          <p:spPr>
            <a:xfrm>
              <a:off x="4453" y="2569"/>
              <a:ext cx="0" cy="227"/>
            </a:xfrm>
            <a:prstGeom prst="line">
              <a:avLst/>
            </a:prstGeom>
            <a:ln w="28575" cap="flat" cmpd="sng">
              <a:solidFill>
                <a:srgbClr val="008000"/>
              </a:solidFill>
              <a:prstDash val="solid"/>
              <a:headEnd type="none" w="med" len="med"/>
              <a:tailEnd type="none" w="med" len="med"/>
            </a:ln>
          </p:spPr>
        </p:sp>
        <p:graphicFrame>
          <p:nvGraphicFramePr>
            <p:cNvPr id="172046" name="对象 172045"/>
            <p:cNvGraphicFramePr/>
            <p:nvPr/>
          </p:nvGraphicFramePr>
          <p:xfrm>
            <a:off x="4471" y="2602"/>
            <a:ext cx="160" cy="152"/>
          </p:xfrm>
          <a:graphic>
            <a:graphicData uri="http://schemas.openxmlformats.org/presentationml/2006/ole">
              <mc:AlternateContent xmlns:mc="http://schemas.openxmlformats.org/markup-compatibility/2006">
                <mc:Choice xmlns:v="urn:schemas-microsoft-com:vml" Requires="v">
                  <p:oleObj spid="_x0000_s3218" name="" r:id="rId6" imgW="254000" imgH="241300" progId="Equation.3">
                    <p:embed/>
                  </p:oleObj>
                </mc:Choice>
                <mc:Fallback>
                  <p:oleObj name="" r:id="rId6" imgW="254000" imgH="241300" progId="Equation.3">
                    <p:embed/>
                    <p:pic>
                      <p:nvPicPr>
                        <p:cNvPr id="0" name="图片 3217"/>
                        <p:cNvPicPr/>
                        <p:nvPr/>
                      </p:nvPicPr>
                      <p:blipFill>
                        <a:blip r:embed="rId7"/>
                        <a:stretch>
                          <a:fillRect/>
                        </a:stretch>
                      </p:blipFill>
                      <p:spPr>
                        <a:xfrm>
                          <a:off x="4471" y="2602"/>
                          <a:ext cx="160" cy="152"/>
                        </a:xfrm>
                        <a:prstGeom prst="rect">
                          <a:avLst/>
                        </a:prstGeom>
                        <a:noFill/>
                        <a:ln w="38100">
                          <a:noFill/>
                          <a:miter/>
                        </a:ln>
                      </p:spPr>
                    </p:pic>
                  </p:oleObj>
                </mc:Fallback>
              </mc:AlternateContent>
            </a:graphicData>
          </a:graphic>
        </p:graphicFrame>
        <p:graphicFrame>
          <p:nvGraphicFramePr>
            <p:cNvPr id="172047" name="对象 172046"/>
            <p:cNvGraphicFramePr/>
            <p:nvPr/>
          </p:nvGraphicFramePr>
          <p:xfrm>
            <a:off x="4268" y="2599"/>
            <a:ext cx="168" cy="192"/>
          </p:xfrm>
          <a:graphic>
            <a:graphicData uri="http://schemas.openxmlformats.org/presentationml/2006/ole">
              <mc:AlternateContent xmlns:mc="http://schemas.openxmlformats.org/markup-compatibility/2006">
                <mc:Choice xmlns:v="urn:schemas-microsoft-com:vml" Requires="v">
                  <p:oleObj spid="_x0000_s3220" name="" r:id="rId8" imgW="266065" imgH="304165" progId="Equation.3">
                    <p:embed/>
                  </p:oleObj>
                </mc:Choice>
                <mc:Fallback>
                  <p:oleObj name="" r:id="rId8" imgW="266065" imgH="304165" progId="Equation.3">
                    <p:embed/>
                    <p:pic>
                      <p:nvPicPr>
                        <p:cNvPr id="0" name="图片 3219"/>
                        <p:cNvPicPr/>
                        <p:nvPr/>
                      </p:nvPicPr>
                      <p:blipFill>
                        <a:blip r:embed="rId9"/>
                        <a:stretch>
                          <a:fillRect/>
                        </a:stretch>
                      </p:blipFill>
                      <p:spPr>
                        <a:xfrm>
                          <a:off x="4268" y="2599"/>
                          <a:ext cx="168" cy="192"/>
                        </a:xfrm>
                        <a:prstGeom prst="rect">
                          <a:avLst/>
                        </a:prstGeom>
                        <a:noFill/>
                        <a:ln w="38100">
                          <a:noFill/>
                          <a:miter/>
                        </a:ln>
                      </p:spPr>
                    </p:pic>
                  </p:oleObj>
                </mc:Fallback>
              </mc:AlternateContent>
            </a:graphicData>
          </a:graphic>
        </p:graphicFrame>
        <p:sp>
          <p:nvSpPr>
            <p:cNvPr id="172048" name="任意多边形 172047"/>
            <p:cNvSpPr/>
            <p:nvPr/>
          </p:nvSpPr>
          <p:spPr>
            <a:xfrm>
              <a:off x="4199" y="2660"/>
              <a:ext cx="90" cy="136"/>
            </a:xfrm>
            <a:custGeom>
              <a:avLst/>
              <a:gdLst/>
              <a:ahLst/>
              <a:cxnLst/>
              <a:pathLst>
                <a:path w="90" h="136">
                  <a:moveTo>
                    <a:pt x="0" y="0"/>
                  </a:moveTo>
                  <a:cubicBezTo>
                    <a:pt x="15" y="11"/>
                    <a:pt x="30" y="22"/>
                    <a:pt x="45" y="45"/>
                  </a:cubicBezTo>
                  <a:cubicBezTo>
                    <a:pt x="60" y="68"/>
                    <a:pt x="75" y="102"/>
                    <a:pt x="90" y="136"/>
                  </a:cubicBezTo>
                </a:path>
              </a:pathLst>
            </a:custGeom>
            <a:noFill/>
            <a:ln w="28575" cap="flat" cmpd="sng">
              <a:solidFill>
                <a:srgbClr val="008000">
                  <a:alpha val="100000"/>
                </a:srgbClr>
              </a:solidFill>
              <a:prstDash val="solid"/>
              <a:headEnd type="none" w="med" len="med"/>
              <a:tailEnd type="none" w="med" len="med"/>
            </a:ln>
          </p:spPr>
          <p:txBody>
            <a:bodyPr/>
            <a:p>
              <a:endParaRPr lang="zh-CN" altLang="en-US"/>
            </a:p>
          </p:txBody>
        </p:sp>
        <p:graphicFrame>
          <p:nvGraphicFramePr>
            <p:cNvPr id="172049" name="对象 172048"/>
            <p:cNvGraphicFramePr/>
            <p:nvPr/>
          </p:nvGraphicFramePr>
          <p:xfrm>
            <a:off x="4295" y="2323"/>
            <a:ext cx="256" cy="184"/>
          </p:xfrm>
          <a:graphic>
            <a:graphicData uri="http://schemas.openxmlformats.org/presentationml/2006/ole">
              <mc:AlternateContent xmlns:mc="http://schemas.openxmlformats.org/markup-compatibility/2006">
                <mc:Choice xmlns:v="urn:schemas-microsoft-com:vml" Requires="v">
                  <p:oleObj spid="_x0000_s3222" name="" r:id="rId10" imgW="405765" imgH="292100" progId="Equation.3">
                    <p:embed/>
                  </p:oleObj>
                </mc:Choice>
                <mc:Fallback>
                  <p:oleObj name="" r:id="rId10" imgW="405765" imgH="292100" progId="Equation.3">
                    <p:embed/>
                    <p:pic>
                      <p:nvPicPr>
                        <p:cNvPr id="0" name="图片 3221"/>
                        <p:cNvPicPr/>
                        <p:nvPr/>
                      </p:nvPicPr>
                      <p:blipFill>
                        <a:blip r:embed="rId11"/>
                        <a:stretch>
                          <a:fillRect/>
                        </a:stretch>
                      </p:blipFill>
                      <p:spPr>
                        <a:xfrm>
                          <a:off x="4295" y="2323"/>
                          <a:ext cx="256" cy="184"/>
                        </a:xfrm>
                        <a:prstGeom prst="rect">
                          <a:avLst/>
                        </a:prstGeom>
                        <a:noFill/>
                        <a:ln w="38100">
                          <a:noFill/>
                          <a:miter/>
                        </a:ln>
                      </p:spPr>
                    </p:pic>
                  </p:oleObj>
                </mc:Fallback>
              </mc:AlternateContent>
            </a:graphicData>
          </a:graphic>
        </p:graphicFrame>
      </p:grpSp>
      <p:graphicFrame>
        <p:nvGraphicFramePr>
          <p:cNvPr id="172050" name="对象 172049"/>
          <p:cNvGraphicFramePr/>
          <p:nvPr/>
        </p:nvGraphicFramePr>
        <p:xfrm>
          <a:off x="827088" y="3376930"/>
          <a:ext cx="3816350" cy="357188"/>
        </p:xfrm>
        <a:graphic>
          <a:graphicData uri="http://schemas.openxmlformats.org/presentationml/2006/ole">
            <mc:AlternateContent xmlns:mc="http://schemas.openxmlformats.org/markup-compatibility/2006">
              <mc:Choice xmlns:v="urn:schemas-microsoft-com:vml" Requires="v">
                <p:oleObj spid="_x0000_s3225" name="" r:id="rId12" imgW="2984500" imgH="279400" progId="Equation.DSMT4">
                  <p:embed/>
                </p:oleObj>
              </mc:Choice>
              <mc:Fallback>
                <p:oleObj name="" r:id="rId12" imgW="2984500" imgH="279400" progId="Equation.DSMT4">
                  <p:embed/>
                  <p:pic>
                    <p:nvPicPr>
                      <p:cNvPr id="0" name="图片 3224"/>
                      <p:cNvPicPr/>
                      <p:nvPr/>
                    </p:nvPicPr>
                    <p:blipFill>
                      <a:blip r:embed="rId13"/>
                      <a:stretch>
                        <a:fillRect/>
                      </a:stretch>
                    </p:blipFill>
                    <p:spPr>
                      <a:xfrm>
                        <a:off x="827088" y="3376930"/>
                        <a:ext cx="3816350" cy="357188"/>
                      </a:xfrm>
                      <a:prstGeom prst="rect">
                        <a:avLst/>
                      </a:prstGeom>
                      <a:noFill/>
                      <a:ln w="38100">
                        <a:noFill/>
                        <a:miter/>
                      </a:ln>
                    </p:spPr>
                  </p:pic>
                </p:oleObj>
              </mc:Fallback>
            </mc:AlternateContent>
          </a:graphicData>
        </a:graphic>
      </p:graphicFrame>
      <p:graphicFrame>
        <p:nvGraphicFramePr>
          <p:cNvPr id="172051" name="对象 172050"/>
          <p:cNvGraphicFramePr/>
          <p:nvPr/>
        </p:nvGraphicFramePr>
        <p:xfrm>
          <a:off x="468313" y="3954780"/>
          <a:ext cx="5688012" cy="344488"/>
        </p:xfrm>
        <a:graphic>
          <a:graphicData uri="http://schemas.openxmlformats.org/presentationml/2006/ole">
            <mc:AlternateContent xmlns:mc="http://schemas.openxmlformats.org/markup-compatibility/2006">
              <mc:Choice xmlns:v="urn:schemas-microsoft-com:vml" Requires="v">
                <p:oleObj spid="_x0000_s3226" name="" r:id="rId14" imgW="4610100" imgH="279400" progId="Equation.DSMT4">
                  <p:embed/>
                </p:oleObj>
              </mc:Choice>
              <mc:Fallback>
                <p:oleObj name="" r:id="rId14" imgW="4610100" imgH="279400" progId="Equation.DSMT4">
                  <p:embed/>
                  <p:pic>
                    <p:nvPicPr>
                      <p:cNvPr id="0" name="图片 3225"/>
                      <p:cNvPicPr/>
                      <p:nvPr/>
                    </p:nvPicPr>
                    <p:blipFill>
                      <a:blip r:embed="rId15"/>
                      <a:stretch>
                        <a:fillRect/>
                      </a:stretch>
                    </p:blipFill>
                    <p:spPr>
                      <a:xfrm>
                        <a:off x="468313" y="3954780"/>
                        <a:ext cx="5688012" cy="344488"/>
                      </a:xfrm>
                      <a:prstGeom prst="rect">
                        <a:avLst/>
                      </a:prstGeom>
                      <a:noFill/>
                      <a:ln w="38100">
                        <a:noFill/>
                        <a:miter/>
                      </a:ln>
                    </p:spPr>
                  </p:pic>
                </p:oleObj>
              </mc:Fallback>
            </mc:AlternateContent>
          </a:graphicData>
        </a:graphic>
      </p:graphicFrame>
      <p:graphicFrame>
        <p:nvGraphicFramePr>
          <p:cNvPr id="172052" name="对象 172051"/>
          <p:cNvGraphicFramePr/>
          <p:nvPr/>
        </p:nvGraphicFramePr>
        <p:xfrm>
          <a:off x="1763713" y="4437380"/>
          <a:ext cx="1738312" cy="428625"/>
        </p:xfrm>
        <a:graphic>
          <a:graphicData uri="http://schemas.openxmlformats.org/presentationml/2006/ole">
            <mc:AlternateContent xmlns:mc="http://schemas.openxmlformats.org/markup-compatibility/2006">
              <mc:Choice xmlns:v="urn:schemas-microsoft-com:vml" Requires="v">
                <p:oleObj spid="_x0000_s3221" name="" r:id="rId16" imgW="1078230" imgH="266065" progId="Equation.DSMT4">
                  <p:embed/>
                </p:oleObj>
              </mc:Choice>
              <mc:Fallback>
                <p:oleObj name="" r:id="rId16" imgW="1078230" imgH="266065" progId="Equation.DSMT4">
                  <p:embed/>
                  <p:pic>
                    <p:nvPicPr>
                      <p:cNvPr id="0" name="图片 3220"/>
                      <p:cNvPicPr/>
                      <p:nvPr/>
                    </p:nvPicPr>
                    <p:blipFill>
                      <a:blip r:embed="rId17"/>
                      <a:stretch>
                        <a:fillRect/>
                      </a:stretch>
                    </p:blipFill>
                    <p:spPr>
                      <a:xfrm>
                        <a:off x="1763713" y="4437380"/>
                        <a:ext cx="1738312" cy="428625"/>
                      </a:xfrm>
                      <a:prstGeom prst="rect">
                        <a:avLst/>
                      </a:prstGeom>
                      <a:noFill/>
                      <a:ln w="38100">
                        <a:noFill/>
                        <a:miter/>
                      </a:ln>
                    </p:spPr>
                  </p:pic>
                </p:oleObj>
              </mc:Fallback>
            </mc:AlternateContent>
          </a:graphicData>
        </a:graphic>
      </p:graphicFrame>
      <p:graphicFrame>
        <p:nvGraphicFramePr>
          <p:cNvPr id="172053" name="对象 172052"/>
          <p:cNvGraphicFramePr/>
          <p:nvPr/>
        </p:nvGraphicFramePr>
        <p:xfrm>
          <a:off x="900113" y="5024755"/>
          <a:ext cx="3887787" cy="1127125"/>
        </p:xfrm>
        <a:graphic>
          <a:graphicData uri="http://schemas.openxmlformats.org/presentationml/2006/ole">
            <mc:AlternateContent xmlns:mc="http://schemas.openxmlformats.org/markup-compatibility/2006">
              <mc:Choice xmlns:v="urn:schemas-microsoft-com:vml" Requires="v">
                <p:oleObj spid="_x0000_s3223" name="" r:id="rId18" imgW="3059430" imgH="901065" progId="Equation.DSMT4">
                  <p:embed/>
                </p:oleObj>
              </mc:Choice>
              <mc:Fallback>
                <p:oleObj name="" r:id="rId18" imgW="3059430" imgH="901065" progId="Equation.DSMT4">
                  <p:embed/>
                  <p:pic>
                    <p:nvPicPr>
                      <p:cNvPr id="0" name="图片 3222"/>
                      <p:cNvPicPr/>
                      <p:nvPr/>
                    </p:nvPicPr>
                    <p:blipFill>
                      <a:blip r:embed="rId19"/>
                      <a:stretch>
                        <a:fillRect/>
                      </a:stretch>
                    </p:blipFill>
                    <p:spPr>
                      <a:xfrm>
                        <a:off x="900113" y="5024755"/>
                        <a:ext cx="3887787" cy="1127125"/>
                      </a:xfrm>
                      <a:prstGeom prst="rect">
                        <a:avLst/>
                      </a:prstGeom>
                      <a:noFill/>
                      <a:ln w="38100">
                        <a:noFill/>
                        <a:miter/>
                      </a:ln>
                    </p:spPr>
                  </p:pic>
                </p:oleObj>
              </mc:Fallback>
            </mc:AlternateContent>
          </a:graphicData>
        </a:graphic>
      </p:graphicFrame>
      <p:sp>
        <p:nvSpPr>
          <p:cNvPr id="172054" name="文本框 172053"/>
          <p:cNvSpPr txBox="1"/>
          <p:nvPr/>
        </p:nvSpPr>
        <p:spPr>
          <a:xfrm>
            <a:off x="1116013" y="6237605"/>
            <a:ext cx="6985000" cy="485775"/>
          </a:xfrm>
          <a:prstGeom prst="rect">
            <a:avLst/>
          </a:prstGeom>
          <a:solidFill>
            <a:schemeClr val="bg1"/>
          </a:solidFill>
          <a:ln w="28575" cap="flat" cmpd="sng">
            <a:solidFill>
              <a:srgbClr val="00FF00"/>
            </a:solidFill>
            <a:prstDash val="solid"/>
            <a:miter/>
            <a:headEnd type="none" w="med" len="med"/>
            <a:tailEnd type="none" w="med" len="med"/>
          </a:ln>
        </p:spPr>
        <p:txBody>
          <a:bodyPr>
            <a:spAutoFit/>
          </a:bodyPr>
          <a:p>
            <a:r>
              <a:rPr lang="zh-CN" altLang="en-US" sz="2400" b="1" dirty="0">
                <a:solidFill>
                  <a:srgbClr val="000000"/>
                </a:solidFill>
                <a:latin typeface="楷体_GB2312" pitchFamily="49" charset="-122"/>
                <a:ea typeface="楷体_GB2312" pitchFamily="49" charset="-122"/>
              </a:rPr>
              <a:t>　由投掷的任意性可知</a:t>
            </a:r>
            <a:r>
              <a:rPr lang="en-US" altLang="zh-CN" sz="2400" b="1">
                <a:solidFill>
                  <a:srgbClr val="00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这是一个几何概型问题</a:t>
            </a:r>
            <a:r>
              <a:rPr lang="en-US" altLang="zh-CN" sz="2400" b="1">
                <a:solidFill>
                  <a:srgbClr val="000000"/>
                </a:solidFill>
                <a:latin typeface="楷体_GB2312" pitchFamily="49" charset="-122"/>
                <a:ea typeface="楷体_GB2312" pitchFamily="49" charset="-122"/>
              </a:rPr>
              <a:t>.</a:t>
            </a:r>
            <a:endParaRPr lang="en-US" altLang="zh-CN" sz="2400" b="1">
              <a:solidFill>
                <a:srgbClr val="000000"/>
              </a:solidFill>
              <a:latin typeface="楷体_GB2312" pitchFamily="49" charset="-122"/>
              <a:ea typeface="楷体_GB2312" pitchFamily="49" charset="-122"/>
            </a:endParaRPr>
          </a:p>
        </p:txBody>
      </p:sp>
      <p:grpSp>
        <p:nvGrpSpPr>
          <p:cNvPr id="172055" name="组合 172054"/>
          <p:cNvGrpSpPr/>
          <p:nvPr/>
        </p:nvGrpSpPr>
        <p:grpSpPr>
          <a:xfrm>
            <a:off x="6443663" y="4616768"/>
            <a:ext cx="2592387" cy="1728787"/>
            <a:chOff x="4059" y="2863"/>
            <a:chExt cx="1633" cy="1089"/>
          </a:xfrm>
        </p:grpSpPr>
        <p:sp>
          <p:nvSpPr>
            <p:cNvPr id="172056" name="文本框 172055"/>
            <p:cNvSpPr txBox="1"/>
            <p:nvPr/>
          </p:nvSpPr>
          <p:spPr>
            <a:xfrm>
              <a:off x="5420" y="3702"/>
              <a:ext cx="272" cy="250"/>
            </a:xfrm>
            <a:prstGeom prst="rect">
              <a:avLst/>
            </a:prstGeom>
            <a:noFill/>
            <a:ln w="9525">
              <a:noFill/>
            </a:ln>
          </p:spPr>
          <p:txBody>
            <a:bodyPr>
              <a:spAutoFit/>
            </a:bodyPr>
            <a:p>
              <a:pPr>
                <a:spcBef>
                  <a:spcPct val="50000"/>
                </a:spcBef>
              </a:pPr>
              <a:r>
                <a:rPr lang="en-US" altLang="zh-CN" sz="2000" i="1">
                  <a:latin typeface="Times New Roman" panose="02020603050405020304" pitchFamily="18" charset="0"/>
                  <a:ea typeface="楷体_GB2312" pitchFamily="49" charset="-122"/>
                  <a:sym typeface="Symbol" panose="05050102010706020507" pitchFamily="18" charset="2"/>
                </a:rPr>
                <a:t></a:t>
              </a:r>
              <a:endParaRPr lang="en-US" altLang="zh-CN" sz="2000" i="1">
                <a:latin typeface="Times New Roman" panose="02020603050405020304" pitchFamily="18" charset="0"/>
                <a:ea typeface="楷体_GB2312" pitchFamily="49" charset="-122"/>
                <a:sym typeface="Symbol" panose="05050102010706020507" pitchFamily="18" charset="2"/>
              </a:endParaRPr>
            </a:p>
          </p:txBody>
        </p:sp>
        <p:sp>
          <p:nvSpPr>
            <p:cNvPr id="172057" name="文本框 172056"/>
            <p:cNvSpPr txBox="1"/>
            <p:nvPr/>
          </p:nvSpPr>
          <p:spPr>
            <a:xfrm>
              <a:off x="4468" y="2863"/>
              <a:ext cx="227" cy="250"/>
            </a:xfrm>
            <a:prstGeom prst="rect">
              <a:avLst/>
            </a:prstGeom>
            <a:noFill/>
            <a:ln w="9525">
              <a:noFill/>
            </a:ln>
          </p:spPr>
          <p:txBody>
            <a:bodyPr>
              <a:spAutoFit/>
            </a:bodyPr>
            <a:p>
              <a:pPr>
                <a:spcBef>
                  <a:spcPct val="50000"/>
                </a:spcBef>
              </a:pPr>
              <a:r>
                <a:rPr lang="en-US" altLang="zh-CN" sz="2000" i="1">
                  <a:latin typeface="Times New Roman" panose="02020603050405020304" pitchFamily="18" charset="0"/>
                  <a:ea typeface="楷体_GB2312" pitchFamily="49" charset="-122"/>
                </a:rPr>
                <a:t>x</a:t>
              </a:r>
              <a:endParaRPr lang="en-US" altLang="zh-CN" sz="2000" i="1">
                <a:latin typeface="Times New Roman" panose="02020603050405020304" pitchFamily="18" charset="0"/>
                <a:ea typeface="楷体_GB2312" pitchFamily="49" charset="-122"/>
              </a:endParaRPr>
            </a:p>
          </p:txBody>
        </p:sp>
        <p:grpSp>
          <p:nvGrpSpPr>
            <p:cNvPr id="172058" name="组合 172057"/>
            <p:cNvGrpSpPr/>
            <p:nvPr/>
          </p:nvGrpSpPr>
          <p:grpSpPr>
            <a:xfrm>
              <a:off x="4059" y="3022"/>
              <a:ext cx="1588" cy="930"/>
              <a:chOff x="4150" y="3022"/>
              <a:chExt cx="1588" cy="930"/>
            </a:xfrm>
          </p:grpSpPr>
          <p:sp>
            <p:nvSpPr>
              <p:cNvPr id="172059" name="直接连接符 172058"/>
              <p:cNvSpPr/>
              <p:nvPr/>
            </p:nvSpPr>
            <p:spPr>
              <a:xfrm>
                <a:off x="4378" y="3747"/>
                <a:ext cx="1360" cy="0"/>
              </a:xfrm>
              <a:prstGeom prst="line">
                <a:avLst/>
              </a:prstGeom>
              <a:ln w="28575" cap="flat" cmpd="sng">
                <a:solidFill>
                  <a:srgbClr val="0099FF"/>
                </a:solidFill>
                <a:prstDash val="solid"/>
                <a:headEnd type="none" w="med" len="med"/>
                <a:tailEnd type="triangle" w="med" len="med"/>
              </a:ln>
            </p:spPr>
          </p:sp>
          <p:sp>
            <p:nvSpPr>
              <p:cNvPr id="172060" name="直接连接符 172059"/>
              <p:cNvSpPr/>
              <p:nvPr/>
            </p:nvSpPr>
            <p:spPr>
              <a:xfrm flipH="1" flipV="1">
                <a:off x="4558" y="3022"/>
                <a:ext cx="1" cy="816"/>
              </a:xfrm>
              <a:prstGeom prst="line">
                <a:avLst/>
              </a:prstGeom>
              <a:ln w="28575" cap="flat" cmpd="sng">
                <a:solidFill>
                  <a:srgbClr val="0099FF"/>
                </a:solidFill>
                <a:prstDash val="solid"/>
                <a:headEnd type="none" w="med" len="med"/>
                <a:tailEnd type="triangle" w="med" len="med"/>
              </a:ln>
            </p:spPr>
          </p:sp>
          <p:sp>
            <p:nvSpPr>
              <p:cNvPr id="172061" name="直接连接符 172060"/>
              <p:cNvSpPr/>
              <p:nvPr/>
            </p:nvSpPr>
            <p:spPr>
              <a:xfrm>
                <a:off x="5329" y="3203"/>
                <a:ext cx="1" cy="544"/>
              </a:xfrm>
              <a:prstGeom prst="line">
                <a:avLst/>
              </a:prstGeom>
              <a:ln w="28575" cap="flat" cmpd="sng">
                <a:solidFill>
                  <a:srgbClr val="0099FF"/>
                </a:solidFill>
                <a:prstDash val="solid"/>
                <a:headEnd type="none" w="med" len="med"/>
                <a:tailEnd type="none" w="med" len="med"/>
              </a:ln>
            </p:spPr>
          </p:sp>
          <p:sp>
            <p:nvSpPr>
              <p:cNvPr id="172062" name="直接连接符 172061"/>
              <p:cNvSpPr/>
              <p:nvPr/>
            </p:nvSpPr>
            <p:spPr>
              <a:xfrm rot="5400000">
                <a:off x="4943" y="2817"/>
                <a:ext cx="0" cy="771"/>
              </a:xfrm>
              <a:prstGeom prst="line">
                <a:avLst/>
              </a:prstGeom>
              <a:ln w="28575" cap="flat" cmpd="sng">
                <a:solidFill>
                  <a:srgbClr val="0099FF"/>
                </a:solidFill>
                <a:prstDash val="solid"/>
                <a:headEnd type="none" w="med" len="med"/>
                <a:tailEnd type="none" w="med" len="med"/>
              </a:ln>
            </p:spPr>
          </p:sp>
          <p:sp>
            <p:nvSpPr>
              <p:cNvPr id="172063" name="文本框 172062"/>
              <p:cNvSpPr txBox="1"/>
              <p:nvPr/>
            </p:nvSpPr>
            <p:spPr>
              <a:xfrm>
                <a:off x="5193" y="3702"/>
                <a:ext cx="272" cy="250"/>
              </a:xfrm>
              <a:prstGeom prst="rect">
                <a:avLst/>
              </a:prstGeom>
              <a:noFill/>
              <a:ln w="9525">
                <a:noFill/>
              </a:ln>
            </p:spPr>
            <p:txBody>
              <a:bodyPr>
                <a:spAutoFit/>
              </a:bodyPr>
              <a:p>
                <a:pPr>
                  <a:spcBef>
                    <a:spcPct val="50000"/>
                  </a:spcBef>
                </a:pPr>
                <a:r>
                  <a:rPr lang="en-US" altLang="zh-CN" sz="2000" i="1">
                    <a:solidFill>
                      <a:schemeClr val="hlink"/>
                    </a:solidFill>
                    <a:latin typeface="Times New Roman" panose="02020603050405020304" pitchFamily="18" charset="0"/>
                    <a:ea typeface="楷体_GB2312" pitchFamily="49" charset="-122"/>
                    <a:sym typeface="Symbol" panose="05050102010706020507" pitchFamily="18" charset="2"/>
                  </a:rPr>
                  <a:t></a:t>
                </a:r>
                <a:endParaRPr lang="en-US" altLang="zh-CN" sz="2000" i="1">
                  <a:solidFill>
                    <a:schemeClr val="hlink"/>
                  </a:solidFill>
                  <a:latin typeface="Times New Roman" panose="02020603050405020304" pitchFamily="18" charset="0"/>
                  <a:ea typeface="楷体_GB2312" pitchFamily="49" charset="-122"/>
                  <a:sym typeface="Symbol" panose="05050102010706020507" pitchFamily="18" charset="2"/>
                </a:endParaRPr>
              </a:p>
            </p:txBody>
          </p:sp>
          <p:sp>
            <p:nvSpPr>
              <p:cNvPr id="172064" name="文本框 172063"/>
              <p:cNvSpPr txBox="1"/>
              <p:nvPr/>
            </p:nvSpPr>
            <p:spPr>
              <a:xfrm>
                <a:off x="4150" y="3022"/>
                <a:ext cx="453" cy="250"/>
              </a:xfrm>
              <a:prstGeom prst="rect">
                <a:avLst/>
              </a:prstGeom>
              <a:noFill/>
              <a:ln w="9525">
                <a:noFill/>
              </a:ln>
            </p:spPr>
            <p:txBody>
              <a:bodyPr>
                <a:spAutoFit/>
              </a:bodyPr>
              <a:p>
                <a:pPr>
                  <a:spcBef>
                    <a:spcPct val="50000"/>
                  </a:spcBef>
                </a:pPr>
                <a:r>
                  <a:rPr lang="en-US" altLang="zh-CN" sz="2000" b="1" i="1">
                    <a:latin typeface="Times New Roman" panose="02020603050405020304" pitchFamily="18" charset="0"/>
                    <a:ea typeface="楷体_GB2312" pitchFamily="49" charset="-122"/>
                  </a:rPr>
                  <a:t>a/2</a:t>
                </a:r>
                <a:endParaRPr lang="en-US" altLang="zh-CN" sz="2000" b="1" i="1">
                  <a:latin typeface="Times New Roman" panose="02020603050405020304" pitchFamily="18" charset="0"/>
                  <a:ea typeface="楷体_GB2312" pitchFamily="49" charset="-122"/>
                </a:endParaRPr>
              </a:p>
            </p:txBody>
          </p:sp>
          <p:sp>
            <p:nvSpPr>
              <p:cNvPr id="172065" name="文本框 172064"/>
              <p:cNvSpPr txBox="1"/>
              <p:nvPr/>
            </p:nvSpPr>
            <p:spPr>
              <a:xfrm>
                <a:off x="4378" y="3702"/>
                <a:ext cx="272" cy="231"/>
              </a:xfrm>
              <a:prstGeom prst="rect">
                <a:avLst/>
              </a:prstGeom>
              <a:noFill/>
              <a:ln w="9525">
                <a:noFill/>
              </a:ln>
            </p:spPr>
            <p:txBody>
              <a:bodyPr>
                <a:spAutoFit/>
              </a:bodyPr>
              <a:p>
                <a:pPr>
                  <a:spcBef>
                    <a:spcPct val="50000"/>
                  </a:spcBef>
                </a:pPr>
                <a:r>
                  <a:rPr lang="en-US" altLang="zh-CN">
                    <a:latin typeface="Times New Roman" panose="02020603050405020304" pitchFamily="18" charset="0"/>
                    <a:ea typeface="楷体_GB2312" pitchFamily="49" charset="-122"/>
                  </a:rPr>
                  <a:t>0</a:t>
                </a:r>
                <a:endParaRPr lang="en-US" altLang="zh-CN">
                  <a:latin typeface="Times New Roman" panose="02020603050405020304" pitchFamily="18" charset="0"/>
                  <a:ea typeface="楷体_GB2312"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animEffect transition="in" filter="wipe(left)">
                                      <p:cBhvr>
                                        <p:cTn id="7" dur="500"/>
                                        <p:tgtEl>
                                          <p:spTgt spid="768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2036"/>
                                        </p:tgtEl>
                                        <p:attrNameLst>
                                          <p:attrName>style.visibility</p:attrName>
                                        </p:attrNameLst>
                                      </p:cBhvr>
                                      <p:to>
                                        <p:strVal val="visible"/>
                                      </p:to>
                                    </p:set>
                                    <p:animEffect transition="in" filter="wipe(left)">
                                      <p:cBhvr>
                                        <p:cTn id="17" dur="500"/>
                                        <p:tgtEl>
                                          <p:spTgt spid="1720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2037"/>
                                        </p:tgtEl>
                                        <p:attrNameLst>
                                          <p:attrName>style.visibility</p:attrName>
                                        </p:attrNameLst>
                                      </p:cBhvr>
                                      <p:to>
                                        <p:strVal val="visible"/>
                                      </p:to>
                                    </p:set>
                                    <p:animEffect transition="in" filter="wipe(left)">
                                      <p:cBhvr>
                                        <p:cTn id="22" dur="500"/>
                                        <p:tgtEl>
                                          <p:spTgt spid="1720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2038"/>
                                        </p:tgtEl>
                                        <p:attrNameLst>
                                          <p:attrName>style.visibility</p:attrName>
                                        </p:attrNameLst>
                                      </p:cBhvr>
                                      <p:to>
                                        <p:strVal val="visible"/>
                                      </p:to>
                                    </p:set>
                                    <p:animEffect transition="in" filter="wipe(left)">
                                      <p:cBhvr>
                                        <p:cTn id="27" dur="500"/>
                                        <p:tgtEl>
                                          <p:spTgt spid="1720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2050"/>
                                        </p:tgtEl>
                                        <p:attrNameLst>
                                          <p:attrName>style.visibility</p:attrName>
                                        </p:attrNameLst>
                                      </p:cBhvr>
                                      <p:to>
                                        <p:strVal val="visible"/>
                                      </p:to>
                                    </p:set>
                                    <p:animEffect transition="in" filter="wipe(left)">
                                      <p:cBhvr>
                                        <p:cTn id="32" dur="500"/>
                                        <p:tgtEl>
                                          <p:spTgt spid="1720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2051"/>
                                        </p:tgtEl>
                                        <p:attrNameLst>
                                          <p:attrName>style.visibility</p:attrName>
                                        </p:attrNameLst>
                                      </p:cBhvr>
                                      <p:to>
                                        <p:strVal val="visible"/>
                                      </p:to>
                                    </p:set>
                                    <p:animEffect transition="in" filter="wipe(left)">
                                      <p:cBhvr>
                                        <p:cTn id="37" dur="500"/>
                                        <p:tgtEl>
                                          <p:spTgt spid="17205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2052"/>
                                        </p:tgtEl>
                                        <p:attrNameLst>
                                          <p:attrName>style.visibility</p:attrName>
                                        </p:attrNameLst>
                                      </p:cBhvr>
                                      <p:to>
                                        <p:strVal val="visible"/>
                                      </p:to>
                                    </p:set>
                                    <p:animEffect transition="in" filter="wipe(left)">
                                      <p:cBhvr>
                                        <p:cTn id="42" dur="500"/>
                                        <p:tgtEl>
                                          <p:spTgt spid="17205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2053"/>
                                        </p:tgtEl>
                                        <p:attrNameLst>
                                          <p:attrName>style.visibility</p:attrName>
                                        </p:attrNameLst>
                                      </p:cBhvr>
                                      <p:to>
                                        <p:strVal val="visible"/>
                                      </p:to>
                                    </p:set>
                                    <p:animEffect transition="in" filter="wipe(left)">
                                      <p:cBhvr>
                                        <p:cTn id="47" dur="500"/>
                                        <p:tgtEl>
                                          <p:spTgt spid="1720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72055"/>
                                        </p:tgtEl>
                                        <p:attrNameLst>
                                          <p:attrName>style.visibility</p:attrName>
                                        </p:attrNameLst>
                                      </p:cBhvr>
                                      <p:to>
                                        <p:strVal val="visible"/>
                                      </p:to>
                                    </p:set>
                                    <p:animEffect transition="in" filter="wipe(left)">
                                      <p:cBhvr>
                                        <p:cTn id="52" dur="500"/>
                                        <p:tgtEl>
                                          <p:spTgt spid="17205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2054"/>
                                        </p:tgtEl>
                                        <p:attrNameLst>
                                          <p:attrName>style.visibility</p:attrName>
                                        </p:attrNameLst>
                                      </p:cBhvr>
                                      <p:to>
                                        <p:strVal val="visible"/>
                                      </p:to>
                                    </p:set>
                                    <p:animEffect transition="in" filter="wipe(left)">
                                      <p:cBhvr>
                                        <p:cTn id="57" dur="500"/>
                                        <p:tgtEl>
                                          <p:spTgt spid="17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ldLvl="0" animBg="1"/>
      <p:bldP spid="172036" grpId="0"/>
      <p:bldP spid="172054"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082" name="组合 174081"/>
          <p:cNvGrpSpPr/>
          <p:nvPr/>
        </p:nvGrpSpPr>
        <p:grpSpPr>
          <a:xfrm>
            <a:off x="5940425" y="307023"/>
            <a:ext cx="2590800" cy="1346200"/>
            <a:chOff x="3743" y="1979"/>
            <a:chExt cx="1632" cy="848"/>
          </a:xfrm>
        </p:grpSpPr>
        <p:sp>
          <p:nvSpPr>
            <p:cNvPr id="174083" name="直接连接符 174082"/>
            <p:cNvSpPr/>
            <p:nvPr/>
          </p:nvSpPr>
          <p:spPr>
            <a:xfrm>
              <a:off x="3743" y="2796"/>
              <a:ext cx="1632" cy="0"/>
            </a:xfrm>
            <a:prstGeom prst="line">
              <a:avLst/>
            </a:prstGeom>
            <a:ln w="28575" cap="flat" cmpd="sng">
              <a:solidFill>
                <a:srgbClr val="0000FF"/>
              </a:solidFill>
              <a:prstDash val="solid"/>
              <a:headEnd type="none" w="med" len="med"/>
              <a:tailEnd type="none" w="med" len="med"/>
            </a:ln>
          </p:spPr>
        </p:sp>
        <p:sp>
          <p:nvSpPr>
            <p:cNvPr id="174084" name="直接连接符 174083"/>
            <p:cNvSpPr/>
            <p:nvPr/>
          </p:nvSpPr>
          <p:spPr>
            <a:xfrm>
              <a:off x="3743" y="1979"/>
              <a:ext cx="1632" cy="0"/>
            </a:xfrm>
            <a:prstGeom prst="line">
              <a:avLst/>
            </a:prstGeom>
            <a:ln w="28575" cap="flat" cmpd="sng">
              <a:solidFill>
                <a:srgbClr val="0000FF"/>
              </a:solidFill>
              <a:prstDash val="solid"/>
              <a:headEnd type="none" w="med" len="med"/>
              <a:tailEnd type="none" w="med" len="med"/>
            </a:ln>
          </p:spPr>
        </p:sp>
        <p:sp>
          <p:nvSpPr>
            <p:cNvPr id="174085" name="直接连接符 174084"/>
            <p:cNvSpPr/>
            <p:nvPr/>
          </p:nvSpPr>
          <p:spPr>
            <a:xfrm>
              <a:off x="3927" y="1979"/>
              <a:ext cx="0" cy="817"/>
            </a:xfrm>
            <a:prstGeom prst="line">
              <a:avLst/>
            </a:prstGeom>
            <a:ln w="28575" cap="flat" cmpd="sng">
              <a:solidFill>
                <a:schemeClr val="tx1"/>
              </a:solidFill>
              <a:prstDash val="solid"/>
              <a:headEnd type="triangle" w="med" len="med"/>
              <a:tailEnd type="triangle" w="med" len="med"/>
            </a:ln>
          </p:spPr>
        </p:sp>
        <p:graphicFrame>
          <p:nvGraphicFramePr>
            <p:cNvPr id="174086" name="对象 174085"/>
            <p:cNvGraphicFramePr/>
            <p:nvPr/>
          </p:nvGraphicFramePr>
          <p:xfrm>
            <a:off x="3754" y="2206"/>
            <a:ext cx="144" cy="152"/>
          </p:xfrm>
          <a:graphic>
            <a:graphicData uri="http://schemas.openxmlformats.org/presentationml/2006/ole">
              <mc:AlternateContent xmlns:mc="http://schemas.openxmlformats.org/markup-compatibility/2006">
                <mc:Choice xmlns:v="urn:schemas-microsoft-com:vml" Requires="v">
                  <p:oleObj spid="_x0000_s3229" name="" r:id="rId1" imgW="228600" imgH="241300" progId="Equation.3">
                    <p:embed/>
                  </p:oleObj>
                </mc:Choice>
                <mc:Fallback>
                  <p:oleObj name="" r:id="rId1" imgW="228600" imgH="241300" progId="Equation.3">
                    <p:embed/>
                    <p:pic>
                      <p:nvPicPr>
                        <p:cNvPr id="0" name="图片 3228"/>
                        <p:cNvPicPr/>
                        <p:nvPr/>
                      </p:nvPicPr>
                      <p:blipFill>
                        <a:blip r:embed="rId2"/>
                        <a:stretch>
                          <a:fillRect/>
                        </a:stretch>
                      </p:blipFill>
                      <p:spPr>
                        <a:xfrm>
                          <a:off x="3754" y="2206"/>
                          <a:ext cx="144" cy="152"/>
                        </a:xfrm>
                        <a:prstGeom prst="rect">
                          <a:avLst/>
                        </a:prstGeom>
                        <a:noFill/>
                        <a:ln w="38100">
                          <a:noFill/>
                          <a:miter/>
                        </a:ln>
                      </p:spPr>
                    </p:pic>
                  </p:oleObj>
                </mc:Fallback>
              </mc:AlternateContent>
            </a:graphicData>
          </a:graphic>
        </p:graphicFrame>
        <p:sp>
          <p:nvSpPr>
            <p:cNvPr id="174087" name="直接连接符 174086"/>
            <p:cNvSpPr/>
            <p:nvPr/>
          </p:nvSpPr>
          <p:spPr>
            <a:xfrm flipV="1">
              <a:off x="3927" y="2198"/>
              <a:ext cx="1088" cy="629"/>
            </a:xfrm>
            <a:prstGeom prst="line">
              <a:avLst/>
            </a:prstGeom>
            <a:ln w="28575" cap="flat" cmpd="sng">
              <a:solidFill>
                <a:srgbClr val="FF0000"/>
              </a:solidFill>
              <a:prstDash val="solid"/>
              <a:headEnd type="none" w="med" len="med"/>
              <a:tailEnd type="none" w="med" len="med"/>
            </a:ln>
          </p:spPr>
        </p:sp>
        <p:sp>
          <p:nvSpPr>
            <p:cNvPr id="174088" name="椭圆 174087"/>
            <p:cNvSpPr/>
            <p:nvPr/>
          </p:nvSpPr>
          <p:spPr>
            <a:xfrm>
              <a:off x="4429" y="2524"/>
              <a:ext cx="45" cy="45"/>
            </a:xfrm>
            <a:prstGeom prst="ellipse">
              <a:avLst/>
            </a:prstGeom>
            <a:solidFill>
              <a:srgbClr val="008000"/>
            </a:solidFill>
            <a:ln w="28575" cap="flat" cmpd="sng">
              <a:solidFill>
                <a:srgbClr val="008000"/>
              </a:solidFill>
              <a:prstDash val="solid"/>
              <a:headEnd type="none" w="med" len="med"/>
              <a:tailEnd type="none" w="med" len="med"/>
            </a:ln>
          </p:spPr>
          <p:txBody>
            <a:bodyPr/>
            <a:p>
              <a:endParaRPr lang="zh-CN" altLang="en-US"/>
            </a:p>
          </p:txBody>
        </p:sp>
        <p:sp>
          <p:nvSpPr>
            <p:cNvPr id="174089" name="直接连接符 174088"/>
            <p:cNvSpPr/>
            <p:nvPr/>
          </p:nvSpPr>
          <p:spPr>
            <a:xfrm>
              <a:off x="4453" y="2569"/>
              <a:ext cx="0" cy="227"/>
            </a:xfrm>
            <a:prstGeom prst="line">
              <a:avLst/>
            </a:prstGeom>
            <a:ln w="28575" cap="flat" cmpd="sng">
              <a:solidFill>
                <a:srgbClr val="008000"/>
              </a:solidFill>
              <a:prstDash val="solid"/>
              <a:headEnd type="none" w="med" len="med"/>
              <a:tailEnd type="none" w="med" len="med"/>
            </a:ln>
          </p:spPr>
        </p:sp>
        <p:graphicFrame>
          <p:nvGraphicFramePr>
            <p:cNvPr id="174090" name="对象 174089"/>
            <p:cNvGraphicFramePr/>
            <p:nvPr/>
          </p:nvGraphicFramePr>
          <p:xfrm>
            <a:off x="4471" y="2602"/>
            <a:ext cx="160" cy="152"/>
          </p:xfrm>
          <a:graphic>
            <a:graphicData uri="http://schemas.openxmlformats.org/presentationml/2006/ole">
              <mc:AlternateContent xmlns:mc="http://schemas.openxmlformats.org/markup-compatibility/2006">
                <mc:Choice xmlns:v="urn:schemas-microsoft-com:vml" Requires="v">
                  <p:oleObj spid="_x0000_s3228" name="" r:id="rId3" imgW="254000" imgH="241300" progId="Equation.3">
                    <p:embed/>
                  </p:oleObj>
                </mc:Choice>
                <mc:Fallback>
                  <p:oleObj name="" r:id="rId3" imgW="254000" imgH="241300" progId="Equation.3">
                    <p:embed/>
                    <p:pic>
                      <p:nvPicPr>
                        <p:cNvPr id="0" name="图片 3227"/>
                        <p:cNvPicPr/>
                        <p:nvPr/>
                      </p:nvPicPr>
                      <p:blipFill>
                        <a:blip r:embed="rId4"/>
                        <a:stretch>
                          <a:fillRect/>
                        </a:stretch>
                      </p:blipFill>
                      <p:spPr>
                        <a:xfrm>
                          <a:off x="4471" y="2602"/>
                          <a:ext cx="160" cy="152"/>
                        </a:xfrm>
                        <a:prstGeom prst="rect">
                          <a:avLst/>
                        </a:prstGeom>
                        <a:noFill/>
                        <a:ln w="38100">
                          <a:noFill/>
                          <a:miter/>
                        </a:ln>
                      </p:spPr>
                    </p:pic>
                  </p:oleObj>
                </mc:Fallback>
              </mc:AlternateContent>
            </a:graphicData>
          </a:graphic>
        </p:graphicFrame>
        <p:graphicFrame>
          <p:nvGraphicFramePr>
            <p:cNvPr id="174091" name="对象 174090"/>
            <p:cNvGraphicFramePr/>
            <p:nvPr/>
          </p:nvGraphicFramePr>
          <p:xfrm>
            <a:off x="4268" y="2599"/>
            <a:ext cx="168" cy="192"/>
          </p:xfrm>
          <a:graphic>
            <a:graphicData uri="http://schemas.openxmlformats.org/presentationml/2006/ole">
              <mc:AlternateContent xmlns:mc="http://schemas.openxmlformats.org/markup-compatibility/2006">
                <mc:Choice xmlns:v="urn:schemas-microsoft-com:vml" Requires="v">
                  <p:oleObj spid="_x0000_s3232" name="" r:id="rId5" imgW="266065" imgH="304165" progId="Equation.3">
                    <p:embed/>
                  </p:oleObj>
                </mc:Choice>
                <mc:Fallback>
                  <p:oleObj name="" r:id="rId5" imgW="266065" imgH="304165" progId="Equation.3">
                    <p:embed/>
                    <p:pic>
                      <p:nvPicPr>
                        <p:cNvPr id="0" name="图片 3231"/>
                        <p:cNvPicPr/>
                        <p:nvPr/>
                      </p:nvPicPr>
                      <p:blipFill>
                        <a:blip r:embed="rId6"/>
                        <a:stretch>
                          <a:fillRect/>
                        </a:stretch>
                      </p:blipFill>
                      <p:spPr>
                        <a:xfrm>
                          <a:off x="4268" y="2599"/>
                          <a:ext cx="168" cy="192"/>
                        </a:xfrm>
                        <a:prstGeom prst="rect">
                          <a:avLst/>
                        </a:prstGeom>
                        <a:noFill/>
                        <a:ln w="38100">
                          <a:noFill/>
                          <a:miter/>
                        </a:ln>
                      </p:spPr>
                    </p:pic>
                  </p:oleObj>
                </mc:Fallback>
              </mc:AlternateContent>
            </a:graphicData>
          </a:graphic>
        </p:graphicFrame>
        <p:sp>
          <p:nvSpPr>
            <p:cNvPr id="174092" name="任意多边形 174091"/>
            <p:cNvSpPr/>
            <p:nvPr/>
          </p:nvSpPr>
          <p:spPr>
            <a:xfrm>
              <a:off x="4199" y="2660"/>
              <a:ext cx="90" cy="136"/>
            </a:xfrm>
            <a:custGeom>
              <a:avLst/>
              <a:gdLst/>
              <a:ahLst/>
              <a:cxnLst/>
              <a:pathLst>
                <a:path w="90" h="136">
                  <a:moveTo>
                    <a:pt x="0" y="0"/>
                  </a:moveTo>
                  <a:cubicBezTo>
                    <a:pt x="15" y="11"/>
                    <a:pt x="30" y="22"/>
                    <a:pt x="45" y="45"/>
                  </a:cubicBezTo>
                  <a:cubicBezTo>
                    <a:pt x="60" y="68"/>
                    <a:pt x="75" y="102"/>
                    <a:pt x="90" y="136"/>
                  </a:cubicBezTo>
                </a:path>
              </a:pathLst>
            </a:custGeom>
            <a:noFill/>
            <a:ln w="28575" cap="flat" cmpd="sng">
              <a:solidFill>
                <a:srgbClr val="008000">
                  <a:alpha val="100000"/>
                </a:srgbClr>
              </a:solidFill>
              <a:prstDash val="solid"/>
              <a:headEnd type="none" w="med" len="med"/>
              <a:tailEnd type="none" w="med" len="med"/>
            </a:ln>
          </p:spPr>
          <p:txBody>
            <a:bodyPr/>
            <a:p>
              <a:endParaRPr lang="zh-CN" altLang="en-US"/>
            </a:p>
          </p:txBody>
        </p:sp>
        <p:graphicFrame>
          <p:nvGraphicFramePr>
            <p:cNvPr id="174093" name="对象 174092"/>
            <p:cNvGraphicFramePr/>
            <p:nvPr/>
          </p:nvGraphicFramePr>
          <p:xfrm>
            <a:off x="4295" y="2323"/>
            <a:ext cx="256" cy="184"/>
          </p:xfrm>
          <a:graphic>
            <a:graphicData uri="http://schemas.openxmlformats.org/presentationml/2006/ole">
              <mc:AlternateContent xmlns:mc="http://schemas.openxmlformats.org/markup-compatibility/2006">
                <mc:Choice xmlns:v="urn:schemas-microsoft-com:vml" Requires="v">
                  <p:oleObj spid="_x0000_s3234" name="" r:id="rId7" imgW="405765" imgH="292100" progId="Equation.3">
                    <p:embed/>
                  </p:oleObj>
                </mc:Choice>
                <mc:Fallback>
                  <p:oleObj name="" r:id="rId7" imgW="405765" imgH="292100" progId="Equation.3">
                    <p:embed/>
                    <p:pic>
                      <p:nvPicPr>
                        <p:cNvPr id="0" name="图片 3233"/>
                        <p:cNvPicPr/>
                        <p:nvPr/>
                      </p:nvPicPr>
                      <p:blipFill>
                        <a:blip r:embed="rId8"/>
                        <a:stretch>
                          <a:fillRect/>
                        </a:stretch>
                      </p:blipFill>
                      <p:spPr>
                        <a:xfrm>
                          <a:off x="4295" y="2323"/>
                          <a:ext cx="256" cy="184"/>
                        </a:xfrm>
                        <a:prstGeom prst="rect">
                          <a:avLst/>
                        </a:prstGeom>
                        <a:noFill/>
                        <a:ln w="38100">
                          <a:noFill/>
                          <a:miter/>
                        </a:ln>
                      </p:spPr>
                    </p:pic>
                  </p:oleObj>
                </mc:Fallback>
              </mc:AlternateContent>
            </a:graphicData>
          </a:graphic>
        </p:graphicFrame>
      </p:grpSp>
      <p:graphicFrame>
        <p:nvGraphicFramePr>
          <p:cNvPr id="174094" name="对象 174093"/>
          <p:cNvGraphicFramePr/>
          <p:nvPr/>
        </p:nvGraphicFramePr>
        <p:xfrm>
          <a:off x="1042988" y="692785"/>
          <a:ext cx="3671887" cy="879475"/>
        </p:xfrm>
        <a:graphic>
          <a:graphicData uri="http://schemas.openxmlformats.org/presentationml/2006/ole">
            <mc:AlternateContent xmlns:mc="http://schemas.openxmlformats.org/markup-compatibility/2006">
              <mc:Choice xmlns:v="urn:schemas-microsoft-com:vml" Requires="v">
                <p:oleObj spid="_x0000_s3230" name="" r:id="rId9" imgW="2386330" imgH="571500" progId="Equation.DSMT4">
                  <p:embed/>
                </p:oleObj>
              </mc:Choice>
              <mc:Fallback>
                <p:oleObj name="" r:id="rId9" imgW="2386330" imgH="571500" progId="Equation.DSMT4">
                  <p:embed/>
                  <p:pic>
                    <p:nvPicPr>
                      <p:cNvPr id="0" name="图片 3229"/>
                      <p:cNvPicPr/>
                      <p:nvPr/>
                    </p:nvPicPr>
                    <p:blipFill>
                      <a:blip r:embed="rId10"/>
                      <a:stretch>
                        <a:fillRect/>
                      </a:stretch>
                    </p:blipFill>
                    <p:spPr>
                      <a:xfrm>
                        <a:off x="1042988" y="692785"/>
                        <a:ext cx="3671887" cy="879475"/>
                      </a:xfrm>
                      <a:prstGeom prst="rect">
                        <a:avLst/>
                      </a:prstGeom>
                      <a:noFill/>
                      <a:ln w="38100">
                        <a:noFill/>
                        <a:miter/>
                      </a:ln>
                    </p:spPr>
                  </p:pic>
                </p:oleObj>
              </mc:Fallback>
            </mc:AlternateContent>
          </a:graphicData>
        </a:graphic>
      </p:graphicFrame>
      <p:graphicFrame>
        <p:nvGraphicFramePr>
          <p:cNvPr id="174095" name="对象 174094"/>
          <p:cNvGraphicFramePr/>
          <p:nvPr/>
        </p:nvGraphicFramePr>
        <p:xfrm>
          <a:off x="900113" y="2204085"/>
          <a:ext cx="1871662" cy="1522413"/>
        </p:xfrm>
        <a:graphic>
          <a:graphicData uri="http://schemas.openxmlformats.org/presentationml/2006/ole">
            <mc:AlternateContent xmlns:mc="http://schemas.openxmlformats.org/markup-compatibility/2006">
              <mc:Choice xmlns:v="urn:schemas-microsoft-com:vml" Requires="v">
                <p:oleObj spid="_x0000_s3231" name="" r:id="rId11" imgW="1358900" imgH="1104900" progId="Equation.DSMT4">
                  <p:embed/>
                </p:oleObj>
              </mc:Choice>
              <mc:Fallback>
                <p:oleObj name="" r:id="rId11" imgW="1358900" imgH="1104900" progId="Equation.DSMT4">
                  <p:embed/>
                  <p:pic>
                    <p:nvPicPr>
                      <p:cNvPr id="0" name="图片 3230"/>
                      <p:cNvPicPr/>
                      <p:nvPr/>
                    </p:nvPicPr>
                    <p:blipFill>
                      <a:blip r:embed="rId12"/>
                      <a:stretch>
                        <a:fillRect/>
                      </a:stretch>
                    </p:blipFill>
                    <p:spPr>
                      <a:xfrm>
                        <a:off x="900113" y="2204085"/>
                        <a:ext cx="1871662" cy="1522413"/>
                      </a:xfrm>
                      <a:prstGeom prst="rect">
                        <a:avLst/>
                      </a:prstGeom>
                      <a:noFill/>
                      <a:ln w="38100">
                        <a:noFill/>
                        <a:miter/>
                      </a:ln>
                    </p:spPr>
                  </p:pic>
                </p:oleObj>
              </mc:Fallback>
            </mc:AlternateContent>
          </a:graphicData>
        </a:graphic>
      </p:graphicFrame>
      <p:graphicFrame>
        <p:nvGraphicFramePr>
          <p:cNvPr id="174096" name="对象 174095"/>
          <p:cNvGraphicFramePr/>
          <p:nvPr/>
        </p:nvGraphicFramePr>
        <p:xfrm>
          <a:off x="2987675" y="2493010"/>
          <a:ext cx="1725613" cy="1111250"/>
        </p:xfrm>
        <a:graphic>
          <a:graphicData uri="http://schemas.openxmlformats.org/presentationml/2006/ole">
            <mc:AlternateContent xmlns:mc="http://schemas.openxmlformats.org/markup-compatibility/2006">
              <mc:Choice xmlns:v="urn:schemas-microsoft-com:vml" Requires="v">
                <p:oleObj spid="_x0000_s3233" name="" r:id="rId13" imgW="1320165" imgH="850265" progId="Equation.DSMT4">
                  <p:embed/>
                </p:oleObj>
              </mc:Choice>
              <mc:Fallback>
                <p:oleObj name="" r:id="rId13" imgW="1320165" imgH="850265" progId="Equation.DSMT4">
                  <p:embed/>
                  <p:pic>
                    <p:nvPicPr>
                      <p:cNvPr id="0" name="图片 3232"/>
                      <p:cNvPicPr/>
                      <p:nvPr/>
                    </p:nvPicPr>
                    <p:blipFill>
                      <a:blip r:embed="rId14"/>
                      <a:stretch>
                        <a:fillRect/>
                      </a:stretch>
                    </p:blipFill>
                    <p:spPr>
                      <a:xfrm>
                        <a:off x="2987675" y="2493010"/>
                        <a:ext cx="1725613" cy="1111250"/>
                      </a:xfrm>
                      <a:prstGeom prst="rect">
                        <a:avLst/>
                      </a:prstGeom>
                      <a:noFill/>
                      <a:ln w="38100">
                        <a:noFill/>
                        <a:miter/>
                      </a:ln>
                    </p:spPr>
                  </p:pic>
                </p:oleObj>
              </mc:Fallback>
            </mc:AlternateContent>
          </a:graphicData>
        </a:graphic>
      </p:graphicFrame>
      <p:sp>
        <p:nvSpPr>
          <p:cNvPr id="174097" name="文本框 174096"/>
          <p:cNvSpPr txBox="1"/>
          <p:nvPr/>
        </p:nvSpPr>
        <p:spPr>
          <a:xfrm>
            <a:off x="31115" y="20320"/>
            <a:ext cx="5549265" cy="829945"/>
          </a:xfrm>
          <a:prstGeom prst="rect">
            <a:avLst/>
          </a:prstGeom>
          <a:noFill/>
          <a:ln w="9525">
            <a:noFill/>
          </a:ln>
        </p:spPr>
        <p:txBody>
          <a:bodyPr wrap="square">
            <a:spAutoFit/>
          </a:bodyPr>
          <a:p>
            <a:pPr>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设</a:t>
            </a:r>
            <a:r>
              <a:rPr lang="en-US" altLang="zh-CN" sz="24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表示事件</a:t>
            </a:r>
            <a:r>
              <a:rPr lang="en-US" altLang="zh-CN"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针与某条平行直线相交</a:t>
            </a:r>
            <a:r>
              <a:rPr lang="en-US" altLang="zh-CN"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，则</a:t>
            </a:r>
            <a:r>
              <a:rPr lang="en-US" altLang="zh-CN" sz="2400"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发生的充分必要条件是</a:t>
            </a:r>
            <a:endPar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graphicFrame>
        <p:nvGraphicFramePr>
          <p:cNvPr id="174098" name="对象 174097"/>
          <p:cNvGraphicFramePr/>
          <p:nvPr/>
        </p:nvGraphicFramePr>
        <p:xfrm>
          <a:off x="1547813" y="1484948"/>
          <a:ext cx="2376487" cy="852487"/>
        </p:xfrm>
        <a:graphic>
          <a:graphicData uri="http://schemas.openxmlformats.org/presentationml/2006/ole">
            <mc:AlternateContent xmlns:mc="http://schemas.openxmlformats.org/markup-compatibility/2006">
              <mc:Choice xmlns:v="urn:schemas-microsoft-com:vml" Requires="v">
                <p:oleObj spid="_x0000_s3227" name="" r:id="rId15" imgW="1663700" imgH="596900" progId="Equation.DSMT4">
                  <p:embed/>
                </p:oleObj>
              </mc:Choice>
              <mc:Fallback>
                <p:oleObj name="" r:id="rId15" imgW="1663700" imgH="596900" progId="Equation.DSMT4">
                  <p:embed/>
                  <p:pic>
                    <p:nvPicPr>
                      <p:cNvPr id="0" name="图片 3226"/>
                      <p:cNvPicPr/>
                      <p:nvPr/>
                    </p:nvPicPr>
                    <p:blipFill>
                      <a:blip r:embed="rId16"/>
                      <a:stretch>
                        <a:fillRect/>
                      </a:stretch>
                    </p:blipFill>
                    <p:spPr>
                      <a:xfrm>
                        <a:off x="1547813" y="1484948"/>
                        <a:ext cx="2376487" cy="852487"/>
                      </a:xfrm>
                      <a:prstGeom prst="rect">
                        <a:avLst/>
                      </a:prstGeom>
                      <a:noFill/>
                      <a:ln w="38100">
                        <a:noFill/>
                        <a:miter/>
                      </a:ln>
                    </p:spPr>
                  </p:pic>
                </p:oleObj>
              </mc:Fallback>
            </mc:AlternateContent>
          </a:graphicData>
        </a:graphic>
      </p:graphicFrame>
      <p:sp>
        <p:nvSpPr>
          <p:cNvPr id="174109" name="文本框 174108"/>
          <p:cNvSpPr txBox="1"/>
          <p:nvPr/>
        </p:nvSpPr>
        <p:spPr>
          <a:xfrm>
            <a:off x="468313" y="3643948"/>
            <a:ext cx="4321175" cy="457200"/>
          </a:xfrm>
          <a:prstGeom prst="rect">
            <a:avLst/>
          </a:prstGeom>
          <a:noFill/>
          <a:ln w="9525">
            <a:noFill/>
          </a:ln>
        </p:spPr>
        <p:txBody>
          <a:bodyPr>
            <a:spAutoFit/>
          </a:bodyPr>
          <a:p>
            <a:r>
              <a:rPr lang="zh-CN" altLang="en-US" sz="2400" b="1" dirty="0">
                <a:solidFill>
                  <a:srgbClr val="000000"/>
                </a:solidFill>
                <a:latin typeface="Arial" panose="020B0604020202020204" pitchFamily="34" charset="0"/>
                <a:ea typeface="楷体_GB2312" pitchFamily="49" charset="-122"/>
              </a:rPr>
              <a:t>蒲丰投针试验的应用及意义</a:t>
            </a:r>
            <a:endParaRPr lang="zh-CN" altLang="en-US" sz="2400" b="1" dirty="0">
              <a:solidFill>
                <a:srgbClr val="000000"/>
              </a:solidFill>
              <a:latin typeface="Arial" panose="020B0604020202020204" pitchFamily="34" charset="0"/>
              <a:ea typeface="楷体_GB2312" pitchFamily="49" charset="-122"/>
            </a:endParaRPr>
          </a:p>
        </p:txBody>
      </p:sp>
      <p:graphicFrame>
        <p:nvGraphicFramePr>
          <p:cNvPr id="174110" name="对象 174109"/>
          <p:cNvGraphicFramePr/>
          <p:nvPr/>
        </p:nvGraphicFramePr>
        <p:xfrm>
          <a:off x="4427538" y="3572510"/>
          <a:ext cx="1389062" cy="744538"/>
        </p:xfrm>
        <a:graphic>
          <a:graphicData uri="http://schemas.openxmlformats.org/presentationml/2006/ole">
            <mc:AlternateContent xmlns:mc="http://schemas.openxmlformats.org/markup-compatibility/2006">
              <mc:Choice xmlns:v="urn:schemas-microsoft-com:vml" Requires="v">
                <p:oleObj spid="_x0000_s3237" name="" r:id="rId17" imgW="1066165" imgH="571500" progId="Equation.DSMT4">
                  <p:embed/>
                </p:oleObj>
              </mc:Choice>
              <mc:Fallback>
                <p:oleObj name="" r:id="rId17" imgW="1066165" imgH="571500" progId="Equation.DSMT4">
                  <p:embed/>
                  <p:pic>
                    <p:nvPicPr>
                      <p:cNvPr id="0" name="图片 3236"/>
                      <p:cNvPicPr/>
                      <p:nvPr/>
                    </p:nvPicPr>
                    <p:blipFill>
                      <a:blip r:embed="rId18"/>
                      <a:stretch>
                        <a:fillRect/>
                      </a:stretch>
                    </p:blipFill>
                    <p:spPr>
                      <a:xfrm>
                        <a:off x="4427538" y="3572510"/>
                        <a:ext cx="1389062" cy="744538"/>
                      </a:xfrm>
                      <a:prstGeom prst="rect">
                        <a:avLst/>
                      </a:prstGeom>
                      <a:noFill/>
                      <a:ln w="38100">
                        <a:noFill/>
                        <a:miter/>
                      </a:ln>
                    </p:spPr>
                  </p:pic>
                </p:oleObj>
              </mc:Fallback>
            </mc:AlternateContent>
          </a:graphicData>
        </a:graphic>
      </p:graphicFrame>
      <p:graphicFrame>
        <p:nvGraphicFramePr>
          <p:cNvPr id="174111" name="对象 174110"/>
          <p:cNvGraphicFramePr/>
          <p:nvPr/>
        </p:nvGraphicFramePr>
        <p:xfrm>
          <a:off x="395288" y="4436110"/>
          <a:ext cx="8569325" cy="1162050"/>
        </p:xfrm>
        <a:graphic>
          <a:graphicData uri="http://schemas.openxmlformats.org/presentationml/2006/ole">
            <mc:AlternateContent xmlns:mc="http://schemas.openxmlformats.org/markup-compatibility/2006">
              <mc:Choice xmlns:v="urn:schemas-microsoft-com:vml" Requires="v">
                <p:oleObj spid="_x0000_s3235" name="" r:id="rId19" imgW="6651625" imgH="901065" progId="Equation.DSMT4">
                  <p:embed/>
                </p:oleObj>
              </mc:Choice>
              <mc:Fallback>
                <p:oleObj name="" r:id="rId19" imgW="6651625" imgH="901065" progId="Equation.DSMT4">
                  <p:embed/>
                  <p:pic>
                    <p:nvPicPr>
                      <p:cNvPr id="0" name="图片 3234"/>
                      <p:cNvPicPr/>
                      <p:nvPr/>
                    </p:nvPicPr>
                    <p:blipFill>
                      <a:blip r:embed="rId20"/>
                      <a:stretch>
                        <a:fillRect/>
                      </a:stretch>
                    </p:blipFill>
                    <p:spPr>
                      <a:xfrm>
                        <a:off x="395288" y="4436110"/>
                        <a:ext cx="8569325" cy="1162050"/>
                      </a:xfrm>
                      <a:prstGeom prst="rect">
                        <a:avLst/>
                      </a:prstGeom>
                      <a:noFill/>
                      <a:ln w="38100">
                        <a:noFill/>
                        <a:miter/>
                      </a:ln>
                    </p:spPr>
                  </p:pic>
                </p:oleObj>
              </mc:Fallback>
            </mc:AlternateContent>
          </a:graphicData>
        </a:graphic>
      </p:graphicFrame>
      <p:graphicFrame>
        <p:nvGraphicFramePr>
          <p:cNvPr id="174112" name="对象 174111"/>
          <p:cNvGraphicFramePr/>
          <p:nvPr/>
        </p:nvGraphicFramePr>
        <p:xfrm>
          <a:off x="1979613" y="5517198"/>
          <a:ext cx="1247775" cy="1447800"/>
        </p:xfrm>
        <a:graphic>
          <a:graphicData uri="http://schemas.openxmlformats.org/presentationml/2006/ole">
            <mc:AlternateContent xmlns:mc="http://schemas.openxmlformats.org/markup-compatibility/2006">
              <mc:Choice xmlns:v="urn:schemas-microsoft-com:vml" Requires="v">
                <p:oleObj spid="_x0000_s3239" name="" r:id="rId21" imgW="787400" imgH="965200" progId="Equation.DSMT4">
                  <p:embed/>
                </p:oleObj>
              </mc:Choice>
              <mc:Fallback>
                <p:oleObj name="" r:id="rId21" imgW="787400" imgH="965200" progId="Equation.DSMT4">
                  <p:embed/>
                  <p:pic>
                    <p:nvPicPr>
                      <p:cNvPr id="0" name="图片 3238"/>
                      <p:cNvPicPr/>
                      <p:nvPr/>
                    </p:nvPicPr>
                    <p:blipFill>
                      <a:blip r:embed="rId22"/>
                      <a:stretch>
                        <a:fillRect/>
                      </a:stretch>
                    </p:blipFill>
                    <p:spPr>
                      <a:xfrm>
                        <a:off x="1979613" y="5517198"/>
                        <a:ext cx="1247775" cy="1447800"/>
                      </a:xfrm>
                      <a:prstGeom prst="rect">
                        <a:avLst/>
                      </a:prstGeom>
                      <a:noFill/>
                      <a:ln w="38100">
                        <a:noFill/>
                        <a:miter/>
                      </a:ln>
                    </p:spPr>
                  </p:pic>
                </p:oleObj>
              </mc:Fallback>
            </mc:AlternateContent>
          </a:graphicData>
        </a:graphic>
      </p:graphicFrame>
      <p:graphicFrame>
        <p:nvGraphicFramePr>
          <p:cNvPr id="174113" name="对象 174112"/>
          <p:cNvGraphicFramePr/>
          <p:nvPr/>
        </p:nvGraphicFramePr>
        <p:xfrm>
          <a:off x="3276600" y="5588635"/>
          <a:ext cx="1704975" cy="842963"/>
        </p:xfrm>
        <a:graphic>
          <a:graphicData uri="http://schemas.openxmlformats.org/presentationml/2006/ole">
            <mc:AlternateContent xmlns:mc="http://schemas.openxmlformats.org/markup-compatibility/2006">
              <mc:Choice xmlns:v="urn:schemas-microsoft-com:vml" Requires="v">
                <p:oleObj spid="_x0000_s3242" name="" r:id="rId23" imgW="1155065" imgH="571500" progId="Equation.DSMT4">
                  <p:embed/>
                </p:oleObj>
              </mc:Choice>
              <mc:Fallback>
                <p:oleObj name="" r:id="rId23" imgW="1155065" imgH="571500" progId="Equation.DSMT4">
                  <p:embed/>
                  <p:pic>
                    <p:nvPicPr>
                      <p:cNvPr id="0" name="图片 3241"/>
                      <p:cNvPicPr/>
                      <p:nvPr/>
                    </p:nvPicPr>
                    <p:blipFill>
                      <a:blip r:embed="rId24"/>
                      <a:stretch>
                        <a:fillRect/>
                      </a:stretch>
                    </p:blipFill>
                    <p:spPr>
                      <a:xfrm>
                        <a:off x="3276600" y="5588635"/>
                        <a:ext cx="1704975" cy="842963"/>
                      </a:xfrm>
                      <a:prstGeom prst="rect">
                        <a:avLst/>
                      </a:prstGeom>
                      <a:noFill/>
                      <a:ln w="38100">
                        <a:noFill/>
                        <a:miter/>
                      </a:ln>
                    </p:spPr>
                  </p:pic>
                </p:oleObj>
              </mc:Fallback>
            </mc:AlternateContent>
          </a:graphicData>
        </a:graphic>
      </p:graphicFrame>
      <p:graphicFrame>
        <p:nvGraphicFramePr>
          <p:cNvPr id="174114" name="对象 174113"/>
          <p:cNvGraphicFramePr/>
          <p:nvPr/>
        </p:nvGraphicFramePr>
        <p:xfrm>
          <a:off x="1403350" y="6488748"/>
          <a:ext cx="5256213" cy="396875"/>
        </p:xfrm>
        <a:graphic>
          <a:graphicData uri="http://schemas.openxmlformats.org/presentationml/2006/ole">
            <mc:AlternateContent xmlns:mc="http://schemas.openxmlformats.org/markup-compatibility/2006">
              <mc:Choice xmlns:v="urn:schemas-microsoft-com:vml" Requires="v">
                <p:oleObj spid="_x0000_s3238" name="" r:id="rId25" imgW="3708400" imgH="279400" progId="Equation.DSMT4">
                  <p:embed/>
                </p:oleObj>
              </mc:Choice>
              <mc:Fallback>
                <p:oleObj name="" r:id="rId25" imgW="3708400" imgH="279400" progId="Equation.DSMT4">
                  <p:embed/>
                  <p:pic>
                    <p:nvPicPr>
                      <p:cNvPr id="0" name="图片 3237"/>
                      <p:cNvPicPr/>
                      <p:nvPr/>
                    </p:nvPicPr>
                    <p:blipFill>
                      <a:blip r:embed="rId26"/>
                      <a:stretch>
                        <a:fillRect/>
                      </a:stretch>
                    </p:blipFill>
                    <p:spPr>
                      <a:xfrm>
                        <a:off x="1403350" y="6488748"/>
                        <a:ext cx="5256213" cy="396875"/>
                      </a:xfrm>
                      <a:prstGeom prst="rect">
                        <a:avLst/>
                      </a:prstGeom>
                      <a:noFill/>
                      <a:ln w="38100">
                        <a:noFill/>
                        <a:miter/>
                      </a:ln>
                    </p:spPr>
                  </p:pic>
                </p:oleObj>
              </mc:Fallback>
            </mc:AlternateContent>
          </a:graphicData>
        </a:graphic>
      </p:graphicFrame>
      <p:grpSp>
        <p:nvGrpSpPr>
          <p:cNvPr id="2" name="组合 1"/>
          <p:cNvGrpSpPr/>
          <p:nvPr/>
        </p:nvGrpSpPr>
        <p:grpSpPr>
          <a:xfrm>
            <a:off x="5724525" y="1701165"/>
            <a:ext cx="3097530" cy="2708910"/>
            <a:chOff x="9015" y="2679"/>
            <a:chExt cx="4878" cy="4266"/>
          </a:xfrm>
        </p:grpSpPr>
        <p:grpSp>
          <p:nvGrpSpPr>
            <p:cNvPr id="174099" name="组合 174098"/>
            <p:cNvGrpSpPr/>
            <p:nvPr/>
          </p:nvGrpSpPr>
          <p:grpSpPr>
            <a:xfrm>
              <a:off x="9015" y="2679"/>
              <a:ext cx="4878" cy="4267"/>
              <a:chOff x="3424" y="1298"/>
              <a:chExt cx="2336" cy="2018"/>
            </a:xfrm>
          </p:grpSpPr>
          <p:grpSp>
            <p:nvGrpSpPr>
              <p:cNvPr id="174100" name="组合 174099"/>
              <p:cNvGrpSpPr/>
              <p:nvPr/>
            </p:nvGrpSpPr>
            <p:grpSpPr>
              <a:xfrm>
                <a:off x="3492" y="1298"/>
                <a:ext cx="2268" cy="1797"/>
                <a:chOff x="3168" y="816"/>
                <a:chExt cx="2353" cy="1887"/>
              </a:xfrm>
            </p:grpSpPr>
            <p:pic>
              <p:nvPicPr>
                <p:cNvPr id="174101" name="图片 174100"/>
                <p:cNvPicPr>
                  <a:picLocks noChangeAspect="1"/>
                </p:cNvPicPr>
                <p:nvPr/>
              </p:nvPicPr>
              <p:blipFill>
                <a:blip r:embed="rId27"/>
                <a:stretch>
                  <a:fillRect/>
                </a:stretch>
              </p:blipFill>
              <p:spPr>
                <a:xfrm>
                  <a:off x="3168" y="816"/>
                  <a:ext cx="2353" cy="1887"/>
                </a:xfrm>
                <a:prstGeom prst="rect">
                  <a:avLst/>
                </a:prstGeom>
              </p:spPr>
            </p:pic>
            <p:sp>
              <p:nvSpPr>
                <p:cNvPr id="174102" name="任意多边形 174101"/>
                <p:cNvSpPr/>
                <p:nvPr/>
              </p:nvSpPr>
              <p:spPr>
                <a:xfrm>
                  <a:off x="3424" y="1518"/>
                  <a:ext cx="1769" cy="1005"/>
                </a:xfrm>
                <a:custGeom>
                  <a:avLst/>
                  <a:gdLst/>
                  <a:ahLst/>
                  <a:cxnLst/>
                  <a:pathLst>
                    <a:path w="1769" h="1005">
                      <a:moveTo>
                        <a:pt x="0" y="960"/>
                      </a:moveTo>
                      <a:cubicBezTo>
                        <a:pt x="283" y="480"/>
                        <a:pt x="567" y="0"/>
                        <a:pt x="862" y="7"/>
                      </a:cubicBezTo>
                      <a:cubicBezTo>
                        <a:pt x="1157" y="14"/>
                        <a:pt x="1463" y="509"/>
                        <a:pt x="1769" y="1005"/>
                      </a:cubicBezTo>
                    </a:path>
                  </a:pathLst>
                </a:custGeom>
                <a:noFill/>
                <a:ln w="28575" cap="flat" cmpd="sng">
                  <a:solidFill>
                    <a:srgbClr val="FF5050"/>
                  </a:solidFill>
                  <a:prstDash val="solid"/>
                  <a:headEnd type="none" w="med" len="med"/>
                  <a:tailEnd type="none" w="med" len="med"/>
                </a:ln>
              </p:spPr>
              <p:txBody>
                <a:bodyPr/>
                <a:p>
                  <a:endParaRPr lang="zh-CN" altLang="en-US"/>
                </a:p>
              </p:txBody>
            </p:sp>
          </p:grpSp>
          <p:sp>
            <p:nvSpPr>
              <p:cNvPr id="174103" name="文本框 174102"/>
              <p:cNvSpPr txBox="1"/>
              <p:nvPr/>
            </p:nvSpPr>
            <p:spPr>
              <a:xfrm>
                <a:off x="4514" y="2387"/>
                <a:ext cx="362" cy="340"/>
              </a:xfrm>
              <a:prstGeom prst="rect">
                <a:avLst/>
              </a:prstGeom>
              <a:solidFill>
                <a:srgbClr val="FFFF00"/>
              </a:solidFill>
              <a:ln w="9525">
                <a:noFill/>
              </a:ln>
            </p:spPr>
            <p:txBody>
              <a:bodyPr>
                <a:spAutoFit/>
              </a:bodyPr>
              <a:p>
                <a:pPr>
                  <a:spcBef>
                    <a:spcPct val="50000"/>
                  </a:spcBef>
                </a:pPr>
                <a:r>
                  <a:rPr lang="en-US" altLang="zh-CN" sz="2400">
                    <a:latin typeface="Times New Roman" panose="02020603050405020304" pitchFamily="18" charset="0"/>
                    <a:ea typeface="楷体_GB2312" pitchFamily="49" charset="-122"/>
                  </a:rPr>
                  <a:t>g</a:t>
                </a:r>
                <a:endParaRPr lang="en-US" altLang="zh-CN" sz="2400">
                  <a:latin typeface="Times New Roman" panose="02020603050405020304" pitchFamily="18" charset="0"/>
                  <a:ea typeface="楷体_GB2312" pitchFamily="49" charset="-122"/>
                </a:endParaRPr>
              </a:p>
            </p:txBody>
          </p:sp>
          <p:sp>
            <p:nvSpPr>
              <p:cNvPr id="174104" name="矩形 174103"/>
              <p:cNvSpPr/>
              <p:nvPr/>
            </p:nvSpPr>
            <p:spPr>
              <a:xfrm>
                <a:off x="3833" y="1752"/>
                <a:ext cx="499" cy="272"/>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a:p>
            </p:txBody>
          </p:sp>
          <p:sp>
            <p:nvSpPr>
              <p:cNvPr id="174105" name="矩形 174104"/>
              <p:cNvSpPr/>
              <p:nvPr/>
            </p:nvSpPr>
            <p:spPr>
              <a:xfrm>
                <a:off x="4195" y="1797"/>
                <a:ext cx="273" cy="182"/>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a:p>
            </p:txBody>
          </p:sp>
          <p:sp>
            <p:nvSpPr>
              <p:cNvPr id="174106" name="文本框 174105"/>
              <p:cNvSpPr txBox="1"/>
              <p:nvPr/>
            </p:nvSpPr>
            <p:spPr>
              <a:xfrm>
                <a:off x="5260" y="1797"/>
                <a:ext cx="138" cy="273"/>
              </a:xfrm>
              <a:prstGeom prst="rect">
                <a:avLst/>
              </a:prstGeom>
              <a:solidFill>
                <a:schemeClr val="bg1"/>
              </a:solidFill>
              <a:ln w="9525">
                <a:noFill/>
              </a:ln>
            </p:spPr>
            <p:txBody>
              <a:bodyPr>
                <a:spAutoFit/>
              </a:bodyPr>
              <a:p>
                <a:pPr>
                  <a:spcBef>
                    <a:spcPct val="50000"/>
                  </a:spcBef>
                </a:pPr>
                <a:endParaRPr dirty="0">
                  <a:latin typeface="Times New Roman" panose="02020603050405020304" pitchFamily="18" charset="0"/>
                  <a:ea typeface="楷体_GB2312" pitchFamily="49" charset="-122"/>
                </a:endParaRPr>
              </a:p>
            </p:txBody>
          </p:sp>
          <p:sp>
            <p:nvSpPr>
              <p:cNvPr id="174107" name="文本框 174106"/>
              <p:cNvSpPr txBox="1"/>
              <p:nvPr/>
            </p:nvSpPr>
            <p:spPr>
              <a:xfrm>
                <a:off x="5283" y="2976"/>
                <a:ext cx="319" cy="340"/>
              </a:xfrm>
              <a:prstGeom prst="rect">
                <a:avLst/>
              </a:prstGeom>
              <a:solidFill>
                <a:schemeClr val="bg1"/>
              </a:solidFill>
              <a:ln w="9525">
                <a:noFill/>
              </a:ln>
            </p:spPr>
            <p:txBody>
              <a:bodyPr>
                <a:spAutoFit/>
              </a:bodyPr>
              <a:p>
                <a:pPr>
                  <a:spcBef>
                    <a:spcPct val="50000"/>
                  </a:spcBef>
                </a:pPr>
                <a:r>
                  <a:rPr lang="en-US" altLang="zh-CN" sz="2400" b="1" i="1" dirty="0">
                    <a:latin typeface="Times New Roman" panose="02020603050405020304" pitchFamily="18" charset="0"/>
                    <a:ea typeface="楷体_GB2312" pitchFamily="49" charset="-122"/>
                    <a:sym typeface="Symbol" panose="05050102010706020507" pitchFamily="18" charset="2"/>
                  </a:rPr>
                  <a:t></a:t>
                </a:r>
                <a:endParaRPr lang="en-US" altLang="zh-CN" sz="2400" b="1" i="1" dirty="0">
                  <a:latin typeface="Times New Roman" panose="02020603050405020304" pitchFamily="18" charset="0"/>
                  <a:ea typeface="楷体_GB2312" pitchFamily="49" charset="-122"/>
                  <a:sym typeface="Symbol" panose="05050102010706020507" pitchFamily="18" charset="2"/>
                </a:endParaRPr>
              </a:p>
            </p:txBody>
          </p:sp>
          <p:sp>
            <p:nvSpPr>
              <p:cNvPr id="174108" name="矩形 174107"/>
              <p:cNvSpPr/>
              <p:nvPr/>
            </p:nvSpPr>
            <p:spPr>
              <a:xfrm>
                <a:off x="3424" y="1615"/>
                <a:ext cx="359" cy="273"/>
              </a:xfrm>
              <a:prstGeom prst="rect">
                <a:avLst/>
              </a:prstGeom>
              <a:solidFill>
                <a:schemeClr val="bg1"/>
              </a:solidFill>
              <a:ln w="9525">
                <a:noFill/>
              </a:ln>
            </p:spPr>
            <p:txBody>
              <a:bodyPr wrap="none" anchor="t" anchorCtr="0">
                <a:spAutoFit/>
              </a:bodyPr>
              <a:p>
                <a:r>
                  <a:rPr lang="en-US" altLang="zh-CN" b="1" i="1">
                    <a:latin typeface="Times New Roman" panose="02020603050405020304" pitchFamily="18" charset="0"/>
                    <a:ea typeface="楷体_GB2312" pitchFamily="49" charset="-122"/>
                  </a:rPr>
                  <a:t>a/2</a:t>
                </a:r>
                <a:endParaRPr lang="en-US" altLang="zh-CN" b="1" i="1">
                  <a:latin typeface="Times New Roman" panose="02020603050405020304" pitchFamily="18" charset="0"/>
                  <a:ea typeface="楷体_GB2312" pitchFamily="49" charset="-122"/>
                </a:endParaRPr>
              </a:p>
            </p:txBody>
          </p:sp>
        </p:grpSp>
        <p:graphicFrame>
          <p:nvGraphicFramePr>
            <p:cNvPr id="174116" name="对象 174115"/>
            <p:cNvGraphicFramePr/>
            <p:nvPr/>
          </p:nvGraphicFramePr>
          <p:xfrm>
            <a:off x="10035" y="3811"/>
            <a:ext cx="575" cy="620"/>
          </p:xfrm>
          <a:graphic>
            <a:graphicData uri="http://schemas.openxmlformats.org/presentationml/2006/ole">
              <mc:AlternateContent xmlns:mc="http://schemas.openxmlformats.org/markup-compatibility/2006">
                <mc:Choice xmlns:v="urn:schemas-microsoft-com:vml" Requires="v">
                  <p:oleObj spid="_x0000_s3243" name="" r:id="rId28" imgW="165100" imgH="177800" progId="Equation.3">
                    <p:embed/>
                  </p:oleObj>
                </mc:Choice>
                <mc:Fallback>
                  <p:oleObj name="" r:id="rId28" imgW="165100" imgH="177800" progId="Equation.3">
                    <p:embed/>
                    <p:pic>
                      <p:nvPicPr>
                        <p:cNvPr id="0" name="图片 3242"/>
                        <p:cNvPicPr/>
                        <p:nvPr/>
                      </p:nvPicPr>
                      <p:blipFill>
                        <a:blip r:embed="rId29"/>
                        <a:stretch>
                          <a:fillRect/>
                        </a:stretch>
                      </p:blipFill>
                      <p:spPr>
                        <a:xfrm>
                          <a:off x="10035" y="3811"/>
                          <a:ext cx="575" cy="620"/>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094"/>
                                        </p:tgtEl>
                                        <p:attrNameLst>
                                          <p:attrName>style.visibility</p:attrName>
                                        </p:attrNameLst>
                                      </p:cBhvr>
                                      <p:to>
                                        <p:strVal val="visible"/>
                                      </p:to>
                                    </p:set>
                                    <p:animEffect transition="in" filter="wipe(left)">
                                      <p:cBhvr>
                                        <p:cTn id="7" dur="500"/>
                                        <p:tgtEl>
                                          <p:spTgt spid="1740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098"/>
                                        </p:tgtEl>
                                        <p:attrNameLst>
                                          <p:attrName>style.visibility</p:attrName>
                                        </p:attrNameLst>
                                      </p:cBhvr>
                                      <p:to>
                                        <p:strVal val="visible"/>
                                      </p:to>
                                    </p:set>
                                    <p:animEffect transition="in" filter="wipe(left)">
                                      <p:cBhvr>
                                        <p:cTn id="12" dur="500"/>
                                        <p:tgtEl>
                                          <p:spTgt spid="1740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4095"/>
                                        </p:tgtEl>
                                        <p:attrNameLst>
                                          <p:attrName>style.visibility</p:attrName>
                                        </p:attrNameLst>
                                      </p:cBhvr>
                                      <p:to>
                                        <p:strVal val="visible"/>
                                      </p:to>
                                    </p:set>
                                    <p:animEffect transition="in" filter="wipe(left)">
                                      <p:cBhvr>
                                        <p:cTn id="17" dur="500"/>
                                        <p:tgtEl>
                                          <p:spTgt spid="1740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4096"/>
                                        </p:tgtEl>
                                        <p:attrNameLst>
                                          <p:attrName>style.visibility</p:attrName>
                                        </p:attrNameLst>
                                      </p:cBhvr>
                                      <p:to>
                                        <p:strVal val="visible"/>
                                      </p:to>
                                    </p:set>
                                    <p:animEffect transition="in" filter="wipe(left)">
                                      <p:cBhvr>
                                        <p:cTn id="22" dur="500"/>
                                        <p:tgtEl>
                                          <p:spTgt spid="1740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109"/>
                                        </p:tgtEl>
                                        <p:attrNameLst>
                                          <p:attrName>style.visibility</p:attrName>
                                        </p:attrNameLst>
                                      </p:cBhvr>
                                      <p:to>
                                        <p:strVal val="visible"/>
                                      </p:to>
                                    </p:set>
                                    <p:animEffect transition="in" filter="wipe(left)">
                                      <p:cBhvr>
                                        <p:cTn id="27" dur="500"/>
                                        <p:tgtEl>
                                          <p:spTgt spid="1741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4110"/>
                                        </p:tgtEl>
                                        <p:attrNameLst>
                                          <p:attrName>style.visibility</p:attrName>
                                        </p:attrNameLst>
                                      </p:cBhvr>
                                      <p:to>
                                        <p:strVal val="visible"/>
                                      </p:to>
                                    </p:set>
                                    <p:animEffect transition="in" filter="wipe(left)">
                                      <p:cBhvr>
                                        <p:cTn id="32" dur="500"/>
                                        <p:tgtEl>
                                          <p:spTgt spid="1741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4111"/>
                                        </p:tgtEl>
                                        <p:attrNameLst>
                                          <p:attrName>style.visibility</p:attrName>
                                        </p:attrNameLst>
                                      </p:cBhvr>
                                      <p:to>
                                        <p:strVal val="visible"/>
                                      </p:to>
                                    </p:set>
                                    <p:animEffect transition="in" filter="wipe(left)">
                                      <p:cBhvr>
                                        <p:cTn id="37" dur="500"/>
                                        <p:tgtEl>
                                          <p:spTgt spid="1741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4112"/>
                                        </p:tgtEl>
                                        <p:attrNameLst>
                                          <p:attrName>style.visibility</p:attrName>
                                        </p:attrNameLst>
                                      </p:cBhvr>
                                      <p:to>
                                        <p:strVal val="visible"/>
                                      </p:to>
                                    </p:set>
                                    <p:animEffect transition="in" filter="wipe(left)">
                                      <p:cBhvr>
                                        <p:cTn id="42" dur="500"/>
                                        <p:tgtEl>
                                          <p:spTgt spid="1741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4113"/>
                                        </p:tgtEl>
                                        <p:attrNameLst>
                                          <p:attrName>style.visibility</p:attrName>
                                        </p:attrNameLst>
                                      </p:cBhvr>
                                      <p:to>
                                        <p:strVal val="visible"/>
                                      </p:to>
                                    </p:set>
                                    <p:animEffect transition="in" filter="wipe(left)">
                                      <p:cBhvr>
                                        <p:cTn id="47" dur="500"/>
                                        <p:tgtEl>
                                          <p:spTgt spid="1741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74114"/>
                                        </p:tgtEl>
                                        <p:attrNameLst>
                                          <p:attrName>style.visibility</p:attrName>
                                        </p:attrNameLst>
                                      </p:cBhvr>
                                      <p:to>
                                        <p:strVal val="visible"/>
                                      </p:to>
                                    </p:set>
                                    <p:animEffect transition="in" filter="wipe(left)">
                                      <p:cBhvr>
                                        <p:cTn id="52" dur="500"/>
                                        <p:tgtEl>
                                          <p:spTgt spid="174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ext Box 2"/>
          <p:cNvSpPr txBox="1">
            <a:spLocks noChangeArrowheads="1"/>
          </p:cNvSpPr>
          <p:nvPr/>
        </p:nvSpPr>
        <p:spPr bwMode="auto">
          <a:xfrm>
            <a:off x="1404938" y="749300"/>
            <a:ext cx="6696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kumimoji="0" lang="zh-CN" altLang="en-US" sz="2800" b="1">
                <a:solidFill>
                  <a:schemeClr val="tx1"/>
                </a:solidFill>
                <a:latin typeface="Times New Roman" panose="02020603050405020304" pitchFamily="18" charset="0"/>
                <a:ea typeface="宋体" panose="02010600030101010101" pitchFamily="2" charset="-122"/>
              </a:rPr>
              <a:t>历史上一些学者的计算结果</a:t>
            </a:r>
            <a:r>
              <a:rPr kumimoji="0" lang="en-US" altLang="zh-CN" sz="2800" b="1">
                <a:solidFill>
                  <a:schemeClr val="tx1"/>
                </a:solidFill>
                <a:latin typeface="Times New Roman" panose="02020603050405020304" pitchFamily="18" charset="0"/>
                <a:ea typeface="宋体" panose="02010600030101010101" pitchFamily="2" charset="-122"/>
              </a:rPr>
              <a:t>(</a:t>
            </a:r>
            <a:r>
              <a:rPr kumimoji="0" lang="zh-CN" altLang="en-US" sz="2800" b="1">
                <a:solidFill>
                  <a:schemeClr val="tx1"/>
                </a:solidFill>
                <a:latin typeface="Times New Roman" panose="02020603050405020304" pitchFamily="18" charset="0"/>
                <a:ea typeface="宋体" panose="02010600030101010101" pitchFamily="2" charset="-122"/>
              </a:rPr>
              <a:t>直线距离</a:t>
            </a:r>
            <a:r>
              <a:rPr kumimoji="0" lang="en-US" altLang="zh-CN" sz="2800" b="1" i="1">
                <a:solidFill>
                  <a:schemeClr val="tx1"/>
                </a:solidFill>
                <a:latin typeface="Times New Roman" panose="02020603050405020304" pitchFamily="18" charset="0"/>
                <a:ea typeface="宋体" panose="02010600030101010101" pitchFamily="2" charset="-122"/>
              </a:rPr>
              <a:t>a</a:t>
            </a:r>
            <a:r>
              <a:rPr kumimoji="0" lang="en-US" altLang="zh-CN" sz="2800" b="1">
                <a:solidFill>
                  <a:schemeClr val="tx1"/>
                </a:solidFill>
                <a:latin typeface="Times New Roman" panose="02020603050405020304" pitchFamily="18" charset="0"/>
                <a:ea typeface="宋体" panose="02010600030101010101" pitchFamily="2" charset="-122"/>
              </a:rPr>
              <a:t>=1)</a:t>
            </a:r>
            <a:endParaRPr kumimoji="0" lang="en-US" altLang="zh-CN" sz="2800" b="1">
              <a:solidFill>
                <a:schemeClr val="tx1"/>
              </a:solidFill>
              <a:latin typeface="Times New Roman" panose="02020603050405020304" pitchFamily="18" charset="0"/>
              <a:ea typeface="宋体" panose="02010600030101010101" pitchFamily="2" charset="-122"/>
            </a:endParaRPr>
          </a:p>
        </p:txBody>
      </p:sp>
      <p:grpSp>
        <p:nvGrpSpPr>
          <p:cNvPr id="80899" name="Group 3"/>
          <p:cNvGrpSpPr/>
          <p:nvPr/>
        </p:nvGrpSpPr>
        <p:grpSpPr bwMode="auto">
          <a:xfrm>
            <a:off x="1187450" y="1525588"/>
            <a:ext cx="7200900" cy="4064000"/>
            <a:chOff x="748" y="827"/>
            <a:chExt cx="4536" cy="2560"/>
          </a:xfrm>
        </p:grpSpPr>
        <p:sp>
          <p:nvSpPr>
            <p:cNvPr id="52228" name="Rectangle 4"/>
            <p:cNvSpPr>
              <a:spLocks noChangeArrowheads="1"/>
            </p:cNvSpPr>
            <p:nvPr/>
          </p:nvSpPr>
          <p:spPr bwMode="auto">
            <a:xfrm>
              <a:off x="4331" y="3021"/>
              <a:ext cx="95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  3.1795</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29" name="Rectangle 5"/>
            <p:cNvSpPr>
              <a:spLocks noChangeArrowheads="1"/>
            </p:cNvSpPr>
            <p:nvPr/>
          </p:nvSpPr>
          <p:spPr bwMode="auto">
            <a:xfrm>
              <a:off x="3560" y="3021"/>
              <a:ext cx="77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859</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30" name="Rectangle 6"/>
            <p:cNvSpPr>
              <a:spLocks noChangeArrowheads="1"/>
            </p:cNvSpPr>
            <p:nvPr/>
          </p:nvSpPr>
          <p:spPr bwMode="auto">
            <a:xfrm>
              <a:off x="2744" y="3021"/>
              <a:ext cx="8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2520</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31" name="Rectangle 7"/>
            <p:cNvSpPr>
              <a:spLocks noChangeArrowheads="1"/>
            </p:cNvSpPr>
            <p:nvPr/>
          </p:nvSpPr>
          <p:spPr bwMode="auto">
            <a:xfrm>
              <a:off x="2154" y="3021"/>
              <a:ext cx="59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0.5419</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32" name="Rectangle 8"/>
            <p:cNvSpPr>
              <a:spLocks noChangeArrowheads="1"/>
            </p:cNvSpPr>
            <p:nvPr/>
          </p:nvSpPr>
          <p:spPr bwMode="auto">
            <a:xfrm>
              <a:off x="1655" y="3021"/>
              <a:ext cx="49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1925</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33" name="Rectangle 9"/>
            <p:cNvSpPr>
              <a:spLocks noChangeArrowheads="1"/>
            </p:cNvSpPr>
            <p:nvPr/>
          </p:nvSpPr>
          <p:spPr bwMode="auto">
            <a:xfrm>
              <a:off x="748" y="3021"/>
              <a:ext cx="90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Reina</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34" name="Rectangle 10"/>
            <p:cNvSpPr>
              <a:spLocks noChangeArrowheads="1"/>
            </p:cNvSpPr>
            <p:nvPr/>
          </p:nvSpPr>
          <p:spPr bwMode="auto">
            <a:xfrm>
              <a:off x="4331" y="2656"/>
              <a:ext cx="95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  3.1415929</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35" name="Rectangle 11"/>
            <p:cNvSpPr>
              <a:spLocks noChangeArrowheads="1"/>
            </p:cNvSpPr>
            <p:nvPr/>
          </p:nvSpPr>
          <p:spPr bwMode="auto">
            <a:xfrm>
              <a:off x="3560" y="2656"/>
              <a:ext cx="7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1808</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36" name="Rectangle 12"/>
            <p:cNvSpPr>
              <a:spLocks noChangeArrowheads="1"/>
            </p:cNvSpPr>
            <p:nvPr/>
          </p:nvSpPr>
          <p:spPr bwMode="auto">
            <a:xfrm>
              <a:off x="2744" y="2656"/>
              <a:ext cx="8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3408</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37" name="Rectangle 13"/>
            <p:cNvSpPr>
              <a:spLocks noChangeArrowheads="1"/>
            </p:cNvSpPr>
            <p:nvPr/>
          </p:nvSpPr>
          <p:spPr bwMode="auto">
            <a:xfrm>
              <a:off x="2154" y="2656"/>
              <a:ext cx="59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0.83</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38" name="Rectangle 14"/>
            <p:cNvSpPr>
              <a:spLocks noChangeArrowheads="1"/>
            </p:cNvSpPr>
            <p:nvPr/>
          </p:nvSpPr>
          <p:spPr bwMode="auto">
            <a:xfrm>
              <a:off x="1655" y="2656"/>
              <a:ext cx="49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1901</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39" name="Rectangle 15"/>
            <p:cNvSpPr>
              <a:spLocks noChangeArrowheads="1"/>
            </p:cNvSpPr>
            <p:nvPr/>
          </p:nvSpPr>
          <p:spPr bwMode="auto">
            <a:xfrm>
              <a:off x="748" y="2656"/>
              <a:ext cx="90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Lazzerini</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40" name="Rectangle 16"/>
            <p:cNvSpPr>
              <a:spLocks noChangeArrowheads="1"/>
            </p:cNvSpPr>
            <p:nvPr/>
          </p:nvSpPr>
          <p:spPr bwMode="auto">
            <a:xfrm>
              <a:off x="4331" y="2290"/>
              <a:ext cx="95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  3.1595</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41" name="Rectangle 17"/>
            <p:cNvSpPr>
              <a:spLocks noChangeArrowheads="1"/>
            </p:cNvSpPr>
            <p:nvPr/>
          </p:nvSpPr>
          <p:spPr bwMode="auto">
            <a:xfrm>
              <a:off x="3560" y="2290"/>
              <a:ext cx="77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489</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42" name="Rectangle 18"/>
            <p:cNvSpPr>
              <a:spLocks noChangeArrowheads="1"/>
            </p:cNvSpPr>
            <p:nvPr/>
          </p:nvSpPr>
          <p:spPr bwMode="auto">
            <a:xfrm>
              <a:off x="2744" y="2290"/>
              <a:ext cx="8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1030</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43" name="Rectangle 19"/>
            <p:cNvSpPr>
              <a:spLocks noChangeArrowheads="1"/>
            </p:cNvSpPr>
            <p:nvPr/>
          </p:nvSpPr>
          <p:spPr bwMode="auto">
            <a:xfrm>
              <a:off x="2154" y="2290"/>
              <a:ext cx="59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0.75</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44" name="Rectangle 20"/>
            <p:cNvSpPr>
              <a:spLocks noChangeArrowheads="1"/>
            </p:cNvSpPr>
            <p:nvPr/>
          </p:nvSpPr>
          <p:spPr bwMode="auto">
            <a:xfrm>
              <a:off x="1655" y="2290"/>
              <a:ext cx="49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1884</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45" name="Rectangle 21"/>
            <p:cNvSpPr>
              <a:spLocks noChangeArrowheads="1"/>
            </p:cNvSpPr>
            <p:nvPr/>
          </p:nvSpPr>
          <p:spPr bwMode="auto">
            <a:xfrm>
              <a:off x="748" y="2290"/>
              <a:ext cx="90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Fox</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46" name="Rectangle 22"/>
            <p:cNvSpPr>
              <a:spLocks noChangeArrowheads="1"/>
            </p:cNvSpPr>
            <p:nvPr/>
          </p:nvSpPr>
          <p:spPr bwMode="auto">
            <a:xfrm>
              <a:off x="4331" y="1924"/>
              <a:ext cx="95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  3.137</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47" name="Rectangle 23"/>
            <p:cNvSpPr>
              <a:spLocks noChangeArrowheads="1"/>
            </p:cNvSpPr>
            <p:nvPr/>
          </p:nvSpPr>
          <p:spPr bwMode="auto">
            <a:xfrm>
              <a:off x="3560" y="1924"/>
              <a:ext cx="77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382</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48" name="Rectangle 24"/>
            <p:cNvSpPr>
              <a:spLocks noChangeArrowheads="1"/>
            </p:cNvSpPr>
            <p:nvPr/>
          </p:nvSpPr>
          <p:spPr bwMode="auto">
            <a:xfrm>
              <a:off x="2744" y="1924"/>
              <a:ext cx="8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600</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49" name="Rectangle 25"/>
            <p:cNvSpPr>
              <a:spLocks noChangeArrowheads="1"/>
            </p:cNvSpPr>
            <p:nvPr/>
          </p:nvSpPr>
          <p:spPr bwMode="auto">
            <a:xfrm>
              <a:off x="2154" y="1924"/>
              <a:ext cx="59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1.0</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50" name="Rectangle 26"/>
            <p:cNvSpPr>
              <a:spLocks noChangeArrowheads="1"/>
            </p:cNvSpPr>
            <p:nvPr/>
          </p:nvSpPr>
          <p:spPr bwMode="auto">
            <a:xfrm>
              <a:off x="1655" y="1924"/>
              <a:ext cx="49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1860</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51" name="Rectangle 27"/>
            <p:cNvSpPr>
              <a:spLocks noChangeArrowheads="1"/>
            </p:cNvSpPr>
            <p:nvPr/>
          </p:nvSpPr>
          <p:spPr bwMode="auto">
            <a:xfrm>
              <a:off x="748" y="1924"/>
              <a:ext cx="90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De Morgan</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52" name="Rectangle 28"/>
            <p:cNvSpPr>
              <a:spLocks noChangeArrowheads="1"/>
            </p:cNvSpPr>
            <p:nvPr/>
          </p:nvSpPr>
          <p:spPr bwMode="auto">
            <a:xfrm>
              <a:off x="4331" y="1558"/>
              <a:ext cx="95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  3.1554</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53" name="Rectangle 29"/>
            <p:cNvSpPr>
              <a:spLocks noChangeArrowheads="1"/>
            </p:cNvSpPr>
            <p:nvPr/>
          </p:nvSpPr>
          <p:spPr bwMode="auto">
            <a:xfrm>
              <a:off x="3560" y="1558"/>
              <a:ext cx="77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1218</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54" name="Rectangle 30"/>
            <p:cNvSpPr>
              <a:spLocks noChangeArrowheads="1"/>
            </p:cNvSpPr>
            <p:nvPr/>
          </p:nvSpPr>
          <p:spPr bwMode="auto">
            <a:xfrm>
              <a:off x="2744" y="1558"/>
              <a:ext cx="8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3204</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55" name="Rectangle 31"/>
            <p:cNvSpPr>
              <a:spLocks noChangeArrowheads="1"/>
            </p:cNvSpPr>
            <p:nvPr/>
          </p:nvSpPr>
          <p:spPr bwMode="auto">
            <a:xfrm>
              <a:off x="2154" y="1558"/>
              <a:ext cx="59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0.6</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56" name="Rectangle 32"/>
            <p:cNvSpPr>
              <a:spLocks noChangeArrowheads="1"/>
            </p:cNvSpPr>
            <p:nvPr/>
          </p:nvSpPr>
          <p:spPr bwMode="auto">
            <a:xfrm>
              <a:off x="1655" y="1558"/>
              <a:ext cx="49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1855</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57" name="Rectangle 33"/>
            <p:cNvSpPr>
              <a:spLocks noChangeArrowheads="1"/>
            </p:cNvSpPr>
            <p:nvPr/>
          </p:nvSpPr>
          <p:spPr bwMode="auto">
            <a:xfrm>
              <a:off x="748" y="1558"/>
              <a:ext cx="90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Smith</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58" name="Rectangle 34"/>
            <p:cNvSpPr>
              <a:spLocks noChangeArrowheads="1"/>
            </p:cNvSpPr>
            <p:nvPr/>
          </p:nvSpPr>
          <p:spPr bwMode="auto">
            <a:xfrm>
              <a:off x="4331" y="1193"/>
              <a:ext cx="95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  3.1596</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59" name="Rectangle 35"/>
            <p:cNvSpPr>
              <a:spLocks noChangeArrowheads="1"/>
            </p:cNvSpPr>
            <p:nvPr/>
          </p:nvSpPr>
          <p:spPr bwMode="auto">
            <a:xfrm>
              <a:off x="3560" y="1193"/>
              <a:ext cx="7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2532</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60" name="Rectangle 36"/>
            <p:cNvSpPr>
              <a:spLocks noChangeArrowheads="1"/>
            </p:cNvSpPr>
            <p:nvPr/>
          </p:nvSpPr>
          <p:spPr bwMode="auto">
            <a:xfrm>
              <a:off x="2744" y="1193"/>
              <a:ext cx="8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5000</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61" name="Rectangle 37"/>
            <p:cNvSpPr>
              <a:spLocks noChangeArrowheads="1"/>
            </p:cNvSpPr>
            <p:nvPr/>
          </p:nvSpPr>
          <p:spPr bwMode="auto">
            <a:xfrm>
              <a:off x="2154" y="1193"/>
              <a:ext cx="59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0.8</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62" name="Rectangle 38"/>
            <p:cNvSpPr>
              <a:spLocks noChangeArrowheads="1"/>
            </p:cNvSpPr>
            <p:nvPr/>
          </p:nvSpPr>
          <p:spPr bwMode="auto">
            <a:xfrm>
              <a:off x="1655" y="1193"/>
              <a:ext cx="49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1850</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63" name="Rectangle 39"/>
            <p:cNvSpPr>
              <a:spLocks noChangeArrowheads="1"/>
            </p:cNvSpPr>
            <p:nvPr/>
          </p:nvSpPr>
          <p:spPr bwMode="auto">
            <a:xfrm>
              <a:off x="748" y="1193"/>
              <a:ext cx="90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r>
                <a:rPr lang="en-US" altLang="zh-CN" sz="2000" b="1">
                  <a:solidFill>
                    <a:schemeClr val="tx1"/>
                  </a:solidFill>
                  <a:latin typeface="Times New Roman" panose="02020603050405020304" pitchFamily="18" charset="0"/>
                  <a:ea typeface="宋体" panose="02010600030101010101" pitchFamily="2" charset="-122"/>
                </a:rPr>
                <a:t>Wolf</a:t>
              </a:r>
              <a:endParaRPr lang="en-US" altLang="zh-CN" sz="2000" b="1">
                <a:solidFill>
                  <a:schemeClr val="tx1"/>
                </a:solidFill>
                <a:latin typeface="Times New Roman" panose="02020603050405020304" pitchFamily="18" charset="0"/>
                <a:ea typeface="宋体" panose="02010600030101010101" pitchFamily="2" charset="-122"/>
              </a:endParaRPr>
            </a:p>
          </p:txBody>
        </p:sp>
        <p:sp>
          <p:nvSpPr>
            <p:cNvPr id="52264" name="Rectangle 40"/>
            <p:cNvSpPr>
              <a:spLocks noChangeArrowheads="1"/>
            </p:cNvSpPr>
            <p:nvPr/>
          </p:nvSpPr>
          <p:spPr bwMode="auto">
            <a:xfrm>
              <a:off x="4331" y="827"/>
              <a:ext cx="95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buClrTx/>
                <a:buSzTx/>
                <a:buFontTx/>
                <a:buNone/>
              </a:pPr>
              <a:endParaRPr lang="zh-CN" altLang="zh-CN" sz="2800">
                <a:solidFill>
                  <a:schemeClr val="tx1"/>
                </a:solidFill>
                <a:latin typeface="Times New Roman" panose="02020603050405020304" pitchFamily="18" charset="0"/>
                <a:ea typeface="宋体" panose="02010600030101010101" pitchFamily="2" charset="-122"/>
              </a:endParaRPr>
            </a:p>
          </p:txBody>
        </p:sp>
        <p:sp>
          <p:nvSpPr>
            <p:cNvPr id="52265" name="Rectangle 41"/>
            <p:cNvSpPr>
              <a:spLocks noChangeArrowheads="1"/>
            </p:cNvSpPr>
            <p:nvPr/>
          </p:nvSpPr>
          <p:spPr bwMode="auto">
            <a:xfrm>
              <a:off x="3560" y="827"/>
              <a:ext cx="77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zh-CN" altLang="en-US" sz="2000" b="1">
                  <a:solidFill>
                    <a:schemeClr val="tx1"/>
                  </a:solidFill>
                  <a:latin typeface="Times New Roman" panose="02020603050405020304" pitchFamily="18" charset="0"/>
                  <a:ea typeface="宋体" panose="02010600030101010101" pitchFamily="2" charset="-122"/>
                </a:rPr>
                <a:t>相交次数</a:t>
              </a:r>
              <a:endParaRPr lang="zh-CN" altLang="en-US" sz="2000" b="1">
                <a:solidFill>
                  <a:schemeClr val="tx1"/>
                </a:solidFill>
                <a:latin typeface="Times New Roman" panose="02020603050405020304" pitchFamily="18" charset="0"/>
                <a:ea typeface="宋体" panose="02010600030101010101" pitchFamily="2" charset="-122"/>
              </a:endParaRPr>
            </a:p>
          </p:txBody>
        </p:sp>
        <p:sp>
          <p:nvSpPr>
            <p:cNvPr id="52266" name="Rectangle 42"/>
            <p:cNvSpPr>
              <a:spLocks noChangeArrowheads="1"/>
            </p:cNvSpPr>
            <p:nvPr/>
          </p:nvSpPr>
          <p:spPr bwMode="auto">
            <a:xfrm>
              <a:off x="2744" y="827"/>
              <a:ext cx="8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zh-CN" altLang="en-US" sz="2000" b="1">
                  <a:solidFill>
                    <a:schemeClr val="tx1"/>
                  </a:solidFill>
                  <a:latin typeface="Times New Roman" panose="02020603050405020304" pitchFamily="18" charset="0"/>
                  <a:ea typeface="宋体" panose="02010600030101010101" pitchFamily="2" charset="-122"/>
                </a:rPr>
                <a:t>投掷次数</a:t>
              </a:r>
              <a:endParaRPr lang="zh-CN" altLang="en-US" sz="2000" b="1">
                <a:solidFill>
                  <a:schemeClr val="tx1"/>
                </a:solidFill>
                <a:latin typeface="Times New Roman" panose="02020603050405020304" pitchFamily="18" charset="0"/>
                <a:ea typeface="宋体" panose="02010600030101010101" pitchFamily="2" charset="-122"/>
              </a:endParaRPr>
            </a:p>
          </p:txBody>
        </p:sp>
        <p:sp>
          <p:nvSpPr>
            <p:cNvPr id="52267" name="Rectangle 43"/>
            <p:cNvSpPr>
              <a:spLocks noChangeArrowheads="1"/>
            </p:cNvSpPr>
            <p:nvPr/>
          </p:nvSpPr>
          <p:spPr bwMode="auto">
            <a:xfrm>
              <a:off x="2154" y="827"/>
              <a:ext cx="59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zh-CN" altLang="en-US" sz="2000" b="1">
                  <a:solidFill>
                    <a:schemeClr val="tx1"/>
                  </a:solidFill>
                  <a:latin typeface="Times New Roman" panose="02020603050405020304" pitchFamily="18" charset="0"/>
                  <a:ea typeface="宋体" panose="02010600030101010101" pitchFamily="2" charset="-122"/>
                </a:rPr>
                <a:t>针长</a:t>
              </a:r>
              <a:endParaRPr lang="zh-CN" altLang="en-US" sz="2000" b="1">
                <a:solidFill>
                  <a:schemeClr val="tx1"/>
                </a:solidFill>
                <a:latin typeface="Times New Roman" panose="02020603050405020304" pitchFamily="18" charset="0"/>
                <a:ea typeface="宋体" panose="02010600030101010101" pitchFamily="2" charset="-122"/>
              </a:endParaRPr>
            </a:p>
          </p:txBody>
        </p:sp>
        <p:sp>
          <p:nvSpPr>
            <p:cNvPr id="52268" name="Rectangle 44"/>
            <p:cNvSpPr>
              <a:spLocks noChangeArrowheads="1"/>
            </p:cNvSpPr>
            <p:nvPr/>
          </p:nvSpPr>
          <p:spPr bwMode="auto">
            <a:xfrm>
              <a:off x="1655" y="827"/>
              <a:ext cx="49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zh-CN" altLang="en-US" sz="2000" b="1">
                  <a:solidFill>
                    <a:schemeClr val="tx1"/>
                  </a:solidFill>
                  <a:latin typeface="Times New Roman" panose="02020603050405020304" pitchFamily="18" charset="0"/>
                  <a:ea typeface="宋体" panose="02010600030101010101" pitchFamily="2" charset="-122"/>
                </a:rPr>
                <a:t>时间</a:t>
              </a:r>
              <a:endParaRPr lang="zh-CN" altLang="en-US" sz="2000" b="1">
                <a:solidFill>
                  <a:schemeClr val="tx1"/>
                </a:solidFill>
                <a:latin typeface="Times New Roman" panose="02020603050405020304" pitchFamily="18" charset="0"/>
                <a:ea typeface="宋体" panose="02010600030101010101" pitchFamily="2" charset="-122"/>
              </a:endParaRPr>
            </a:p>
          </p:txBody>
        </p:sp>
        <p:sp>
          <p:nvSpPr>
            <p:cNvPr id="52269" name="Rectangle 45"/>
            <p:cNvSpPr>
              <a:spLocks noChangeArrowheads="1"/>
            </p:cNvSpPr>
            <p:nvPr/>
          </p:nvSpPr>
          <p:spPr bwMode="auto">
            <a:xfrm>
              <a:off x="748" y="827"/>
              <a:ext cx="90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buClrTx/>
                <a:buSzTx/>
                <a:buFontTx/>
                <a:buNone/>
              </a:pPr>
              <a:r>
                <a:rPr lang="zh-CN" altLang="en-US" sz="2000" b="1">
                  <a:solidFill>
                    <a:schemeClr val="tx1"/>
                  </a:solidFill>
                  <a:latin typeface="Times New Roman" panose="02020603050405020304" pitchFamily="18" charset="0"/>
                  <a:ea typeface="宋体" panose="02010600030101010101" pitchFamily="2" charset="-122"/>
                </a:rPr>
                <a:t>试验者</a:t>
              </a:r>
              <a:endParaRPr lang="zh-CN" altLang="en-US" sz="2000" b="1">
                <a:solidFill>
                  <a:schemeClr val="tx1"/>
                </a:solidFill>
                <a:latin typeface="Times New Roman" panose="02020603050405020304" pitchFamily="18" charset="0"/>
                <a:ea typeface="宋体" panose="02010600030101010101" pitchFamily="2" charset="-122"/>
              </a:endParaRPr>
            </a:p>
          </p:txBody>
        </p:sp>
        <p:sp>
          <p:nvSpPr>
            <p:cNvPr id="52270" name="Line 46"/>
            <p:cNvSpPr>
              <a:spLocks noChangeShapeType="1"/>
            </p:cNvSpPr>
            <p:nvPr/>
          </p:nvSpPr>
          <p:spPr bwMode="auto">
            <a:xfrm>
              <a:off x="748" y="827"/>
              <a:ext cx="4536" cy="0"/>
            </a:xfrm>
            <a:prstGeom prst="line">
              <a:avLst/>
            </a:prstGeom>
            <a:noFill/>
            <a:ln w="28575" cap="sq">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1" name="Line 47"/>
            <p:cNvSpPr>
              <a:spLocks noChangeShapeType="1"/>
            </p:cNvSpPr>
            <p:nvPr/>
          </p:nvSpPr>
          <p:spPr bwMode="auto">
            <a:xfrm>
              <a:off x="748" y="1193"/>
              <a:ext cx="4536" cy="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2" name="Line 48"/>
            <p:cNvSpPr>
              <a:spLocks noChangeShapeType="1"/>
            </p:cNvSpPr>
            <p:nvPr/>
          </p:nvSpPr>
          <p:spPr bwMode="auto">
            <a:xfrm>
              <a:off x="748" y="1558"/>
              <a:ext cx="4536" cy="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3" name="Line 49"/>
            <p:cNvSpPr>
              <a:spLocks noChangeShapeType="1"/>
            </p:cNvSpPr>
            <p:nvPr/>
          </p:nvSpPr>
          <p:spPr bwMode="auto">
            <a:xfrm>
              <a:off x="748" y="1924"/>
              <a:ext cx="4536" cy="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4" name="Line 50"/>
            <p:cNvSpPr>
              <a:spLocks noChangeShapeType="1"/>
            </p:cNvSpPr>
            <p:nvPr/>
          </p:nvSpPr>
          <p:spPr bwMode="auto">
            <a:xfrm>
              <a:off x="748" y="2290"/>
              <a:ext cx="4536" cy="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5" name="Line 51"/>
            <p:cNvSpPr>
              <a:spLocks noChangeShapeType="1"/>
            </p:cNvSpPr>
            <p:nvPr/>
          </p:nvSpPr>
          <p:spPr bwMode="auto">
            <a:xfrm>
              <a:off x="748" y="2656"/>
              <a:ext cx="4536" cy="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6" name="Line 52"/>
            <p:cNvSpPr>
              <a:spLocks noChangeShapeType="1"/>
            </p:cNvSpPr>
            <p:nvPr/>
          </p:nvSpPr>
          <p:spPr bwMode="auto">
            <a:xfrm>
              <a:off x="748" y="3021"/>
              <a:ext cx="4536" cy="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7" name="Line 53"/>
            <p:cNvSpPr>
              <a:spLocks noChangeShapeType="1"/>
            </p:cNvSpPr>
            <p:nvPr/>
          </p:nvSpPr>
          <p:spPr bwMode="auto">
            <a:xfrm>
              <a:off x="748" y="3387"/>
              <a:ext cx="4536" cy="0"/>
            </a:xfrm>
            <a:prstGeom prst="line">
              <a:avLst/>
            </a:prstGeom>
            <a:noFill/>
            <a:ln w="28575" cap="sq">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8" name="Line 54"/>
            <p:cNvSpPr>
              <a:spLocks noChangeShapeType="1"/>
            </p:cNvSpPr>
            <p:nvPr/>
          </p:nvSpPr>
          <p:spPr bwMode="auto">
            <a:xfrm>
              <a:off x="748" y="827"/>
              <a:ext cx="0" cy="2560"/>
            </a:xfrm>
            <a:prstGeom prst="line">
              <a:avLst/>
            </a:prstGeom>
            <a:noFill/>
            <a:ln w="28575" cap="sq">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9" name="Line 55"/>
            <p:cNvSpPr>
              <a:spLocks noChangeShapeType="1"/>
            </p:cNvSpPr>
            <p:nvPr/>
          </p:nvSpPr>
          <p:spPr bwMode="auto">
            <a:xfrm>
              <a:off x="1655" y="827"/>
              <a:ext cx="0" cy="256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0" name="Line 56"/>
            <p:cNvSpPr>
              <a:spLocks noChangeShapeType="1"/>
            </p:cNvSpPr>
            <p:nvPr/>
          </p:nvSpPr>
          <p:spPr bwMode="auto">
            <a:xfrm>
              <a:off x="2154" y="827"/>
              <a:ext cx="0" cy="256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1" name="Line 57"/>
            <p:cNvSpPr>
              <a:spLocks noChangeShapeType="1"/>
            </p:cNvSpPr>
            <p:nvPr/>
          </p:nvSpPr>
          <p:spPr bwMode="auto">
            <a:xfrm>
              <a:off x="2744" y="827"/>
              <a:ext cx="0" cy="256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2" name="Line 58"/>
            <p:cNvSpPr>
              <a:spLocks noChangeShapeType="1"/>
            </p:cNvSpPr>
            <p:nvPr/>
          </p:nvSpPr>
          <p:spPr bwMode="auto">
            <a:xfrm>
              <a:off x="3560" y="827"/>
              <a:ext cx="0" cy="256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3" name="Line 59"/>
            <p:cNvSpPr>
              <a:spLocks noChangeShapeType="1"/>
            </p:cNvSpPr>
            <p:nvPr/>
          </p:nvSpPr>
          <p:spPr bwMode="auto">
            <a:xfrm>
              <a:off x="4331" y="827"/>
              <a:ext cx="0" cy="2560"/>
            </a:xfrm>
            <a:prstGeom prst="line">
              <a:avLst/>
            </a:prstGeom>
            <a:noFill/>
            <a:ln w="2857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4" name="Line 60"/>
            <p:cNvSpPr>
              <a:spLocks noChangeShapeType="1"/>
            </p:cNvSpPr>
            <p:nvPr/>
          </p:nvSpPr>
          <p:spPr bwMode="auto">
            <a:xfrm>
              <a:off x="5284" y="827"/>
              <a:ext cx="0" cy="2560"/>
            </a:xfrm>
            <a:prstGeom prst="line">
              <a:avLst/>
            </a:prstGeom>
            <a:noFill/>
            <a:ln w="28575" cap="sq">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2285" name="Object 61"/>
            <p:cNvGraphicFramePr>
              <a:graphicFrameLocks noChangeAspect="1"/>
            </p:cNvGraphicFramePr>
            <p:nvPr/>
          </p:nvGraphicFramePr>
          <p:xfrm>
            <a:off x="4377" y="907"/>
            <a:ext cx="768" cy="192"/>
          </p:xfrm>
          <a:graphic>
            <a:graphicData uri="http://schemas.openxmlformats.org/presentationml/2006/ole">
              <mc:AlternateContent xmlns:mc="http://schemas.openxmlformats.org/markup-compatibility/2006">
                <mc:Choice xmlns:v="urn:schemas-microsoft-com:vml" Requires="v">
                  <p:oleObj spid="_x0000_s52288" name="公式" r:id="rId1" imgW="1218565" imgH="304800" progId="Equation.3">
                    <p:embed/>
                  </p:oleObj>
                </mc:Choice>
                <mc:Fallback>
                  <p:oleObj name="公式" r:id="rId1" imgW="1218565" imgH="304800" progId="Equation.3">
                    <p:embed/>
                    <p:pic>
                      <p:nvPicPr>
                        <p:cNvPr id="0" name="Object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 y="907"/>
                          <a:ext cx="76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wipe(left)">
                                      <p:cBhvr>
                                        <p:cTn id="7" dur="500"/>
                                        <p:tgtEl>
                                          <p:spTgt spid="8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2"/>
          <p:cNvGraphicFramePr>
            <a:graphicFrameLocks noChangeAspect="1"/>
          </p:cNvGraphicFramePr>
          <p:nvPr/>
        </p:nvGraphicFramePr>
        <p:xfrm>
          <a:off x="1600200" y="5029200"/>
          <a:ext cx="6096000" cy="977900"/>
        </p:xfrm>
        <a:graphic>
          <a:graphicData uri="http://schemas.openxmlformats.org/presentationml/2006/ole">
            <mc:AlternateContent xmlns:mc="http://schemas.openxmlformats.org/markup-compatibility/2006">
              <mc:Choice xmlns:v="urn:schemas-microsoft-com:vml" Requires="v">
                <p:oleObj spid="_x0000_s53273" name="Equation" r:id="rId1" imgW="6096000" imgH="977900" progId="Equation.3">
                  <p:embed/>
                </p:oleObj>
              </mc:Choice>
              <mc:Fallback>
                <p:oleObj name="Equation" r:id="rId1" imgW="6096000" imgH="9779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029200"/>
                        <a:ext cx="60960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6"/>
          <p:cNvGrpSpPr/>
          <p:nvPr/>
        </p:nvGrpSpPr>
        <p:grpSpPr bwMode="auto">
          <a:xfrm>
            <a:off x="914400" y="1752600"/>
            <a:ext cx="5562600" cy="519113"/>
            <a:chOff x="576" y="1104"/>
            <a:chExt cx="3504" cy="327"/>
          </a:xfrm>
        </p:grpSpPr>
        <p:sp>
          <p:nvSpPr>
            <p:cNvPr id="53258" name="Rectangle 4"/>
            <p:cNvSpPr>
              <a:spLocks noChangeArrowheads="1"/>
            </p:cNvSpPr>
            <p:nvPr/>
          </p:nvSpPr>
          <p:spPr bwMode="auto">
            <a:xfrm>
              <a:off x="576" y="1104"/>
              <a:ext cx="35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1.   </a:t>
              </a:r>
              <a:r>
                <a:rPr lang="zh-CN" altLang="en-US" sz="2800" b="1">
                  <a:solidFill>
                    <a:schemeClr val="tx1"/>
                  </a:solidFill>
                  <a:latin typeface="Times New Roman" panose="02020603050405020304" pitchFamily="18" charset="0"/>
                  <a:ea typeface="宋体" panose="02010600030101010101" pitchFamily="2" charset="-122"/>
                </a:rPr>
                <a:t>频率 </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波动</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概率</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稳定</a:t>
              </a:r>
              <a:r>
                <a:rPr lang="en-US" altLang="zh-CN" sz="2800" b="1">
                  <a:solidFill>
                    <a:schemeClr val="tx1"/>
                  </a:solidFill>
                  <a:latin typeface="Times New Roman" panose="02020603050405020304" pitchFamily="18" charset="0"/>
                  <a:ea typeface="宋体" panose="02010600030101010101" pitchFamily="2" charset="-122"/>
                </a:rPr>
                <a:t>).</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53259" name="Line 5"/>
            <p:cNvSpPr>
              <a:spLocks noChangeShapeType="1"/>
            </p:cNvSpPr>
            <p:nvPr/>
          </p:nvSpPr>
          <p:spPr bwMode="auto">
            <a:xfrm>
              <a:off x="2112" y="1344"/>
              <a:ext cx="768" cy="0"/>
            </a:xfrm>
            <a:prstGeom prst="line">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3260" name="Object 6"/>
            <p:cNvGraphicFramePr>
              <a:graphicFrameLocks noChangeAspect="1"/>
            </p:cNvGraphicFramePr>
            <p:nvPr/>
          </p:nvGraphicFramePr>
          <p:xfrm>
            <a:off x="2160" y="1152"/>
            <a:ext cx="672" cy="168"/>
          </p:xfrm>
          <a:graphic>
            <a:graphicData uri="http://schemas.openxmlformats.org/presentationml/2006/ole">
              <mc:AlternateContent xmlns:mc="http://schemas.openxmlformats.org/markup-compatibility/2006">
                <mc:Choice xmlns:v="urn:schemas-microsoft-com:vml" Requires="v">
                  <p:oleObj spid="_x0000_s53274" name="Equation" r:id="rId3" imgW="1066165" imgH="266700" progId="Equation.3">
                    <p:embed/>
                  </p:oleObj>
                </mc:Choice>
                <mc:Fallback>
                  <p:oleObj name="Equation" r:id="rId3" imgW="1066165" imgH="2667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1152"/>
                          <a:ext cx="672"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 name="Rectangle 7"/>
          <p:cNvSpPr>
            <a:spLocks noChangeArrowheads="1"/>
          </p:cNvSpPr>
          <p:nvPr/>
        </p:nvSpPr>
        <p:spPr bwMode="auto">
          <a:xfrm>
            <a:off x="914400" y="2501900"/>
            <a:ext cx="3217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2.   </a:t>
            </a:r>
            <a:r>
              <a:rPr lang="zh-CN" altLang="en-US" sz="2800" b="1">
                <a:solidFill>
                  <a:schemeClr val="tx1"/>
                </a:solidFill>
                <a:latin typeface="Times New Roman" panose="02020603050405020304" pitchFamily="18" charset="0"/>
                <a:ea typeface="宋体" panose="02010600030101010101" pitchFamily="2" charset="-122"/>
              </a:rPr>
              <a:t>概率的主要性质</a:t>
            </a:r>
            <a:endParaRPr lang="zh-CN" altLang="en-US" sz="2800" b="1">
              <a:solidFill>
                <a:schemeClr val="tx1"/>
              </a:solidFill>
              <a:latin typeface="Times New Roman" panose="02020603050405020304" pitchFamily="18" charset="0"/>
              <a:ea typeface="宋体" panose="02010600030101010101" pitchFamily="2" charset="-122"/>
            </a:endParaRPr>
          </a:p>
        </p:txBody>
      </p:sp>
      <p:graphicFrame>
        <p:nvGraphicFramePr>
          <p:cNvPr id="8" name="Object 8"/>
          <p:cNvGraphicFramePr>
            <a:graphicFrameLocks noChangeAspect="1"/>
          </p:cNvGraphicFramePr>
          <p:nvPr/>
        </p:nvGraphicFramePr>
        <p:xfrm>
          <a:off x="1600200" y="3187700"/>
          <a:ext cx="2078038" cy="393700"/>
        </p:xfrm>
        <a:graphic>
          <a:graphicData uri="http://schemas.openxmlformats.org/presentationml/2006/ole">
            <mc:AlternateContent xmlns:mc="http://schemas.openxmlformats.org/markup-compatibility/2006">
              <mc:Choice xmlns:v="urn:schemas-microsoft-com:vml" Requires="v">
                <p:oleObj spid="_x0000_s53275" name="Equation" r:id="rId5" imgW="2425700" imgH="393700" progId="Equation.3">
                  <p:embed/>
                </p:oleObj>
              </mc:Choice>
              <mc:Fallback>
                <p:oleObj name="Equation" r:id="rId5" imgW="2425700" imgH="3937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187700"/>
                        <a:ext cx="207803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nvGraphicFramePr>
        <p:xfrm>
          <a:off x="3833813" y="3200400"/>
          <a:ext cx="2674937" cy="393700"/>
        </p:xfrm>
        <a:graphic>
          <a:graphicData uri="http://schemas.openxmlformats.org/presentationml/2006/ole">
            <mc:AlternateContent xmlns:mc="http://schemas.openxmlformats.org/markup-compatibility/2006">
              <mc:Choice xmlns:v="urn:schemas-microsoft-com:vml" Requires="v">
                <p:oleObj spid="_x0000_s53276" name="Equation" r:id="rId7" imgW="2933700" imgH="393700" progId="Equation.3">
                  <p:embed/>
                </p:oleObj>
              </mc:Choice>
              <mc:Fallback>
                <p:oleObj name="Equation" r:id="rId7" imgW="2933700" imgH="3937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3813" y="3200400"/>
                        <a:ext cx="2674937"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nvGraphicFramePr>
        <p:xfrm>
          <a:off x="1587500" y="3733800"/>
          <a:ext cx="3162300" cy="457200"/>
        </p:xfrm>
        <a:graphic>
          <a:graphicData uri="http://schemas.openxmlformats.org/presentationml/2006/ole">
            <mc:AlternateContent xmlns:mc="http://schemas.openxmlformats.org/markup-compatibility/2006">
              <mc:Choice xmlns:v="urn:schemas-microsoft-com:vml" Requires="v">
                <p:oleObj spid="_x0000_s53277" name="Equation" r:id="rId9" imgW="3162300" imgH="457200" progId="Equation.3">
                  <p:embed/>
                </p:oleObj>
              </mc:Choice>
              <mc:Fallback>
                <p:oleObj name="Equation" r:id="rId9" imgW="3162300" imgH="457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500" y="3733800"/>
                        <a:ext cx="3162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1600200" y="4419600"/>
          <a:ext cx="5006975" cy="406400"/>
        </p:xfrm>
        <a:graphic>
          <a:graphicData uri="http://schemas.openxmlformats.org/presentationml/2006/ole">
            <mc:AlternateContent xmlns:mc="http://schemas.openxmlformats.org/markup-compatibility/2006">
              <mc:Choice xmlns:v="urn:schemas-microsoft-com:vml" Requires="v">
                <p:oleObj spid="_x0000_s53278" name="Equation" r:id="rId11" imgW="5676900" imgH="406400" progId="Equation.3">
                  <p:embed/>
                </p:oleObj>
              </mc:Choice>
              <mc:Fallback>
                <p:oleObj name="Equation" r:id="rId11" imgW="5676900" imgH="4064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4419600"/>
                        <a:ext cx="50069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7" name="Rectangle 15"/>
          <p:cNvSpPr txBox="1">
            <a:spLocks noChangeArrowheads="1"/>
          </p:cNvSpPr>
          <p:nvPr/>
        </p:nvSpPr>
        <p:spPr bwMode="auto">
          <a:xfrm>
            <a:off x="827088" y="746125"/>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400">
                <a:solidFill>
                  <a:schemeClr val="tx1"/>
                </a:solidFill>
                <a:ea typeface="华文新魏" panose="02010800040101010101" pitchFamily="2" charset="-122"/>
              </a:rPr>
              <a:t>五、小结</a:t>
            </a:r>
            <a:endParaRPr lang="zh-CN" altLang="en-US" sz="4400">
              <a:solidFill>
                <a:schemeClr val="tx1"/>
              </a:solidFill>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AutoShape 2"/>
          <p:cNvSpPr txBox="1">
            <a:spLocks noChangeArrowheads="1"/>
          </p:cNvSpPr>
          <p:nvPr/>
        </p:nvSpPr>
        <p:spPr>
          <a:xfrm>
            <a:off x="1042988" y="430530"/>
            <a:ext cx="7924800" cy="620713"/>
          </a:xfrm>
          <a:prstGeom prst="roundRect">
            <a:avLst>
              <a:gd name="adj" fmla="val 21667"/>
            </a:avLst>
          </a:prstGeom>
        </p:spPr>
        <p:txBody>
          <a:bodyPr/>
          <a:lstStyle/>
          <a:p>
            <a:pPr marR="0" algn="ctr" defTabSz="914400" eaLnBrk="0" fontAlgn="auto" hangingPunct="0">
              <a:spcBef>
                <a:spcPts val="0"/>
              </a:spcBef>
              <a:spcAft>
                <a:spcPts val="0"/>
              </a:spcAft>
              <a:buClrTx/>
              <a:buSzTx/>
              <a:buFontTx/>
              <a:buNone/>
              <a:defRPr/>
            </a:pPr>
            <a:r>
              <a:rPr kumimoji="0" lang="zh-CN" altLang="en-US" sz="2800" kern="0" cap="none" spc="0" normalizeH="0" baseline="0" noProof="0" dirty="0">
                <a:solidFill>
                  <a:srgbClr val="000000"/>
                </a:solidFill>
                <a:latin typeface="华文楷体" panose="02010600040101010101" pitchFamily="2" charset="-122"/>
                <a:ea typeface="华文楷体" panose="02010600040101010101" pitchFamily="2" charset="-122"/>
                <a:cs typeface="+mj-cs"/>
              </a:rPr>
              <a:t>新生儿性别统计表</a:t>
            </a:r>
            <a:endParaRPr kumimoji="0" lang="zh-CN" altLang="en-US" sz="2800" kern="0" cap="none" spc="0" normalizeH="0" baseline="0" noProof="0" dirty="0">
              <a:solidFill>
                <a:srgbClr val="000000"/>
              </a:solidFill>
              <a:latin typeface="华文楷体" panose="02010600040101010101" pitchFamily="2" charset="-122"/>
              <a:ea typeface="华文楷体" panose="02010600040101010101" pitchFamily="2" charset="-122"/>
              <a:cs typeface="+mj-cs"/>
            </a:endParaRPr>
          </a:p>
        </p:txBody>
      </p:sp>
      <p:graphicFrame>
        <p:nvGraphicFramePr>
          <p:cNvPr id="3" name="Group 3"/>
          <p:cNvGraphicFramePr/>
          <p:nvPr/>
        </p:nvGraphicFramePr>
        <p:xfrm>
          <a:off x="900113" y="1122680"/>
          <a:ext cx="7343775" cy="4114800"/>
        </p:xfrm>
        <a:graphic>
          <a:graphicData uri="http://schemas.openxmlformats.org/drawingml/2006/table">
            <a:tbl>
              <a:tblPr/>
              <a:tblGrid>
                <a:gridCol w="1223962"/>
                <a:gridCol w="1223963"/>
                <a:gridCol w="1223962"/>
                <a:gridCol w="1223963"/>
                <a:gridCol w="1223962"/>
                <a:gridCol w="1223963"/>
              </a:tblGrid>
              <a:tr h="366713">
                <a:tc rowSpan="2">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18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出生年份</a:t>
                      </a:r>
                      <a:endParaRPr kumimoji="0" lang="zh-CN" altLang="en-US" sz="18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新生儿总数</a:t>
                      </a:r>
                      <a:r>
                        <a:rPr kumimoji="0" lang="en-US" altLang="zh-CN" sz="2400" b="1" i="1" u="none" strike="noStrike" cap="none" normalizeH="0" baseline="0" dirty="0" smtClean="0">
                          <a:ln>
                            <a:noFill/>
                          </a:ln>
                          <a:solidFill>
                            <a:srgbClr val="000000"/>
                          </a:solidFill>
                          <a:effectLst/>
                          <a:latin typeface="Times New Roman" panose="02020603050405020304" pitchFamily="18" charset="0"/>
                          <a:ea typeface="楷体_GB2312" pitchFamily="49" charset="-122"/>
                        </a:rPr>
                        <a:t>n</a:t>
                      </a:r>
                      <a:endParaRPr kumimoji="0" lang="en-US" altLang="zh-CN" sz="2400" b="1" i="1"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新生儿分类数</a:t>
                      </a:r>
                      <a:endPar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24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频率</a:t>
                      </a:r>
                      <a:r>
                        <a:rPr kumimoji="0" lang="en-US"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rPr>
                        <a:t>(%)</a:t>
                      </a:r>
                      <a:endParaRPr kumimoji="0" lang="en-US" altLang="zh-CN" sz="2400" b="1" i="0" u="none" strike="noStrike" cap="none" normalizeH="0" baseline="0" dirty="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66713">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18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男孩数</a:t>
                      </a:r>
                      <a:r>
                        <a:rPr kumimoji="0" lang="en-US" altLang="zh-CN" sz="1800" b="1" i="1" u="none" strike="noStrike" cap="none" normalizeH="0" baseline="0" dirty="0" smtClean="0">
                          <a:ln>
                            <a:noFill/>
                          </a:ln>
                          <a:solidFill>
                            <a:srgbClr val="000000"/>
                          </a:solidFill>
                          <a:effectLst/>
                          <a:latin typeface="Times New Roman" panose="02020603050405020304" pitchFamily="18" charset="0"/>
                          <a:ea typeface="楷体_GB2312" pitchFamily="49" charset="-122"/>
                        </a:rPr>
                        <a:t>m</a:t>
                      </a:r>
                      <a:r>
                        <a:rPr kumimoji="0" lang="en-US" altLang="zh-CN" sz="1800" b="1" i="0" u="none" strike="noStrike" cap="none" normalizeH="0" baseline="-25000" dirty="0" smtClean="0">
                          <a:ln>
                            <a:noFill/>
                          </a:ln>
                          <a:solidFill>
                            <a:srgbClr val="000000"/>
                          </a:solidFill>
                          <a:effectLst/>
                          <a:latin typeface="Times New Roman" panose="02020603050405020304" pitchFamily="18" charset="0"/>
                          <a:ea typeface="楷体_GB2312" pitchFamily="49" charset="-122"/>
                        </a:rPr>
                        <a:t>1</a:t>
                      </a:r>
                      <a:endParaRPr kumimoji="0" lang="en-US" altLang="zh-CN" sz="1800" b="1" i="0" u="none" strike="noStrike" cap="none" normalizeH="0" baseline="-25000" dirty="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18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女孩数</a:t>
                      </a:r>
                      <a:r>
                        <a:rPr kumimoji="0" lang="en-US" altLang="zh-CN" sz="1800" b="1" i="1" u="none" strike="noStrike" cap="none" normalizeH="0" baseline="0" dirty="0" smtClean="0">
                          <a:ln>
                            <a:noFill/>
                          </a:ln>
                          <a:solidFill>
                            <a:srgbClr val="000000"/>
                          </a:solidFill>
                          <a:effectLst/>
                          <a:latin typeface="Times New Roman" panose="02020603050405020304" pitchFamily="18" charset="0"/>
                          <a:ea typeface="楷体_GB2312" pitchFamily="49" charset="-122"/>
                        </a:rPr>
                        <a:t>m</a:t>
                      </a:r>
                      <a:r>
                        <a:rPr kumimoji="0" lang="en-US" altLang="zh-CN" sz="1800" b="1" i="0" u="none" strike="noStrike" cap="none" normalizeH="0" baseline="-25000" dirty="0" smtClean="0">
                          <a:ln>
                            <a:noFill/>
                          </a:ln>
                          <a:solidFill>
                            <a:srgbClr val="000000"/>
                          </a:solidFill>
                          <a:effectLst/>
                          <a:latin typeface="Times New Roman" panose="02020603050405020304" pitchFamily="18" charset="0"/>
                          <a:ea typeface="楷体_GB2312" pitchFamily="49" charset="-122"/>
                        </a:rPr>
                        <a:t>2</a:t>
                      </a:r>
                      <a:endParaRPr kumimoji="0" lang="en-US" altLang="zh-CN" sz="1800" b="1" i="0" u="none" strike="noStrike" cap="none" normalizeH="0" baseline="-25000" dirty="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2400" b="1" i="0" u="none" strike="noStrike" kern="1200" cap="none" normalizeH="0" baseline="0" dirty="0" smtClean="0">
                          <a:ln>
                            <a:noFill/>
                          </a:ln>
                          <a:solidFill>
                            <a:srgbClr val="000000"/>
                          </a:solidFill>
                          <a:effectLst/>
                          <a:latin typeface="华文楷体" panose="02010600040101010101" pitchFamily="2" charset="-122"/>
                          <a:ea typeface="华文楷体" panose="02010600040101010101" pitchFamily="2" charset="-122"/>
                          <a:cs typeface="+mn-cs"/>
                        </a:rPr>
                        <a:t>男孩</a:t>
                      </a:r>
                      <a:endParaRPr kumimoji="0" lang="zh-CN" altLang="en-US" sz="2400" b="1" i="0" u="none" strike="noStrike" kern="1200" cap="none" normalizeH="0" baseline="0" dirty="0" smtClean="0">
                        <a:ln>
                          <a:noFill/>
                        </a:ln>
                        <a:solidFill>
                          <a:srgbClr val="000000"/>
                        </a:solidFill>
                        <a:effectLst/>
                        <a:latin typeface="华文楷体" panose="02010600040101010101" pitchFamily="2" charset="-122"/>
                        <a:ea typeface="华文楷体" panose="02010600040101010101" pitchFamily="2" charset="-122"/>
                        <a:cs typeface="+mn-cs"/>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zh-CN" altLang="en-US" sz="2400" b="1" i="0" u="none" strike="noStrike" kern="1200" cap="none" normalizeH="0" baseline="0" dirty="0" smtClean="0">
                          <a:ln>
                            <a:noFill/>
                          </a:ln>
                          <a:solidFill>
                            <a:srgbClr val="000000"/>
                          </a:solidFill>
                          <a:effectLst/>
                          <a:latin typeface="华文楷体" panose="02010600040101010101" pitchFamily="2" charset="-122"/>
                          <a:ea typeface="华文楷体" panose="02010600040101010101" pitchFamily="2" charset="-122"/>
                          <a:cs typeface="+mn-cs"/>
                        </a:rPr>
                        <a:t>女孩</a:t>
                      </a:r>
                      <a:endParaRPr kumimoji="0" lang="zh-CN" altLang="en-US" sz="2400" b="1" i="0" u="none" strike="noStrike" kern="1200" cap="none" normalizeH="0" baseline="0" dirty="0" smtClean="0">
                        <a:ln>
                          <a:noFill/>
                        </a:ln>
                        <a:solidFill>
                          <a:srgbClr val="000000"/>
                        </a:solidFill>
                        <a:effectLst/>
                        <a:latin typeface="华文楷体" panose="02010600040101010101" pitchFamily="2" charset="-122"/>
                        <a:ea typeface="华文楷体" panose="02010600040101010101" pitchFamily="2"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1977</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3670</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1883</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1787</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51.31</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48.69</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1978</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4250</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2177</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2073</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51.22</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48.78</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1979</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4055</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2138</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1917</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52.73</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47.27</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1980</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5844</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2955</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2889</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50.56</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49.44</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1981</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6344</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3271</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3073</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51.56</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48.44</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1982</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7231</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3722</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3509</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51.47</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48.53</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0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6</a:t>
                      </a:r>
                      <a:r>
                        <a:rPr kumimoji="0" lang="zh-CN" altLang="en-US" sz="20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rPr>
                        <a:t>年总计</a:t>
                      </a:r>
                      <a:endParaRPr kumimoji="0" lang="zh-CN" altLang="en-US" sz="2000" b="1"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31394</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16146</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15248</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51.48</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rPr>
                        <a:t>48.52</a:t>
                      </a:r>
                      <a:endParaRPr kumimoji="0" lang="en-US" altLang="zh-CN" sz="2400" b="1" i="0" u="none" strike="noStrike" cap="none" normalizeH="0" baseline="0" smtClean="0">
                        <a:ln>
                          <a:noFill/>
                        </a:ln>
                        <a:solidFill>
                          <a:srgbClr val="000000"/>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66"/>
          <p:cNvSpPr>
            <a:spLocks noChangeArrowheads="1"/>
          </p:cNvSpPr>
          <p:nvPr/>
        </p:nvSpPr>
        <p:spPr bwMode="auto">
          <a:xfrm>
            <a:off x="1384300" y="5299393"/>
            <a:ext cx="6500813" cy="457200"/>
          </a:xfrm>
          <a:prstGeom prst="rect">
            <a:avLst/>
          </a:prstGeom>
          <a:noFill/>
          <a:ln w="9525">
            <a:noFill/>
            <a:miter lim="800000"/>
          </a:ln>
          <a:effectLst/>
        </p:spPr>
        <p:txBody>
          <a:bodyPr>
            <a:spAutoFit/>
          </a:bodyPr>
          <a:lstStyle/>
          <a:p>
            <a:pPr marL="0" marR="0" lvl="0" indent="0" algn="l" defTabSz="914400" rtl="0" eaLnBrk="1" fontAlgn="auto" latinLnBrk="0" hangingPunct="1">
              <a:lnSpc>
                <a:spcPct val="100000"/>
              </a:lnSpc>
              <a:spcBef>
                <a:spcPct val="20000"/>
              </a:spcBef>
              <a:spcAft>
                <a:spcPts val="0"/>
              </a:spcAft>
              <a:buClr>
                <a:schemeClr val="tx1"/>
              </a:buClr>
              <a:buSzPct val="75000"/>
              <a:buFont typeface="Wingdings" panose="05000000000000000000" pitchFamily="2" charset="2"/>
              <a:buNone/>
              <a:defRPr/>
            </a:pPr>
            <a:r>
              <a:rPr kumimoji="0"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楷体" panose="02010600040101010101" pitchFamily="2" charset="-122"/>
                <a:ea typeface="华文楷体" panose="02010600040101010101" pitchFamily="2" charset="-122"/>
                <a:cs typeface="+mn-cs"/>
              </a:rPr>
              <a:t>可以看到生男孩的频率是稳定的</a:t>
            </a:r>
            <a:r>
              <a:rPr kumimoji="0" lang="en-US" altLang="zh-CN" sz="24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楷体" panose="02010600040101010101" pitchFamily="2" charset="-122"/>
                <a:ea typeface="华文楷体" panose="02010600040101010101" pitchFamily="2" charset="-122"/>
                <a:cs typeface="+mn-cs"/>
              </a:rPr>
              <a:t>, </a:t>
            </a:r>
            <a:r>
              <a:rPr kumimoji="0"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楷体" panose="02010600040101010101" pitchFamily="2" charset="-122"/>
                <a:ea typeface="华文楷体" panose="02010600040101010101" pitchFamily="2" charset="-122"/>
                <a:cs typeface="+mn-cs"/>
              </a:rPr>
              <a:t>约为</a:t>
            </a:r>
            <a:r>
              <a:rPr kumimoji="0" lang="en-US" altLang="zh-CN" sz="24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楷体" panose="02010600040101010101" pitchFamily="2" charset="-122"/>
                <a:ea typeface="华文楷体" panose="02010600040101010101" pitchFamily="2" charset="-122"/>
                <a:cs typeface="+mn-cs"/>
              </a:rPr>
              <a:t>0.515</a:t>
            </a:r>
            <a:endParaRPr kumimoji="0" lang="en-US" altLang="zh-CN" sz="24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华文楷体" panose="02010600040101010101" pitchFamily="2" charset="-122"/>
              <a:ea typeface="华文楷体" panose="0201060004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a:spLocks noChangeArrowheads="1"/>
          </p:cNvSpPr>
          <p:nvPr/>
        </p:nvSpPr>
        <p:spPr bwMode="auto">
          <a:xfrm>
            <a:off x="419100" y="2232025"/>
            <a:ext cx="3576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3</a:t>
            </a:r>
            <a:r>
              <a:rPr lang="zh-CN" altLang="en-US" sz="2800" b="1">
                <a:solidFill>
                  <a:schemeClr val="tx1"/>
                </a:solidFill>
                <a:latin typeface="Times New Roman" panose="02020603050405020304" pitchFamily="18" charset="0"/>
                <a:ea typeface="宋体" panose="02010600030101010101" pitchFamily="2" charset="-122"/>
              </a:rPr>
              <a:t>、最简单的随机现象</a:t>
            </a:r>
            <a:endParaRPr lang="zh-CN" altLang="en-US" sz="2800" b="1">
              <a:solidFill>
                <a:schemeClr val="tx1"/>
              </a:solidFill>
              <a:latin typeface="Times New Roman" panose="02020603050405020304" pitchFamily="18" charset="0"/>
              <a:ea typeface="宋体" panose="02010600030101010101" pitchFamily="2" charset="-122"/>
            </a:endParaRPr>
          </a:p>
        </p:txBody>
      </p:sp>
      <p:sp>
        <p:nvSpPr>
          <p:cNvPr id="3" name="Line 3"/>
          <p:cNvSpPr>
            <a:spLocks noChangeShapeType="1"/>
          </p:cNvSpPr>
          <p:nvPr/>
        </p:nvSpPr>
        <p:spPr bwMode="auto">
          <a:xfrm>
            <a:off x="3886200" y="2514600"/>
            <a:ext cx="457200" cy="0"/>
          </a:xfrm>
          <a:prstGeom prst="line">
            <a:avLst/>
          </a:prstGeom>
          <a:noFill/>
          <a:ln w="28575">
            <a:solidFill>
              <a:srgbClr val="0000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 name="Rectangle 4"/>
          <p:cNvSpPr>
            <a:spLocks noChangeArrowheads="1"/>
          </p:cNvSpPr>
          <p:nvPr/>
        </p:nvSpPr>
        <p:spPr bwMode="auto">
          <a:xfrm>
            <a:off x="4191000" y="220980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古典概型</a:t>
            </a:r>
            <a:endParaRPr lang="zh-CN" altLang="en-US" sz="2800" b="1">
              <a:solidFill>
                <a:schemeClr val="tx1"/>
              </a:solidFill>
              <a:latin typeface="Times New Roman" panose="02020603050405020304" pitchFamily="18" charset="0"/>
              <a:ea typeface="宋体" panose="02010600030101010101" pitchFamily="2" charset="-122"/>
            </a:endParaRPr>
          </a:p>
        </p:txBody>
      </p:sp>
      <p:sp>
        <p:nvSpPr>
          <p:cNvPr id="5" name="Rectangle 5"/>
          <p:cNvSpPr>
            <a:spLocks noChangeArrowheads="1"/>
          </p:cNvSpPr>
          <p:nvPr/>
        </p:nvSpPr>
        <p:spPr bwMode="auto">
          <a:xfrm>
            <a:off x="4114800" y="3200400"/>
            <a:ext cx="170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古典概率</a:t>
            </a:r>
            <a:endParaRPr lang="zh-CN" altLang="en-US" sz="2800" b="1">
              <a:solidFill>
                <a:schemeClr val="tx1"/>
              </a:solidFill>
              <a:latin typeface="Times New Roman" panose="02020603050405020304" pitchFamily="18" charset="0"/>
              <a:ea typeface="宋体" panose="02010600030101010101" pitchFamily="2" charset="-122"/>
            </a:endParaRPr>
          </a:p>
        </p:txBody>
      </p:sp>
      <p:sp>
        <p:nvSpPr>
          <p:cNvPr id="6" name="Line 6"/>
          <p:cNvSpPr>
            <a:spLocks noChangeShapeType="1"/>
          </p:cNvSpPr>
          <p:nvPr/>
        </p:nvSpPr>
        <p:spPr bwMode="auto">
          <a:xfrm>
            <a:off x="4953000" y="2819400"/>
            <a:ext cx="0" cy="457200"/>
          </a:xfrm>
          <a:prstGeom prst="line">
            <a:avLst/>
          </a:prstGeom>
          <a:noFill/>
          <a:ln w="28575">
            <a:solidFill>
              <a:srgbClr val="0000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7" name="Object 7"/>
          <p:cNvGraphicFramePr>
            <a:graphicFrameLocks noChangeAspect="1"/>
          </p:cNvGraphicFramePr>
          <p:nvPr/>
        </p:nvGraphicFramePr>
        <p:xfrm>
          <a:off x="2686050" y="4343400"/>
          <a:ext cx="4833938" cy="735013"/>
        </p:xfrm>
        <a:graphic>
          <a:graphicData uri="http://schemas.openxmlformats.org/presentationml/2006/ole">
            <mc:AlternateContent xmlns:mc="http://schemas.openxmlformats.org/markup-compatibility/2006">
              <mc:Choice xmlns:v="urn:schemas-microsoft-com:vml" Requires="v">
                <p:oleObj spid="_x0000_s54286" name="Equation" r:id="rId1" imgW="5753100" imgH="876300" progId="Equation.3">
                  <p:embed/>
                </p:oleObj>
              </mc:Choice>
              <mc:Fallback>
                <p:oleObj name="Equation" r:id="rId1" imgW="5753100" imgH="8763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4343400"/>
                        <a:ext cx="4833938"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Line 8"/>
          <p:cNvSpPr>
            <a:spLocks noChangeShapeType="1"/>
          </p:cNvSpPr>
          <p:nvPr/>
        </p:nvSpPr>
        <p:spPr bwMode="auto">
          <a:xfrm>
            <a:off x="5943600" y="2514600"/>
            <a:ext cx="762000" cy="0"/>
          </a:xfrm>
          <a:prstGeom prst="line">
            <a:avLst/>
          </a:prstGeom>
          <a:noFill/>
          <a:ln w="28575">
            <a:solidFill>
              <a:srgbClr val="0000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Rectangle 9"/>
          <p:cNvSpPr>
            <a:spLocks noChangeArrowheads="1"/>
          </p:cNvSpPr>
          <p:nvPr/>
        </p:nvSpPr>
        <p:spPr bwMode="auto">
          <a:xfrm>
            <a:off x="6705600" y="2209800"/>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几何概型</a:t>
            </a:r>
            <a:endParaRPr lang="zh-CN" altLang="en-US" sz="2800" b="1">
              <a:solidFill>
                <a:schemeClr val="tx1"/>
              </a:solidFill>
              <a:latin typeface="Times New Roman" panose="02020603050405020304" pitchFamily="18" charset="0"/>
              <a:ea typeface="宋体" panose="02010600030101010101" pitchFamily="2" charset="-122"/>
            </a:endParaRPr>
          </a:p>
        </p:txBody>
      </p:sp>
      <p:sp>
        <p:nvSpPr>
          <p:cNvPr id="10" name="Rectangle 10"/>
          <p:cNvSpPr>
            <a:spLocks noChangeArrowheads="1"/>
          </p:cNvSpPr>
          <p:nvPr/>
        </p:nvSpPr>
        <p:spPr bwMode="auto">
          <a:xfrm>
            <a:off x="5715000" y="1828800"/>
            <a:ext cx="1206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2000" b="1">
                <a:solidFill>
                  <a:srgbClr val="FF0000"/>
                </a:solidFill>
                <a:latin typeface="Times New Roman" panose="02020603050405020304" pitchFamily="18" charset="0"/>
                <a:ea typeface="宋体" panose="02010600030101010101" pitchFamily="2" charset="-122"/>
              </a:rPr>
              <a:t>试验结果</a:t>
            </a:r>
            <a:endParaRPr lang="zh-CN" altLang="en-US" sz="2000" b="1">
              <a:solidFill>
                <a:srgbClr val="FF0000"/>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zh-CN" altLang="en-US" sz="2000" b="1">
                <a:solidFill>
                  <a:srgbClr val="FF0000"/>
                </a:solidFill>
                <a:latin typeface="Times New Roman" panose="02020603050405020304" pitchFamily="18" charset="0"/>
                <a:ea typeface="宋体" panose="02010600030101010101" pitchFamily="2" charset="-122"/>
              </a:rPr>
              <a:t>连续无穷</a:t>
            </a:r>
            <a:endParaRPr lang="zh-CN" altLang="en-US" sz="2000" b="1">
              <a:solidFill>
                <a:srgbClr val="FF0000"/>
              </a:solidFill>
              <a:latin typeface="Times New Roman" panose="02020603050405020304" pitchFamily="18" charset="0"/>
              <a:ea typeface="宋体" panose="02010600030101010101" pitchFamily="2" charset="-122"/>
            </a:endParaRPr>
          </a:p>
        </p:txBody>
      </p:sp>
      <p:sp>
        <p:nvSpPr>
          <p:cNvPr id="11" name="Line 11"/>
          <p:cNvSpPr>
            <a:spLocks noChangeShapeType="1"/>
          </p:cNvSpPr>
          <p:nvPr/>
        </p:nvSpPr>
        <p:spPr bwMode="auto">
          <a:xfrm>
            <a:off x="4953000" y="3733800"/>
            <a:ext cx="0" cy="457200"/>
          </a:xfrm>
          <a:prstGeom prst="line">
            <a:avLst/>
          </a:prstGeom>
          <a:noFill/>
          <a:ln w="28575">
            <a:solidFill>
              <a:srgbClr val="0000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iterate type="lt">
                                    <p:tmPct val="100000"/>
                                  </p:iterate>
                                  <p:childTnLst>
                                    <p:set>
                                      <p:cBhvr>
                                        <p:cTn id="50" dur="1" fill="hold">
                                          <p:stCondLst>
                                            <p:cond delay="0"/>
                                          </p:stCondLst>
                                        </p:cTn>
                                        <p:tgtEl>
                                          <p:spTgt spid="9"/>
                                        </p:tgtEl>
                                        <p:attrNameLst>
                                          <p:attrName>style.visibility</p:attrName>
                                        </p:attrNameLst>
                                      </p:cBhvr>
                                      <p:to>
                                        <p:strVal val="visible"/>
                                      </p:to>
                                    </p:set>
                                    <p:animEffect transition="in" filter="wipe(left)">
                                      <p:cBhvr>
                                        <p:cTn id="51" dur="75"/>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4" grpId="0" bldLvl="0" animBg="1" autoUpdateAnimBg="0"/>
      <p:bldP spid="5" grpId="0" bldLvl="0" animBg="1" autoUpdateAnimBg="0"/>
      <p:bldP spid="9" grpId="0" bldLvl="0" animBg="1" autoUpdateAnimBg="0"/>
      <p:bldP spid="10" grpId="0" bldLvl="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5298" name="Picture 5" descr="Kolmogorov_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230313" y="2138363"/>
            <a:ext cx="2828925" cy="323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7"/>
          <p:cNvSpPr>
            <a:spLocks noChangeArrowheads="1"/>
          </p:cNvSpPr>
          <p:nvPr>
            <p:custDataLst>
              <p:tags r:id="rId3"/>
            </p:custDataLst>
          </p:nvPr>
        </p:nvSpPr>
        <p:spPr bwMode="auto">
          <a:xfrm>
            <a:off x="4427538" y="2786063"/>
            <a:ext cx="381635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Born:</a:t>
            </a:r>
            <a:r>
              <a:rPr lang="en-US" altLang="zh-CN" sz="2800" b="1">
                <a:solidFill>
                  <a:srgbClr val="008000"/>
                </a:solidFill>
                <a:latin typeface="Times New Roman" panose="02020603050405020304" pitchFamily="18" charset="0"/>
                <a:ea typeface="宋体" panose="02010600030101010101" pitchFamily="2" charset="-122"/>
              </a:rPr>
              <a:t> 25 Apr. 1903 in</a:t>
            </a:r>
            <a:endParaRPr lang="en-US" altLang="zh-CN" sz="2800" b="1">
              <a:solidFill>
                <a:srgbClr val="008000"/>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sz="2800" b="1">
                <a:solidFill>
                  <a:srgbClr val="008000"/>
                </a:solidFill>
                <a:latin typeface="Times New Roman" panose="02020603050405020304" pitchFamily="18" charset="0"/>
                <a:ea typeface="宋体" panose="02010600030101010101" pitchFamily="2" charset="-122"/>
              </a:rPr>
              <a:t>      Tambov, Tambov</a:t>
            </a:r>
            <a:endParaRPr lang="en-US" altLang="zh-CN" sz="2800" b="1">
              <a:solidFill>
                <a:srgbClr val="008000"/>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zh-CN" altLang="en-US" sz="2800" b="1">
                <a:solidFill>
                  <a:srgbClr val="008000"/>
                </a:solidFill>
                <a:latin typeface="Times New Roman" panose="02020603050405020304" pitchFamily="18" charset="0"/>
                <a:ea typeface="宋体" panose="02010600030101010101" pitchFamily="2" charset="-122"/>
              </a:rPr>
              <a:t>　   </a:t>
            </a:r>
            <a:r>
              <a:rPr lang="en-US" altLang="zh-CN" sz="2800" b="1">
                <a:solidFill>
                  <a:srgbClr val="008000"/>
                </a:solidFill>
                <a:latin typeface="Times New Roman" panose="02020603050405020304" pitchFamily="18" charset="0"/>
                <a:ea typeface="宋体" panose="02010600030101010101" pitchFamily="2" charset="-122"/>
              </a:rPr>
              <a:t>province,Russia</a:t>
            </a:r>
            <a:br>
              <a:rPr lang="en-US" altLang="zh-CN" sz="2800" b="1">
                <a:solidFill>
                  <a:srgbClr val="008000"/>
                </a:solidFill>
                <a:latin typeface="Times New Roman" panose="02020603050405020304" pitchFamily="18" charset="0"/>
                <a:ea typeface="宋体" panose="02010600030101010101" pitchFamily="2" charset="-122"/>
              </a:rPr>
            </a:br>
            <a:r>
              <a:rPr lang="en-US" altLang="zh-CN" sz="2800" b="1">
                <a:solidFill>
                  <a:schemeClr val="tx1"/>
                </a:solidFill>
                <a:latin typeface="Times New Roman" panose="02020603050405020304" pitchFamily="18" charset="0"/>
                <a:ea typeface="宋体" panose="02010600030101010101" pitchFamily="2" charset="-122"/>
              </a:rPr>
              <a:t>Died:</a:t>
            </a:r>
            <a:r>
              <a:rPr lang="en-US" altLang="zh-CN" sz="2800" b="1">
                <a:solidFill>
                  <a:srgbClr val="800080"/>
                </a:solidFill>
                <a:latin typeface="Times New Roman" panose="02020603050405020304" pitchFamily="18" charset="0"/>
                <a:ea typeface="宋体" panose="02010600030101010101" pitchFamily="2" charset="-122"/>
              </a:rPr>
              <a:t> 20 Oct. 1987 in</a:t>
            </a:r>
            <a:endParaRPr lang="en-US" altLang="zh-CN" sz="2800" b="1">
              <a:solidFill>
                <a:srgbClr val="800080"/>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sz="2800" b="1">
                <a:solidFill>
                  <a:srgbClr val="800080"/>
                </a:solidFill>
                <a:latin typeface="Times New Roman" panose="02020603050405020304" pitchFamily="18" charset="0"/>
                <a:ea typeface="宋体" panose="02010600030101010101" pitchFamily="2" charset="-122"/>
              </a:rPr>
              <a:t>       Moscow, Russia</a:t>
            </a:r>
            <a:endParaRPr lang="en-US" altLang="zh-CN" sz="2800">
              <a:solidFill>
                <a:schemeClr val="tx1"/>
              </a:solidFill>
              <a:latin typeface="Times New Roman" panose="02020603050405020304" pitchFamily="18" charset="0"/>
              <a:ea typeface="宋体" panose="02010600030101010101" pitchFamily="2" charset="-122"/>
            </a:endParaRPr>
          </a:p>
        </p:txBody>
      </p:sp>
      <p:sp>
        <p:nvSpPr>
          <p:cNvPr id="55300" name="Rectangle 8"/>
          <p:cNvSpPr txBox="1">
            <a:spLocks noChangeArrowheads="1"/>
          </p:cNvSpPr>
          <p:nvPr>
            <p:custDataLst>
              <p:tags r:id="rId4"/>
            </p:custDataLst>
          </p:nvPr>
        </p:nvSpPr>
        <p:spPr bwMode="auto">
          <a:xfrm>
            <a:off x="1676400" y="812800"/>
            <a:ext cx="57610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400">
                <a:solidFill>
                  <a:schemeClr val="tx1"/>
                </a:solidFill>
                <a:ea typeface="华文新魏" panose="02010800040101010101" pitchFamily="2" charset="-122"/>
              </a:rPr>
              <a:t>柯尔莫哥洛夫资料</a:t>
            </a:r>
            <a:endParaRPr lang="zh-CN" altLang="en-US" sz="4400">
              <a:solidFill>
                <a:schemeClr val="tx1"/>
              </a:solidFill>
              <a:ea typeface="华文新魏" panose="02010800040101010101" pitchFamily="2" charset="-122"/>
            </a:endParaRPr>
          </a:p>
        </p:txBody>
      </p:sp>
      <p:sp>
        <p:nvSpPr>
          <p:cNvPr id="55301" name="Rectangle 9"/>
          <p:cNvSpPr>
            <a:spLocks noChangeArrowheads="1"/>
          </p:cNvSpPr>
          <p:nvPr>
            <p:custDataLst>
              <p:tags r:id="rId5"/>
            </p:custDataLst>
          </p:nvPr>
        </p:nvSpPr>
        <p:spPr bwMode="auto">
          <a:xfrm>
            <a:off x="4727575" y="1835150"/>
            <a:ext cx="32162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en-US" altLang="zh-CN" sz="2800" b="1">
                <a:solidFill>
                  <a:srgbClr val="FF0000"/>
                </a:solidFill>
                <a:latin typeface="Times New Roman" panose="02020603050405020304" pitchFamily="18" charset="0"/>
                <a:ea typeface="黑体" panose="02010609060101010101" pitchFamily="49" charset="-122"/>
              </a:rPr>
              <a:t>Andrey Nikolaevich</a:t>
            </a:r>
            <a:endParaRPr lang="en-US" altLang="zh-CN" sz="2800" b="1">
              <a:solidFill>
                <a:srgbClr val="FF0000"/>
              </a:solidFill>
              <a:latin typeface="Times New Roman" panose="02020603050405020304" pitchFamily="18" charset="0"/>
              <a:ea typeface="黑体" panose="02010609060101010101" pitchFamily="49" charset="-122"/>
            </a:endParaRPr>
          </a:p>
          <a:p>
            <a:pPr algn="ctr" eaLnBrk="1" hangingPunct="1">
              <a:spcBef>
                <a:spcPct val="0"/>
              </a:spcBef>
              <a:buClrTx/>
              <a:buSzTx/>
              <a:buFontTx/>
              <a:buNone/>
            </a:pPr>
            <a:r>
              <a:rPr lang="en-US" altLang="zh-CN" sz="2800" b="1">
                <a:solidFill>
                  <a:srgbClr val="FF0000"/>
                </a:solidFill>
                <a:latin typeface="Times New Roman" panose="02020603050405020304" pitchFamily="18" charset="0"/>
                <a:ea typeface="黑体" panose="02010609060101010101" pitchFamily="49" charset="-122"/>
              </a:rPr>
              <a:t>Kolmogorov</a:t>
            </a:r>
            <a:endParaRPr lang="en-US" altLang="zh-CN" sz="2800" b="1">
              <a:solidFill>
                <a:srgbClr val="FF0000"/>
              </a:solidFill>
              <a:latin typeface="Times New Roman" panose="02020603050405020304" pitchFamily="18" charset="0"/>
              <a:ea typeface="黑体" panose="02010609060101010101" pitchFamily="49" charset="-122"/>
            </a:endParaRPr>
          </a:p>
        </p:txBody>
      </p:sp>
      <p:sp>
        <p:nvSpPr>
          <p:cNvPr id="55302" name="TextBox 1">
            <a:hlinkClick r:id="rId6" action="ppaction://hlinksldjump"/>
          </p:cNvPr>
          <p:cNvSpPr txBox="1">
            <a:spLocks noChangeArrowheads="1"/>
          </p:cNvSpPr>
          <p:nvPr>
            <p:custDataLst>
              <p:tags r:id="rId7"/>
            </p:custDataLst>
          </p:nvPr>
        </p:nvSpPr>
        <p:spPr bwMode="auto">
          <a:xfrm>
            <a:off x="6804025" y="5805488"/>
            <a:ext cx="1008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b="1">
                <a:solidFill>
                  <a:srgbClr val="0000FF"/>
                </a:solidFill>
                <a:latin typeface="Times New Roman" panose="02020603050405020304" pitchFamily="18" charset="0"/>
                <a:ea typeface="宋体" panose="02010600030101010101" pitchFamily="2" charset="-122"/>
              </a:rPr>
              <a:t>返 回</a:t>
            </a:r>
            <a:endParaRPr lang="zh-CN" altLang="en-US" b="1">
              <a:solidFill>
                <a:srgbClr val="0000FF"/>
              </a:solidFill>
              <a:latin typeface="Times New Roman" panose="02020603050405020304" pitchFamily="18" charset="0"/>
              <a:ea typeface="宋体" panose="02010600030101010101" pitchFamily="2" charset="-122"/>
            </a:endParaRPr>
          </a:p>
        </p:txBody>
      </p:sp>
      <p:sp>
        <p:nvSpPr>
          <p:cNvPr id="2" name="文本框 1"/>
          <p:cNvSpPr txBox="1"/>
          <p:nvPr/>
        </p:nvSpPr>
        <p:spPr>
          <a:xfrm>
            <a:off x="593090" y="5687060"/>
            <a:ext cx="4134485" cy="922020"/>
          </a:xfrm>
          <a:prstGeom prst="rect">
            <a:avLst/>
          </a:prstGeom>
          <a:noFill/>
        </p:spPr>
        <p:txBody>
          <a:bodyPr wrap="square" rtlCol="0">
            <a:spAutoFit/>
          </a:bodyPr>
          <a:p>
            <a:r>
              <a:rPr lang="zh-CN" altLang="en-US" sz="1800" b="1">
                <a:latin typeface="华文新魏" panose="02010800040101010101" pitchFamily="2" charset="-122"/>
                <a:ea typeface="华文新魏" panose="02010800040101010101" pitchFamily="2" charset="-122"/>
              </a:rPr>
              <a:t>现代概率论的开创者之一，在概率论、算法信息论和拓扑学方面做出了重大贡献，也是优秀的教育家。</a:t>
            </a:r>
            <a:endParaRPr lang="zh-CN" altLang="en-US" sz="1800" b="1">
              <a:latin typeface="华文新魏" panose="02010800040101010101" pitchFamily="2" charset="-122"/>
              <a:ea typeface="华文新魏" panose="0201080004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txBox="1">
            <a:spLocks noChangeArrowheads="1"/>
          </p:cNvSpPr>
          <p:nvPr/>
        </p:nvSpPr>
        <p:spPr bwMode="auto">
          <a:xfrm>
            <a:off x="8001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sz="4400">
                <a:solidFill>
                  <a:schemeClr val="tx1"/>
                </a:solidFill>
                <a:ea typeface="华文新魏" panose="02010800040101010101" pitchFamily="2" charset="-122"/>
              </a:rPr>
              <a:t>蒲丰资料</a:t>
            </a:r>
            <a:endParaRPr lang="zh-CN" altLang="en-US" sz="4400">
              <a:solidFill>
                <a:schemeClr val="tx1"/>
              </a:solidFill>
              <a:ea typeface="华文新魏" panose="02010800040101010101" pitchFamily="2" charset="-122"/>
            </a:endParaRPr>
          </a:p>
        </p:txBody>
      </p:sp>
      <p:pic>
        <p:nvPicPr>
          <p:cNvPr id="56323" name="Picture 3" descr="Buff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2057400"/>
            <a:ext cx="2533650" cy="3081338"/>
          </a:xfrm>
          <a:prstGeom prst="rect">
            <a:avLst/>
          </a:prstGeom>
          <a:noFill/>
          <a:ln w="38100" cmpd="dbl">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56324" name="Text Box 4"/>
          <p:cNvSpPr txBox="1">
            <a:spLocks noChangeArrowheads="1"/>
          </p:cNvSpPr>
          <p:nvPr/>
        </p:nvSpPr>
        <p:spPr bwMode="auto">
          <a:xfrm>
            <a:off x="4343400" y="2895600"/>
            <a:ext cx="3886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5000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Born:</a:t>
            </a:r>
            <a:r>
              <a:rPr lang="en-US" altLang="zh-CN" sz="2800" b="1">
                <a:solidFill>
                  <a:srgbClr val="008000"/>
                </a:solidFill>
                <a:latin typeface="Times New Roman" panose="02020603050405020304" pitchFamily="18" charset="0"/>
                <a:ea typeface="宋体" panose="02010600030101010101" pitchFamily="2" charset="-122"/>
              </a:rPr>
              <a:t> 7 Sept. 1707 in Montbard,  Côte d'Or, France</a:t>
            </a:r>
            <a:br>
              <a:rPr lang="en-US" altLang="zh-CN" sz="2800" b="1">
                <a:solidFill>
                  <a:srgbClr val="008000"/>
                </a:solidFill>
                <a:latin typeface="Times New Roman" panose="02020603050405020304" pitchFamily="18" charset="0"/>
                <a:ea typeface="宋体" panose="02010600030101010101" pitchFamily="2" charset="-122"/>
              </a:rPr>
            </a:br>
            <a:r>
              <a:rPr lang="en-US" altLang="zh-CN" sz="2800" b="1">
                <a:solidFill>
                  <a:schemeClr val="tx1"/>
                </a:solidFill>
                <a:latin typeface="Times New Roman" panose="02020603050405020304" pitchFamily="18" charset="0"/>
                <a:ea typeface="宋体" panose="02010600030101010101" pitchFamily="2" charset="-122"/>
              </a:rPr>
              <a:t>Died:</a:t>
            </a:r>
            <a:r>
              <a:rPr lang="en-US" altLang="zh-CN" sz="2800" b="1">
                <a:solidFill>
                  <a:srgbClr val="800080"/>
                </a:solidFill>
                <a:latin typeface="Times New Roman" panose="02020603050405020304" pitchFamily="18" charset="0"/>
                <a:ea typeface="宋体" panose="02010600030101010101" pitchFamily="2" charset="-122"/>
              </a:rPr>
              <a:t> 16 Apr. 1788 in Paris,  France</a:t>
            </a:r>
            <a:endParaRPr lang="en-US" altLang="zh-CN" sz="2800">
              <a:solidFill>
                <a:schemeClr val="tx1"/>
              </a:solidFill>
              <a:latin typeface="Times New Roman" panose="02020603050405020304" pitchFamily="18" charset="0"/>
              <a:ea typeface="宋体" panose="02010600030101010101" pitchFamily="2" charset="-122"/>
            </a:endParaRPr>
          </a:p>
        </p:txBody>
      </p:sp>
      <p:sp>
        <p:nvSpPr>
          <p:cNvPr id="56325" name="Text Box 5"/>
          <p:cNvSpPr txBox="1">
            <a:spLocks noChangeArrowheads="1"/>
          </p:cNvSpPr>
          <p:nvPr/>
        </p:nvSpPr>
        <p:spPr bwMode="auto">
          <a:xfrm>
            <a:off x="3886200" y="1949450"/>
            <a:ext cx="4114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50000"/>
              </a:spcBef>
              <a:buClrTx/>
              <a:buSzTx/>
              <a:buFontTx/>
              <a:buNone/>
            </a:pPr>
            <a:r>
              <a:rPr lang="en-US" altLang="zh-CN" sz="2800" b="1">
                <a:solidFill>
                  <a:srgbClr val="FF0000"/>
                </a:solidFill>
                <a:latin typeface="Times New Roman" panose="02020603050405020304" pitchFamily="18" charset="0"/>
                <a:ea typeface="宋体" panose="02010600030101010101" pitchFamily="2" charset="-122"/>
              </a:rPr>
              <a:t>Georges Louis Leclerc Comte de Buffon</a:t>
            </a:r>
            <a:endParaRPr lang="en-US" altLang="zh-CN" sz="2800">
              <a:solidFill>
                <a:schemeClr val="tx1"/>
              </a:solidFill>
              <a:latin typeface="Times New Roman" panose="02020603050405020304" pitchFamily="18" charset="0"/>
              <a:ea typeface="宋体" panose="02010600030101010101" pitchFamily="2" charset="-122"/>
            </a:endParaRPr>
          </a:p>
        </p:txBody>
      </p:sp>
      <p:sp>
        <p:nvSpPr>
          <p:cNvPr id="56326" name="TextBox 5">
            <a:hlinkClick r:id="rId2" action="ppaction://hlinksldjump"/>
          </p:cNvPr>
          <p:cNvSpPr txBox="1">
            <a:spLocks noChangeArrowheads="1"/>
          </p:cNvSpPr>
          <p:nvPr/>
        </p:nvSpPr>
        <p:spPr bwMode="auto">
          <a:xfrm>
            <a:off x="6804025" y="5805488"/>
            <a:ext cx="1008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algn="ctr" eaLnBrk="1" hangingPunct="1">
              <a:spcBef>
                <a:spcPct val="0"/>
              </a:spcBef>
              <a:buClrTx/>
              <a:buSzTx/>
              <a:buFontTx/>
              <a:buNone/>
            </a:pPr>
            <a:r>
              <a:rPr lang="zh-CN" altLang="en-US" b="1">
                <a:solidFill>
                  <a:srgbClr val="0000FF"/>
                </a:solidFill>
                <a:latin typeface="Times New Roman" panose="02020603050405020304" pitchFamily="18" charset="0"/>
                <a:ea typeface="宋体" panose="02010600030101010101" pitchFamily="2" charset="-122"/>
              </a:rPr>
              <a:t>返 回</a:t>
            </a:r>
            <a:endParaRPr lang="zh-CN" altLang="en-US" b="1">
              <a:solidFill>
                <a:srgbClr val="0000FF"/>
              </a:solidFill>
              <a:latin typeface="Times New Roman" panose="02020603050405020304" pitchFamily="18"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4" name="Text Box 14"/>
          <p:cNvSpPr txBox="1"/>
          <p:nvPr/>
        </p:nvSpPr>
        <p:spPr>
          <a:xfrm>
            <a:off x="1008063" y="619125"/>
            <a:ext cx="8135937" cy="979488"/>
          </a:xfrm>
          <a:prstGeom prst="rect">
            <a:avLst/>
          </a:prstGeom>
          <a:noFill/>
          <a:ln w="9525">
            <a:noFill/>
          </a:ln>
        </p:spPr>
        <p:txBody>
          <a:bodyPr>
            <a:spAutoFit/>
          </a:bodyPr>
          <a:p>
            <a:pPr>
              <a:lnSpc>
                <a:spcPct val="95000"/>
              </a:lnSpc>
              <a:spcBef>
                <a:spcPct val="50000"/>
              </a:spcBef>
              <a:buNone/>
            </a:pPr>
            <a:r>
              <a:rPr lang="zh-CN" altLang="en-US" sz="2400" b="1" dirty="0">
                <a:solidFill>
                  <a:srgbClr val="000000"/>
                </a:solidFill>
                <a:latin typeface="华文楷体" panose="02010600040101010101" pitchFamily="2" charset="-122"/>
                <a:ea typeface="华文楷体" panose="02010600040101010101" pitchFamily="2" charset="-122"/>
              </a:rPr>
              <a:t>可见</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在大量重复的试验中</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随机事件出现的 </a:t>
            </a:r>
            <a:r>
              <a:rPr lang="zh-CN" altLang="en-US" sz="2400" b="1" dirty="0">
                <a:solidFill>
                  <a:srgbClr val="0000FF"/>
                </a:solidFill>
                <a:latin typeface="华文楷体" panose="02010600040101010101" pitchFamily="2" charset="-122"/>
                <a:ea typeface="华文楷体" panose="02010600040101010101" pitchFamily="2" charset="-122"/>
              </a:rPr>
              <a:t>频率</a:t>
            </a:r>
            <a:endParaRPr lang="en-US" altLang="zh-CN" sz="2400" b="1" dirty="0">
              <a:solidFill>
                <a:srgbClr val="0000FF"/>
              </a:solidFill>
              <a:latin typeface="华文楷体" panose="02010600040101010101" pitchFamily="2" charset="-122"/>
              <a:ea typeface="华文楷体" panose="02010600040101010101" pitchFamily="2" charset="-122"/>
            </a:endParaRPr>
          </a:p>
          <a:p>
            <a:pPr>
              <a:lnSpc>
                <a:spcPct val="95000"/>
              </a:lnSpc>
              <a:spcBef>
                <a:spcPct val="50000"/>
              </a:spcBef>
              <a:buNone/>
            </a:pPr>
            <a:r>
              <a:rPr lang="zh-CN" altLang="en-US" sz="2400" b="1" dirty="0">
                <a:solidFill>
                  <a:srgbClr val="0000FF"/>
                </a:solidFill>
                <a:latin typeface="华文楷体" panose="02010600040101010101" pitchFamily="2" charset="-122"/>
                <a:ea typeface="华文楷体" panose="02010600040101010101" pitchFamily="2" charset="-122"/>
              </a:rPr>
              <a:t>具有稳定性</a:t>
            </a:r>
            <a:r>
              <a:rPr lang="en-US" altLang="zh-CN" sz="2400" b="1" dirty="0">
                <a:solidFill>
                  <a:srgbClr val="000000"/>
                </a:solidFill>
                <a:latin typeface="华文楷体" panose="02010600040101010101" pitchFamily="2" charset="-122"/>
                <a:ea typeface="华文楷体" panose="02010600040101010101" pitchFamily="2" charset="-122"/>
              </a:rPr>
              <a:t>. </a:t>
            </a:r>
            <a:r>
              <a:rPr lang="zh-CN" altLang="en-US" sz="2400" b="1" dirty="0">
                <a:solidFill>
                  <a:srgbClr val="000000"/>
                </a:solidFill>
                <a:latin typeface="华文楷体" panose="02010600040101010101" pitchFamily="2" charset="-122"/>
                <a:ea typeface="华文楷体" panose="02010600040101010101" pitchFamily="2" charset="-122"/>
              </a:rPr>
              <a:t>即通常所说的</a:t>
            </a:r>
            <a:r>
              <a:rPr lang="zh-CN" altLang="en-US" sz="2400" b="1" dirty="0">
                <a:solidFill>
                  <a:srgbClr val="0000FF"/>
                </a:solidFill>
                <a:latin typeface="华文楷体" panose="02010600040101010101" pitchFamily="2" charset="-122"/>
                <a:ea typeface="华文楷体" panose="02010600040101010101" pitchFamily="2" charset="-122"/>
              </a:rPr>
              <a:t>统计规律性</a:t>
            </a:r>
            <a:r>
              <a:rPr lang="en-US" altLang="zh-CN" sz="2400" b="1" dirty="0">
                <a:solidFill>
                  <a:srgbClr val="0000FF"/>
                </a:solidFill>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sp>
        <p:nvSpPr>
          <p:cNvPr id="15" name="Text Box 14"/>
          <p:cNvSpPr txBox="1"/>
          <p:nvPr/>
        </p:nvSpPr>
        <p:spPr>
          <a:xfrm>
            <a:off x="1030288" y="1758950"/>
            <a:ext cx="8135937" cy="501650"/>
          </a:xfrm>
          <a:prstGeom prst="rect">
            <a:avLst/>
          </a:prstGeom>
          <a:noFill/>
          <a:ln w="9525">
            <a:noFill/>
          </a:ln>
        </p:spPr>
        <p:txBody>
          <a:bodyPr>
            <a:spAutoFit/>
          </a:bodyPr>
          <a:p>
            <a:pPr>
              <a:lnSpc>
                <a:spcPct val="95000"/>
              </a:lnSpc>
              <a:spcBef>
                <a:spcPct val="50000"/>
              </a:spcBef>
              <a:buNone/>
            </a:pPr>
            <a:r>
              <a:rPr lang="zh-CN" altLang="en-US" sz="2800" b="1" u="sng" dirty="0">
                <a:solidFill>
                  <a:srgbClr val="0000FF"/>
                </a:solidFill>
                <a:latin typeface="华文楷体" panose="02010600040101010101" pitchFamily="2" charset="-122"/>
                <a:ea typeface="华文楷体" panose="02010600040101010101" pitchFamily="2" charset="-122"/>
              </a:rPr>
              <a:t>概率的统计定义</a:t>
            </a:r>
            <a:endParaRPr lang="en-US" altLang="zh-CN" sz="2800" b="1" u="sng" dirty="0">
              <a:solidFill>
                <a:srgbClr val="0000FF"/>
              </a:solidFill>
              <a:latin typeface="华文楷体" panose="02010600040101010101" pitchFamily="2" charset="-122"/>
              <a:ea typeface="华文楷体" panose="02010600040101010101" pitchFamily="2" charset="-122"/>
            </a:endParaRPr>
          </a:p>
        </p:txBody>
      </p:sp>
      <p:sp>
        <p:nvSpPr>
          <p:cNvPr id="16" name="Text Box 31"/>
          <p:cNvSpPr txBox="1"/>
          <p:nvPr/>
        </p:nvSpPr>
        <p:spPr>
          <a:xfrm>
            <a:off x="1082675" y="2381250"/>
            <a:ext cx="6772275" cy="461963"/>
          </a:xfrm>
          <a:prstGeom prst="rect">
            <a:avLst/>
          </a:prstGeom>
          <a:noFill/>
          <a:ln w="9525">
            <a:noFill/>
          </a:ln>
        </p:spPr>
        <p:txBody>
          <a:bodyPr wrap="none">
            <a:spAutoFit/>
          </a:bodyPr>
          <a:p>
            <a:pPr>
              <a:buNone/>
            </a:pPr>
            <a:r>
              <a:rPr lang="zh-CN" altLang="en-US" sz="2400" b="1" dirty="0">
                <a:latin typeface="华文楷体" panose="02010600040101010101" pitchFamily="2" charset="-122"/>
                <a:ea typeface="华文楷体" panose="02010600040101010101" pitchFamily="2" charset="-122"/>
              </a:rPr>
              <a:t>在相同条件下重复进行的 </a:t>
            </a:r>
            <a:r>
              <a:rPr lang="en-US" altLang="zh-CN" sz="2400" b="1" i="1" dirty="0">
                <a:latin typeface="华文楷体" panose="02010600040101010101" pitchFamily="2" charset="-122"/>
                <a:ea typeface="华文楷体" panose="02010600040101010101" pitchFamily="2" charset="-122"/>
              </a:rPr>
              <a:t>n</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次试验中</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事件 </a:t>
            </a:r>
            <a:r>
              <a:rPr lang="en-US" altLang="zh-CN" sz="2400" b="1" i="1" dirty="0">
                <a:latin typeface="华文楷体" panose="02010600040101010101" pitchFamily="2" charset="-122"/>
                <a:ea typeface="华文楷体" panose="02010600040101010101" pitchFamily="2" charset="-122"/>
              </a:rPr>
              <a:t>A</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发生</a:t>
            </a:r>
            <a:endParaRPr lang="zh-CN" altLang="en-US" sz="2400" b="1" dirty="0">
              <a:latin typeface="华文楷体" panose="02010600040101010101" pitchFamily="2" charset="-122"/>
              <a:ea typeface="华文楷体" panose="02010600040101010101" pitchFamily="2" charset="-122"/>
            </a:endParaRPr>
          </a:p>
        </p:txBody>
      </p:sp>
      <p:sp>
        <p:nvSpPr>
          <p:cNvPr id="17" name="Text Box 32"/>
          <p:cNvSpPr txBox="1"/>
          <p:nvPr/>
        </p:nvSpPr>
        <p:spPr>
          <a:xfrm>
            <a:off x="1063625" y="2894013"/>
            <a:ext cx="7797800" cy="461962"/>
          </a:xfrm>
          <a:prstGeom prst="rect">
            <a:avLst/>
          </a:prstGeom>
          <a:noFill/>
          <a:ln w="9525">
            <a:noFill/>
          </a:ln>
        </p:spPr>
        <p:txBody>
          <a:bodyPr wrap="none">
            <a:spAutoFit/>
          </a:bodyPr>
          <a:p>
            <a:pPr>
              <a:buNone/>
            </a:pPr>
            <a:r>
              <a:rPr lang="zh-CN" altLang="en-US" sz="2400" b="1" dirty="0">
                <a:latin typeface="华文楷体" panose="02010600040101010101" pitchFamily="2" charset="-122"/>
                <a:ea typeface="华文楷体" panose="02010600040101010101" pitchFamily="2" charset="-122"/>
              </a:rPr>
              <a:t>的频率稳定地在某一常数 </a:t>
            </a:r>
            <a:r>
              <a:rPr lang="en-US" altLang="zh-CN" sz="2400" b="1" i="1" dirty="0">
                <a:solidFill>
                  <a:srgbClr val="FF0000"/>
                </a:solidFill>
                <a:latin typeface="华文楷体" panose="02010600040101010101" pitchFamily="2" charset="-122"/>
                <a:ea typeface="华文楷体" panose="02010600040101010101" pitchFamily="2" charset="-122"/>
              </a:rPr>
              <a:t>p</a:t>
            </a:r>
            <a:r>
              <a:rPr lang="en-US" altLang="zh-CN" sz="2400" b="1" i="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附近摆动</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且随 </a:t>
            </a:r>
            <a:r>
              <a:rPr lang="en-US" altLang="zh-CN" sz="2400" b="1" i="1" dirty="0">
                <a:latin typeface="华文楷体" panose="02010600040101010101" pitchFamily="2" charset="-122"/>
                <a:ea typeface="华文楷体" panose="02010600040101010101" pitchFamily="2" charset="-122"/>
              </a:rPr>
              <a:t>n  </a:t>
            </a:r>
            <a:r>
              <a:rPr lang="zh-CN" altLang="en-US" sz="2400" b="1" dirty="0">
                <a:latin typeface="华文楷体" panose="02010600040101010101" pitchFamily="2" charset="-122"/>
                <a:ea typeface="华文楷体" panose="02010600040101010101" pitchFamily="2" charset="-122"/>
              </a:rPr>
              <a:t>变大，摆动</a:t>
            </a:r>
            <a:endParaRPr lang="zh-CN" altLang="en-US" sz="2400" b="1" dirty="0">
              <a:latin typeface="华文楷体" panose="02010600040101010101" pitchFamily="2" charset="-122"/>
              <a:ea typeface="华文楷体" panose="02010600040101010101" pitchFamily="2" charset="-122"/>
            </a:endParaRPr>
          </a:p>
        </p:txBody>
      </p:sp>
      <p:sp>
        <p:nvSpPr>
          <p:cNvPr id="18" name="Text Box 33"/>
          <p:cNvSpPr txBox="1"/>
          <p:nvPr/>
        </p:nvSpPr>
        <p:spPr>
          <a:xfrm>
            <a:off x="1077913" y="3455988"/>
            <a:ext cx="5183187" cy="461962"/>
          </a:xfrm>
          <a:prstGeom prst="rect">
            <a:avLst/>
          </a:prstGeom>
          <a:noFill/>
          <a:ln w="9525">
            <a:noFill/>
          </a:ln>
        </p:spPr>
        <p:txBody>
          <a:bodyPr>
            <a:spAutoFit/>
          </a:bodyPr>
          <a:p>
            <a:pPr>
              <a:buNone/>
            </a:pPr>
            <a:r>
              <a:rPr lang="zh-CN" altLang="en-US" sz="2400" b="1" dirty="0">
                <a:latin typeface="华文楷体" panose="02010600040101010101" pitchFamily="2" charset="-122"/>
                <a:ea typeface="华文楷体" panose="02010600040101010101" pitchFamily="2" charset="-122"/>
              </a:rPr>
              <a:t>幅度越小</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则称 </a:t>
            </a:r>
            <a:r>
              <a:rPr lang="en-US" altLang="zh-CN" sz="2400" b="1" i="1" dirty="0">
                <a:solidFill>
                  <a:srgbClr val="FF0000"/>
                </a:solidFill>
                <a:latin typeface="华文楷体" panose="02010600040101010101" pitchFamily="2" charset="-122"/>
                <a:ea typeface="华文楷体" panose="02010600040101010101" pitchFamily="2" charset="-122"/>
              </a:rPr>
              <a:t>p</a:t>
            </a:r>
            <a:r>
              <a:rPr lang="en-US" altLang="zh-CN" sz="2400" b="1" i="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为事件 </a:t>
            </a:r>
            <a:r>
              <a:rPr lang="en-US" altLang="zh-CN" sz="2400" b="1" i="1" dirty="0">
                <a:latin typeface="华文楷体" panose="02010600040101010101" pitchFamily="2" charset="-122"/>
                <a:ea typeface="华文楷体" panose="02010600040101010101" pitchFamily="2" charset="-122"/>
              </a:rPr>
              <a:t>A</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的</a:t>
            </a:r>
            <a:r>
              <a:rPr lang="zh-CN" altLang="en-US" sz="2400" b="1" dirty="0">
                <a:solidFill>
                  <a:srgbClr val="0000FF"/>
                </a:solidFill>
                <a:latin typeface="华文楷体" panose="02010600040101010101" pitchFamily="2" charset="-122"/>
                <a:ea typeface="华文楷体" panose="02010600040101010101" pitchFamily="2" charset="-122"/>
              </a:rPr>
              <a:t>概率</a:t>
            </a:r>
            <a:r>
              <a:rPr lang="en-US" altLang="zh-CN" sz="2400" b="1" dirty="0">
                <a:solidFill>
                  <a:srgbClr val="0000FF"/>
                </a:solidFill>
                <a:latin typeface="华文楷体" panose="02010600040101010101" pitchFamily="2" charset="-122"/>
                <a:ea typeface="华文楷体" panose="02010600040101010101" pitchFamily="2" charset="-122"/>
              </a:rPr>
              <a:t>,</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
        <p:nvSpPr>
          <p:cNvPr id="19" name="Text Box 34"/>
          <p:cNvSpPr txBox="1"/>
          <p:nvPr/>
        </p:nvSpPr>
        <p:spPr>
          <a:xfrm>
            <a:off x="5856288" y="3455988"/>
            <a:ext cx="1506537" cy="461962"/>
          </a:xfrm>
          <a:prstGeom prst="rect">
            <a:avLst/>
          </a:prstGeom>
          <a:noFill/>
          <a:ln w="9525">
            <a:noFill/>
          </a:ln>
        </p:spPr>
        <p:txBody>
          <a:bodyPr wrap="none">
            <a:spAutoFit/>
          </a:bodyPr>
          <a:p>
            <a:pPr>
              <a:buNone/>
            </a:pPr>
            <a:r>
              <a:rPr lang="zh-CN" altLang="en-US" sz="2400" b="1" dirty="0">
                <a:latin typeface="华文楷体" panose="02010600040101010101" pitchFamily="2" charset="-122"/>
                <a:ea typeface="华文楷体" panose="02010600040101010101" pitchFamily="2" charset="-122"/>
              </a:rPr>
              <a:t>记作 </a:t>
            </a:r>
            <a:r>
              <a:rPr lang="en-US" altLang="zh-CN" sz="2400" b="1" i="1" dirty="0">
                <a:latin typeface="华文楷体" panose="02010600040101010101" pitchFamily="2" charset="-122"/>
                <a:ea typeface="华文楷体" panose="02010600040101010101" pitchFamily="2" charset="-122"/>
              </a:rPr>
              <a:t>P</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A</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grpSp>
        <p:nvGrpSpPr>
          <p:cNvPr id="2" name="Group 43"/>
          <p:cNvGrpSpPr/>
          <p:nvPr/>
        </p:nvGrpSpPr>
        <p:grpSpPr>
          <a:xfrm>
            <a:off x="827088" y="4183063"/>
            <a:ext cx="7243762" cy="461962"/>
            <a:chOff x="521" y="2199"/>
            <a:chExt cx="4563" cy="291"/>
          </a:xfrm>
        </p:grpSpPr>
        <p:sp>
          <p:nvSpPr>
            <p:cNvPr id="33805" name="Text Box 36"/>
            <p:cNvSpPr txBox="1"/>
            <p:nvPr/>
          </p:nvSpPr>
          <p:spPr>
            <a:xfrm>
              <a:off x="1876" y="2199"/>
              <a:ext cx="1473" cy="291"/>
            </a:xfrm>
            <a:prstGeom prst="rect">
              <a:avLst/>
            </a:prstGeom>
            <a:noFill/>
            <a:ln w="28575" cap="flat" cmpd="sng">
              <a:solidFill>
                <a:srgbClr val="0000FF"/>
              </a:solidFill>
              <a:prstDash val="solid"/>
              <a:miter/>
              <a:headEnd type="none" w="med" len="med"/>
              <a:tailEnd type="none" w="med" len="med"/>
            </a:ln>
          </p:spPr>
          <p:txBody>
            <a:bodyPr wrap="none">
              <a:spAutoFit/>
            </a:bodyPr>
            <a:p>
              <a:pPr>
                <a:buNone/>
              </a:pPr>
              <a:r>
                <a:rPr lang="zh-CN" altLang="en-US" sz="2400" b="1" dirty="0">
                  <a:solidFill>
                    <a:srgbClr val="0000FF"/>
                  </a:solidFill>
                  <a:latin typeface="华文楷体" panose="02010600040101010101" pitchFamily="2" charset="-122"/>
                  <a:ea typeface="华文楷体" panose="02010600040101010101" pitchFamily="2" charset="-122"/>
                </a:rPr>
                <a:t>对本定义的评价</a:t>
              </a:r>
              <a:endParaRPr lang="zh-CN" altLang="en-US" sz="2400" b="1" dirty="0">
                <a:solidFill>
                  <a:srgbClr val="0000FF"/>
                </a:solidFill>
                <a:latin typeface="华文楷体" panose="02010600040101010101" pitchFamily="2" charset="-122"/>
                <a:ea typeface="华文楷体" panose="02010600040101010101" pitchFamily="2" charset="-122"/>
              </a:endParaRPr>
            </a:p>
          </p:txBody>
        </p:sp>
        <p:sp>
          <p:nvSpPr>
            <p:cNvPr id="33806" name="Line 37"/>
            <p:cNvSpPr/>
            <p:nvPr/>
          </p:nvSpPr>
          <p:spPr>
            <a:xfrm>
              <a:off x="521" y="2329"/>
              <a:ext cx="1248" cy="0"/>
            </a:xfrm>
            <a:prstGeom prst="line">
              <a:avLst/>
            </a:prstGeom>
            <a:ln w="38100" cap="flat" cmpd="sng">
              <a:solidFill>
                <a:srgbClr val="3333CC"/>
              </a:solidFill>
              <a:prstDash val="solid"/>
              <a:miter/>
              <a:headEnd type="none" w="med" len="med"/>
              <a:tailEnd type="none" w="med" len="med"/>
            </a:ln>
          </p:spPr>
        </p:sp>
        <p:sp>
          <p:nvSpPr>
            <p:cNvPr id="33807" name="Line 38"/>
            <p:cNvSpPr/>
            <p:nvPr/>
          </p:nvSpPr>
          <p:spPr>
            <a:xfrm>
              <a:off x="3406" y="2341"/>
              <a:ext cx="1678" cy="0"/>
            </a:xfrm>
            <a:prstGeom prst="line">
              <a:avLst/>
            </a:prstGeom>
            <a:ln w="38100" cap="flat" cmpd="sng">
              <a:solidFill>
                <a:srgbClr val="0000FF"/>
              </a:solidFill>
              <a:prstDash val="solid"/>
              <a:miter/>
              <a:headEnd type="none" w="med" len="med"/>
              <a:tailEnd type="none" w="med" len="med"/>
            </a:ln>
          </p:spPr>
        </p:sp>
      </p:grpSp>
      <p:sp>
        <p:nvSpPr>
          <p:cNvPr id="24" name="Text Box 40"/>
          <p:cNvSpPr txBox="1"/>
          <p:nvPr/>
        </p:nvSpPr>
        <p:spPr>
          <a:xfrm>
            <a:off x="1787525" y="5005388"/>
            <a:ext cx="1724025" cy="830262"/>
          </a:xfrm>
          <a:prstGeom prst="rect">
            <a:avLst/>
          </a:prstGeom>
          <a:noFill/>
          <a:ln w="9525">
            <a:noFill/>
          </a:ln>
        </p:spPr>
        <p:txBody>
          <a:bodyPr wrap="none">
            <a:spAutoFit/>
          </a:bodyPr>
          <a:p>
            <a:pPr>
              <a:buNone/>
            </a:pPr>
            <a:r>
              <a:rPr lang="zh-CN" altLang="en-US" sz="2400" b="1" dirty="0">
                <a:latin typeface="华文楷体" panose="02010600040101010101" pitchFamily="2" charset="-122"/>
                <a:ea typeface="华文楷体" panose="02010600040101010101" pitchFamily="2" charset="-122"/>
              </a:rPr>
              <a:t>优点：直观</a:t>
            </a:r>
            <a:endParaRPr lang="zh-CN" altLang="en-US" sz="2400" b="1" dirty="0">
              <a:latin typeface="华文楷体" panose="02010600040101010101" pitchFamily="2" charset="-122"/>
              <a:ea typeface="华文楷体" panose="02010600040101010101" pitchFamily="2" charset="-122"/>
            </a:endParaRPr>
          </a:p>
          <a:p>
            <a:pPr>
              <a:buNone/>
            </a:pPr>
            <a:r>
              <a:rPr lang="zh-CN" altLang="en-US" sz="2400" b="1" dirty="0">
                <a:latin typeface="华文楷体" panose="02010600040101010101" pitchFamily="2" charset="-122"/>
                <a:ea typeface="华文楷体" panose="02010600040101010101" pitchFamily="2" charset="-122"/>
              </a:rPr>
              <a:t>      易懂</a:t>
            </a:r>
            <a:endParaRPr lang="zh-CN" altLang="en-US" sz="2400" b="1" dirty="0">
              <a:latin typeface="华文楷体" panose="02010600040101010101" pitchFamily="2" charset="-122"/>
              <a:ea typeface="华文楷体" panose="02010600040101010101" pitchFamily="2" charset="-122"/>
            </a:endParaRPr>
          </a:p>
        </p:txBody>
      </p:sp>
      <p:sp>
        <p:nvSpPr>
          <p:cNvPr id="25" name="Text Box 41"/>
          <p:cNvSpPr txBox="1"/>
          <p:nvPr/>
        </p:nvSpPr>
        <p:spPr>
          <a:xfrm>
            <a:off x="4092575" y="4994275"/>
            <a:ext cx="1724025" cy="830263"/>
          </a:xfrm>
          <a:prstGeom prst="rect">
            <a:avLst/>
          </a:prstGeom>
          <a:noFill/>
          <a:ln w="9525">
            <a:noFill/>
          </a:ln>
        </p:spPr>
        <p:txBody>
          <a:bodyPr wrap="none">
            <a:spAutoFit/>
          </a:bodyPr>
          <a:p>
            <a:pPr>
              <a:buNone/>
            </a:pPr>
            <a:r>
              <a:rPr lang="zh-CN" altLang="en-US" sz="2400" b="1" dirty="0">
                <a:latin typeface="华文楷体" panose="02010600040101010101" pitchFamily="2" charset="-122"/>
                <a:ea typeface="华文楷体" panose="02010600040101010101" pitchFamily="2" charset="-122"/>
              </a:rPr>
              <a:t>缺点：粗糙</a:t>
            </a:r>
            <a:endParaRPr lang="zh-CN" altLang="en-US" sz="2400" b="1" dirty="0">
              <a:latin typeface="华文楷体" panose="02010600040101010101" pitchFamily="2" charset="-122"/>
              <a:ea typeface="华文楷体" panose="02010600040101010101" pitchFamily="2" charset="-122"/>
            </a:endParaRPr>
          </a:p>
          <a:p>
            <a:pPr>
              <a:buNone/>
            </a:pPr>
            <a:r>
              <a:rPr lang="zh-CN" altLang="en-US" sz="2400" b="1" dirty="0">
                <a:latin typeface="华文楷体" panose="02010600040101010101" pitchFamily="2" charset="-122"/>
                <a:ea typeface="华文楷体" panose="02010600040101010101" pitchFamily="2" charset="-122"/>
              </a:rPr>
              <a:t>      模糊</a:t>
            </a:r>
            <a:endParaRPr lang="zh-CN" altLang="en-US" sz="2400" b="1" dirty="0">
              <a:latin typeface="华文楷体" panose="02010600040101010101" pitchFamily="2" charset="-122"/>
              <a:ea typeface="华文楷体" panose="02010600040101010101" pitchFamily="2" charset="-122"/>
            </a:endParaRPr>
          </a:p>
        </p:txBody>
      </p:sp>
      <p:sp>
        <p:nvSpPr>
          <p:cNvPr id="26" name="Text Box 42"/>
          <p:cNvSpPr txBox="1"/>
          <p:nvPr/>
        </p:nvSpPr>
        <p:spPr>
          <a:xfrm>
            <a:off x="6659563" y="5011738"/>
            <a:ext cx="847725" cy="830262"/>
          </a:xfrm>
          <a:prstGeom prst="rect">
            <a:avLst/>
          </a:prstGeom>
          <a:noFill/>
          <a:ln w="9525">
            <a:noFill/>
          </a:ln>
        </p:spPr>
        <p:txBody>
          <a:bodyPr>
            <a:spAutoFit/>
          </a:bodyPr>
          <a:p>
            <a:pPr>
              <a:buNone/>
            </a:pPr>
            <a:r>
              <a:rPr lang="zh-CN" altLang="en-US" sz="2400" b="1" dirty="0">
                <a:latin typeface="华文楷体" panose="02010600040101010101" pitchFamily="2" charset="-122"/>
                <a:ea typeface="华文楷体" panose="02010600040101010101" pitchFamily="2" charset="-122"/>
              </a:rPr>
              <a:t>不便</a:t>
            </a:r>
            <a:endParaRPr lang="zh-CN" altLang="en-US" sz="2400" b="1" dirty="0">
              <a:latin typeface="华文楷体" panose="02010600040101010101" pitchFamily="2" charset="-122"/>
              <a:ea typeface="华文楷体" panose="02010600040101010101" pitchFamily="2" charset="-122"/>
            </a:endParaRPr>
          </a:p>
          <a:p>
            <a:pPr>
              <a:buNone/>
            </a:pPr>
            <a:r>
              <a:rPr lang="zh-CN" altLang="en-US" sz="2400" b="1" dirty="0">
                <a:latin typeface="华文楷体" panose="02010600040101010101" pitchFamily="2" charset="-122"/>
                <a:ea typeface="华文楷体" panose="02010600040101010101" pitchFamily="2" charset="-122"/>
              </a:rPr>
              <a:t>使用</a:t>
            </a:r>
            <a:endParaRPr lang="zh-CN" altLang="en-US" sz="2400" b="1" dirty="0">
              <a:latin typeface="华文楷体" panose="02010600040101010101" pitchFamily="2" charset="-122"/>
              <a:ea typeface="华文楷体" panose="02010600040101010101" pitchFamily="2" charset="-122"/>
            </a:endParaRPr>
          </a:p>
        </p:txBody>
      </p:sp>
      <p:sp>
        <p:nvSpPr>
          <p:cNvPr id="27" name="Line 39"/>
          <p:cNvSpPr/>
          <p:nvPr/>
        </p:nvSpPr>
        <p:spPr>
          <a:xfrm>
            <a:off x="827088" y="6356350"/>
            <a:ext cx="7315200" cy="0"/>
          </a:xfrm>
          <a:prstGeom prst="line">
            <a:avLst/>
          </a:prstGeom>
          <a:ln w="38100" cap="flat" cmpd="sng">
            <a:solidFill>
              <a:srgbClr val="0000FF"/>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34"/>
                                        </p:tgtEl>
                                        <p:attrNameLst>
                                          <p:attrName>style.visibility</p:attrName>
                                        </p:attrNameLst>
                                      </p:cBhvr>
                                      <p:to>
                                        <p:strVal val="visible"/>
                                      </p:to>
                                    </p:set>
                                    <p:animEffect transition="in" filter="wipe(left)">
                                      <p:cBhvr>
                                        <p:cTn id="7" dur="500"/>
                                        <p:tgtEl>
                                          <p:spTgt spid="307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up)">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up)">
                                      <p:cBhvr>
                                        <p:cTn id="52" dur="500"/>
                                        <p:tgtEl>
                                          <p:spTgt spid="26"/>
                                        </p:tgtEl>
                                      </p:cBhvr>
                                    </p:animEffect>
                                  </p:childTnLst>
                                </p:cTn>
                              </p:par>
                              <p:par>
                                <p:cTn id="53" presetID="3" presetClass="entr" presetSubtype="1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4" grpId="0"/>
      <p:bldP spid="15" grpId="0"/>
      <p:bldP spid="16" grpId="0"/>
      <p:bldP spid="17" grpId="0"/>
      <p:bldP spid="18" grpId="0"/>
      <p:bldP spid="19" grpId="0"/>
      <p:bldP spid="24" grpId="0"/>
      <p:bldP spid="25"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2" name="Rectangle 4"/>
          <p:cNvSpPr/>
          <p:nvPr/>
        </p:nvSpPr>
        <p:spPr>
          <a:xfrm>
            <a:off x="914400" y="1700213"/>
            <a:ext cx="7924800" cy="2268537"/>
          </a:xfrm>
          <a:prstGeom prst="rect">
            <a:avLst/>
          </a:prstGeom>
          <a:noFill/>
          <a:ln w="9525">
            <a:noFill/>
          </a:ln>
        </p:spPr>
        <p:txBody>
          <a:bodyPr>
            <a:spAutoFit/>
          </a:bodyPr>
          <a:p>
            <a:pPr>
              <a:lnSpc>
                <a:spcPct val="170000"/>
              </a:lnSpc>
              <a:spcBef>
                <a:spcPct val="160000"/>
              </a:spcBef>
              <a:buNone/>
            </a:pPr>
            <a:r>
              <a:rPr lang="zh-CN" altLang="en-US" sz="2800" b="1" dirty="0">
                <a:solidFill>
                  <a:schemeClr val="tx2"/>
                </a:solidFill>
                <a:latin typeface="华文楷体" panose="02010600040101010101" pitchFamily="2" charset="-122"/>
                <a:ea typeface="华文楷体" panose="02010600040101010101" pitchFamily="2" charset="-122"/>
              </a:rPr>
              <a:t>         </a:t>
            </a:r>
            <a:r>
              <a:rPr lang="en-US" altLang="zh-CN" sz="2800" b="1" dirty="0">
                <a:solidFill>
                  <a:schemeClr val="tx2"/>
                </a:solidFill>
                <a:latin typeface="华文楷体" panose="02010600040101010101" pitchFamily="2" charset="-122"/>
                <a:ea typeface="华文楷体" panose="02010600040101010101" pitchFamily="2" charset="-122"/>
              </a:rPr>
              <a:t>1933</a:t>
            </a:r>
            <a:r>
              <a:rPr lang="zh-CN" altLang="en-US" sz="2800" b="1" dirty="0">
                <a:solidFill>
                  <a:schemeClr val="tx2"/>
                </a:solidFill>
                <a:latin typeface="华文楷体" panose="02010600040101010101" pitchFamily="2" charset="-122"/>
                <a:ea typeface="华文楷体" panose="02010600040101010101" pitchFamily="2" charset="-122"/>
              </a:rPr>
              <a:t>年 </a:t>
            </a:r>
            <a:r>
              <a:rPr lang="en-US" altLang="zh-CN" sz="2800" b="1" dirty="0">
                <a:solidFill>
                  <a:schemeClr val="tx2"/>
                </a:solidFill>
                <a:latin typeface="华文楷体" panose="02010600040101010101" pitchFamily="2" charset="-122"/>
                <a:ea typeface="华文楷体" panose="02010600040101010101" pitchFamily="2" charset="-122"/>
              </a:rPr>
              <a:t>, </a:t>
            </a:r>
            <a:r>
              <a:rPr lang="zh-CN" altLang="en-US" sz="2800" b="1" dirty="0">
                <a:solidFill>
                  <a:schemeClr val="tx2"/>
                </a:solidFill>
                <a:latin typeface="华文楷体" panose="02010600040101010101" pitchFamily="2" charset="-122"/>
                <a:ea typeface="华文楷体" panose="02010600040101010101" pitchFamily="2" charset="-122"/>
              </a:rPr>
              <a:t>苏联数学家</a:t>
            </a:r>
            <a:r>
              <a:rPr lang="zh-CN" altLang="en-US" sz="2800" b="1" dirty="0">
                <a:solidFill>
                  <a:srgbClr val="0000FF"/>
                </a:solidFill>
                <a:latin typeface="华文楷体" panose="02010600040101010101" pitchFamily="2" charset="-122"/>
                <a:ea typeface="华文楷体" panose="02010600040101010101" pitchFamily="2" charset="-122"/>
              </a:rPr>
              <a:t>柯尔莫哥洛夫</a:t>
            </a:r>
            <a:r>
              <a:rPr lang="zh-CN" altLang="en-US" sz="2800" b="1" dirty="0">
                <a:solidFill>
                  <a:schemeClr val="tx2"/>
                </a:solidFill>
                <a:latin typeface="华文楷体" panose="02010600040101010101" pitchFamily="2" charset="-122"/>
                <a:ea typeface="华文楷体" panose="02010600040101010101" pitchFamily="2" charset="-122"/>
              </a:rPr>
              <a:t>提出了概率论的公理化结构 </a:t>
            </a:r>
            <a:r>
              <a:rPr lang="en-US" altLang="zh-CN" sz="2800" b="1" dirty="0">
                <a:solidFill>
                  <a:schemeClr val="tx2"/>
                </a:solidFill>
                <a:latin typeface="华文楷体" panose="02010600040101010101" pitchFamily="2" charset="-122"/>
                <a:ea typeface="华文楷体" panose="02010600040101010101" pitchFamily="2" charset="-122"/>
              </a:rPr>
              <a:t>, </a:t>
            </a:r>
            <a:r>
              <a:rPr lang="zh-CN" altLang="en-US" sz="2800" b="1" dirty="0">
                <a:solidFill>
                  <a:schemeClr val="tx2"/>
                </a:solidFill>
                <a:latin typeface="华文楷体" panose="02010600040101010101" pitchFamily="2" charset="-122"/>
                <a:ea typeface="华文楷体" panose="02010600040101010101" pitchFamily="2" charset="-122"/>
              </a:rPr>
              <a:t>给出了概率的严格定义 </a:t>
            </a:r>
            <a:r>
              <a:rPr lang="en-US" altLang="zh-CN" sz="2800" b="1" dirty="0">
                <a:solidFill>
                  <a:schemeClr val="tx2"/>
                </a:solidFill>
                <a:latin typeface="华文楷体" panose="02010600040101010101" pitchFamily="2" charset="-122"/>
                <a:ea typeface="华文楷体" panose="02010600040101010101" pitchFamily="2" charset="-122"/>
              </a:rPr>
              <a:t>, </a:t>
            </a:r>
            <a:r>
              <a:rPr lang="zh-CN" altLang="en-US" sz="2800" b="1" dirty="0">
                <a:solidFill>
                  <a:schemeClr val="tx2"/>
                </a:solidFill>
                <a:latin typeface="华文楷体" panose="02010600040101010101" pitchFamily="2" charset="-122"/>
                <a:ea typeface="华文楷体" panose="02010600040101010101" pitchFamily="2" charset="-122"/>
              </a:rPr>
              <a:t>使概率论有了迅速的发展</a:t>
            </a:r>
            <a:r>
              <a:rPr lang="en-US" altLang="zh-CN" sz="2800" b="1" dirty="0">
                <a:solidFill>
                  <a:schemeClr val="tx2"/>
                </a:solidFill>
                <a:latin typeface="华文楷体" panose="02010600040101010101" pitchFamily="2" charset="-122"/>
                <a:ea typeface="华文楷体" panose="02010600040101010101" pitchFamily="2" charset="-122"/>
              </a:rPr>
              <a:t>.</a:t>
            </a:r>
            <a:endParaRPr lang="en-US" altLang="zh-CN" sz="2800" b="1" dirty="0">
              <a:solidFill>
                <a:schemeClr val="tx2"/>
              </a:solidFill>
              <a:latin typeface="华文楷体" panose="02010600040101010101" pitchFamily="2" charset="-122"/>
              <a:ea typeface="华文楷体" panose="02010600040101010101" pitchFamily="2" charset="-122"/>
            </a:endParaRPr>
          </a:p>
        </p:txBody>
      </p:sp>
      <p:sp>
        <p:nvSpPr>
          <p:cNvPr id="34819" name="Text Box 5"/>
          <p:cNvSpPr txBox="1"/>
          <p:nvPr/>
        </p:nvSpPr>
        <p:spPr>
          <a:xfrm>
            <a:off x="993775" y="981075"/>
            <a:ext cx="4724400" cy="519113"/>
          </a:xfrm>
          <a:prstGeom prst="rect">
            <a:avLst/>
          </a:prstGeom>
          <a:noFill/>
          <a:ln w="9525">
            <a:noFill/>
          </a:ln>
        </p:spPr>
        <p:txBody>
          <a:bodyPr>
            <a:spAutoFit/>
          </a:bodyPr>
          <a:p>
            <a:pPr>
              <a:spcBef>
                <a:spcPct val="50000"/>
              </a:spcBef>
              <a:buNone/>
            </a:pPr>
            <a:r>
              <a:rPr lang="en-US" altLang="zh-CN" sz="2800" b="1" dirty="0">
                <a:solidFill>
                  <a:srgbClr val="0000FF"/>
                </a:solidFill>
                <a:latin typeface="华文楷体" panose="02010600040101010101" pitchFamily="2" charset="-122"/>
                <a:ea typeface="华文楷体" panose="02010600040101010101" pitchFamily="2" charset="-122"/>
              </a:rPr>
              <a:t>2.2  </a:t>
            </a:r>
            <a:r>
              <a:rPr lang="zh-CN" altLang="en-US" sz="2800" b="1" dirty="0">
                <a:solidFill>
                  <a:srgbClr val="0000FF"/>
                </a:solidFill>
                <a:latin typeface="华文楷体" panose="02010600040101010101" pitchFamily="2" charset="-122"/>
                <a:ea typeface="华文楷体" panose="02010600040101010101" pitchFamily="2" charset="-122"/>
              </a:rPr>
              <a:t>概率</a:t>
            </a:r>
            <a:endParaRPr lang="zh-CN" altLang="en-US" sz="2800" b="1" dirty="0">
              <a:solidFill>
                <a:srgbClr val="0000FF"/>
              </a:solidFill>
              <a:latin typeface="华文楷体" panose="02010600040101010101" pitchFamily="2" charset="-122"/>
              <a:ea typeface="华文楷体" panose="02010600040101010101" pitchFamily="2" charset="-122"/>
            </a:endParaRPr>
          </a:p>
        </p:txBody>
      </p:sp>
      <p:sp>
        <p:nvSpPr>
          <p:cNvPr id="5" name="Rectangle 11">
            <a:hlinkClick r:id="rId1" action="ppaction://hlinksldjump"/>
          </p:cNvPr>
          <p:cNvSpPr>
            <a:spLocks noChangeArrowheads="1"/>
          </p:cNvSpPr>
          <p:nvPr>
            <p:custDataLst>
              <p:tags r:id="rId2"/>
            </p:custDataLst>
          </p:nvPr>
        </p:nvSpPr>
        <p:spPr bwMode="auto">
          <a:xfrm>
            <a:off x="5293360" y="1529080"/>
            <a:ext cx="2063750" cy="366713"/>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ea typeface="华文楷体" panose="02010600040101010101" pitchFamily="2" charset="-122"/>
              </a:defRPr>
            </a:lvl1pPr>
            <a:lvl2pPr marL="742950" indent="-285750" eaLnBrk="0" hangingPunct="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ea typeface="华文楷体" panose="02010600040101010101" pitchFamily="2" charset="-122"/>
              </a:defRPr>
            </a:lvl2pPr>
            <a:lvl3pPr marL="1143000" indent="-228600" eaLnBrk="0" hangingPunct="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ea typeface="华文楷体" panose="02010600040101010101" pitchFamily="2" charset="-122"/>
              </a:defRPr>
            </a:lvl3pPr>
            <a:lvl4pPr marL="1600200" indent="-228600" eaLnBrk="0" hangingPunct="0">
              <a:spcBef>
                <a:spcPct val="20000"/>
              </a:spcBef>
              <a:buClr>
                <a:schemeClr val="accent1"/>
              </a:buClr>
              <a:buSzPct val="100000"/>
              <a:buFont typeface="Symbol" panose="05050102010706020507" pitchFamily="18" charset="2"/>
              <a:buChar char=""/>
              <a:defRPr>
                <a:solidFill>
                  <a:schemeClr val="tx2"/>
                </a:solidFill>
                <a:latin typeface="Candara" panose="020E0502030303020204" pitchFamily="34" charset="0"/>
                <a:ea typeface="华文楷体" panose="02010600040101010101" pitchFamily="2" charset="-122"/>
              </a:defRPr>
            </a:lvl4pPr>
            <a:lvl5pPr marL="2057400" indent="-228600" eaLnBrk="0" hangingPunct="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ea typeface="华文楷体" panose="02010600040101010101" pitchFamily="2" charset="-122"/>
              </a:defRPr>
            </a:lvl9pPr>
          </a:lstStyle>
          <a:p>
            <a:pPr eaLnBrk="1" hangingPunct="1">
              <a:spcBef>
                <a:spcPct val="0"/>
              </a:spcBef>
              <a:buClrTx/>
              <a:buSzTx/>
              <a:buFontTx/>
              <a:buNone/>
            </a:pPr>
            <a:r>
              <a:rPr lang="zh-CN" altLang="en-US" sz="1800" b="1">
                <a:solidFill>
                  <a:srgbClr val="FFFF00"/>
                </a:solidFill>
                <a:latin typeface="Times New Roman" panose="02020603050405020304" pitchFamily="18" charset="0"/>
                <a:ea typeface="黑体" panose="02010609060101010101" pitchFamily="49" charset="-122"/>
              </a:rPr>
              <a:t>柯尔莫哥洛夫资料</a:t>
            </a:r>
            <a:endParaRPr lang="zh-CN" altLang="en-US" sz="1800" b="1">
              <a:solidFill>
                <a:srgbClr val="FFFF00"/>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wipe(left)">
                                      <p:cBhvr>
                                        <p:cTn id="7" dur="500"/>
                                        <p:tgtEl>
                                          <p:spTgt spid="327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5"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8" name="Rectangle 4"/>
          <p:cNvSpPr/>
          <p:nvPr/>
        </p:nvSpPr>
        <p:spPr>
          <a:xfrm>
            <a:off x="829945" y="3041968"/>
            <a:ext cx="2597150" cy="457200"/>
          </a:xfrm>
          <a:prstGeom prst="rect">
            <a:avLst/>
          </a:prstGeom>
          <a:noFill/>
          <a:ln w="9525">
            <a:noFill/>
          </a:ln>
        </p:spPr>
        <p:txBody>
          <a:bodyPr wrap="none">
            <a:spAutoFit/>
          </a:bodyPr>
          <a:p>
            <a:pPr>
              <a:buNone/>
            </a:pPr>
            <a:r>
              <a:rPr lang="zh-CN" altLang="en-US" sz="2400" b="1" dirty="0">
                <a:solidFill>
                  <a:schemeClr val="accent2"/>
                </a:solidFill>
                <a:latin typeface="华文楷体" panose="02010600040101010101" pitchFamily="2" charset="-122"/>
                <a:ea typeface="华文楷体" panose="02010600040101010101" pitchFamily="2" charset="-122"/>
              </a:rPr>
              <a:t>公理</a:t>
            </a:r>
            <a:r>
              <a:rPr lang="en-US" altLang="zh-CN" sz="2400" b="1" dirty="0">
                <a:solidFill>
                  <a:schemeClr val="accent2"/>
                </a:solidFill>
                <a:latin typeface="华文楷体" panose="02010600040101010101" pitchFamily="2" charset="-122"/>
                <a:ea typeface="华文楷体" panose="02010600040101010101" pitchFamily="2" charset="-122"/>
              </a:rPr>
              <a:t>2</a:t>
            </a:r>
            <a:r>
              <a:rPr lang="en-US" altLang="zh-CN" sz="2400" b="1" dirty="0">
                <a:latin typeface="华文楷体" panose="02010600040101010101" pitchFamily="2" charset="-122"/>
                <a:ea typeface="华文楷体" panose="02010600040101010101" pitchFamily="2" charset="-122"/>
              </a:rPr>
              <a:t>  </a:t>
            </a:r>
            <a:r>
              <a:rPr lang="en-US" altLang="zh-CN" sz="2400" b="1" dirty="0">
                <a:solidFill>
                  <a:srgbClr val="FF3300"/>
                </a:solidFill>
                <a:latin typeface="华文楷体" panose="02010600040101010101" pitchFamily="2" charset="-122"/>
                <a:ea typeface="华文楷体" panose="02010600040101010101" pitchFamily="2" charset="-122"/>
              </a:rPr>
              <a:t>(</a:t>
            </a:r>
            <a:r>
              <a:rPr lang="zh-CN" altLang="en-US" sz="2400" b="1" dirty="0">
                <a:solidFill>
                  <a:srgbClr val="FF3300"/>
                </a:solidFill>
                <a:latin typeface="华文楷体" panose="02010600040101010101" pitchFamily="2" charset="-122"/>
                <a:ea typeface="华文楷体" panose="02010600040101010101" pitchFamily="2" charset="-122"/>
              </a:rPr>
              <a:t>规范性</a:t>
            </a:r>
            <a:r>
              <a:rPr lang="en-US" altLang="zh-CN" sz="2400" b="1" dirty="0">
                <a:solidFill>
                  <a:srgbClr val="FF3300"/>
                </a:solidFill>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 </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sp>
        <p:nvSpPr>
          <p:cNvPr id="31749" name="Rectangle 5"/>
          <p:cNvSpPr/>
          <p:nvPr/>
        </p:nvSpPr>
        <p:spPr>
          <a:xfrm>
            <a:off x="829945" y="2538730"/>
            <a:ext cx="2819400" cy="457200"/>
          </a:xfrm>
          <a:prstGeom prst="rect">
            <a:avLst/>
          </a:prstGeom>
          <a:noFill/>
          <a:ln w="9525">
            <a:noFill/>
          </a:ln>
        </p:spPr>
        <p:txBody>
          <a:bodyPr>
            <a:spAutoFit/>
          </a:bodyPr>
          <a:p>
            <a:pPr>
              <a:buNone/>
            </a:pPr>
            <a:r>
              <a:rPr lang="zh-CN" altLang="en-US" sz="2400" b="1" dirty="0">
                <a:solidFill>
                  <a:schemeClr val="accent2"/>
                </a:solidFill>
                <a:latin typeface="华文楷体" panose="02010600040101010101" pitchFamily="2" charset="-122"/>
                <a:ea typeface="华文楷体" panose="02010600040101010101" pitchFamily="2" charset="-122"/>
              </a:rPr>
              <a:t>公理</a:t>
            </a:r>
            <a:r>
              <a:rPr lang="en-US" altLang="zh-CN" sz="2400" b="1" dirty="0">
                <a:solidFill>
                  <a:schemeClr val="accent2"/>
                </a:solidFill>
                <a:latin typeface="华文楷体" panose="02010600040101010101" pitchFamily="2" charset="-122"/>
                <a:ea typeface="华文楷体" panose="02010600040101010101" pitchFamily="2" charset="-122"/>
              </a:rPr>
              <a:t>1 </a:t>
            </a:r>
            <a:r>
              <a:rPr lang="en-US" altLang="zh-CN" sz="2400" b="1" dirty="0">
                <a:latin typeface="华文楷体" panose="02010600040101010101" pitchFamily="2" charset="-122"/>
                <a:ea typeface="华文楷体" panose="02010600040101010101" pitchFamily="2" charset="-122"/>
              </a:rPr>
              <a:t> </a:t>
            </a:r>
            <a:r>
              <a:rPr lang="en-US" altLang="zh-CN" sz="2400" b="1" dirty="0">
                <a:solidFill>
                  <a:srgbClr val="FF3300"/>
                </a:solidFill>
                <a:latin typeface="华文楷体" panose="02010600040101010101" pitchFamily="2" charset="-122"/>
                <a:ea typeface="华文楷体" panose="02010600040101010101" pitchFamily="2" charset="-122"/>
              </a:rPr>
              <a:t>(</a:t>
            </a:r>
            <a:r>
              <a:rPr lang="zh-CN" altLang="en-US" sz="2400" b="1" dirty="0">
                <a:solidFill>
                  <a:srgbClr val="FF3300"/>
                </a:solidFill>
                <a:latin typeface="华文楷体" panose="02010600040101010101" pitchFamily="2" charset="-122"/>
                <a:ea typeface="华文楷体" panose="02010600040101010101" pitchFamily="2" charset="-122"/>
              </a:rPr>
              <a:t>非负性</a:t>
            </a:r>
            <a:r>
              <a:rPr lang="en-US" altLang="zh-CN" sz="2400" b="1" dirty="0">
                <a:solidFill>
                  <a:srgbClr val="FF3300"/>
                </a:solidFill>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a:t>
            </a:r>
            <a:endParaRPr lang="en-US" altLang="zh-CN" sz="2400" b="1" dirty="0">
              <a:latin typeface="华文楷体" panose="02010600040101010101" pitchFamily="2" charset="-122"/>
              <a:ea typeface="华文楷体" panose="02010600040101010101" pitchFamily="2" charset="-122"/>
            </a:endParaRPr>
          </a:p>
        </p:txBody>
      </p:sp>
      <p:graphicFrame>
        <p:nvGraphicFramePr>
          <p:cNvPr id="31750" name="Object 6"/>
          <p:cNvGraphicFramePr/>
          <p:nvPr/>
        </p:nvGraphicFramePr>
        <p:xfrm>
          <a:off x="3214688" y="2565718"/>
          <a:ext cx="2228850" cy="430212"/>
        </p:xfrm>
        <a:graphic>
          <a:graphicData uri="http://schemas.openxmlformats.org/presentationml/2006/ole">
            <mc:AlternateContent xmlns:mc="http://schemas.openxmlformats.org/markup-compatibility/2006">
              <mc:Choice xmlns:v="urn:schemas-microsoft-com:vml" Requires="v">
                <p:oleObj spid="_x0000_s3132" name="" r:id="rId1" imgW="1053465" imgH="203200" progId="Equation.DSMT4">
                  <p:embed/>
                </p:oleObj>
              </mc:Choice>
              <mc:Fallback>
                <p:oleObj name="" r:id="rId1" imgW="1053465" imgH="203200" progId="Equation.DSMT4">
                  <p:embed/>
                  <p:pic>
                    <p:nvPicPr>
                      <p:cNvPr id="0" name="图片 3131"/>
                      <p:cNvPicPr/>
                      <p:nvPr/>
                    </p:nvPicPr>
                    <p:blipFill>
                      <a:blip r:embed="rId2"/>
                      <a:stretch>
                        <a:fillRect/>
                      </a:stretch>
                    </p:blipFill>
                    <p:spPr>
                      <a:xfrm>
                        <a:off x="3214688" y="2565718"/>
                        <a:ext cx="2228850" cy="430212"/>
                      </a:xfrm>
                      <a:prstGeom prst="rect">
                        <a:avLst/>
                      </a:prstGeom>
                      <a:noFill/>
                      <a:ln w="38100">
                        <a:noFill/>
                        <a:miter/>
                      </a:ln>
                    </p:spPr>
                  </p:pic>
                </p:oleObj>
              </mc:Fallback>
            </mc:AlternateContent>
          </a:graphicData>
        </a:graphic>
      </p:graphicFrame>
      <p:sp>
        <p:nvSpPr>
          <p:cNvPr id="31751" name="Text Box 7"/>
          <p:cNvSpPr txBox="1"/>
          <p:nvPr/>
        </p:nvSpPr>
        <p:spPr>
          <a:xfrm>
            <a:off x="1166813" y="1062355"/>
            <a:ext cx="8229600" cy="1308735"/>
          </a:xfrm>
          <a:prstGeom prst="rect">
            <a:avLst/>
          </a:prstGeom>
          <a:noFill/>
          <a:ln w="9525">
            <a:noFill/>
          </a:ln>
        </p:spPr>
        <p:txBody>
          <a:bodyPr>
            <a:spAutoFit/>
          </a:bodyPr>
          <a:p>
            <a:pPr>
              <a:lnSpc>
                <a:spcPct val="110000"/>
              </a:lnSpc>
              <a:buNone/>
            </a:pPr>
            <a:r>
              <a:rPr lang="zh-CN" altLang="en-US" sz="2400" b="1" dirty="0">
                <a:latin typeface="华文楷体" panose="02010600040101010101" pitchFamily="2" charset="-122"/>
                <a:ea typeface="华文楷体" panose="02010600040101010101" pitchFamily="2" charset="-122"/>
              </a:rPr>
              <a:t>设</a:t>
            </a:r>
            <a:r>
              <a:rPr lang="en-US" altLang="zh-CN" sz="2400" b="1" i="1" dirty="0">
                <a:latin typeface="Times New Roman" panose="02020603050405020304" pitchFamily="18" charset="0"/>
                <a:ea typeface="华文楷体" panose="02010600040101010101" pitchFamily="2" charset="-122"/>
              </a:rPr>
              <a:t>E</a:t>
            </a:r>
            <a:r>
              <a:rPr lang="zh-CN" altLang="en-US" sz="2400" b="1" dirty="0">
                <a:latin typeface="华文楷体" panose="02010600040101010101" pitchFamily="2" charset="-122"/>
                <a:ea typeface="华文楷体" panose="02010600040101010101" pitchFamily="2" charset="-122"/>
              </a:rPr>
              <a:t>是随机试验</a:t>
            </a:r>
            <a:r>
              <a:rPr lang="en-US" altLang="zh-CN" sz="2400" b="1" dirty="0">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 </a:t>
            </a:r>
            <a:r>
              <a:rPr lang="el-GR" altLang="zh-CN" sz="2400" b="1" i="1" dirty="0">
                <a:latin typeface="Times New Roman" panose="02020603050405020304" pitchFamily="18" charset="0"/>
                <a:ea typeface="华文楷体" panose="02010600040101010101" pitchFamily="2" charset="-122"/>
              </a:rPr>
              <a:t>Ω</a:t>
            </a:r>
            <a:r>
              <a:rPr lang="en-US" altLang="zh-CN" sz="2400" b="1" i="1" dirty="0">
                <a:latin typeface="Times New Roman" panose="02020603050405020304" pitchFamily="18" charset="0"/>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是它的样本空间</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对于</a:t>
            </a:r>
            <a:r>
              <a:rPr lang="en-US" altLang="zh-CN" sz="2400" b="1" i="1" dirty="0">
                <a:latin typeface="华文楷体" panose="02010600040101010101" pitchFamily="2" charset="-122"/>
                <a:ea typeface="华文楷体" panose="02010600040101010101" pitchFamily="2" charset="-122"/>
              </a:rPr>
              <a:t> </a:t>
            </a:r>
            <a:r>
              <a:rPr lang="el-GR" altLang="zh-CN" sz="2400" b="1" i="1" dirty="0">
                <a:latin typeface="Times New Roman" panose="02020603050405020304" pitchFamily="18" charset="0"/>
                <a:ea typeface="华文楷体" panose="02010600040101010101" pitchFamily="2" charset="-122"/>
              </a:rPr>
              <a:t>Ω</a:t>
            </a:r>
            <a:r>
              <a:rPr lang="en-US" altLang="zh-CN" sz="2400" b="1" i="1" dirty="0">
                <a:latin typeface="Times New Roman" panose="02020603050405020304" pitchFamily="18" charset="0"/>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中的每一个</a:t>
            </a:r>
            <a:endParaRPr lang="zh-CN" altLang="en-US" sz="2400" b="1" dirty="0">
              <a:latin typeface="华文楷体" panose="02010600040101010101" pitchFamily="2" charset="-122"/>
              <a:ea typeface="华文楷体" panose="02010600040101010101" pitchFamily="2" charset="-122"/>
            </a:endParaRPr>
          </a:p>
          <a:p>
            <a:pPr>
              <a:lnSpc>
                <a:spcPct val="110000"/>
              </a:lnSpc>
              <a:buNone/>
            </a:pPr>
            <a:r>
              <a:rPr lang="zh-CN" altLang="en-US" sz="2400" b="1" dirty="0">
                <a:latin typeface="华文楷体" panose="02010600040101010101" pitchFamily="2" charset="-122"/>
                <a:ea typeface="华文楷体" panose="02010600040101010101" pitchFamily="2" charset="-122"/>
              </a:rPr>
              <a:t>事件</a:t>
            </a:r>
            <a:r>
              <a:rPr lang="en-US" altLang="zh-CN" sz="2400" b="1" i="1" dirty="0">
                <a:latin typeface="Times New Roman" panose="02020603050405020304" pitchFamily="18" charset="0"/>
                <a:ea typeface="华文楷体" panose="02010600040101010101" pitchFamily="2" charset="-122"/>
              </a:rPr>
              <a:t>A</a:t>
            </a:r>
            <a:r>
              <a:rPr lang="en-US" altLang="zh-CN" sz="2400" b="1" i="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赋予一个实数</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记为</a:t>
            </a:r>
            <a:r>
              <a:rPr lang="en-US" altLang="zh-CN" sz="2400" b="1" i="1" dirty="0">
                <a:latin typeface="Times New Roman" panose="02020603050405020304" pitchFamily="18" charset="0"/>
                <a:ea typeface="华文楷体" panose="02010600040101010101" pitchFamily="2" charset="-122"/>
              </a:rPr>
              <a:t>P</a:t>
            </a:r>
            <a:r>
              <a:rPr lang="en-US" altLang="zh-CN" sz="2400" b="1" dirty="0">
                <a:latin typeface="Times New Roman" panose="02020603050405020304" pitchFamily="18" charset="0"/>
                <a:ea typeface="华文楷体" panose="02010600040101010101" pitchFamily="2" charset="-122"/>
              </a:rPr>
              <a:t>(</a:t>
            </a:r>
            <a:r>
              <a:rPr lang="en-US" altLang="zh-CN" sz="2400" b="1" i="1" dirty="0">
                <a:latin typeface="Times New Roman" panose="02020603050405020304" pitchFamily="18" charset="0"/>
                <a:ea typeface="华文楷体" panose="02010600040101010101" pitchFamily="2" charset="-122"/>
              </a:rPr>
              <a:t>A</a:t>
            </a:r>
            <a:r>
              <a:rPr lang="en-US" altLang="zh-CN" sz="2400" b="1" dirty="0">
                <a:latin typeface="Times New Roman" panose="02020603050405020304" pitchFamily="18" charset="0"/>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 </a:t>
            </a:r>
            <a:r>
              <a:rPr lang="zh-CN" altLang="en-US" sz="2400" b="1" dirty="0">
                <a:latin typeface="华文楷体" panose="02010600040101010101" pitchFamily="2" charset="-122"/>
                <a:ea typeface="华文楷体" panose="02010600040101010101" pitchFamily="2" charset="-122"/>
              </a:rPr>
              <a:t>且</a:t>
            </a:r>
            <a:r>
              <a:rPr lang="zh-CN" altLang="en-US" sz="2400" b="1" dirty="0">
                <a:latin typeface="华文楷体" panose="02010600040101010101" pitchFamily="2" charset="-122"/>
                <a:ea typeface="华文楷体" panose="02010600040101010101" pitchFamily="2" charset="-122"/>
              </a:rPr>
              <a:t>集合函数 </a:t>
            </a:r>
            <a:r>
              <a:rPr lang="en-US" altLang="zh-CN" sz="2400" b="1" i="1" dirty="0">
                <a:latin typeface="Times New Roman" panose="02020603050405020304" pitchFamily="18" charset="0"/>
                <a:ea typeface="华文楷体" panose="02010600040101010101" pitchFamily="2" charset="-122"/>
              </a:rPr>
              <a:t>P</a:t>
            </a:r>
            <a:r>
              <a:rPr lang="en-US" altLang="zh-CN" sz="2400" b="1" dirty="0">
                <a:latin typeface="Times New Roman" panose="02020603050405020304" pitchFamily="18" charset="0"/>
                <a:ea typeface="华文楷体" panose="02010600040101010101" pitchFamily="2" charset="-122"/>
              </a:rPr>
              <a:t>( · ) </a:t>
            </a:r>
            <a:r>
              <a:rPr lang="zh-CN" altLang="en-US" sz="2400" b="1" dirty="0">
                <a:latin typeface="华文楷体" panose="02010600040101010101" pitchFamily="2" charset="-122"/>
                <a:ea typeface="华文楷体" panose="02010600040101010101" pitchFamily="2" charset="-122"/>
              </a:rPr>
              <a:t>满足</a:t>
            </a:r>
            <a:endParaRPr lang="zh-CN" altLang="en-US" sz="2400" b="1" dirty="0">
              <a:latin typeface="华文楷体" panose="02010600040101010101" pitchFamily="2" charset="-122"/>
              <a:ea typeface="华文楷体" panose="02010600040101010101" pitchFamily="2" charset="-122"/>
            </a:endParaRPr>
          </a:p>
          <a:p>
            <a:pPr>
              <a:lnSpc>
                <a:spcPct val="110000"/>
              </a:lnSpc>
              <a:buNone/>
            </a:pPr>
            <a:r>
              <a:rPr lang="zh-CN" altLang="en-US" sz="2400" b="1" dirty="0">
                <a:latin typeface="华文楷体" panose="02010600040101010101" pitchFamily="2" charset="-122"/>
                <a:ea typeface="华文楷体" panose="02010600040101010101" pitchFamily="2" charset="-122"/>
              </a:rPr>
              <a:t>下述三条公理</a:t>
            </a:r>
            <a:r>
              <a:rPr lang="en-US" altLang="zh-CN"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graphicFrame>
        <p:nvGraphicFramePr>
          <p:cNvPr id="31752" name="Object 8"/>
          <p:cNvGraphicFramePr/>
          <p:nvPr/>
        </p:nvGraphicFramePr>
        <p:xfrm>
          <a:off x="3309938" y="3053080"/>
          <a:ext cx="2085975" cy="446088"/>
        </p:xfrm>
        <a:graphic>
          <a:graphicData uri="http://schemas.openxmlformats.org/presentationml/2006/ole">
            <mc:AlternateContent xmlns:mc="http://schemas.openxmlformats.org/markup-compatibility/2006">
              <mc:Choice xmlns:v="urn:schemas-microsoft-com:vml" Requires="v">
                <p:oleObj spid="_x0000_s3133" name="" r:id="rId3" imgW="951865" imgH="203200" progId="Equation.DSMT4">
                  <p:embed/>
                </p:oleObj>
              </mc:Choice>
              <mc:Fallback>
                <p:oleObj name="" r:id="rId3" imgW="951865" imgH="203200" progId="Equation.DSMT4">
                  <p:embed/>
                  <p:pic>
                    <p:nvPicPr>
                      <p:cNvPr id="0" name="图片 3132"/>
                      <p:cNvPicPr/>
                      <p:nvPr/>
                    </p:nvPicPr>
                    <p:blipFill>
                      <a:blip r:embed="rId4"/>
                      <a:stretch>
                        <a:fillRect/>
                      </a:stretch>
                    </p:blipFill>
                    <p:spPr>
                      <a:xfrm>
                        <a:off x="3309938" y="3053080"/>
                        <a:ext cx="2085975" cy="446088"/>
                      </a:xfrm>
                      <a:prstGeom prst="rect">
                        <a:avLst/>
                      </a:prstGeom>
                      <a:noFill/>
                      <a:ln w="38100">
                        <a:noFill/>
                        <a:miter/>
                      </a:ln>
                    </p:spPr>
                  </p:pic>
                </p:oleObj>
              </mc:Fallback>
            </mc:AlternateContent>
          </a:graphicData>
        </a:graphic>
      </p:graphicFrame>
      <p:sp>
        <p:nvSpPr>
          <p:cNvPr id="31753" name="Rectangle 9"/>
          <p:cNvSpPr/>
          <p:nvPr/>
        </p:nvSpPr>
        <p:spPr>
          <a:xfrm>
            <a:off x="829945" y="3546793"/>
            <a:ext cx="3206750" cy="457200"/>
          </a:xfrm>
          <a:prstGeom prst="rect">
            <a:avLst/>
          </a:prstGeom>
          <a:noFill/>
          <a:ln w="9525">
            <a:noFill/>
          </a:ln>
        </p:spPr>
        <p:txBody>
          <a:bodyPr wrap="none">
            <a:spAutoFit/>
          </a:bodyPr>
          <a:p>
            <a:pPr>
              <a:buNone/>
            </a:pPr>
            <a:r>
              <a:rPr lang="zh-CN" altLang="en-US" sz="2400" b="1" dirty="0">
                <a:solidFill>
                  <a:schemeClr val="accent2"/>
                </a:solidFill>
                <a:latin typeface="华文楷体" panose="02010600040101010101" pitchFamily="2" charset="-122"/>
                <a:ea typeface="华文楷体" panose="02010600040101010101" pitchFamily="2" charset="-122"/>
              </a:rPr>
              <a:t>公理</a:t>
            </a:r>
            <a:r>
              <a:rPr lang="en-US" altLang="zh-CN" sz="2400" b="1" dirty="0">
                <a:solidFill>
                  <a:schemeClr val="accent2"/>
                </a:solidFill>
                <a:latin typeface="华文楷体" panose="02010600040101010101" pitchFamily="2" charset="-122"/>
                <a:ea typeface="华文楷体" panose="02010600040101010101" pitchFamily="2" charset="-122"/>
              </a:rPr>
              <a:t>3  </a:t>
            </a:r>
            <a:r>
              <a:rPr lang="en-US" altLang="zh-CN" sz="2400" b="1" dirty="0">
                <a:solidFill>
                  <a:srgbClr val="FF3300"/>
                </a:solidFill>
                <a:latin typeface="华文楷体" panose="02010600040101010101" pitchFamily="2" charset="-122"/>
                <a:ea typeface="华文楷体" panose="02010600040101010101" pitchFamily="2" charset="-122"/>
              </a:rPr>
              <a:t>(</a:t>
            </a:r>
            <a:r>
              <a:rPr lang="zh-CN" altLang="en-US" sz="2400" b="1" dirty="0">
                <a:solidFill>
                  <a:srgbClr val="FF3300"/>
                </a:solidFill>
                <a:latin typeface="华文楷体" panose="02010600040101010101" pitchFamily="2" charset="-122"/>
                <a:ea typeface="华文楷体" panose="02010600040101010101" pitchFamily="2" charset="-122"/>
              </a:rPr>
              <a:t>可列可加性</a:t>
            </a:r>
            <a:r>
              <a:rPr lang="en-US" altLang="zh-CN" sz="2400" b="1" dirty="0">
                <a:solidFill>
                  <a:srgbClr val="FF3300"/>
                </a:solidFill>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 </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graphicFrame>
        <p:nvGraphicFramePr>
          <p:cNvPr id="31754" name="Object 10"/>
          <p:cNvGraphicFramePr/>
          <p:nvPr/>
        </p:nvGraphicFramePr>
        <p:xfrm>
          <a:off x="3636963" y="3576955"/>
          <a:ext cx="5346065" cy="414655"/>
        </p:xfrm>
        <a:graphic>
          <a:graphicData uri="http://schemas.openxmlformats.org/presentationml/2006/ole">
            <mc:AlternateContent xmlns:mc="http://schemas.openxmlformats.org/markup-compatibility/2006">
              <mc:Choice xmlns:v="urn:schemas-microsoft-com:vml" Requires="v">
                <p:oleObj spid="_x0000_s3136" name="" r:id="rId5" imgW="2527300" imgH="203200" progId="Equation.DSMT4">
                  <p:embed/>
                </p:oleObj>
              </mc:Choice>
              <mc:Fallback>
                <p:oleObj name="" r:id="rId5" imgW="2527300" imgH="203200" progId="Equation.DSMT4">
                  <p:embed/>
                  <p:pic>
                    <p:nvPicPr>
                      <p:cNvPr id="0" name="图片 3135"/>
                      <p:cNvPicPr/>
                      <p:nvPr/>
                    </p:nvPicPr>
                    <p:blipFill>
                      <a:blip r:embed="rId6"/>
                      <a:stretch>
                        <a:fillRect/>
                      </a:stretch>
                    </p:blipFill>
                    <p:spPr>
                      <a:xfrm>
                        <a:off x="3636963" y="3576955"/>
                        <a:ext cx="5346065" cy="414655"/>
                      </a:xfrm>
                      <a:prstGeom prst="rect">
                        <a:avLst/>
                      </a:prstGeom>
                      <a:noFill/>
                      <a:ln w="38100">
                        <a:noFill/>
                        <a:miter/>
                      </a:ln>
                    </p:spPr>
                  </p:pic>
                </p:oleObj>
              </mc:Fallback>
            </mc:AlternateContent>
          </a:graphicData>
        </a:graphic>
      </p:graphicFrame>
      <p:graphicFrame>
        <p:nvGraphicFramePr>
          <p:cNvPr id="31755" name="Object 11"/>
          <p:cNvGraphicFramePr/>
          <p:nvPr/>
        </p:nvGraphicFramePr>
        <p:xfrm>
          <a:off x="2356168" y="5001895"/>
          <a:ext cx="3019425" cy="847725"/>
        </p:xfrm>
        <a:graphic>
          <a:graphicData uri="http://schemas.openxmlformats.org/presentationml/2006/ole">
            <mc:AlternateContent xmlns:mc="http://schemas.openxmlformats.org/markup-compatibility/2006">
              <mc:Choice xmlns:v="urn:schemas-microsoft-com:vml" Requires="v">
                <p:oleObj spid="_x0000_s3131" name="" r:id="rId7" imgW="1713865" imgH="431800" progId="Equation.DSMT4">
                  <p:embed/>
                </p:oleObj>
              </mc:Choice>
              <mc:Fallback>
                <p:oleObj name="" r:id="rId7" imgW="1713865" imgH="431800" progId="Equation.DSMT4">
                  <p:embed/>
                  <p:pic>
                    <p:nvPicPr>
                      <p:cNvPr id="0" name="图片 3130"/>
                      <p:cNvPicPr/>
                      <p:nvPr/>
                    </p:nvPicPr>
                    <p:blipFill>
                      <a:blip r:embed="rId8"/>
                      <a:stretch>
                        <a:fillRect/>
                      </a:stretch>
                    </p:blipFill>
                    <p:spPr>
                      <a:xfrm>
                        <a:off x="2356168" y="5001895"/>
                        <a:ext cx="3019425" cy="847725"/>
                      </a:xfrm>
                      <a:prstGeom prst="rect">
                        <a:avLst/>
                      </a:prstGeom>
                      <a:noFill/>
                      <a:ln w="38100">
                        <a:noFill/>
                        <a:miter/>
                      </a:ln>
                    </p:spPr>
                  </p:pic>
                </p:oleObj>
              </mc:Fallback>
            </mc:AlternateContent>
          </a:graphicData>
        </a:graphic>
      </p:graphicFrame>
      <p:sp>
        <p:nvSpPr>
          <p:cNvPr id="31756" name="Text Box 12"/>
          <p:cNvSpPr txBox="1"/>
          <p:nvPr/>
        </p:nvSpPr>
        <p:spPr>
          <a:xfrm>
            <a:off x="1046480" y="354965"/>
            <a:ext cx="4133850" cy="523875"/>
          </a:xfrm>
          <a:prstGeom prst="rect">
            <a:avLst/>
          </a:prstGeom>
          <a:noFill/>
          <a:ln w="9525">
            <a:noFill/>
          </a:ln>
        </p:spPr>
        <p:txBody>
          <a:bodyPr wrap="none">
            <a:spAutoFit/>
          </a:bodyPr>
          <a:p>
            <a:pPr>
              <a:buNone/>
            </a:pPr>
            <a:r>
              <a:rPr lang="zh-CN" altLang="en-US" sz="2800" b="1" dirty="0">
                <a:solidFill>
                  <a:srgbClr val="0000FF"/>
                </a:solidFill>
                <a:latin typeface="Times New Roman" panose="02020603050405020304" pitchFamily="18" charset="0"/>
                <a:ea typeface="华文楷体" panose="02010600040101010101" pitchFamily="2" charset="-122"/>
              </a:rPr>
              <a:t>一、概率的公理化定义：</a:t>
            </a:r>
            <a:endParaRPr lang="zh-CN" altLang="en-US" sz="2800" b="1" dirty="0">
              <a:solidFill>
                <a:srgbClr val="0000FF"/>
              </a:solidFill>
              <a:latin typeface="Times New Roman" panose="02020603050405020304" pitchFamily="18" charset="0"/>
              <a:ea typeface="华文楷体" panose="02010600040101010101" pitchFamily="2" charset="-122"/>
            </a:endParaRPr>
          </a:p>
        </p:txBody>
      </p:sp>
      <p:sp>
        <p:nvSpPr>
          <p:cNvPr id="11" name="矩形 10"/>
          <p:cNvSpPr/>
          <p:nvPr/>
        </p:nvSpPr>
        <p:spPr>
          <a:xfrm>
            <a:off x="3989705" y="3519170"/>
            <a:ext cx="2944495" cy="500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graphicFrame>
        <p:nvGraphicFramePr>
          <p:cNvPr id="6" name="Object 10"/>
          <p:cNvGraphicFramePr/>
          <p:nvPr>
            <p:custDataLst>
              <p:tags r:id="rId9"/>
            </p:custDataLst>
          </p:nvPr>
        </p:nvGraphicFramePr>
        <p:xfrm>
          <a:off x="909320" y="4208463"/>
          <a:ext cx="7986395" cy="911860"/>
        </p:xfrm>
        <a:graphic>
          <a:graphicData uri="http://schemas.openxmlformats.org/presentationml/2006/ole">
            <mc:AlternateContent xmlns:mc="http://schemas.openxmlformats.org/markup-compatibility/2006">
              <mc:Choice xmlns:v="urn:schemas-microsoft-com:vml" Requires="v">
                <p:oleObj spid="_x0000_s7" name="" r:id="rId10" imgW="3886200" imgH="469900" progId="Equation.DSMT4">
                  <p:embed/>
                </p:oleObj>
              </mc:Choice>
              <mc:Fallback>
                <p:oleObj name="" r:id="rId10" imgW="3886200" imgH="469900" progId="Equation.DSMT4">
                  <p:embed/>
                  <p:pic>
                    <p:nvPicPr>
                      <p:cNvPr id="0" name="图片 3135"/>
                      <p:cNvPicPr/>
                      <p:nvPr/>
                    </p:nvPicPr>
                    <p:blipFill>
                      <a:blip r:embed="rId11"/>
                      <a:stretch>
                        <a:fillRect/>
                      </a:stretch>
                    </p:blipFill>
                    <p:spPr>
                      <a:xfrm>
                        <a:off x="909320" y="4208463"/>
                        <a:ext cx="7986395" cy="911860"/>
                      </a:xfrm>
                      <a:prstGeom prst="rect">
                        <a:avLst/>
                      </a:prstGeom>
                      <a:noFill/>
                      <a:ln w="38100">
                        <a:noFill/>
                        <a:miter/>
                      </a:ln>
                    </p:spPr>
                  </p:pic>
                </p:oleObj>
              </mc:Fallback>
            </mc:AlternateContent>
          </a:graphicData>
        </a:graphic>
      </p:graphicFrame>
      <p:sp>
        <p:nvSpPr>
          <p:cNvPr id="2" name="文本框 1"/>
          <p:cNvSpPr txBox="1"/>
          <p:nvPr/>
        </p:nvSpPr>
        <p:spPr>
          <a:xfrm>
            <a:off x="1145540" y="6141085"/>
            <a:ext cx="5471795" cy="497205"/>
          </a:xfrm>
          <a:prstGeom prst="rect">
            <a:avLst/>
          </a:prstGeom>
          <a:noFill/>
        </p:spPr>
        <p:txBody>
          <a:bodyPr wrap="square" rtlCol="0">
            <a:spAutoFit/>
          </a:bodyPr>
          <a:p>
            <a:pPr>
              <a:lnSpc>
                <a:spcPct val="110000"/>
              </a:lnSpc>
              <a:buNone/>
            </a:pPr>
            <a:r>
              <a:rPr lang="zh-CN" altLang="en-US" sz="2400" b="1" dirty="0">
                <a:latin typeface="华文楷体" panose="02010600040101010101" pitchFamily="2" charset="-122"/>
                <a:ea typeface="华文楷体" panose="02010600040101010101" pitchFamily="2" charset="-122"/>
                <a:sym typeface="+mn-ea"/>
              </a:rPr>
              <a:t>则称</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mn-ea"/>
              </a:rPr>
              <a:t>P</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i="1" dirty="0">
                <a:latin typeface="Times New Roman" panose="02020603050405020304" pitchFamily="18" charset="0"/>
                <a:ea typeface="华文楷体" panose="02010600040101010101" pitchFamily="2" charset="-122"/>
                <a:cs typeface="Times New Roman" panose="02020603050405020304" pitchFamily="18" charset="0"/>
                <a:sym typeface="+mn-ea"/>
              </a:rPr>
              <a:t>A</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400" b="1" dirty="0">
                <a:latin typeface="华文楷体" panose="02010600040101010101" pitchFamily="2" charset="-122"/>
                <a:ea typeface="华文楷体" panose="02010600040101010101" pitchFamily="2" charset="-122"/>
                <a:sym typeface="+mn-ea"/>
              </a:rPr>
              <a:t>为事件</a:t>
            </a:r>
            <a:r>
              <a:rPr lang="en-US" altLang="zh-CN" sz="2400" b="1" i="1" dirty="0">
                <a:latin typeface="Times New Roman" panose="02020603050405020304" pitchFamily="18" charset="0"/>
                <a:ea typeface="华文楷体" panose="02010600040101010101" pitchFamily="2" charset="-122"/>
                <a:sym typeface="+mn-ea"/>
              </a:rPr>
              <a:t>A</a:t>
            </a:r>
            <a:r>
              <a:rPr lang="zh-CN" altLang="en-US" sz="2400" b="1" dirty="0">
                <a:latin typeface="华文楷体" panose="02010600040101010101" pitchFamily="2" charset="-122"/>
                <a:ea typeface="华文楷体" panose="02010600040101010101" pitchFamily="2" charset="-122"/>
                <a:sym typeface="+mn-ea"/>
              </a:rPr>
              <a:t>的概率。</a:t>
            </a:r>
            <a:endParaRPr lang="zh-CN" altLang="en-US" sz="2400" b="1" dirty="0">
              <a:latin typeface="华文楷体" panose="02010600040101010101" pitchFamily="2" charset="-122"/>
              <a:ea typeface="华文楷体" panose="020106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56"/>
                                        </p:tgtEl>
                                        <p:attrNameLst>
                                          <p:attrName>style.visibility</p:attrName>
                                        </p:attrNameLst>
                                      </p:cBhvr>
                                      <p:to>
                                        <p:strVal val="visible"/>
                                      </p:to>
                                    </p:set>
                                    <p:animEffect transition="in" filter="wipe(left)">
                                      <p:cBhvr>
                                        <p:cTn id="7" dur="500"/>
                                        <p:tgtEl>
                                          <p:spTgt spid="317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51"/>
                                        </p:tgtEl>
                                        <p:attrNameLst>
                                          <p:attrName>style.visibility</p:attrName>
                                        </p:attrNameLst>
                                      </p:cBhvr>
                                      <p:to>
                                        <p:strVal val="visible"/>
                                      </p:to>
                                    </p:set>
                                    <p:animEffect transition="in" filter="wipe(left)">
                                      <p:cBhvr>
                                        <p:cTn id="12" dur="500"/>
                                        <p:tgtEl>
                                          <p:spTgt spid="317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wipe(left)">
                                      <p:cBhvr>
                                        <p:cTn id="17" dur="500"/>
                                        <p:tgtEl>
                                          <p:spTgt spid="31749"/>
                                        </p:tgtEl>
                                      </p:cBhvr>
                                    </p:animEffect>
                                  </p:childTnLst>
                                </p:cTn>
                              </p:par>
                            </p:childTnLst>
                          </p:cTn>
                        </p:par>
                        <p:par>
                          <p:cTn id="18" fill="hold">
                            <p:stCondLst>
                              <p:cond delay="500"/>
                            </p:stCondLst>
                            <p:childTnLst>
                              <p:par>
                                <p:cTn id="19" presetID="12" presetClass="entr" presetSubtype="4" fill="hold" nodeType="afterEffect">
                                  <p:stCondLst>
                                    <p:cond delay="0"/>
                                  </p:stCondLst>
                                  <p:childTnLst>
                                    <p:set>
                                      <p:cBhvr>
                                        <p:cTn id="20" dur="1" fill="hold">
                                          <p:stCondLst>
                                            <p:cond delay="0"/>
                                          </p:stCondLst>
                                        </p:cTn>
                                        <p:tgtEl>
                                          <p:spTgt spid="31750"/>
                                        </p:tgtEl>
                                        <p:attrNameLst>
                                          <p:attrName>style.visibility</p:attrName>
                                        </p:attrNameLst>
                                      </p:cBhvr>
                                      <p:to>
                                        <p:strVal val="visible"/>
                                      </p:to>
                                    </p:set>
                                    <p:animEffect transition="in" filter="slide(fromBottom)">
                                      <p:cBhvr>
                                        <p:cTn id="21" dur="500"/>
                                        <p:tgtEl>
                                          <p:spTgt spid="3175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748"/>
                                        </p:tgtEl>
                                        <p:attrNameLst>
                                          <p:attrName>style.visibility</p:attrName>
                                        </p:attrNameLst>
                                      </p:cBhvr>
                                      <p:to>
                                        <p:strVal val="visible"/>
                                      </p:to>
                                    </p:set>
                                    <p:animEffect transition="in" filter="wipe(left)">
                                      <p:cBhvr>
                                        <p:cTn id="26" dur="500"/>
                                        <p:tgtEl>
                                          <p:spTgt spid="31748"/>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31752"/>
                                        </p:tgtEl>
                                        <p:attrNameLst>
                                          <p:attrName>style.visibility</p:attrName>
                                        </p:attrNameLst>
                                      </p:cBhvr>
                                      <p:to>
                                        <p:strVal val="visible"/>
                                      </p:to>
                                    </p:set>
                                    <p:animEffect transition="in" filter="slide(fromBottom)">
                                      <p:cBhvr>
                                        <p:cTn id="30" dur="500"/>
                                        <p:tgtEl>
                                          <p:spTgt spid="3175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1753"/>
                                        </p:tgtEl>
                                        <p:attrNameLst>
                                          <p:attrName>style.visibility</p:attrName>
                                        </p:attrNameLst>
                                      </p:cBhvr>
                                      <p:to>
                                        <p:strVal val="visible"/>
                                      </p:to>
                                    </p:set>
                                    <p:animEffect transition="in" filter="wipe(left)">
                                      <p:cBhvr>
                                        <p:cTn id="35" dur="500"/>
                                        <p:tgtEl>
                                          <p:spTgt spid="31753"/>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31754"/>
                                        </p:tgtEl>
                                        <p:attrNameLst>
                                          <p:attrName>style.visibility</p:attrName>
                                        </p:attrNameLst>
                                      </p:cBhvr>
                                      <p:to>
                                        <p:strVal val="visible"/>
                                      </p:to>
                                    </p:set>
                                    <p:animEffect transition="in" filter="slide(fromBottom)">
                                      <p:cBhvr>
                                        <p:cTn id="40" dur="500"/>
                                        <p:tgtEl>
                                          <p:spTgt spid="31754"/>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slide(fromBottom)">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31755"/>
                                        </p:tgtEl>
                                        <p:attrNameLst>
                                          <p:attrName>style.visibility</p:attrName>
                                        </p:attrNameLst>
                                      </p:cBhvr>
                                      <p:to>
                                        <p:strVal val="visible"/>
                                      </p:to>
                                    </p:set>
                                    <p:animEffect transition="in" filter="slide(fromBottom)">
                                      <p:cBhvr>
                                        <p:cTn id="50" dur="500"/>
                                        <p:tgtEl>
                                          <p:spTgt spid="31755"/>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diamond(in)">
                                      <p:cBhvr>
                                        <p:cTn id="55" dur="10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left)">
                                      <p:cBhvr>
                                        <p:cTn id="6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1" grpId="0"/>
      <p:bldP spid="31753" grpId="0"/>
      <p:bldP spid="31756" grpId="0"/>
      <p:bldP spid="11" grpId="0" bldLvl="0" animBg="1"/>
      <p:bldP spid="2"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PP_MARK_KEY" val="df744cb2-7e00-4ba9-b0c1-79b2e4f6af2d"/>
  <p:tag name="COMMONDATA" val="eyJoZGlkIjoiMjA4YzcyMzE4N2QzYmI4OTEyNDM4MzkyYjdkMjc2ZjcifQ=="/>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UNIT_TABLE_BEAUTIFY" val="smartTable{9c5569c3-d216-4f35-9dee-f90206b4d8cc}"/>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8464</Words>
  <Application>WPS 演示</Application>
  <PresentationFormat>全屏显示(4:3)</PresentationFormat>
  <Paragraphs>1249</Paragraphs>
  <Slides>62</Slides>
  <Notes>1</Notes>
  <HiddenSlides>0</HiddenSlides>
  <MMClips>0</MMClips>
  <ScaleCrop>false</ScaleCrop>
  <HeadingPairs>
    <vt:vector size="8" baseType="variant">
      <vt:variant>
        <vt:lpstr>已用的字体</vt:lpstr>
      </vt:variant>
      <vt:variant>
        <vt:i4>39</vt:i4>
      </vt:variant>
      <vt:variant>
        <vt:lpstr>主题</vt:lpstr>
      </vt:variant>
      <vt:variant>
        <vt:i4>1</vt:i4>
      </vt:variant>
      <vt:variant>
        <vt:lpstr>嵌入 OLE 服务器</vt:lpstr>
      </vt:variant>
      <vt:variant>
        <vt:i4>275</vt:i4>
      </vt:variant>
      <vt:variant>
        <vt:lpstr>幻灯片标题</vt:lpstr>
      </vt:variant>
      <vt:variant>
        <vt:i4>62</vt:i4>
      </vt:variant>
    </vt:vector>
  </HeadingPairs>
  <TitlesOfParts>
    <vt:vector size="377" baseType="lpstr">
      <vt:lpstr>Arial</vt:lpstr>
      <vt:lpstr>宋体</vt:lpstr>
      <vt:lpstr>Wingdings</vt:lpstr>
      <vt:lpstr>Calibri</vt:lpstr>
      <vt:lpstr>Times New Roman</vt:lpstr>
      <vt:lpstr>Symbol</vt:lpstr>
      <vt:lpstr>Candara</vt:lpstr>
      <vt:lpstr>华文楷体</vt:lpstr>
      <vt:lpstr>黑体</vt:lpstr>
      <vt:lpstr>华文新魏</vt:lpstr>
      <vt:lpstr>楷体_GB2312</vt:lpstr>
      <vt:lpstr>新宋体</vt:lpstr>
      <vt:lpstr>微软雅黑</vt:lpstr>
      <vt:lpstr>Arial Unicode MS</vt:lpstr>
      <vt:lpstr>Tahoma</vt:lpstr>
      <vt:lpstr>华文宋体</vt:lpstr>
      <vt:lpstr>华文行楷</vt:lpstr>
      <vt:lpstr>华文隶书</vt:lpstr>
      <vt:lpstr>方正兰亭超细黑简体</vt:lpstr>
      <vt:lpstr>MS PGothic</vt:lpstr>
      <vt:lpstr>Bahnschrift Light SemiCondensed</vt:lpstr>
      <vt:lpstr>Bahnschrift SemiLight</vt:lpstr>
      <vt:lpstr>Century Gothic</vt:lpstr>
      <vt:lpstr>Consolas</vt:lpstr>
      <vt:lpstr>Copperplate Gothic Light</vt:lpstr>
      <vt:lpstr>Curlz MT</vt:lpstr>
      <vt:lpstr>Elephant</vt:lpstr>
      <vt:lpstr>Eras Medium ITC</vt:lpstr>
      <vt:lpstr>Fences</vt:lpstr>
      <vt:lpstr>Goudy Stout</vt:lpstr>
      <vt:lpstr>Impact</vt:lpstr>
      <vt:lpstr>Marlett</vt:lpstr>
      <vt:lpstr>Microsoft PhagsPa</vt:lpstr>
      <vt:lpstr>Sitka Small</vt:lpstr>
      <vt:lpstr>Gill Sans MT Ext Condensed Bold</vt:lpstr>
      <vt:lpstr>华文仿宋</vt:lpstr>
      <vt:lpstr>方正舒体</vt:lpstr>
      <vt:lpstr>楷体</vt:lpstr>
      <vt:lpstr>等线</vt:lpstr>
      <vt:lpstr>Office 主题</vt:lpstr>
      <vt:lpstr>Equation.3</vt:lpstr>
      <vt:lpstr>Equation.3</vt:lpstr>
      <vt:lpstr>MS_ClipArt_Gallery.2</vt:lpstr>
      <vt:lpstr>MS_ClipArt_Gallery.2</vt:lpstr>
      <vt:lpstr>Equation.3</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Equation.3</vt:lpstr>
      <vt:lpstr>Equation.3</vt:lpstr>
      <vt:lpstr>Equation.3</vt:lpstr>
      <vt:lpstr>Equation.DSMT4</vt:lpstr>
      <vt:lpstr>Equation.3</vt:lpstr>
      <vt:lpstr>Equation.3</vt:lpstr>
      <vt:lpstr>Equation.3</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Equation.DSMT4</vt:lpstr>
      <vt:lpstr>Equation.3</vt:lpstr>
      <vt:lpstr>Equation.3</vt:lpstr>
      <vt:lpstr>Equation.3</vt:lpstr>
      <vt:lpstr>Equation.DSMT4</vt:lpstr>
      <vt:lpstr>Equation.3</vt:lpstr>
      <vt:lpstr>Equation.DSMT4</vt:lpstr>
      <vt:lpstr>Equation.DSMT4</vt:lpstr>
      <vt:lpstr>Equation.KSEE3</vt:lpstr>
      <vt:lpstr>Equation.DSMT4</vt:lpstr>
      <vt:lpstr>Equation.DSMT4</vt:lpstr>
      <vt:lpstr>Equation.DSMT4</vt:lpstr>
      <vt:lpstr>Equation.KSEE3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Equation.DSMT4</vt:lpstr>
      <vt:lpstr>Equation.3</vt:lpstr>
      <vt:lpstr>Equation.DSMT4</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Equation.DSMT4</vt:lpstr>
      <vt:lpstr>Equation.DSMT4</vt:lpstr>
      <vt:lpstr>MS_ClipArt_Gallery.2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dc:title>
  <dc:creator>Dou</dc:creator>
  <cp:lastModifiedBy>donna</cp:lastModifiedBy>
  <cp:revision>77</cp:revision>
  <dcterms:created xsi:type="dcterms:W3CDTF">2012-09-17T11:32:00Z</dcterms:created>
  <dcterms:modified xsi:type="dcterms:W3CDTF">2023-02-19T11:31:51Z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F8ACC9893E8F4A3E8A18BE4D156EC3D1</vt:lpwstr>
  </property>
  <property fmtid="{D5CDD505-2E9C-101B-9397-08002B2CF9AE}" pid="3" name="KSOProductBuildVer">
    <vt:lpwstr>2052-11.1.0.12980</vt:lpwstr>
  </property>
</Properties>
</file>