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6" r:id="rId4"/>
  </p:sldMasterIdLst>
  <p:notesMasterIdLst>
    <p:notesMasterId r:id="rId23"/>
  </p:notesMasterIdLst>
  <p:handoutMasterIdLst>
    <p:handoutMasterId r:id="rId24"/>
  </p:handoutMasterIdLst>
  <p:sldIdLst>
    <p:sldId id="515" r:id="rId5"/>
    <p:sldId id="608" r:id="rId6"/>
    <p:sldId id="605" r:id="rId7"/>
    <p:sldId id="606" r:id="rId8"/>
    <p:sldId id="603" r:id="rId9"/>
    <p:sldId id="610" r:id="rId10"/>
    <p:sldId id="612" r:id="rId11"/>
    <p:sldId id="604" r:id="rId12"/>
    <p:sldId id="514" r:id="rId13"/>
    <p:sldId id="861" r:id="rId14"/>
    <p:sldId id="863" r:id="rId15"/>
    <p:sldId id="660" r:id="rId16"/>
    <p:sldId id="663" r:id="rId17"/>
    <p:sldId id="664" r:id="rId18"/>
    <p:sldId id="668" r:id="rId19"/>
    <p:sldId id="662" r:id="rId20"/>
    <p:sldId id="666" r:id="rId21"/>
    <p:sldId id="661" r:id="rId22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FF3300"/>
    <a:srgbClr val="CCECFF"/>
    <a:srgbClr val="FFCCFF"/>
    <a:srgbClr val="CCFFCC"/>
    <a:srgbClr val="CC33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snapVertSplitter="1" vertBarState="minimized" horzBarState="maximized">
    <p:restoredLeft sz="15620"/>
    <p:restoredTop sz="94581"/>
  </p:normalViewPr>
  <p:slideViewPr>
    <p:cSldViewPr showGuides="1">
      <p:cViewPr varScale="1">
        <p:scale>
          <a:sx n="90" d="100"/>
          <a:sy n="90" d="100"/>
        </p:scale>
        <p:origin x="-1674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8" Type="http://schemas.openxmlformats.org/officeDocument/2006/relationships/tags" Target="tags/tag257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72.wmf"/><Relationship Id="rId4" Type="http://schemas.openxmlformats.org/officeDocument/2006/relationships/image" Target="../media/image71.wmf"/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2" Type="http://schemas.openxmlformats.org/officeDocument/2006/relationships/image" Target="../media/image23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1442" name="Rectangle 307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3" name="Rectangle 3075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3076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45" name="Rectangle 307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Rectangle 307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 b="1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Rectangle 307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b="1" dirty="0">
                <a:latin typeface="Times New Roman" panose="02020603050405020304" pitchFamily="18" charset="0"/>
              </a:rPr>
            </a:fld>
            <a:endParaRPr lang="zh-CN" altLang="en-US" sz="1200" b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CC00">
              <a:alpha val="39999"/>
            </a:srgb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938588"/>
            <a:ext cx="8229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1C7B20B-3D7B-4B8F-977F-1F6351CFCF57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第二章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CCBF33C-55FC-4D4A-92AC-A0F6154B6E5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13E4EB-BEE7-4160-9C36-335100437222}" type="datetimeFigureOut"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cs typeface="Arial" panose="020B0604020202020204" pitchFamily="34" charset="0"/>
              </a:rPr>
            </a:fld>
            <a:endParaRPr lang="zh-CN" altLang="en-US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image" Target="../media/image1.jpeg"/><Relationship Id="rId16" Type="http://schemas.openxmlformats.org/officeDocument/2006/relationships/hyperlink" Target="http://www.powerpointstyles.com/" TargetMode="Externa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174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1747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5C96905-5238-4A4B-9201-0D6E57181BD2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200">
                <a:solidFill>
                  <a:srgbClr val="898989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r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3348038" y="6237288"/>
            <a:ext cx="29908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fr-FR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hlinkClick r:id="rId16"/>
              </a:rPr>
              <a:t>Free Powerpoint Templates</a:t>
            </a:r>
            <a:endParaRPr kumimoji="0" lang="fr-FR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2771" name="Picture 39" descr="h rtrae gd jrt ujrt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035925" y="6237288"/>
            <a:ext cx="107315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lvl="0" eaLnBrk="1" hangingPunct="1">
              <a:buNone/>
            </a:pPr>
            <a:r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  <a:fld id="{9A0DB2DC-4C9A-4742-B13C-FB6460FD3503}" type="slidenum">
              <a:rPr lang="fr-FR" altLang="zh-CN" b="1" dirty="0">
                <a:solidFill>
                  <a:srgbClr val="4A9337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fr-FR" altLang="zh-CN" b="1" dirty="0">
              <a:solidFill>
                <a:srgbClr val="4A9337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ransition>
    <p:wipe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3795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1197087-F826-44A6-8C1A-CD4607ED8D4D}" type="datetimeFigureOut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0" hangingPunct="0">
              <a:buNone/>
            </a:pPr>
            <a:fld id="{9A0DB2DC-4C9A-4742-B13C-FB6460FD3503}" type="slidenum">
              <a:rPr lang="zh-CN" altLang="en-US" dirty="0">
                <a:latin typeface="Arial" panose="020B0604020202020204" pitchFamily="34" charset="0"/>
              </a:rPr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2" Type="http://schemas.openxmlformats.org/officeDocument/2006/relationships/vmlDrawing" Target="../drawings/vmlDrawing1.vml"/><Relationship Id="rId61" Type="http://schemas.openxmlformats.org/officeDocument/2006/relationships/slideLayout" Target="../slideLayouts/slideLayout18.xml"/><Relationship Id="rId60" Type="http://schemas.openxmlformats.org/officeDocument/2006/relationships/tags" Target="../tags/tag40.xml"/><Relationship Id="rId6" Type="http://schemas.openxmlformats.org/officeDocument/2006/relationships/tags" Target="../tags/tag6.xml"/><Relationship Id="rId59" Type="http://schemas.openxmlformats.org/officeDocument/2006/relationships/tags" Target="../tags/tag39.xml"/><Relationship Id="rId58" Type="http://schemas.openxmlformats.org/officeDocument/2006/relationships/tags" Target="../tags/tag38.xml"/><Relationship Id="rId57" Type="http://schemas.openxmlformats.org/officeDocument/2006/relationships/tags" Target="../tags/tag37.xml"/><Relationship Id="rId56" Type="http://schemas.openxmlformats.org/officeDocument/2006/relationships/tags" Target="../tags/tag36.xml"/><Relationship Id="rId55" Type="http://schemas.openxmlformats.org/officeDocument/2006/relationships/image" Target="../media/image11.wmf"/><Relationship Id="rId54" Type="http://schemas.openxmlformats.org/officeDocument/2006/relationships/oleObject" Target="../embeddings/oleObject10.bin"/><Relationship Id="rId53" Type="http://schemas.openxmlformats.org/officeDocument/2006/relationships/tags" Target="../tags/tag35.xml"/><Relationship Id="rId52" Type="http://schemas.openxmlformats.org/officeDocument/2006/relationships/tags" Target="../tags/tag34.xml"/><Relationship Id="rId51" Type="http://schemas.openxmlformats.org/officeDocument/2006/relationships/image" Target="../media/image10.wmf"/><Relationship Id="rId50" Type="http://schemas.openxmlformats.org/officeDocument/2006/relationships/oleObject" Target="../embeddings/oleObject9.bin"/><Relationship Id="rId5" Type="http://schemas.openxmlformats.org/officeDocument/2006/relationships/tags" Target="../tags/tag5.xml"/><Relationship Id="rId49" Type="http://schemas.openxmlformats.org/officeDocument/2006/relationships/tags" Target="../tags/tag33.xml"/><Relationship Id="rId48" Type="http://schemas.openxmlformats.org/officeDocument/2006/relationships/image" Target="../media/image9.wmf"/><Relationship Id="rId47" Type="http://schemas.openxmlformats.org/officeDocument/2006/relationships/oleObject" Target="../embeddings/oleObject8.bin"/><Relationship Id="rId46" Type="http://schemas.openxmlformats.org/officeDocument/2006/relationships/tags" Target="../tags/tag32.xml"/><Relationship Id="rId45" Type="http://schemas.openxmlformats.org/officeDocument/2006/relationships/image" Target="../media/image8.wmf"/><Relationship Id="rId44" Type="http://schemas.openxmlformats.org/officeDocument/2006/relationships/oleObject" Target="../embeddings/oleObject7.bin"/><Relationship Id="rId43" Type="http://schemas.openxmlformats.org/officeDocument/2006/relationships/tags" Target="../tags/tag31.xml"/><Relationship Id="rId42" Type="http://schemas.openxmlformats.org/officeDocument/2006/relationships/image" Target="../media/image7.wmf"/><Relationship Id="rId41" Type="http://schemas.openxmlformats.org/officeDocument/2006/relationships/oleObject" Target="../embeddings/oleObject6.bin"/><Relationship Id="rId40" Type="http://schemas.openxmlformats.org/officeDocument/2006/relationships/tags" Target="../tags/tag30.xml"/><Relationship Id="rId4" Type="http://schemas.openxmlformats.org/officeDocument/2006/relationships/tags" Target="../tags/tag4.xml"/><Relationship Id="rId39" Type="http://schemas.openxmlformats.org/officeDocument/2006/relationships/image" Target="../media/image6.wmf"/><Relationship Id="rId38" Type="http://schemas.openxmlformats.org/officeDocument/2006/relationships/oleObject" Target="../embeddings/oleObject5.bin"/><Relationship Id="rId37" Type="http://schemas.openxmlformats.org/officeDocument/2006/relationships/tags" Target="../tags/tag29.xml"/><Relationship Id="rId36" Type="http://schemas.openxmlformats.org/officeDocument/2006/relationships/image" Target="../media/image5.wmf"/><Relationship Id="rId35" Type="http://schemas.openxmlformats.org/officeDocument/2006/relationships/oleObject" Target="../embeddings/oleObject4.bin"/><Relationship Id="rId34" Type="http://schemas.openxmlformats.org/officeDocument/2006/relationships/tags" Target="../tags/tag28.xml"/><Relationship Id="rId33" Type="http://schemas.openxmlformats.org/officeDocument/2006/relationships/image" Target="../media/image4.wmf"/><Relationship Id="rId32" Type="http://schemas.openxmlformats.org/officeDocument/2006/relationships/oleObject" Target="../embeddings/oleObject3.bin"/><Relationship Id="rId31" Type="http://schemas.openxmlformats.org/officeDocument/2006/relationships/tags" Target="../tags/tag27.xml"/><Relationship Id="rId30" Type="http://schemas.openxmlformats.org/officeDocument/2006/relationships/tags" Target="../tags/tag26.xml"/><Relationship Id="rId3" Type="http://schemas.openxmlformats.org/officeDocument/2006/relationships/tags" Target="../tags/tag3.xml"/><Relationship Id="rId29" Type="http://schemas.openxmlformats.org/officeDocument/2006/relationships/tags" Target="../tags/tag25.xml"/><Relationship Id="rId28" Type="http://schemas.openxmlformats.org/officeDocument/2006/relationships/tags" Target="../tags/tag24.xml"/><Relationship Id="rId27" Type="http://schemas.openxmlformats.org/officeDocument/2006/relationships/tags" Target="../tags/tag23.xml"/><Relationship Id="rId26" Type="http://schemas.openxmlformats.org/officeDocument/2006/relationships/tags" Target="../tags/tag22.xml"/><Relationship Id="rId25" Type="http://schemas.openxmlformats.org/officeDocument/2006/relationships/tags" Target="../tags/tag2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tags" Target="../tags/tag2.xml"/><Relationship Id="rId19" Type="http://schemas.openxmlformats.org/officeDocument/2006/relationships/image" Target="../media/image3.wmf"/><Relationship Id="rId18" Type="http://schemas.openxmlformats.org/officeDocument/2006/relationships/oleObject" Target="../embeddings/oleObject2.bin"/><Relationship Id="rId17" Type="http://schemas.openxmlformats.org/officeDocument/2006/relationships/tags" Target="../tags/tag15.xml"/><Relationship Id="rId16" Type="http://schemas.openxmlformats.org/officeDocument/2006/relationships/image" Target="../media/image2.wmf"/><Relationship Id="rId15" Type="http://schemas.openxmlformats.org/officeDocument/2006/relationships/oleObject" Target="../embeddings/oleObject1.bin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2" Type="http://schemas.openxmlformats.org/officeDocument/2006/relationships/tags" Target="../tags/tag186.xml"/><Relationship Id="rId1" Type="http://schemas.openxmlformats.org/officeDocument/2006/relationships/tags" Target="../tags/tag18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46.bin"/><Relationship Id="rId3" Type="http://schemas.openxmlformats.org/officeDocument/2006/relationships/tags" Target="../tags/tag189.xml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oleObject" Target="../embeddings/oleObject49.bin"/><Relationship Id="rId7" Type="http://schemas.openxmlformats.org/officeDocument/2006/relationships/tags" Target="../tags/tag192.x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48.wmf"/><Relationship Id="rId32" Type="http://schemas.openxmlformats.org/officeDocument/2006/relationships/vmlDrawing" Target="../drawings/vmlDrawing10.vml"/><Relationship Id="rId31" Type="http://schemas.openxmlformats.org/officeDocument/2006/relationships/slideLayout" Target="../slideLayouts/slideLayout18.xml"/><Relationship Id="rId30" Type="http://schemas.openxmlformats.org/officeDocument/2006/relationships/tags" Target="../tags/tag207.xml"/><Relationship Id="rId3" Type="http://schemas.openxmlformats.org/officeDocument/2006/relationships/oleObject" Target="../embeddings/oleObject47.bin"/><Relationship Id="rId29" Type="http://schemas.openxmlformats.org/officeDocument/2006/relationships/image" Target="../media/image53.wmf"/><Relationship Id="rId28" Type="http://schemas.openxmlformats.org/officeDocument/2006/relationships/oleObject" Target="../embeddings/oleObject52.bin"/><Relationship Id="rId27" Type="http://schemas.openxmlformats.org/officeDocument/2006/relationships/tags" Target="../tags/tag206.xml"/><Relationship Id="rId26" Type="http://schemas.openxmlformats.org/officeDocument/2006/relationships/image" Target="../media/image52.wmf"/><Relationship Id="rId25" Type="http://schemas.openxmlformats.org/officeDocument/2006/relationships/oleObject" Target="../embeddings/oleObject51.bin"/><Relationship Id="rId24" Type="http://schemas.openxmlformats.org/officeDocument/2006/relationships/tags" Target="../tags/tag205.xml"/><Relationship Id="rId23" Type="http://schemas.openxmlformats.org/officeDocument/2006/relationships/tags" Target="../tags/tag204.xml"/><Relationship Id="rId22" Type="http://schemas.openxmlformats.org/officeDocument/2006/relationships/tags" Target="../tags/tag203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91.xml"/><Relationship Id="rId19" Type="http://schemas.openxmlformats.org/officeDocument/2006/relationships/tags" Target="../tags/tag200.xml"/><Relationship Id="rId18" Type="http://schemas.openxmlformats.org/officeDocument/2006/relationships/tags" Target="../tags/tag199.xml"/><Relationship Id="rId17" Type="http://schemas.openxmlformats.org/officeDocument/2006/relationships/image" Target="../media/image51.wmf"/><Relationship Id="rId16" Type="http://schemas.openxmlformats.org/officeDocument/2006/relationships/oleObject" Target="../embeddings/oleObject50.bin"/><Relationship Id="rId15" Type="http://schemas.openxmlformats.org/officeDocument/2006/relationships/tags" Target="../tags/tag198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tags" Target="../tags/tag195.xml"/><Relationship Id="rId11" Type="http://schemas.openxmlformats.org/officeDocument/2006/relationships/tags" Target="../tags/tag194.xml"/><Relationship Id="rId10" Type="http://schemas.openxmlformats.org/officeDocument/2006/relationships/tags" Target="../tags/tag193.xml"/><Relationship Id="rId1" Type="http://schemas.openxmlformats.org/officeDocument/2006/relationships/tags" Target="../tags/tag19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212.xml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4.bin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image" Target="../media/image54.wmf"/><Relationship Id="rId3" Type="http://schemas.openxmlformats.org/officeDocument/2006/relationships/oleObject" Target="../embeddings/oleObject53.bin"/><Relationship Id="rId2" Type="http://schemas.openxmlformats.org/officeDocument/2006/relationships/tags" Target="../tags/tag209.xml"/><Relationship Id="rId19" Type="http://schemas.openxmlformats.org/officeDocument/2006/relationships/vmlDrawing" Target="../drawings/vmlDrawing11.vml"/><Relationship Id="rId18" Type="http://schemas.openxmlformats.org/officeDocument/2006/relationships/slideLayout" Target="../slideLayouts/slideLayout18.xml"/><Relationship Id="rId17" Type="http://schemas.openxmlformats.org/officeDocument/2006/relationships/image" Target="../media/image57.wmf"/><Relationship Id="rId16" Type="http://schemas.openxmlformats.org/officeDocument/2006/relationships/oleObject" Target="../embeddings/oleObject56.bin"/><Relationship Id="rId15" Type="http://schemas.openxmlformats.org/officeDocument/2006/relationships/tags" Target="../tags/tag216.xml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5.bin"/><Relationship Id="rId12" Type="http://schemas.openxmlformats.org/officeDocument/2006/relationships/tags" Target="../tags/tag215.xml"/><Relationship Id="rId11" Type="http://schemas.openxmlformats.org/officeDocument/2006/relationships/tags" Target="../tags/tag214.xml"/><Relationship Id="rId10" Type="http://schemas.openxmlformats.org/officeDocument/2006/relationships/tags" Target="../tags/tag213.xml"/><Relationship Id="rId1" Type="http://schemas.openxmlformats.org/officeDocument/2006/relationships/tags" Target="../tags/tag20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8.bin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7.bin"/><Relationship Id="rId23" Type="http://schemas.openxmlformats.org/officeDocument/2006/relationships/vmlDrawing" Target="../drawings/vmlDrawing12.vml"/><Relationship Id="rId22" Type="http://schemas.openxmlformats.org/officeDocument/2006/relationships/slideLayout" Target="../slideLayouts/slideLayout18.xml"/><Relationship Id="rId21" Type="http://schemas.openxmlformats.org/officeDocument/2006/relationships/tags" Target="../tags/tag225.xml"/><Relationship Id="rId20" Type="http://schemas.openxmlformats.org/officeDocument/2006/relationships/image" Target="../media/image63.wmf"/><Relationship Id="rId2" Type="http://schemas.openxmlformats.org/officeDocument/2006/relationships/tags" Target="../tags/tag218.xml"/><Relationship Id="rId19" Type="http://schemas.openxmlformats.org/officeDocument/2006/relationships/oleObject" Target="../embeddings/oleObject62.bin"/><Relationship Id="rId18" Type="http://schemas.openxmlformats.org/officeDocument/2006/relationships/tags" Target="../tags/tag224.xml"/><Relationship Id="rId17" Type="http://schemas.openxmlformats.org/officeDocument/2006/relationships/image" Target="../media/image62.wmf"/><Relationship Id="rId16" Type="http://schemas.openxmlformats.org/officeDocument/2006/relationships/oleObject" Target="../embeddings/oleObject61.bin"/><Relationship Id="rId15" Type="http://schemas.openxmlformats.org/officeDocument/2006/relationships/tags" Target="../tags/tag223.xml"/><Relationship Id="rId14" Type="http://schemas.openxmlformats.org/officeDocument/2006/relationships/image" Target="../media/image61.wmf"/><Relationship Id="rId13" Type="http://schemas.openxmlformats.org/officeDocument/2006/relationships/oleObject" Target="../embeddings/oleObject60.bin"/><Relationship Id="rId12" Type="http://schemas.openxmlformats.org/officeDocument/2006/relationships/tags" Target="../tags/tag222.xml"/><Relationship Id="rId11" Type="http://schemas.openxmlformats.org/officeDocument/2006/relationships/image" Target="../media/image60.wmf"/><Relationship Id="rId10" Type="http://schemas.openxmlformats.org/officeDocument/2006/relationships/oleObject" Target="../embeddings/oleObject59.bin"/><Relationship Id="rId1" Type="http://schemas.openxmlformats.org/officeDocument/2006/relationships/tags" Target="../tags/tag21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227.xml"/><Relationship Id="rId2" Type="http://schemas.openxmlformats.org/officeDocument/2006/relationships/image" Target="../media/image64.png"/><Relationship Id="rId1" Type="http://schemas.openxmlformats.org/officeDocument/2006/relationships/tags" Target="../tags/tag22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image" Target="../media/image66.wmf"/><Relationship Id="rId7" Type="http://schemas.openxmlformats.org/officeDocument/2006/relationships/oleObject" Target="../embeddings/oleObject64.bin"/><Relationship Id="rId6" Type="http://schemas.openxmlformats.org/officeDocument/2006/relationships/tags" Target="../tags/tag231.xml"/><Relationship Id="rId5" Type="http://schemas.openxmlformats.org/officeDocument/2006/relationships/tags" Target="../tags/tag230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2" Type="http://schemas.openxmlformats.org/officeDocument/2006/relationships/tags" Target="../tags/tag229.xml"/><Relationship Id="rId15" Type="http://schemas.openxmlformats.org/officeDocument/2006/relationships/vmlDrawing" Target="../drawings/vmlDrawing13.v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234.xml"/><Relationship Id="rId12" Type="http://schemas.openxmlformats.org/officeDocument/2006/relationships/image" Target="../media/image67.wmf"/><Relationship Id="rId11" Type="http://schemas.openxmlformats.org/officeDocument/2006/relationships/oleObject" Target="../embeddings/oleObject65.bin"/><Relationship Id="rId10" Type="http://schemas.openxmlformats.org/officeDocument/2006/relationships/tags" Target="../tags/tag233.xml"/><Relationship Id="rId1" Type="http://schemas.openxmlformats.org/officeDocument/2006/relationships/tags" Target="../tags/tag22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39.xml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7.bin"/><Relationship Id="rId6" Type="http://schemas.openxmlformats.org/officeDocument/2006/relationships/tags" Target="../tags/tag238.xml"/><Relationship Id="rId5" Type="http://schemas.openxmlformats.org/officeDocument/2006/relationships/tags" Target="../tags/tag237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66.bin"/><Relationship Id="rId29" Type="http://schemas.openxmlformats.org/officeDocument/2006/relationships/vmlDrawing" Target="../drawings/vmlDrawing14.vml"/><Relationship Id="rId28" Type="http://schemas.openxmlformats.org/officeDocument/2006/relationships/slideLayout" Target="../slideLayouts/slideLayout18.xml"/><Relationship Id="rId27" Type="http://schemas.openxmlformats.org/officeDocument/2006/relationships/image" Target="../media/image72.wmf"/><Relationship Id="rId26" Type="http://schemas.openxmlformats.org/officeDocument/2006/relationships/oleObject" Target="../embeddings/oleObject70.bin"/><Relationship Id="rId25" Type="http://schemas.openxmlformats.org/officeDocument/2006/relationships/tags" Target="../tags/tag251.xml"/><Relationship Id="rId24" Type="http://schemas.openxmlformats.org/officeDocument/2006/relationships/image" Target="../media/image71.wmf"/><Relationship Id="rId23" Type="http://schemas.openxmlformats.org/officeDocument/2006/relationships/oleObject" Target="../embeddings/oleObject69.bin"/><Relationship Id="rId22" Type="http://schemas.openxmlformats.org/officeDocument/2006/relationships/tags" Target="../tags/tag250.xml"/><Relationship Id="rId21" Type="http://schemas.openxmlformats.org/officeDocument/2006/relationships/tags" Target="../tags/tag249.xml"/><Relationship Id="rId20" Type="http://schemas.openxmlformats.org/officeDocument/2006/relationships/tags" Target="../tags/tag248.xml"/><Relationship Id="rId2" Type="http://schemas.openxmlformats.org/officeDocument/2006/relationships/tags" Target="../tags/tag236.xml"/><Relationship Id="rId19" Type="http://schemas.openxmlformats.org/officeDocument/2006/relationships/tags" Target="../tags/tag247.xml"/><Relationship Id="rId18" Type="http://schemas.openxmlformats.org/officeDocument/2006/relationships/tags" Target="../tags/tag246.xml"/><Relationship Id="rId17" Type="http://schemas.openxmlformats.org/officeDocument/2006/relationships/tags" Target="../tags/tag245.xml"/><Relationship Id="rId16" Type="http://schemas.openxmlformats.org/officeDocument/2006/relationships/tags" Target="../tags/tag244.xml"/><Relationship Id="rId15" Type="http://schemas.openxmlformats.org/officeDocument/2006/relationships/tags" Target="../tags/tag243.xml"/><Relationship Id="rId14" Type="http://schemas.openxmlformats.org/officeDocument/2006/relationships/tags" Target="../tags/tag242.xml"/><Relationship Id="rId13" Type="http://schemas.openxmlformats.org/officeDocument/2006/relationships/tags" Target="../tags/tag241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68.bin"/><Relationship Id="rId10" Type="http://schemas.openxmlformats.org/officeDocument/2006/relationships/tags" Target="../tags/tag240.xml"/><Relationship Id="rId1" Type="http://schemas.openxmlformats.org/officeDocument/2006/relationships/tags" Target="../tags/tag235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72.bin"/><Relationship Id="rId7" Type="http://schemas.openxmlformats.org/officeDocument/2006/relationships/image" Target="../media/image73.wmf"/><Relationship Id="rId6" Type="http://schemas.openxmlformats.org/officeDocument/2006/relationships/oleObject" Target="../embeddings/oleObject71.bin"/><Relationship Id="rId5" Type="http://schemas.openxmlformats.org/officeDocument/2006/relationships/tags" Target="../tags/tag256.xml"/><Relationship Id="rId4" Type="http://schemas.openxmlformats.org/officeDocument/2006/relationships/tags" Target="../tags/tag255.xml"/><Relationship Id="rId3" Type="http://schemas.openxmlformats.org/officeDocument/2006/relationships/tags" Target="../tags/tag254.xml"/><Relationship Id="rId2" Type="http://schemas.openxmlformats.org/officeDocument/2006/relationships/tags" Target="../tags/tag253.xml"/><Relationship Id="rId13" Type="http://schemas.openxmlformats.org/officeDocument/2006/relationships/vmlDrawing" Target="../drawings/vmlDrawing15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75.wmf"/><Relationship Id="rId10" Type="http://schemas.openxmlformats.org/officeDocument/2006/relationships/oleObject" Target="../embeddings/oleObject73.bin"/><Relationship Id="rId1" Type="http://schemas.openxmlformats.org/officeDocument/2006/relationships/tags" Target="../tags/tag25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7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image" Target="../media/image12.wmf"/><Relationship Id="rId39" Type="http://schemas.openxmlformats.org/officeDocument/2006/relationships/vmlDrawing" Target="../drawings/vmlDrawing2.vml"/><Relationship Id="rId38" Type="http://schemas.openxmlformats.org/officeDocument/2006/relationships/slideLayout" Target="../slideLayouts/slideLayout18.xml"/><Relationship Id="rId37" Type="http://schemas.openxmlformats.org/officeDocument/2006/relationships/image" Target="../media/image23.wmf"/><Relationship Id="rId36" Type="http://schemas.openxmlformats.org/officeDocument/2006/relationships/oleObject" Target="../embeddings/oleObject22.bin"/><Relationship Id="rId35" Type="http://schemas.openxmlformats.org/officeDocument/2006/relationships/image" Target="../media/image22.wmf"/><Relationship Id="rId34" Type="http://schemas.openxmlformats.org/officeDocument/2006/relationships/oleObject" Target="../embeddings/oleObject21.bin"/><Relationship Id="rId33" Type="http://schemas.openxmlformats.org/officeDocument/2006/relationships/image" Target="../media/image21.wmf"/><Relationship Id="rId32" Type="http://schemas.openxmlformats.org/officeDocument/2006/relationships/oleObject" Target="../embeddings/oleObject20.bin"/><Relationship Id="rId31" Type="http://schemas.openxmlformats.org/officeDocument/2006/relationships/image" Target="../media/image20.wmf"/><Relationship Id="rId30" Type="http://schemas.openxmlformats.org/officeDocument/2006/relationships/oleObject" Target="../embeddings/oleObject19.bin"/><Relationship Id="rId3" Type="http://schemas.openxmlformats.org/officeDocument/2006/relationships/oleObject" Target="../embeddings/oleObject11.bin"/><Relationship Id="rId29" Type="http://schemas.openxmlformats.org/officeDocument/2006/relationships/image" Target="../media/image19.wmf"/><Relationship Id="rId28" Type="http://schemas.openxmlformats.org/officeDocument/2006/relationships/oleObject" Target="../embeddings/oleObject18.bin"/><Relationship Id="rId27" Type="http://schemas.openxmlformats.org/officeDocument/2006/relationships/image" Target="../media/image18.wmf"/><Relationship Id="rId26" Type="http://schemas.openxmlformats.org/officeDocument/2006/relationships/oleObject" Target="../embeddings/oleObject17.bin"/><Relationship Id="rId25" Type="http://schemas.openxmlformats.org/officeDocument/2006/relationships/image" Target="../media/image17.wmf"/><Relationship Id="rId24" Type="http://schemas.openxmlformats.org/officeDocument/2006/relationships/oleObject" Target="../embeddings/oleObject16.bin"/><Relationship Id="rId23" Type="http://schemas.openxmlformats.org/officeDocument/2006/relationships/tags" Target="../tags/tag60.xml"/><Relationship Id="rId22" Type="http://schemas.openxmlformats.org/officeDocument/2006/relationships/image" Target="../media/image16.wmf"/><Relationship Id="rId21" Type="http://schemas.openxmlformats.org/officeDocument/2006/relationships/oleObject" Target="../embeddings/oleObject15.bin"/><Relationship Id="rId20" Type="http://schemas.openxmlformats.org/officeDocument/2006/relationships/tags" Target="../tags/tag59.xml"/><Relationship Id="rId2" Type="http://schemas.openxmlformats.org/officeDocument/2006/relationships/tags" Target="../tags/tag49.xml"/><Relationship Id="rId19" Type="http://schemas.openxmlformats.org/officeDocument/2006/relationships/image" Target="../media/image15.wmf"/><Relationship Id="rId18" Type="http://schemas.openxmlformats.org/officeDocument/2006/relationships/oleObject" Target="../embeddings/oleObject14.bin"/><Relationship Id="rId17" Type="http://schemas.openxmlformats.org/officeDocument/2006/relationships/tags" Target="../tags/tag58.xml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3.bin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10" Type="http://schemas.openxmlformats.org/officeDocument/2006/relationships/tags" Target="../tags/tag55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24.wmf"/><Relationship Id="rId32" Type="http://schemas.openxmlformats.org/officeDocument/2006/relationships/vmlDrawing" Target="../drawings/vmlDrawing3.vml"/><Relationship Id="rId31" Type="http://schemas.openxmlformats.org/officeDocument/2006/relationships/slideLayout" Target="../slideLayouts/slideLayout18.xml"/><Relationship Id="rId30" Type="http://schemas.openxmlformats.org/officeDocument/2006/relationships/tags" Target="../tags/tag80.xml"/><Relationship Id="rId3" Type="http://schemas.openxmlformats.org/officeDocument/2006/relationships/oleObject" Target="../embeddings/oleObject23.bin"/><Relationship Id="rId29" Type="http://schemas.openxmlformats.org/officeDocument/2006/relationships/tags" Target="../tags/tag79.xml"/><Relationship Id="rId28" Type="http://schemas.openxmlformats.org/officeDocument/2006/relationships/tags" Target="../tags/tag78.xml"/><Relationship Id="rId27" Type="http://schemas.openxmlformats.org/officeDocument/2006/relationships/tags" Target="../tags/tag77.xml"/><Relationship Id="rId26" Type="http://schemas.openxmlformats.org/officeDocument/2006/relationships/image" Target="../media/image28.wmf"/><Relationship Id="rId25" Type="http://schemas.openxmlformats.org/officeDocument/2006/relationships/oleObject" Target="../embeddings/oleObject27.bin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image" Target="../media/image27.wmf"/><Relationship Id="rId20" Type="http://schemas.openxmlformats.org/officeDocument/2006/relationships/oleObject" Target="../embeddings/oleObject26.bin"/><Relationship Id="rId2" Type="http://schemas.openxmlformats.org/officeDocument/2006/relationships/tags" Target="../tags/tag62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25.bin"/><Relationship Id="rId14" Type="http://schemas.openxmlformats.org/officeDocument/2006/relationships/tags" Target="../tags/tag70.xml"/><Relationship Id="rId13" Type="http://schemas.openxmlformats.org/officeDocument/2006/relationships/image" Target="../media/image25.wmf"/><Relationship Id="rId12" Type="http://schemas.openxmlformats.org/officeDocument/2006/relationships/oleObject" Target="../embeddings/oleObject24.bin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tags" Target="../tags/tag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oleObject" Target="../embeddings/oleObject29.bin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5" Type="http://schemas.openxmlformats.org/officeDocument/2006/relationships/vmlDrawing" Target="../drawings/vmlDrawing4.vml"/><Relationship Id="rId34" Type="http://schemas.openxmlformats.org/officeDocument/2006/relationships/slideLayout" Target="../slideLayouts/slideLayout18.xml"/><Relationship Id="rId33" Type="http://schemas.openxmlformats.org/officeDocument/2006/relationships/image" Target="../media/image35.wmf"/><Relationship Id="rId32" Type="http://schemas.openxmlformats.org/officeDocument/2006/relationships/oleObject" Target="../embeddings/oleObject34.bin"/><Relationship Id="rId31" Type="http://schemas.openxmlformats.org/officeDocument/2006/relationships/tags" Target="../tags/tag99.xml"/><Relationship Id="rId30" Type="http://schemas.openxmlformats.org/officeDocument/2006/relationships/tags" Target="../tags/tag98.xml"/><Relationship Id="rId3" Type="http://schemas.openxmlformats.org/officeDocument/2006/relationships/tags" Target="../tags/tag81.xml"/><Relationship Id="rId29" Type="http://schemas.openxmlformats.org/officeDocument/2006/relationships/tags" Target="../tags/tag97.xml"/><Relationship Id="rId28" Type="http://schemas.openxmlformats.org/officeDocument/2006/relationships/image" Target="../media/image34.wmf"/><Relationship Id="rId27" Type="http://schemas.openxmlformats.org/officeDocument/2006/relationships/oleObject" Target="../embeddings/oleObject33.bin"/><Relationship Id="rId26" Type="http://schemas.openxmlformats.org/officeDocument/2006/relationships/tags" Target="../tags/tag96.xml"/><Relationship Id="rId25" Type="http://schemas.openxmlformats.org/officeDocument/2006/relationships/image" Target="../media/image33.wmf"/><Relationship Id="rId24" Type="http://schemas.openxmlformats.org/officeDocument/2006/relationships/oleObject" Target="../embeddings/oleObject32.bin"/><Relationship Id="rId23" Type="http://schemas.openxmlformats.org/officeDocument/2006/relationships/tags" Target="../tags/tag95.xml"/><Relationship Id="rId22" Type="http://schemas.openxmlformats.org/officeDocument/2006/relationships/tags" Target="../tags/tag94.xml"/><Relationship Id="rId21" Type="http://schemas.openxmlformats.org/officeDocument/2006/relationships/tags" Target="../tags/tag93.xml"/><Relationship Id="rId20" Type="http://schemas.openxmlformats.org/officeDocument/2006/relationships/image" Target="../media/image32.wmf"/><Relationship Id="rId2" Type="http://schemas.openxmlformats.org/officeDocument/2006/relationships/image" Target="../media/image29.wmf"/><Relationship Id="rId19" Type="http://schemas.openxmlformats.org/officeDocument/2006/relationships/oleObject" Target="../embeddings/oleObject31.bin"/><Relationship Id="rId18" Type="http://schemas.openxmlformats.org/officeDocument/2006/relationships/tags" Target="../tags/tag92.xml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image" Target="../media/image31.wmf"/><Relationship Id="rId14" Type="http://schemas.openxmlformats.org/officeDocument/2006/relationships/oleObject" Target="../embeddings/oleObject30.bin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oleObject" Target="../embeddings/oleObject36.bin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18.xml"/><Relationship Id="rId2" Type="http://schemas.openxmlformats.org/officeDocument/2006/relationships/tags" Target="../tags/tag101.xml"/><Relationship Id="rId19" Type="http://schemas.openxmlformats.org/officeDocument/2006/relationships/image" Target="../media/image39.wmf"/><Relationship Id="rId18" Type="http://schemas.openxmlformats.org/officeDocument/2006/relationships/oleObject" Target="../embeddings/oleObject38.bin"/><Relationship Id="rId17" Type="http://schemas.openxmlformats.org/officeDocument/2006/relationships/tags" Target="../tags/tag110.xml"/><Relationship Id="rId16" Type="http://schemas.openxmlformats.org/officeDocument/2006/relationships/tags" Target="../tags/tag109.xml"/><Relationship Id="rId15" Type="http://schemas.openxmlformats.org/officeDocument/2006/relationships/tags" Target="../tags/tag108.xml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2" Type="http://schemas.openxmlformats.org/officeDocument/2006/relationships/tags" Target="../tags/tag107.xml"/><Relationship Id="rId11" Type="http://schemas.openxmlformats.org/officeDocument/2006/relationships/tags" Target="../tags/tag106.xml"/><Relationship Id="rId10" Type="http://schemas.openxmlformats.org/officeDocument/2006/relationships/tags" Target="../tags/tag105.xml"/><Relationship Id="rId1" Type="http://schemas.openxmlformats.org/officeDocument/2006/relationships/tags" Target="../tags/tag10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9.bin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18.xml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41.bin"/><Relationship Id="rId14" Type="http://schemas.openxmlformats.org/officeDocument/2006/relationships/tags" Target="../tags/tag120.xml"/><Relationship Id="rId13" Type="http://schemas.openxmlformats.org/officeDocument/2006/relationships/tags" Target="../tags/tag119.xml"/><Relationship Id="rId12" Type="http://schemas.openxmlformats.org/officeDocument/2006/relationships/tags" Target="../tags/tag118.xml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40.bin"/><Relationship Id="rId1" Type="http://schemas.openxmlformats.org/officeDocument/2006/relationships/tags" Target="../tags/tag111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8" Type="http://schemas.openxmlformats.org/officeDocument/2006/relationships/vmlDrawing" Target="../drawings/vmlDrawing7.vml"/><Relationship Id="rId67" Type="http://schemas.openxmlformats.org/officeDocument/2006/relationships/slideLayout" Target="../slideLayouts/slideLayout18.xml"/><Relationship Id="rId66" Type="http://schemas.openxmlformats.org/officeDocument/2006/relationships/tags" Target="../tags/tag184.xml"/><Relationship Id="rId65" Type="http://schemas.openxmlformats.org/officeDocument/2006/relationships/tags" Target="../tags/tag183.xml"/><Relationship Id="rId64" Type="http://schemas.openxmlformats.org/officeDocument/2006/relationships/tags" Target="../tags/tag182.xml"/><Relationship Id="rId63" Type="http://schemas.openxmlformats.org/officeDocument/2006/relationships/tags" Target="../tags/tag181.xml"/><Relationship Id="rId62" Type="http://schemas.openxmlformats.org/officeDocument/2006/relationships/tags" Target="../tags/tag180.xml"/><Relationship Id="rId61" Type="http://schemas.openxmlformats.org/officeDocument/2006/relationships/tags" Target="../tags/tag179.xml"/><Relationship Id="rId60" Type="http://schemas.openxmlformats.org/officeDocument/2006/relationships/tags" Target="../tags/tag178.xml"/><Relationship Id="rId6" Type="http://schemas.openxmlformats.org/officeDocument/2006/relationships/tags" Target="../tags/tag130.xml"/><Relationship Id="rId59" Type="http://schemas.openxmlformats.org/officeDocument/2006/relationships/tags" Target="../tags/tag177.xml"/><Relationship Id="rId58" Type="http://schemas.openxmlformats.org/officeDocument/2006/relationships/tags" Target="../tags/tag176.xml"/><Relationship Id="rId57" Type="http://schemas.openxmlformats.org/officeDocument/2006/relationships/tags" Target="../tags/tag175.xml"/><Relationship Id="rId56" Type="http://schemas.openxmlformats.org/officeDocument/2006/relationships/tags" Target="../tags/tag174.xml"/><Relationship Id="rId55" Type="http://schemas.openxmlformats.org/officeDocument/2006/relationships/tags" Target="../tags/tag173.xml"/><Relationship Id="rId54" Type="http://schemas.openxmlformats.org/officeDocument/2006/relationships/image" Target="../media/image45.wmf"/><Relationship Id="rId53" Type="http://schemas.openxmlformats.org/officeDocument/2006/relationships/oleObject" Target="../embeddings/oleObject44.bin"/><Relationship Id="rId52" Type="http://schemas.openxmlformats.org/officeDocument/2006/relationships/tags" Target="../tags/tag172.xml"/><Relationship Id="rId51" Type="http://schemas.openxmlformats.org/officeDocument/2006/relationships/image" Target="../media/image44.wmf"/><Relationship Id="rId50" Type="http://schemas.openxmlformats.org/officeDocument/2006/relationships/oleObject" Target="../embeddings/oleObject43.bin"/><Relationship Id="rId5" Type="http://schemas.openxmlformats.org/officeDocument/2006/relationships/tags" Target="../tags/tag129.xml"/><Relationship Id="rId49" Type="http://schemas.openxmlformats.org/officeDocument/2006/relationships/tags" Target="../tags/tag171.xml"/><Relationship Id="rId48" Type="http://schemas.openxmlformats.org/officeDocument/2006/relationships/tags" Target="../tags/tag170.xml"/><Relationship Id="rId47" Type="http://schemas.openxmlformats.org/officeDocument/2006/relationships/tags" Target="../tags/tag169.xml"/><Relationship Id="rId46" Type="http://schemas.openxmlformats.org/officeDocument/2006/relationships/tags" Target="../tags/tag168.xml"/><Relationship Id="rId45" Type="http://schemas.openxmlformats.org/officeDocument/2006/relationships/tags" Target="../tags/tag167.xml"/><Relationship Id="rId44" Type="http://schemas.openxmlformats.org/officeDocument/2006/relationships/tags" Target="../tags/tag166.xml"/><Relationship Id="rId43" Type="http://schemas.openxmlformats.org/officeDocument/2006/relationships/tags" Target="../tags/tag165.xml"/><Relationship Id="rId42" Type="http://schemas.openxmlformats.org/officeDocument/2006/relationships/tags" Target="../tags/tag164.xml"/><Relationship Id="rId41" Type="http://schemas.openxmlformats.org/officeDocument/2006/relationships/tags" Target="../tags/tag163.xml"/><Relationship Id="rId40" Type="http://schemas.openxmlformats.org/officeDocument/2006/relationships/tags" Target="../tags/tag162.xml"/><Relationship Id="rId4" Type="http://schemas.openxmlformats.org/officeDocument/2006/relationships/tags" Target="../tags/tag128.xml"/><Relationship Id="rId39" Type="http://schemas.openxmlformats.org/officeDocument/2006/relationships/tags" Target="../tags/tag161.xml"/><Relationship Id="rId38" Type="http://schemas.openxmlformats.org/officeDocument/2006/relationships/tags" Target="../tags/tag160.xml"/><Relationship Id="rId37" Type="http://schemas.openxmlformats.org/officeDocument/2006/relationships/tags" Target="../tags/tag159.xml"/><Relationship Id="rId36" Type="http://schemas.openxmlformats.org/officeDocument/2006/relationships/tags" Target="../tags/tag158.xml"/><Relationship Id="rId35" Type="http://schemas.openxmlformats.org/officeDocument/2006/relationships/tags" Target="../tags/tag157.xml"/><Relationship Id="rId34" Type="http://schemas.openxmlformats.org/officeDocument/2006/relationships/tags" Target="../tags/tag156.xml"/><Relationship Id="rId33" Type="http://schemas.openxmlformats.org/officeDocument/2006/relationships/tags" Target="../tags/tag155.xml"/><Relationship Id="rId32" Type="http://schemas.openxmlformats.org/officeDocument/2006/relationships/tags" Target="../tags/tag154.xml"/><Relationship Id="rId31" Type="http://schemas.openxmlformats.org/officeDocument/2006/relationships/tags" Target="../tags/tag153.xml"/><Relationship Id="rId30" Type="http://schemas.openxmlformats.org/officeDocument/2006/relationships/tags" Target="../tags/tag152.xml"/><Relationship Id="rId3" Type="http://schemas.openxmlformats.org/officeDocument/2006/relationships/tags" Target="../tags/tag127.xml"/><Relationship Id="rId29" Type="http://schemas.openxmlformats.org/officeDocument/2006/relationships/image" Target="../media/image43.wmf"/><Relationship Id="rId28" Type="http://schemas.openxmlformats.org/officeDocument/2006/relationships/oleObject" Target="../embeddings/oleObject42.bin"/><Relationship Id="rId27" Type="http://schemas.openxmlformats.org/officeDocument/2006/relationships/tags" Target="../tags/tag151.xml"/><Relationship Id="rId26" Type="http://schemas.openxmlformats.org/officeDocument/2006/relationships/tags" Target="../tags/tag150.xml"/><Relationship Id="rId25" Type="http://schemas.openxmlformats.org/officeDocument/2006/relationships/tags" Target="../tags/tag149.xml"/><Relationship Id="rId24" Type="http://schemas.openxmlformats.org/officeDocument/2006/relationships/tags" Target="../tags/tag148.xml"/><Relationship Id="rId23" Type="http://schemas.openxmlformats.org/officeDocument/2006/relationships/tags" Target="../tags/tag147.xml"/><Relationship Id="rId22" Type="http://schemas.openxmlformats.org/officeDocument/2006/relationships/tags" Target="../tags/tag146.xml"/><Relationship Id="rId21" Type="http://schemas.openxmlformats.org/officeDocument/2006/relationships/tags" Target="../tags/tag145.xml"/><Relationship Id="rId20" Type="http://schemas.openxmlformats.org/officeDocument/2006/relationships/tags" Target="../tags/tag144.xml"/><Relationship Id="rId2" Type="http://schemas.openxmlformats.org/officeDocument/2006/relationships/tags" Target="../tags/tag126.xml"/><Relationship Id="rId19" Type="http://schemas.openxmlformats.org/officeDocument/2006/relationships/tags" Target="../tags/tag143.xml"/><Relationship Id="rId18" Type="http://schemas.openxmlformats.org/officeDocument/2006/relationships/tags" Target="../tags/tag142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tags" Target="../tags/tag1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5" name="Line 27"/>
          <p:cNvSpPr/>
          <p:nvPr>
            <p:custDataLst>
              <p:tags r:id="rId1"/>
            </p:custDataLst>
          </p:nvPr>
        </p:nvSpPr>
        <p:spPr>
          <a:xfrm>
            <a:off x="1258888" y="6092825"/>
            <a:ext cx="19431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6" name="Line 28"/>
          <p:cNvSpPr/>
          <p:nvPr>
            <p:custDataLst>
              <p:tags r:id="rId2"/>
            </p:custDataLst>
          </p:nvPr>
        </p:nvSpPr>
        <p:spPr>
          <a:xfrm>
            <a:off x="1258888" y="522763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7" name="Line 29"/>
          <p:cNvSpPr/>
          <p:nvPr>
            <p:custDataLst>
              <p:tags r:id="rId3"/>
            </p:custDataLst>
          </p:nvPr>
        </p:nvSpPr>
        <p:spPr>
          <a:xfrm>
            <a:off x="1258888" y="436403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8" name="Line 30"/>
          <p:cNvSpPr/>
          <p:nvPr>
            <p:custDataLst>
              <p:tags r:id="rId4"/>
            </p:custDataLst>
          </p:nvPr>
        </p:nvSpPr>
        <p:spPr>
          <a:xfrm>
            <a:off x="1258888" y="3413125"/>
            <a:ext cx="19431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9" name="Line 31"/>
          <p:cNvSpPr/>
          <p:nvPr>
            <p:custDataLst>
              <p:tags r:id="rId5"/>
            </p:custDataLst>
          </p:nvPr>
        </p:nvSpPr>
        <p:spPr>
          <a:xfrm>
            <a:off x="1258888" y="1700213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80" name="Line 32"/>
          <p:cNvSpPr/>
          <p:nvPr>
            <p:custDataLst>
              <p:tags r:id="rId6"/>
            </p:custDataLst>
          </p:nvPr>
        </p:nvSpPr>
        <p:spPr>
          <a:xfrm>
            <a:off x="1258888" y="2636838"/>
            <a:ext cx="19431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2" name="Text Box 4"/>
          <p:cNvSpPr txBox="1"/>
          <p:nvPr>
            <p:custDataLst>
              <p:tags r:id="rId7"/>
            </p:custDataLst>
          </p:nvPr>
        </p:nvSpPr>
        <p:spPr>
          <a:xfrm>
            <a:off x="0" y="0"/>
            <a:ext cx="1081088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第一章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2053" name="Text Box 5"/>
          <p:cNvSpPr txBox="1"/>
          <p:nvPr>
            <p:custDataLst>
              <p:tags r:id="rId8"/>
            </p:custDataLst>
          </p:nvPr>
        </p:nvSpPr>
        <p:spPr>
          <a:xfrm>
            <a:off x="76200" y="546100"/>
            <a:ext cx="781050" cy="3762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事  件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54" name="Line 6"/>
          <p:cNvSpPr/>
          <p:nvPr>
            <p:custDataLst>
              <p:tags r:id="rId9"/>
            </p:custDataLst>
          </p:nvPr>
        </p:nvSpPr>
        <p:spPr>
          <a:xfrm flipV="1">
            <a:off x="863600" y="765175"/>
            <a:ext cx="10795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Line 7"/>
          <p:cNvSpPr/>
          <p:nvPr>
            <p:custDataLst>
              <p:tags r:id="rId10"/>
            </p:custDataLst>
          </p:nvPr>
        </p:nvSpPr>
        <p:spPr>
          <a:xfrm>
            <a:off x="971550" y="387350"/>
            <a:ext cx="0" cy="8096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7" name="Line 9"/>
          <p:cNvSpPr/>
          <p:nvPr>
            <p:custDataLst>
              <p:tags r:id="rId11"/>
            </p:custDataLst>
          </p:nvPr>
        </p:nvSpPr>
        <p:spPr>
          <a:xfrm flipV="1">
            <a:off x="971550" y="395288"/>
            <a:ext cx="57626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9" name="Text Box 11"/>
          <p:cNvSpPr txBox="1"/>
          <p:nvPr>
            <p:custDataLst>
              <p:tags r:id="rId12"/>
            </p:custDataLst>
          </p:nvPr>
        </p:nvSpPr>
        <p:spPr>
          <a:xfrm>
            <a:off x="977900" y="4445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关系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60" name="Text Box 12"/>
          <p:cNvSpPr txBox="1"/>
          <p:nvPr>
            <p:custDataLst>
              <p:tags r:id="rId13"/>
            </p:custDataLst>
          </p:nvPr>
        </p:nvSpPr>
        <p:spPr>
          <a:xfrm>
            <a:off x="971550" y="819150"/>
            <a:ext cx="641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运算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aphicFrame>
        <p:nvGraphicFramePr>
          <p:cNvPr id="2061" name="Object 13"/>
          <p:cNvGraphicFramePr/>
          <p:nvPr>
            <p:custDataLst>
              <p:tags r:id="rId14"/>
            </p:custDataLst>
          </p:nvPr>
        </p:nvGraphicFramePr>
        <p:xfrm>
          <a:off x="1547813" y="171450"/>
          <a:ext cx="75072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5" imgW="3806825" imgH="254000" progId="Equation.DSMT4">
                  <p:embed/>
                </p:oleObj>
              </mc:Choice>
              <mc:Fallback>
                <p:oleObj name="" r:id="rId15" imgW="3806825" imgH="2540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47813" y="171450"/>
                        <a:ext cx="7507287" cy="4492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2" name="Object 14"/>
          <p:cNvGraphicFramePr/>
          <p:nvPr>
            <p:custDataLst>
              <p:tags r:id="rId17"/>
            </p:custDataLst>
          </p:nvPr>
        </p:nvGraphicFramePr>
        <p:xfrm>
          <a:off x="1595438" y="906463"/>
          <a:ext cx="367188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8" imgW="1993900" imgH="228600" progId="Equation.DSMT4">
                  <p:embed/>
                </p:oleObj>
              </mc:Choice>
              <mc:Fallback>
                <p:oleObj name="" r:id="rId18" imgW="19939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95438" y="906463"/>
                        <a:ext cx="3671887" cy="37941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Text Box 15"/>
          <p:cNvSpPr txBox="1"/>
          <p:nvPr>
            <p:custDataLst>
              <p:tags r:id="rId20"/>
            </p:custDataLst>
          </p:nvPr>
        </p:nvSpPr>
        <p:spPr>
          <a:xfrm>
            <a:off x="5427663" y="747713"/>
            <a:ext cx="202247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文氏图</a:t>
            </a:r>
            <a:r>
              <a:rPr lang="en-US" altLang="zh-CN" b="1" dirty="0">
                <a:solidFill>
                  <a:schemeClr val="accent2"/>
                </a:solidFill>
                <a:latin typeface="Arial" panose="020B0604020202020204" pitchFamily="34" charset="0"/>
              </a:rPr>
              <a:t>---</a:t>
            </a:r>
            <a:r>
              <a:rPr lang="zh-CN" altLang="en-US" b="1" dirty="0">
                <a:solidFill>
                  <a:schemeClr val="accent2"/>
                </a:solidFill>
                <a:latin typeface="Arial" panose="020B0604020202020204" pitchFamily="34" charset="0"/>
              </a:rPr>
              <a:t>辅助解题</a:t>
            </a:r>
            <a:endParaRPr lang="zh-CN" altLang="en-US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064" name="Text Box 16"/>
          <p:cNvSpPr txBox="1"/>
          <p:nvPr>
            <p:custDataLst>
              <p:tags r:id="rId21"/>
            </p:custDataLst>
          </p:nvPr>
        </p:nvSpPr>
        <p:spPr>
          <a:xfrm>
            <a:off x="150813" y="3386138"/>
            <a:ext cx="717550" cy="3762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pPr algn="ctr"/>
            <a:r>
              <a:rPr lang="zh-CN" altLang="en-US" b="1" dirty="0">
                <a:latin typeface="Arial" panose="020B0604020202020204" pitchFamily="34" charset="0"/>
              </a:rPr>
              <a:t>概 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6" name="Text Box 18"/>
          <p:cNvSpPr txBox="1"/>
          <p:nvPr>
            <p:custDataLst>
              <p:tags r:id="rId22"/>
            </p:custDataLst>
          </p:nvPr>
        </p:nvSpPr>
        <p:spPr>
          <a:xfrm>
            <a:off x="1476375" y="2420938"/>
            <a:ext cx="1108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加法公式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67" name="Text Box 19"/>
          <p:cNvSpPr txBox="1"/>
          <p:nvPr>
            <p:custDataLst>
              <p:tags r:id="rId23"/>
            </p:custDataLst>
          </p:nvPr>
        </p:nvSpPr>
        <p:spPr>
          <a:xfrm>
            <a:off x="1447800" y="3197225"/>
            <a:ext cx="110807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减法公式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8" name="Text Box 20"/>
          <p:cNvSpPr txBox="1"/>
          <p:nvPr>
            <p:custDataLst>
              <p:tags r:id="rId24"/>
            </p:custDataLst>
          </p:nvPr>
        </p:nvSpPr>
        <p:spPr>
          <a:xfrm>
            <a:off x="1447800" y="4148138"/>
            <a:ext cx="1108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条件概率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69" name="Text Box 21"/>
          <p:cNvSpPr txBox="1"/>
          <p:nvPr>
            <p:custDataLst>
              <p:tags r:id="rId25"/>
            </p:custDataLst>
          </p:nvPr>
        </p:nvSpPr>
        <p:spPr>
          <a:xfrm>
            <a:off x="1435100" y="5068888"/>
            <a:ext cx="13366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全概率公式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2071" name="Line 23"/>
          <p:cNvSpPr/>
          <p:nvPr>
            <p:custDataLst>
              <p:tags r:id="rId26"/>
            </p:custDataLst>
          </p:nvPr>
        </p:nvSpPr>
        <p:spPr>
          <a:xfrm flipV="1">
            <a:off x="8388350" y="531813"/>
            <a:ext cx="311150" cy="3762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72" name="Text Box 24"/>
          <p:cNvSpPr txBox="1"/>
          <p:nvPr>
            <p:custDataLst>
              <p:tags r:id="rId27"/>
            </p:custDataLst>
          </p:nvPr>
        </p:nvSpPr>
        <p:spPr>
          <a:xfrm>
            <a:off x="7659688" y="908050"/>
            <a:ext cx="1336675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伯努利试验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73" name="Line 25"/>
          <p:cNvSpPr/>
          <p:nvPr>
            <p:custDataLst>
              <p:tags r:id="rId28"/>
            </p:custDataLst>
          </p:nvPr>
        </p:nvSpPr>
        <p:spPr>
          <a:xfrm>
            <a:off x="1258888" y="1700213"/>
            <a:ext cx="0" cy="4392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5" name="Text Box 17"/>
          <p:cNvSpPr txBox="1"/>
          <p:nvPr>
            <p:custDataLst>
              <p:tags r:id="rId29"/>
            </p:custDataLst>
          </p:nvPr>
        </p:nvSpPr>
        <p:spPr>
          <a:xfrm>
            <a:off x="1447800" y="1585913"/>
            <a:ext cx="1108075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古典概型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081" name="Line 33"/>
          <p:cNvSpPr/>
          <p:nvPr>
            <p:custDataLst>
              <p:tags r:id="rId30"/>
            </p:custDataLst>
          </p:nvPr>
        </p:nvSpPr>
        <p:spPr>
          <a:xfrm flipV="1">
            <a:off x="863600" y="3573463"/>
            <a:ext cx="395288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82" name="Object 34"/>
          <p:cNvGraphicFramePr/>
          <p:nvPr>
            <p:custDataLst>
              <p:tags r:id="rId31"/>
            </p:custDataLst>
          </p:nvPr>
        </p:nvGraphicFramePr>
        <p:xfrm>
          <a:off x="3284538" y="1420813"/>
          <a:ext cx="13160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2" imgW="685800" imgH="393700" progId="Equation.DSMT4">
                  <p:embed/>
                </p:oleObj>
              </mc:Choice>
              <mc:Fallback>
                <p:oleObj name="" r:id="rId32" imgW="6858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284538" y="1420813"/>
                        <a:ext cx="1316037" cy="6778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3" name="Object 35"/>
          <p:cNvGraphicFramePr/>
          <p:nvPr>
            <p:custDataLst>
              <p:tags r:id="rId34"/>
            </p:custDataLst>
          </p:nvPr>
        </p:nvGraphicFramePr>
        <p:xfrm>
          <a:off x="3267075" y="2205038"/>
          <a:ext cx="435927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5" imgW="2259330" imgH="431800" progId="Equation.DSMT4">
                  <p:embed/>
                </p:oleObj>
              </mc:Choice>
              <mc:Fallback>
                <p:oleObj name="" r:id="rId35" imgW="2259330" imgH="4318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267075" y="2205038"/>
                        <a:ext cx="4359275" cy="7493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4" name="Object 36"/>
          <p:cNvGraphicFramePr/>
          <p:nvPr>
            <p:custDataLst>
              <p:tags r:id="rId37"/>
            </p:custDataLst>
          </p:nvPr>
        </p:nvGraphicFramePr>
        <p:xfrm>
          <a:off x="7670800" y="2276475"/>
          <a:ext cx="14001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38" imgW="888365" imgH="405765" progId="Equation.DSMT4">
                  <p:embed/>
                </p:oleObj>
              </mc:Choice>
              <mc:Fallback>
                <p:oleObj name="" r:id="rId38" imgW="888365" imgH="405765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670800" y="2276475"/>
                        <a:ext cx="1400175" cy="57626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5" name="Object 37"/>
          <p:cNvGraphicFramePr/>
          <p:nvPr>
            <p:custDataLst>
              <p:tags r:id="rId40"/>
            </p:custDataLst>
          </p:nvPr>
        </p:nvGraphicFramePr>
        <p:xfrm>
          <a:off x="3203575" y="3068638"/>
          <a:ext cx="430530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41" imgW="2132965" imgH="431800" progId="Equation.DSMT4">
                  <p:embed/>
                </p:oleObj>
              </mc:Choice>
              <mc:Fallback>
                <p:oleObj name="" r:id="rId41" imgW="2132965" imgH="4318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203575" y="3068638"/>
                        <a:ext cx="4305300" cy="784225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6" name="Object 38"/>
          <p:cNvGraphicFramePr/>
          <p:nvPr>
            <p:custDataLst>
              <p:tags r:id="rId43"/>
            </p:custDataLst>
          </p:nvPr>
        </p:nvGraphicFramePr>
        <p:xfrm>
          <a:off x="3195638" y="3933825"/>
          <a:ext cx="573405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44" imgW="3263900" imgH="457200" progId="Equation.DSMT4">
                  <p:embed/>
                </p:oleObj>
              </mc:Choice>
              <mc:Fallback>
                <p:oleObj name="" r:id="rId44" imgW="3263900" imgH="457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195638" y="3933825"/>
                        <a:ext cx="5734050" cy="7239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7" name="Object 39"/>
          <p:cNvGraphicFramePr/>
          <p:nvPr>
            <p:custDataLst>
              <p:tags r:id="rId46"/>
            </p:custDataLst>
          </p:nvPr>
        </p:nvGraphicFramePr>
        <p:xfrm>
          <a:off x="3178175" y="4797425"/>
          <a:ext cx="5740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7" imgW="2741930" imgH="431800" progId="Equation.DSMT4">
                  <p:embed/>
                </p:oleObj>
              </mc:Choice>
              <mc:Fallback>
                <p:oleObj name="" r:id="rId47" imgW="2741930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3178175" y="4797425"/>
                        <a:ext cx="5740400" cy="812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" name="Object 40"/>
          <p:cNvGraphicFramePr/>
          <p:nvPr>
            <p:custDataLst>
              <p:tags r:id="rId49"/>
            </p:custDataLst>
          </p:nvPr>
        </p:nvGraphicFramePr>
        <p:xfrm>
          <a:off x="3203575" y="5684838"/>
          <a:ext cx="3684588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0" imgW="1828800" imgH="647700" progId="Equation.DSMT4">
                  <p:embed/>
                </p:oleObj>
              </mc:Choice>
              <mc:Fallback>
                <p:oleObj name="" r:id="rId50" imgW="1828800" imgH="6477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203575" y="5684838"/>
                        <a:ext cx="3684588" cy="11731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0" name="Line 42"/>
          <p:cNvSpPr/>
          <p:nvPr>
            <p:custDataLst>
              <p:tags r:id="rId52"/>
            </p:custDataLst>
          </p:nvPr>
        </p:nvSpPr>
        <p:spPr>
          <a:xfrm flipH="1">
            <a:off x="7380288" y="3716338"/>
            <a:ext cx="647700" cy="288925"/>
          </a:xfrm>
          <a:prstGeom prst="line">
            <a:avLst/>
          </a:prstGeom>
          <a:ln w="9525" cap="flat" cmpd="sng">
            <a:solidFill>
              <a:srgbClr val="993366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091" name="Object 43"/>
          <p:cNvGraphicFramePr/>
          <p:nvPr>
            <p:custDataLst>
              <p:tags r:id="rId53"/>
            </p:custDataLst>
          </p:nvPr>
        </p:nvGraphicFramePr>
        <p:xfrm>
          <a:off x="7667625" y="3411538"/>
          <a:ext cx="12890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4" imgW="774065" imgH="203200" progId="Equation.DSMT4">
                  <p:embed/>
                </p:oleObj>
              </mc:Choice>
              <mc:Fallback>
                <p:oleObj name="" r:id="rId54" imgW="7740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7667625" y="3411538"/>
                        <a:ext cx="1289050" cy="30480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4" name="Line 46"/>
          <p:cNvSpPr/>
          <p:nvPr>
            <p:custDataLst>
              <p:tags r:id="rId56"/>
            </p:custDataLst>
          </p:nvPr>
        </p:nvSpPr>
        <p:spPr>
          <a:xfrm>
            <a:off x="971550" y="1196975"/>
            <a:ext cx="576263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" name="Text Box 21"/>
          <p:cNvSpPr txBox="1"/>
          <p:nvPr>
            <p:custDataLst>
              <p:tags r:id="rId57"/>
            </p:custDataLst>
          </p:nvPr>
        </p:nvSpPr>
        <p:spPr>
          <a:xfrm>
            <a:off x="1403350" y="5876925"/>
            <a:ext cx="133667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贝叶斯公式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1065" name="Text Box 41"/>
          <p:cNvSpPr txBox="1"/>
          <p:nvPr>
            <p:custDataLst>
              <p:tags r:id="rId58"/>
            </p:custDataLst>
          </p:nvPr>
        </p:nvSpPr>
        <p:spPr>
          <a:xfrm>
            <a:off x="7308850" y="5975350"/>
            <a:ext cx="9556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000" b="1" dirty="0">
                <a:latin typeface="Arial" panose="020B0604020202020204" pitchFamily="34" charset="0"/>
              </a:rPr>
              <a:t>应用题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1066" name="Line 42"/>
          <p:cNvSpPr/>
          <p:nvPr>
            <p:custDataLst>
              <p:tags r:id="rId59"/>
            </p:custDataLst>
          </p:nvPr>
        </p:nvSpPr>
        <p:spPr>
          <a:xfrm flipV="1">
            <a:off x="7812088" y="558958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67" name="Line 43"/>
          <p:cNvSpPr/>
          <p:nvPr>
            <p:custDataLst>
              <p:tags r:id="rId60"/>
            </p:custDataLst>
          </p:nvPr>
        </p:nvSpPr>
        <p:spPr>
          <a:xfrm flipH="1">
            <a:off x="6877050" y="6237288"/>
            <a:ext cx="431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8" dur="500"/>
                                        <p:tgtEl>
                                          <p:spTgt spid="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5" dur="500"/>
                                        <p:tgtEl>
                                          <p:spTgt spid="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8" dur="500"/>
                                        <p:tgtEl>
                                          <p:spTgt spid="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3" dur="2000" fill="hold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5" dur="2000" fill="hold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7" dur="2000" fill="hold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39" dur="2000" fill="hold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1" dur="2000" fill="hold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3" dur="2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5" dur="2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47" dur="2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-0.02431 L 0.00104 -0.35764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700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1" dur="2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3" dur="2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5" dur="2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7" dur="2000" fill="hold"/>
                                        <p:tgtEl>
                                          <p:spTgt spid="2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59" dur="20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1" dur="2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3" dur="2000" fill="hold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5" dur="20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7" dur="2000" fill="hold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69" dur="2000" fill="hold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1" dur="2000" fill="hold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3" dur="2000" fill="hold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5" dur="2000" fill="hold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7" dur="2000" fill="hold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79" dur="2000" fill="hold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1" dur="2000" fill="hold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3" dur="2000" fill="hold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5" dur="2000" fill="hold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7" dur="2000" fill="hold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89" dur="2000" fill="hold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1" dur="2000" fill="hold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3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5" dur="20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7" dur="2000" fill="hold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199" dur="2000" fill="hold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09" dur="2000" fill="hold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1" dur="2000" fill="hold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2" dur="2000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4" dur="2000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295  E" pathEditMode="relative" ptsTypes="">
                                      <p:cBhvr>
                                        <p:cTn id="236" dur="2000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ldLvl="0" animBg="1"/>
      <p:bldP spid="2059" grpId="0"/>
      <p:bldP spid="2060" grpId="0"/>
      <p:bldP spid="2063" grpId="0" bldLvl="0" animBg="1"/>
      <p:bldP spid="2064" grpId="0" bldLvl="0" animBg="1"/>
      <p:bldP spid="2066" grpId="0" bldLvl="0" animBg="1"/>
      <p:bldP spid="2067" grpId="0" bldLvl="0" animBg="1"/>
      <p:bldP spid="2068" grpId="0" bldLvl="0" animBg="1"/>
      <p:bldP spid="2069" grpId="0" bldLvl="0" animBg="1"/>
      <p:bldP spid="2072" grpId="0" bldLvl="0" animBg="1"/>
      <p:bldP spid="2065" grpId="0" bldLvl="0" animBg="1"/>
      <p:bldP spid="2" grpId="0" bldLvl="0" animBg="1"/>
      <p:bldP spid="1065" grpId="0" bldLvl="0" animBg="1"/>
      <p:bldP spid="1065" grpId="1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9" name="TextBox 3"/>
          <p:cNvSpPr txBox="1"/>
          <p:nvPr>
            <p:custDataLst>
              <p:tags r:id="rId1"/>
            </p:custDataLst>
          </p:nvPr>
        </p:nvSpPr>
        <p:spPr>
          <a:xfrm>
            <a:off x="138113" y="1196975"/>
            <a:ext cx="8858250" cy="40767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ts val="600"/>
              </a:spcBef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针对离散型随机变量要掌握的内容有：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判断是否为离散型随机变量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即掌握其定义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会求分布律及分布函数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以及两者之间的相互推导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AutoNum type="arabicParenBoth"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会利用分布律和分布函数求某些事件的概率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如                 等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(4)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会利用分布律的性质求待定常数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(5)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对几种特殊的离散型分布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记住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它们的分布律公式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   特别是</a:t>
            </a:r>
            <a:r>
              <a:rPr lang="zh-CN" altLang="en-US" sz="2800" b="1" u="sng" dirty="0">
                <a:latin typeface="Times New Roman" panose="02020603050405020304" pitchFamily="18" charset="0"/>
                <a:ea typeface="楷体_GB2312" pitchFamily="49" charset="-122"/>
              </a:rPr>
              <a:t>两点分布、二项分布、泊松分布</a:t>
            </a:r>
            <a:r>
              <a:rPr lang="en-US" altLang="zh-CN" sz="2800" b="1" u="sng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22" name="Object 2"/>
          <p:cNvGraphicFramePr/>
          <p:nvPr>
            <p:custDataLst>
              <p:tags r:id="rId2"/>
            </p:custDataLst>
          </p:nvPr>
        </p:nvGraphicFramePr>
        <p:xfrm>
          <a:off x="684213" y="3327400"/>
          <a:ext cx="158273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850265" imgH="203200" progId="Equation.DSMT4">
                  <p:embed/>
                </p:oleObj>
              </mc:Choice>
              <mc:Fallback>
                <p:oleObj name="" r:id="rId3" imgW="850265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4213" y="3327400"/>
                        <a:ext cx="1582737" cy="379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40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charRg st="65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charRg st="86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699">
                                            <p:txEl>
                                              <p:charRg st="110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500"/>
                                        <p:tgtEl>
                                          <p:spTgt spid="29699">
                                            <p:txEl>
                                              <p:charRg st="129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8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500"/>
                                        <p:tgtEl>
                                          <p:spTgt spid="29699">
                                            <p:txEl>
                                              <p:charRg st="158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1" name="Rectangle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34131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ts val="600"/>
              </a:spcBef>
              <a:buNone/>
            </a:pP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针对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连续型随机变量要掌握的内容有：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  <p:sp>
        <p:nvSpPr>
          <p:cNvPr id="83971" name="Rectangle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50825" y="1079500"/>
            <a:ext cx="8362950" cy="51879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连续型随机变量、密度函数、分布函数的定义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密度函数的性质，分布函数的连续性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利用密度函数求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密度函数、分布函数之间的相互推导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常见分布的密度函数、参数的范围以及分布的缩写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均匀分布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、指数分布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一般正态分布 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的密度函数（记住！）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标准正态分布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(0, 1)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及其查表、上</a:t>
            </a:r>
            <a:r>
              <a:rPr lang="el-GR" altLang="zh-CN" sz="2400" b="1" dirty="0">
                <a:latin typeface="Times New Roman" panose="02020603050405020304" pitchFamily="18" charset="0"/>
                <a:cs typeface="Lucida Sans Unicode" panose="020B0602030504020204" pitchFamily="34" charset="0"/>
              </a:rPr>
              <a:t>α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分位点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624205" indent="-514350">
              <a:buFont typeface="Wingdings 3" panose="05040102010807070707" pitchFamily="18" charset="2"/>
              <a:buAutoNum type="arabicPeriod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一般正态分布与标准正态分布的关系（标准化）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972" name="Object 2"/>
          <p:cNvGraphicFramePr/>
          <p:nvPr>
            <p:custDataLst>
              <p:tags r:id="rId3"/>
            </p:custDataLst>
          </p:nvPr>
        </p:nvGraphicFramePr>
        <p:xfrm>
          <a:off x="3203575" y="1987550"/>
          <a:ext cx="14398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4" imgW="672465" imgH="203200" progId="Equation.DSMT4">
                  <p:embed/>
                </p:oleObj>
              </mc:Choice>
              <mc:Fallback>
                <p:oleObj name="" r:id="rId4" imgW="672465" imgH="203200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575" y="1987550"/>
                        <a:ext cx="1439863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3971">
                                            <p:txEl>
                                              <p:charRg st="2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charRg st="38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83971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3971">
                                            <p:txEl>
                                              <p:charRg st="63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8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3971">
                                            <p:txEl>
                                              <p:charRg st="86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3971">
                                            <p:txEl>
                                              <p:charRg st="107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3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3971">
                                            <p:txEl>
                                              <p:charRg st="13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3971">
                                            <p:txEl>
                                              <p:charRg st="158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文本框 11"/>
          <p:cNvSpPr txBox="1"/>
          <p:nvPr>
            <p:custDataLst>
              <p:tags r:id="rId1"/>
            </p:custDataLst>
          </p:nvPr>
        </p:nvSpPr>
        <p:spPr>
          <a:xfrm>
            <a:off x="309245" y="35852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19201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30643" y="3149600"/>
          <a:ext cx="6247130" cy="168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492500" imgH="939800" progId="Equation.KSEE3">
                  <p:embed/>
                </p:oleObj>
              </mc:Choice>
              <mc:Fallback>
                <p:oleObj name="" r:id="rId3" imgW="3492500" imgH="939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0643" y="3149600"/>
                        <a:ext cx="6247130" cy="168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02305" y="4364990"/>
          <a:ext cx="774065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431800" imgH="241300" progId="Equation.KSEE3">
                  <p:embed/>
                </p:oleObj>
              </mc:Choice>
              <mc:Fallback>
                <p:oleObj name="" r:id="rId5" imgW="431800" imgH="241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2305" y="4364990"/>
                        <a:ext cx="774065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-87312" y="1986598"/>
          <a:ext cx="933704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8" imgW="5219700" imgH="215900" progId="Equation.KSEE3">
                  <p:embed/>
                </p:oleObj>
              </mc:Choice>
              <mc:Fallback>
                <p:oleObj name="" r:id="rId8" imgW="5219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87312" y="1986598"/>
                        <a:ext cx="933704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629920" y="25552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cs typeface="Arial" panose="020B0604020202020204" pitchFamily="34" charset="0"/>
              </a:rPr>
              <a:t>≤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11"/>
            </p:custDataLst>
          </p:nvPr>
        </p:nvSpPr>
        <p:spPr>
          <a:xfrm>
            <a:off x="2263775" y="25755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cs typeface="Arial" panose="020B0604020202020204" pitchFamily="34" charset="0"/>
              </a:rPr>
              <a:t>&gt;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3842385" y="25844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cs typeface="Arial" panose="020B0604020202020204" pitchFamily="34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/>
          <p:cNvSpPr txBox="1"/>
          <p:nvPr>
            <p:custDataLst>
              <p:tags r:id="rId13"/>
            </p:custDataLst>
          </p:nvPr>
        </p:nvSpPr>
        <p:spPr>
          <a:xfrm>
            <a:off x="5420995" y="25914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≥a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67775" y="1978660"/>
            <a:ext cx="351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4"/>
            </p:custDataLst>
          </p:nvPr>
        </p:nvSpPr>
        <p:spPr>
          <a:xfrm>
            <a:off x="254000" y="48933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20212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-4127" y="5216525"/>
          <a:ext cx="9152890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6" imgW="5117465" imgH="558800" progId="Equation.KSEE3">
                  <p:embed/>
                </p:oleObj>
              </mc:Choice>
              <mc:Fallback>
                <p:oleObj name="" r:id="rId16" imgW="5117465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-4127" y="5216525"/>
                        <a:ext cx="915289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502920" y="64465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2-2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9"/>
            </p:custDataLst>
          </p:nvPr>
        </p:nvSpPr>
        <p:spPr>
          <a:xfrm>
            <a:off x="2437765" y="64300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1-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20"/>
            </p:custDataLst>
          </p:nvPr>
        </p:nvSpPr>
        <p:spPr>
          <a:xfrm>
            <a:off x="4168140" y="64230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21"/>
            </p:custDataLst>
          </p:nvPr>
        </p:nvSpPr>
        <p:spPr>
          <a:xfrm>
            <a:off x="5779770" y="64135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)-1.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22"/>
            </p:custDataLst>
          </p:nvPr>
        </p:nvSpPr>
        <p:spPr>
          <a:xfrm>
            <a:off x="3883660" y="58299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3"/>
            </p:custDataLst>
          </p:nvPr>
        </p:nvSpPr>
        <p:spPr>
          <a:xfrm>
            <a:off x="309245" y="-25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16171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-13970" y="265113"/>
          <a:ext cx="922337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5156200" imgH="634365" progId="Equation.KSEE3">
                  <p:embed/>
                </p:oleObj>
              </mc:Choice>
              <mc:Fallback>
                <p:oleObj name="" r:id="rId25" imgW="5156200" imgH="6343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-13970" y="265113"/>
                        <a:ext cx="9223375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635693" y="837883"/>
          <a:ext cx="2931160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8" imgW="1638300" imgH="596900" progId="Equation.KSEE3">
                  <p:embed/>
                </p:oleObj>
              </mc:Choice>
              <mc:Fallback>
                <p:oleObj name="" r:id="rId28" imgW="1638300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635693" y="837883"/>
                        <a:ext cx="2931160" cy="106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>
            <p:custDataLst>
              <p:tags r:id="rId30"/>
            </p:custDataLst>
          </p:nvPr>
        </p:nvSpPr>
        <p:spPr>
          <a:xfrm>
            <a:off x="364490" y="14878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16171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2245" y="857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19202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38530" y="476250"/>
          <a:ext cx="726757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063365" imgH="723900" progId="Equation.KSEE3">
                  <p:embed/>
                </p:oleObj>
              </mc:Choice>
              <mc:Fallback>
                <p:oleObj name="" r:id="rId3" imgW="4063365" imgH="723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8530" y="476250"/>
                        <a:ext cx="726757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309245" y="21501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19201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22873" y="2688590"/>
          <a:ext cx="9152890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5117465" imgH="558800" progId="Equation.KSEE3">
                  <p:embed/>
                </p:oleObj>
              </mc:Choice>
              <mc:Fallback>
                <p:oleObj name="" r:id="rId7" imgW="5117465" imgH="558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2873" y="2688590"/>
                        <a:ext cx="9152890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943610" y="46126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4615180" y="46031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(-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)-1.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1"/>
            </p:custDataLst>
          </p:nvPr>
        </p:nvSpPr>
        <p:spPr>
          <a:xfrm>
            <a:off x="2503805" y="3302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971550" y="3862705"/>
          <a:ext cx="326580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3" imgW="1803400" imgH="330200" progId="Equation.KSEE3">
                  <p:embed/>
                </p:oleObj>
              </mc:Choice>
              <mc:Fallback>
                <p:oleObj name="" r:id="rId13" imgW="18034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550" y="3862705"/>
                        <a:ext cx="3265805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625975" y="3846195"/>
          <a:ext cx="3242945" cy="59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6" imgW="1790700" imgH="330200" progId="Equation.KSEE3">
                  <p:embed/>
                </p:oleObj>
              </mc:Choice>
              <mc:Fallback>
                <p:oleObj name="" r:id="rId16" imgW="1790700" imgH="330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25975" y="3846195"/>
                        <a:ext cx="3242945" cy="598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82245" y="18796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13141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64528" y="1970405"/>
          <a:ext cx="7815580" cy="175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4368800" imgH="977900" progId="Equation.KSEE3">
                  <p:embed/>
                </p:oleObj>
              </mc:Choice>
              <mc:Fallback>
                <p:oleObj name="" r:id="rId3" imgW="4368800" imgH="977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4528" y="1970405"/>
                        <a:ext cx="7815580" cy="175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436245" y="527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18191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07950" y="510858"/>
          <a:ext cx="8973185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5016500" imgH="215900" progId="Equation.KSEE3">
                  <p:embed/>
                </p:oleObj>
              </mc:Choice>
              <mc:Fallback>
                <p:oleObj name="" r:id="rId7" imgW="5016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950" y="510858"/>
                        <a:ext cx="8973185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754380" y="1138555"/>
          <a:ext cx="133159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0" imgW="723900" imgH="228600" progId="Equation.KSEE3">
                  <p:embed/>
                </p:oleObj>
              </mc:Choice>
              <mc:Fallback>
                <p:oleObj name="" r:id="rId10" imgW="723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4380" y="1138555"/>
                        <a:ext cx="133159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646998" y="1144905"/>
          <a:ext cx="1402080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3" imgW="762000" imgH="228600" progId="Equation.KSEE3">
                  <p:embed/>
                </p:oleObj>
              </mc:Choice>
              <mc:Fallback>
                <p:oleObj name="" r:id="rId13" imgW="7620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46998" y="1144905"/>
                        <a:ext cx="1402080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4408488" y="1154430"/>
          <a:ext cx="1355090" cy="397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6" imgW="736600" imgH="215900" progId="Equation.KSEE3">
                  <p:embed/>
                </p:oleObj>
              </mc:Choice>
              <mc:Fallback>
                <p:oleObj name="" r:id="rId16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08488" y="1154430"/>
                        <a:ext cx="1355090" cy="397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6046471" y="1177290"/>
          <a:ext cx="158813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862965" imgH="228600" progId="Equation.KSEE3">
                  <p:embed/>
                </p:oleObj>
              </mc:Choice>
              <mc:Fallback>
                <p:oleObj name="" r:id="rId19" imgW="8629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46471" y="1177290"/>
                        <a:ext cx="158813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8428990" y="5048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9855" y="1268730"/>
            <a:ext cx="9034145" cy="1328420"/>
          </a:xfrm>
          <a:prstGeom prst="rect">
            <a:avLst/>
          </a:prstGeom>
        </p:spPr>
      </p:pic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309245" y="4997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15161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5895" y="527685"/>
            <a:ext cx="4523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求一维离散型随机变量的分布律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2245" y="857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20212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33680" y="703580"/>
          <a:ext cx="8677275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851400" imgH="469900" progId="Equation.KSEE3">
                  <p:embed/>
                </p:oleObj>
              </mc:Choice>
              <mc:Fallback>
                <p:oleObj name="" r:id="rId3" imgW="48514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680" y="703580"/>
                        <a:ext cx="8677275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307465" y="11899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09245" y="30829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17181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6688" y="3803968"/>
          <a:ext cx="9065260" cy="163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067300" imgH="914400" progId="Equation.KSEE3">
                  <p:embed/>
                </p:oleObj>
              </mc:Choice>
              <mc:Fallback>
                <p:oleObj name="" r:id="rId7" imgW="5067300" imgH="914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688" y="3803968"/>
                        <a:ext cx="9065260" cy="163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09245" y="19348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15161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606868" y="2503805"/>
          <a:ext cx="592963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3314700" imgH="215900" progId="Equation.KSEE3">
                  <p:embed/>
                </p:oleObj>
              </mc:Choice>
              <mc:Fallback>
                <p:oleObj name="" r:id="rId11" imgW="3314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06868" y="2503805"/>
                        <a:ext cx="592963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13"/>
            </p:custDataLst>
          </p:nvPr>
        </p:nvSpPr>
        <p:spPr>
          <a:xfrm>
            <a:off x="6672580" y="24650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0.18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182245" y="139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18191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87133" y="333058"/>
          <a:ext cx="6019800" cy="38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365500" imgH="215900" progId="Equation.KSEE3">
                  <p:embed/>
                </p:oleObj>
              </mc:Choice>
              <mc:Fallback>
                <p:oleObj name="" r:id="rId3" imgW="3365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133" y="333058"/>
                        <a:ext cx="6019800" cy="38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 flipH="1">
            <a:off x="6575425" y="328930"/>
            <a:ext cx="631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309245" y="53073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19202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37185" y="5924550"/>
          <a:ext cx="8724265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4876800" imgH="469900" progId="Equation.KSEE3">
                  <p:embed/>
                </p:oleObj>
              </mc:Choice>
              <mc:Fallback>
                <p:oleObj name="" r:id="rId7" imgW="48768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185" y="5924550"/>
                        <a:ext cx="8724265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9"/>
            </p:custDataLst>
          </p:nvPr>
        </p:nvSpPr>
        <p:spPr>
          <a:xfrm>
            <a:off x="309245" y="31546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19201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653098" y="3712528"/>
          <a:ext cx="783717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4381500" imgH="228600" progId="Equation.KSEE3">
                  <p:embed/>
                </p:oleObj>
              </mc:Choice>
              <mc:Fallback>
                <p:oleObj name="" r:id="rId11" imgW="438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3098" y="3712528"/>
                        <a:ext cx="783717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3"/>
            </p:custDataLst>
          </p:nvPr>
        </p:nvSpPr>
        <p:spPr>
          <a:xfrm>
            <a:off x="1075690" y="42589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随着μ的增加而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4503420" y="42564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随着μ的增加而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5"/>
            </p:custDataLst>
          </p:nvPr>
        </p:nvSpPr>
        <p:spPr>
          <a:xfrm>
            <a:off x="1096010" y="48164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zh-CN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σ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增加；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547235" y="47885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p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随着</a:t>
            </a:r>
            <a:r>
              <a:rPr lang="zh-CN" altLang="en-US" sz="2000" b="1">
                <a:solidFill>
                  <a:schemeClr val="tx1"/>
                </a:solidFill>
                <a:cs typeface="Arial" panose="020B0604020202020204" pitchFamily="34" charset="0"/>
              </a:rPr>
              <a:t>σ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的增加而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减少。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884795" y="37268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1202690" y="9277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N(1,4)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18"/>
            </p:custDataLst>
          </p:nvPr>
        </p:nvSpPr>
        <p:spPr>
          <a:xfrm>
            <a:off x="2727960" y="925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N(0,1)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9"/>
            </p:custDataLst>
          </p:nvPr>
        </p:nvSpPr>
        <p:spPr>
          <a:xfrm>
            <a:off x="4271645" y="925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N(1,1)</a:t>
            </a:r>
            <a:r>
              <a: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20"/>
            </p:custDataLst>
          </p:nvPr>
        </p:nvSpPr>
        <p:spPr>
          <a:xfrm>
            <a:off x="5922010" y="925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N(0,2)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21"/>
            </p:custDataLst>
          </p:nvPr>
        </p:nvSpPr>
        <p:spPr>
          <a:xfrm>
            <a:off x="309245" y="14325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13141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223520" y="1822450"/>
          <a:ext cx="82010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23" imgW="4584700" imgH="457200" progId="Equation.KSEE3">
                  <p:embed/>
                </p:oleObj>
              </mc:Choice>
              <mc:Fallback>
                <p:oleObj name="" r:id="rId23" imgW="4584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23520" y="1822450"/>
                        <a:ext cx="8201025" cy="81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5"/>
            </p:custDataLst>
          </p:nvPr>
        </p:nvSpPr>
        <p:spPr>
          <a:xfrm flipH="1">
            <a:off x="3473450" y="2249805"/>
            <a:ext cx="6311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5345" y="2781300"/>
          <a:ext cx="4846320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6" imgW="2717800" imgH="266700" progId="Equation.KSEE3">
                  <p:embed/>
                </p:oleObj>
              </mc:Choice>
              <mc:Fallback>
                <p:oleObj name="" r:id="rId26" imgW="2717800" imgH="266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125345" y="2781300"/>
                        <a:ext cx="4846320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2245" y="25253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</a:rPr>
              <a:t>21222, 16171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9095" y="3173095"/>
            <a:ext cx="847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设随机变量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服从参数为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的指数分布，若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的概率密度函数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9245" y="372872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20212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06095" y="4232910"/>
            <a:ext cx="847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设随机变量</a:t>
            </a:r>
            <a:r>
              <a:rPr lang="en-US" altLang="zh-CN" sz="2000" b="1">
                <a:latin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服从标准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正态分布，若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求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的概率密度函数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60960" y="361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17181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226820" y="80645"/>
            <a:ext cx="36893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设随机变量</a:t>
            </a:r>
            <a:r>
              <a:rPr lang="en-US" altLang="zh-CN" sz="2000" b="1"/>
              <a:t>X</a:t>
            </a:r>
            <a:r>
              <a:rPr lang="zh-CN" altLang="en-US" sz="2000" b="1"/>
              <a:t>的概率分布为</a:t>
            </a:r>
            <a:endParaRPr lang="zh-CN" altLang="en-US" sz="2000" b="1"/>
          </a:p>
        </p:txBody>
      </p:sp>
      <p:graphicFrame>
        <p:nvGraphicFramePr>
          <p:cNvPr id="11" name="表格 10"/>
          <p:cNvGraphicFramePr/>
          <p:nvPr>
            <p:custDataLst>
              <p:tags r:id="rId4"/>
            </p:custDataLst>
          </p:nvPr>
        </p:nvGraphicFramePr>
        <p:xfrm>
          <a:off x="1371600" y="751840"/>
          <a:ext cx="64001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525"/>
                <a:gridCol w="1279525"/>
                <a:gridCol w="1279525"/>
                <a:gridCol w="1279525"/>
                <a:gridCol w="127952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b="0">
                          <a:solidFill>
                            <a:schemeClr val="tx1"/>
                          </a:solidFill>
                        </a:rPr>
                        <a:t>     X</a:t>
                      </a:r>
                      <a:endParaRPr lang="en-US" altLang="zh-CN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     P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0.1</a:t>
                      </a:r>
                      <a:endParaRPr lang="en-US" altLang="zh-CN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0.1</a:t>
                      </a:r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3" name="直接连接符 12"/>
          <p:cNvCxnSpPr/>
          <p:nvPr/>
        </p:nvCxnSpPr>
        <p:spPr>
          <a:xfrm>
            <a:off x="1287780" y="1133475"/>
            <a:ext cx="5876290" cy="184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2660015" y="630555"/>
            <a:ext cx="0" cy="956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1353820" y="1786255"/>
            <a:ext cx="65214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若随机变量</a:t>
            </a:r>
            <a:r>
              <a:rPr lang="en-US" altLang="zh-CN" sz="2000" b="1"/>
              <a:t>Y=(X-2)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,</a:t>
            </a:r>
            <a:r>
              <a:rPr lang="zh-CN" altLang="en-US" sz="2000" b="1"/>
              <a:t>则</a:t>
            </a:r>
            <a:r>
              <a:rPr lang="en-US" altLang="zh-CN" sz="2000" b="1"/>
              <a:t>P{Y=1}=___</a:t>
            </a:r>
            <a:r>
              <a:rPr lang="en-US" altLang="zh-CN" sz="2000" b="1">
                <a:solidFill>
                  <a:srgbClr val="FF0000"/>
                </a:solidFill>
              </a:rPr>
              <a:t>____</a:t>
            </a:r>
            <a:r>
              <a:rPr lang="en-US" altLang="zh-CN" sz="2000" b="1"/>
              <a:t>____.</a:t>
            </a:r>
            <a:endParaRPr lang="en-US" altLang="zh-CN" sz="2000" b="1"/>
          </a:p>
        </p:txBody>
      </p:sp>
      <p:sp>
        <p:nvSpPr>
          <p:cNvPr id="16" name="文本框 15"/>
          <p:cNvSpPr txBox="1"/>
          <p:nvPr/>
        </p:nvSpPr>
        <p:spPr>
          <a:xfrm>
            <a:off x="5498465" y="17894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0.3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3095" y="4790440"/>
            <a:ext cx="8479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1">
                <a:latin typeface="宋体" panose="02010600030101010101" pitchFamily="2" charset="-122"/>
                <a:cs typeface="宋体" panose="02010600030101010101" pitchFamily="2" charset="-122"/>
              </a:rPr>
              <a:t>的分布函数为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0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8355" y="4810760"/>
          <a:ext cx="550291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6" imgW="2997200" imgH="228600" progId="Equation.KSEE3">
                  <p:embed/>
                </p:oleObj>
              </mc:Choice>
              <mc:Fallback>
                <p:oleObj name="" r:id="rId6" imgW="29972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8355" y="4810760"/>
                        <a:ext cx="5502910" cy="41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8548" y="5346065"/>
          <a:ext cx="5130165" cy="93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8" imgW="2794000" imgH="508000" progId="Equation.KSEE3">
                  <p:embed/>
                </p:oleObj>
              </mc:Choice>
              <mc:Fallback>
                <p:oleObj name="" r:id="rId8" imgW="2794000" imgH="5080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8548" y="5346065"/>
                        <a:ext cx="5130165" cy="93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898" y="6344920"/>
          <a:ext cx="613346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0" imgW="3340100" imgH="292100" progId="Equation.KSEE3">
                  <p:embed/>
                </p:oleObj>
              </mc:Choice>
              <mc:Fallback>
                <p:oleObj name="" r:id="rId10" imgW="3340100" imgH="292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898" y="6344920"/>
                        <a:ext cx="6133465" cy="53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3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1271588" y="783273"/>
            <a:ext cx="7872412" cy="45259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随机事件的关系：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包含、相等、互斥、对立、独立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运算：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和、差、积运算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运算律：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交换、结合、分配、对偶律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/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229235" y="236220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事件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-118745" y="4094480"/>
            <a:ext cx="15055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三大概型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331595" y="4226560"/>
            <a:ext cx="42100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古典概型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几何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概型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伯努利概型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_GB2312" pitchFamily="49" charset="-122"/>
              </a:rPr>
              <a:t>--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二项概率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公式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80160" y="2656205"/>
            <a:ext cx="8100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基本性质：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概率公式：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加法公式、减法公式、条件概率及乘法公式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用事件独立性进行概率计算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56540" y="2449195"/>
            <a:ext cx="958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概率</a:t>
            </a:r>
            <a:endParaRPr lang="zh-CN" altLang="en-US" sz="28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1336040" y="6003925"/>
            <a:ext cx="49250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457200" indent="-457200">
              <a:buSzPct val="45000"/>
              <a:buFont typeface="Wingdings" panose="05000000000000000000" charset="0"/>
              <a:buChar char="l"/>
            </a:pPr>
            <a:r>
              <a:rPr lang="zh-CN" altLang="en-US" sz="2400" b="1" kern="0" dirty="0">
                <a:latin typeface="Times New Roman" panose="02020603050405020304" pitchFamily="18" charset="0"/>
                <a:ea typeface="楷体_GB2312" pitchFamily="49" charset="-122"/>
              </a:rPr>
              <a:t>全概率公式及贝叶斯公式的应用</a:t>
            </a:r>
            <a:endParaRPr lang="zh-CN" altLang="en-US" sz="2400" b="1" kern="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255" y="5800090"/>
            <a:ext cx="1505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全概率、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贝叶斯</a:t>
            </a:r>
            <a:endParaRPr lang="zh-CN" altLang="en-US" sz="2400" b="1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5905" y="660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88278" y="573405"/>
          <a:ext cx="877379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4457700" imgH="215900" progId="Equation.KSEE3">
                  <p:embed/>
                </p:oleObj>
              </mc:Choice>
              <mc:Fallback>
                <p:oleObj name="" r:id="rId3" imgW="44577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8278" y="573405"/>
                        <a:ext cx="877379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241935" y="12033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P(A|B)=P(A)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449830" y="12007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P(A|B)&gt;0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4227195" y="11842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P(AB)=P(A)P(B)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6793865" y="11747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P(A|B)=0.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99450" y="5848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89710" y="952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考察互斥关系</a:t>
            </a:r>
            <a:r>
              <a:rPr lang="en-US" altLang="zh-CN" sz="2000" b="1">
                <a:solidFill>
                  <a:srgbClr val="FF0000"/>
                </a:solidFill>
              </a:rPr>
              <a:t>(AB=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sz="2000" b="1">
                <a:solidFill>
                  <a:srgbClr val="FF0000"/>
                </a:solidFill>
              </a:rPr>
              <a:t>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9"/>
            </p:custDataLst>
          </p:nvPr>
        </p:nvSpPr>
        <p:spPr>
          <a:xfrm>
            <a:off x="311150" y="16998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15161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848360" y="2207260"/>
          <a:ext cx="772858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4025900" imgH="215900" progId="Equation.KSEE3">
                  <p:embed/>
                </p:oleObj>
              </mc:Choice>
              <mc:Fallback>
                <p:oleObj name="" r:id="rId11" imgW="4025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8360" y="2207260"/>
                        <a:ext cx="772858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7718425" y="222059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4"/>
            </p:custDataLst>
          </p:nvPr>
        </p:nvSpPr>
        <p:spPr>
          <a:xfrm>
            <a:off x="1544955" y="17291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对立</a:t>
            </a:r>
            <a:r>
              <a:rPr lang="zh-CN" altLang="en-US" sz="2000" b="1">
                <a:solidFill>
                  <a:srgbClr val="FF0000"/>
                </a:solidFill>
              </a:rPr>
              <a:t>关系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3513" y="2689860"/>
          <a:ext cx="16713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5" imgW="939800" imgH="241300" progId="Equation.KSEE3">
                  <p:embed/>
                </p:oleObj>
              </mc:Choice>
              <mc:Fallback>
                <p:oleObj name="" r:id="rId15" imgW="9398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33513" y="2689860"/>
                        <a:ext cx="16713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114483" y="2684780"/>
          <a:ext cx="16713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8" imgW="939800" imgH="241300" progId="Equation.KSEE3">
                  <p:embed/>
                </p:oleObj>
              </mc:Choice>
              <mc:Fallback>
                <p:oleObj name="" r:id="rId18" imgW="9398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14483" y="2684780"/>
                        <a:ext cx="16713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418908" y="3228023"/>
          <a:ext cx="167132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1" imgW="939800" imgH="215900" progId="Equation.KSEE3">
                  <p:embed/>
                </p:oleObj>
              </mc:Choice>
              <mc:Fallback>
                <p:oleObj name="" r:id="rId21" imgW="9398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18908" y="3228023"/>
                        <a:ext cx="167132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4128136" y="3241993"/>
          <a:ext cx="151320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4" imgW="850900" imgH="215900" progId="Equation.KSEE3">
                  <p:embed/>
                </p:oleObj>
              </mc:Choice>
              <mc:Fallback>
                <p:oleObj name="" r:id="rId24" imgW="8509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28136" y="3241993"/>
                        <a:ext cx="151320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438150" y="39795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72845" y="4486910"/>
          <a:ext cx="353250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6" imgW="1892300" imgH="215900" progId="Equation.KSEE3">
                  <p:embed/>
                </p:oleObj>
              </mc:Choice>
              <mc:Fallback>
                <p:oleObj name="" r:id="rId26" imgW="1892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172845" y="4486910"/>
                        <a:ext cx="3532505" cy="40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4042410" y="45002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671955" y="40087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考察事件的</a:t>
            </a:r>
            <a:r>
              <a:rPr lang="zh-CN" altLang="en-US" sz="2000" b="1">
                <a:solidFill>
                  <a:srgbClr val="FF0000"/>
                </a:solidFill>
              </a:rPr>
              <a:t>运算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4600" y="4969510"/>
          <a:ext cx="230314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8" imgW="1295400" imgH="241300" progId="Equation.KSEE3">
                  <p:embed/>
                </p:oleObj>
              </mc:Choice>
              <mc:Fallback>
                <p:oleObj name="" r:id="rId28" imgW="12954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244600" y="4969510"/>
                        <a:ext cx="230314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2693" y="4964430"/>
          <a:ext cx="205486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0" imgW="1155700" imgH="241300" progId="Equation.KSEE3">
                  <p:embed/>
                </p:oleObj>
              </mc:Choice>
              <mc:Fallback>
                <p:oleObj name="" r:id="rId30" imgW="11557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62693" y="4964430"/>
                        <a:ext cx="205486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4443" y="5485130"/>
          <a:ext cx="239395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2" imgW="1346200" imgH="241300" progId="Equation.KSEE3">
                  <p:embed/>
                </p:oleObj>
              </mc:Choice>
              <mc:Fallback>
                <p:oleObj name="" r:id="rId32" imgW="1346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254443" y="5485130"/>
                        <a:ext cx="239395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4601" y="5521643"/>
          <a:ext cx="255206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4" imgW="1435100" imgH="215900" progId="Equation.KSEE3">
                  <p:embed/>
                </p:oleObj>
              </mc:Choice>
              <mc:Fallback>
                <p:oleObj name="" r:id="rId34" imgW="14351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84601" y="5521643"/>
                        <a:ext cx="255206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6150" y="1743710"/>
          <a:ext cx="135064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6" imgW="862965" imgH="241300" progId="Equation.KSEE3">
                  <p:embed/>
                </p:oleObj>
              </mc:Choice>
              <mc:Fallback>
                <p:oleObj name="" r:id="rId36" imgW="862965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486150" y="1743710"/>
                        <a:ext cx="135064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7711440" y="6515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311150" y="4953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893128" y="628650"/>
          <a:ext cx="74745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3" imgW="3797300" imgH="215900" progId="Equation.KSEE3">
                  <p:embed/>
                </p:oleObj>
              </mc:Choice>
              <mc:Fallback>
                <p:oleObj name="" r:id="rId3" imgW="3797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128" y="628650"/>
                        <a:ext cx="74745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1229995" y="118681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互不相容；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4391660" y="11842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是不可能事件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1254760" y="17418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AB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未必是不可能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事件；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4409440" y="17233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P(A)=0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P(B)=0.</a:t>
            </a: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9"/>
            </p:custDataLst>
          </p:nvPr>
        </p:nvSpPr>
        <p:spPr>
          <a:xfrm>
            <a:off x="1544955" y="787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考察减法</a:t>
            </a:r>
            <a:r>
              <a:rPr lang="zh-CN" altLang="en-US" sz="2000" b="1">
                <a:solidFill>
                  <a:srgbClr val="FF0000"/>
                </a:solidFill>
              </a:rPr>
              <a:t>公式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311150" y="37090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68643" y="4191635"/>
          <a:ext cx="812355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4127500" imgH="241300" progId="Equation.KSEE3">
                  <p:embed/>
                </p:oleObj>
              </mc:Choice>
              <mc:Fallback>
                <p:oleObj name="" r:id="rId12" imgW="4127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68643" y="4191635"/>
                        <a:ext cx="812355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698818" y="5179695"/>
          <a:ext cx="7973695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5" imgW="4051300" imgH="241300" progId="Equation.KSEE3">
                  <p:embed/>
                </p:oleObj>
              </mc:Choice>
              <mc:Fallback>
                <p:oleObj name="" r:id="rId15" imgW="40513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8818" y="5179695"/>
                        <a:ext cx="7973695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7"/>
            </p:custDataLst>
          </p:nvPr>
        </p:nvSpPr>
        <p:spPr>
          <a:xfrm>
            <a:off x="366395" y="47688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1600200" y="37934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考察加法公式和</a:t>
            </a:r>
            <a:r>
              <a:rPr lang="zh-CN" altLang="en-US" sz="2000" b="1">
                <a:solidFill>
                  <a:srgbClr val="FF0000"/>
                </a:solidFill>
              </a:rPr>
              <a:t>对偶律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169670" y="6239510"/>
          <a:ext cx="699897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0" imgW="3556000" imgH="241300" progId="Equation.KSEE3">
                  <p:embed/>
                </p:oleObj>
              </mc:Choice>
              <mc:Fallback>
                <p:oleObj name="" r:id="rId20" imgW="3556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69670" y="6239510"/>
                        <a:ext cx="699897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>
            <p:custDataLst>
              <p:tags r:id="rId22"/>
            </p:custDataLst>
          </p:nvPr>
        </p:nvSpPr>
        <p:spPr>
          <a:xfrm>
            <a:off x="349885" y="58286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/>
          <p:cNvSpPr txBox="1"/>
          <p:nvPr>
            <p:custDataLst>
              <p:tags r:id="rId23"/>
            </p:custDataLst>
          </p:nvPr>
        </p:nvSpPr>
        <p:spPr>
          <a:xfrm>
            <a:off x="366395" y="23291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382905" y="2883535"/>
          <a:ext cx="8386445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5" imgW="4445000" imgH="241300" progId="Equation.KSEE3">
                  <p:embed/>
                </p:oleObj>
              </mc:Choice>
              <mc:Fallback>
                <p:oleObj name="" r:id="rId25" imgW="4445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2905" y="2883535"/>
                        <a:ext cx="8386445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>
            <p:custDataLst>
              <p:tags r:id="rId27"/>
            </p:custDataLst>
          </p:nvPr>
        </p:nvSpPr>
        <p:spPr>
          <a:xfrm>
            <a:off x="1655445" y="24136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减法公式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83855" y="2949575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8"/>
            </p:custDataLst>
          </p:nvPr>
        </p:nvSpPr>
        <p:spPr>
          <a:xfrm>
            <a:off x="7895590" y="425450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9"/>
            </p:custDataLst>
          </p:nvPr>
        </p:nvSpPr>
        <p:spPr>
          <a:xfrm>
            <a:off x="7376795" y="6309995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0"/>
            </p:custDataLst>
          </p:nvPr>
        </p:nvSpPr>
        <p:spPr>
          <a:xfrm>
            <a:off x="7879080" y="5265420"/>
            <a:ext cx="8477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13/20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5905" y="21469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" y="2629535"/>
          <a:ext cx="9072880" cy="474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10100" imgH="241300" progId="Equation.KSEE3">
                  <p:embed/>
                </p:oleObj>
              </mc:Choice>
              <mc:Fallback>
                <p:oleObj name="" r:id="rId1" imgW="4610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" y="2629535"/>
                        <a:ext cx="9072880" cy="474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85445" y="32981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互不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相容；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162810" y="32816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是对立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事件；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227195" y="32651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独立；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148070" y="32556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不独立。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46770" y="2701925"/>
            <a:ext cx="422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905" y="38525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6995" y="4431665"/>
          <a:ext cx="9135110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8" imgW="4762500" imgH="215900" progId="Equation.KSEE3">
                  <p:embed/>
                </p:oleObj>
              </mc:Choice>
              <mc:Fallback>
                <p:oleObj name="" r:id="rId8" imgW="4762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995" y="4431665"/>
                        <a:ext cx="9135110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1544955" y="21596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独立性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1"/>
            </p:custDataLst>
          </p:nvPr>
        </p:nvSpPr>
        <p:spPr>
          <a:xfrm>
            <a:off x="1528445" y="3937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考察加法公式和独立</a:t>
            </a:r>
            <a:r>
              <a:rPr lang="zh-CN" altLang="en-US" sz="2000" b="1">
                <a:solidFill>
                  <a:srgbClr val="FF0000"/>
                </a:solidFill>
              </a:rPr>
              <a:t>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12"/>
            </p:custDataLst>
          </p:nvPr>
        </p:nvSpPr>
        <p:spPr>
          <a:xfrm>
            <a:off x="433070" y="485965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17181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70485" y="5323205"/>
          <a:ext cx="8907145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4762500" imgH="241300" progId="Equation.KSEE3">
                  <p:embed/>
                </p:oleObj>
              </mc:Choice>
              <mc:Fallback>
                <p:oleObj name="" r:id="rId14" imgW="4762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485" y="5323205"/>
                        <a:ext cx="8907145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1655445" y="485330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考察加法公式和独立</a:t>
            </a:r>
            <a:r>
              <a:rPr lang="zh-CN" altLang="en-US" sz="2000" b="1">
                <a:solidFill>
                  <a:srgbClr val="FF0000"/>
                </a:solidFill>
              </a:rPr>
              <a:t>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382905" y="121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40995" y="628650"/>
          <a:ext cx="872236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9" imgW="4431665" imgH="215900" progId="Equation.KSEE3">
                  <p:embed/>
                </p:oleObj>
              </mc:Choice>
              <mc:Fallback>
                <p:oleObj name="" r:id="rId19" imgW="4431665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0995" y="628650"/>
                        <a:ext cx="872236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>
            <p:custDataLst>
              <p:tags r:id="rId21"/>
            </p:custDataLst>
          </p:nvPr>
        </p:nvSpPr>
        <p:spPr>
          <a:xfrm>
            <a:off x="1804035" y="122364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(A) 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互不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相容；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2"/>
            </p:custDataLst>
          </p:nvPr>
        </p:nvSpPr>
        <p:spPr>
          <a:xfrm>
            <a:off x="1774825" y="171386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(C)A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相互</a:t>
            </a:r>
            <a:r>
              <a:rPr lang="zh-CN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独立；</a:t>
            </a:r>
            <a:endParaRPr lang="zh-CN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671955" y="1339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</a:t>
            </a:r>
            <a:r>
              <a:rPr lang="zh-CN" altLang="en-US" sz="2000" b="1">
                <a:solidFill>
                  <a:srgbClr val="FF0000"/>
                </a:solidFill>
              </a:rPr>
              <a:t>独立性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9130" y="1226820"/>
          <a:ext cx="144589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24" imgW="812800" imgH="215900" progId="Equation.KSEE3">
                  <p:embed/>
                </p:oleObj>
              </mc:Choice>
              <mc:Fallback>
                <p:oleObj name="" r:id="rId24" imgW="8128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469130" y="1226820"/>
                        <a:ext cx="144589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4417695" y="1712595"/>
          <a:ext cx="352488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7" imgW="1981200" imgH="215900" progId="Equation.KSEE3">
                  <p:embed/>
                </p:oleObj>
              </mc:Choice>
              <mc:Fallback>
                <p:oleObj name="" r:id="rId27" imgW="1981200" imgH="2159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417695" y="1712595"/>
                        <a:ext cx="352488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>
            <p:custDataLst>
              <p:tags r:id="rId29"/>
            </p:custDataLst>
          </p:nvPr>
        </p:nvSpPr>
        <p:spPr>
          <a:xfrm>
            <a:off x="8423275" y="627380"/>
            <a:ext cx="4457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11515" y="5389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3/7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30"/>
            </p:custDataLst>
          </p:nvPr>
        </p:nvSpPr>
        <p:spPr>
          <a:xfrm>
            <a:off x="8503285" y="444754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1"/>
            </p:custDataLst>
          </p:nvPr>
        </p:nvGraphicFramePr>
        <p:xfrm>
          <a:off x="3481070" y="2258695"/>
          <a:ext cx="3195320" cy="35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2" imgW="2145665" imgH="241300" progId="Equation.KSEE3">
                  <p:embed/>
                </p:oleObj>
              </mc:Choice>
              <mc:Fallback>
                <p:oleObj name="" r:id="rId32" imgW="2145665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481070" y="2258695"/>
                        <a:ext cx="3195320" cy="35941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509905" y="7505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0008" y="1316990"/>
          <a:ext cx="9036685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5080000" imgH="457200" progId="Equation.KSEE3">
                  <p:embed/>
                </p:oleObj>
              </mc:Choice>
              <mc:Fallback>
                <p:oleObj name="" r:id="rId3" imgW="50800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008" y="1316990"/>
                        <a:ext cx="9036685" cy="81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1655445" y="76327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考察独立性事件概率</a:t>
            </a:r>
            <a:r>
              <a:rPr lang="zh-CN" altLang="en-US" sz="2000" b="1">
                <a:solidFill>
                  <a:srgbClr val="FF0000"/>
                </a:solidFill>
              </a:rPr>
              <a:t>计算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636905" y="24561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627380" y="3022600"/>
          <a:ext cx="8155940" cy="816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8" imgW="4584700" imgH="457200" progId="Equation.KSEE3">
                  <p:embed/>
                </p:oleObj>
              </mc:Choice>
              <mc:Fallback>
                <p:oleObj name="" r:id="rId8" imgW="4584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27380" y="3022600"/>
                        <a:ext cx="8155940" cy="816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10"/>
            </p:custDataLst>
          </p:nvPr>
        </p:nvSpPr>
        <p:spPr>
          <a:xfrm>
            <a:off x="1782445" y="24688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考察几何</a:t>
            </a:r>
            <a:r>
              <a:rPr lang="zh-CN" altLang="en-US" sz="2000" b="1">
                <a:solidFill>
                  <a:srgbClr val="FF0000"/>
                </a:solidFill>
              </a:rPr>
              <a:t>概型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565150" y="41783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18191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29565" y="4744403"/>
          <a:ext cx="860806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3" imgW="4838700" imgH="457200" progId="Equation.KSEE3">
                  <p:embed/>
                </p:oleObj>
              </mc:Choice>
              <mc:Fallback>
                <p:oleObj name="" r:id="rId13" imgW="4838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9565" y="4744403"/>
                        <a:ext cx="860806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>
            <p:custDataLst>
              <p:tags r:id="rId15"/>
            </p:custDataLst>
          </p:nvPr>
        </p:nvSpPr>
        <p:spPr>
          <a:xfrm>
            <a:off x="1710690" y="41910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考察古典</a:t>
            </a:r>
            <a:r>
              <a:rPr lang="zh-CN" altLang="en-US" sz="2000" b="1">
                <a:solidFill>
                  <a:srgbClr val="FF0000"/>
                </a:solidFill>
              </a:rPr>
              <a:t>概型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38415" y="51650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6"/>
            </p:custDataLst>
          </p:nvPr>
        </p:nvSpPr>
        <p:spPr>
          <a:xfrm>
            <a:off x="7964170" y="340995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7"/>
            </p:custDataLst>
          </p:nvPr>
        </p:nvSpPr>
        <p:spPr>
          <a:xfrm>
            <a:off x="2019935" y="1737995"/>
            <a:ext cx="13823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p(1-p)</a:t>
            </a:r>
            <a:r>
              <a:rPr lang="en-US" altLang="zh-CN" sz="2000" b="1" baseline="30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endParaRPr lang="en-US" altLang="zh-CN" sz="2000" b="1" baseline="30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5965" y="5805170"/>
          <a:ext cx="201041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8" imgW="952500" imgH="228600" progId="Equation.KSEE3">
                  <p:embed/>
                </p:oleObj>
              </mc:Choice>
              <mc:Fallback>
                <p:oleObj name="" r:id="rId18" imgW="952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75965" y="5805170"/>
                        <a:ext cx="201041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91160" y="3781425"/>
            <a:ext cx="128968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810000" y="3439160"/>
            <a:ext cx="2892425" cy="3683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692150" y="502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14151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49225" y="1068388"/>
          <a:ext cx="793115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4" imgW="4457700" imgH="457200" progId="Equation.KSEE3">
                  <p:embed/>
                </p:oleObj>
              </mc:Choice>
              <mc:Fallback>
                <p:oleObj name="" r:id="rId4" imgW="44577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9225" y="1068388"/>
                        <a:ext cx="793115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1837690" y="514985"/>
            <a:ext cx="4563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利用独立性和加法公式计算条件</a:t>
            </a:r>
            <a:r>
              <a:rPr lang="zh-CN" altLang="en-US" sz="2000" b="1">
                <a:solidFill>
                  <a:srgbClr val="FF0000"/>
                </a:solidFill>
              </a:rPr>
              <a:t>概率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5541010" y="148907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692150" y="28702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16171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443230" y="3436303"/>
          <a:ext cx="7343140" cy="817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10" imgW="4127500" imgH="457200" progId="Equation.KSEE3">
                  <p:embed/>
                </p:oleObj>
              </mc:Choice>
              <mc:Fallback>
                <p:oleObj name="" r:id="rId10" imgW="4127500" imgH="457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230" y="3436303"/>
                        <a:ext cx="7343140" cy="817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>
            <p:custDataLst>
              <p:tags r:id="rId12"/>
            </p:custDataLst>
          </p:nvPr>
        </p:nvSpPr>
        <p:spPr>
          <a:xfrm>
            <a:off x="1837690" y="288290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考察古典概型和条件</a:t>
            </a:r>
            <a:r>
              <a:rPr lang="zh-CN" altLang="en-US" sz="2000" b="1">
                <a:solidFill>
                  <a:srgbClr val="FF0000"/>
                </a:solidFill>
              </a:rPr>
              <a:t>概率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3"/>
            </p:custDataLst>
          </p:nvPr>
        </p:nvSpPr>
        <p:spPr>
          <a:xfrm>
            <a:off x="2886075" y="385699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4690" y="2992755"/>
            <a:ext cx="451485" cy="3987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000" b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000" b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1165860" y="4411345"/>
            <a:ext cx="451485" cy="3987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000" b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000" b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1865" y="4801870"/>
          <a:ext cx="2971165" cy="48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5" imgW="3328035" imgH="546100" progId="Equation.KSEE3">
                  <p:embed/>
                </p:oleObj>
              </mc:Choice>
              <mc:Fallback>
                <p:oleObj name="" r:id="rId15" imgW="3328035" imgH="546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91865" y="4801870"/>
                        <a:ext cx="2971165" cy="487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255905" y="487362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21222</a:t>
            </a:r>
            <a:endParaRPr lang="en-US" altLang="zh-CN" sz="2000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5735" y="5467350"/>
            <a:ext cx="820737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某医院用某种新药医治流感，对病人进行试验，其中</a:t>
            </a:r>
            <a:r>
              <a:rPr lang="en-US" altLang="zh-CN" sz="2000" b="1"/>
              <a:t>3/4</a:t>
            </a:r>
            <a:r>
              <a:rPr lang="zh-CN" altLang="en-US" sz="2000" b="1"/>
              <a:t>的人服用此药，</a:t>
            </a:r>
            <a:r>
              <a:rPr lang="en-US" altLang="zh-CN" sz="2000" b="1"/>
              <a:t>1/4</a:t>
            </a:r>
            <a:r>
              <a:rPr lang="zh-CN" altLang="en-US" sz="2000" b="1"/>
              <a:t>的病人不服用此药，</a:t>
            </a:r>
            <a:r>
              <a:rPr lang="en-US" altLang="zh-CN" sz="2000" b="1"/>
              <a:t>5</a:t>
            </a:r>
            <a:r>
              <a:rPr lang="zh-CN" altLang="en-US" sz="2000" b="1"/>
              <a:t>天后有</a:t>
            </a:r>
            <a:r>
              <a:rPr lang="en-US" altLang="zh-CN" sz="2000" b="1"/>
              <a:t>70%</a:t>
            </a:r>
            <a:r>
              <a:rPr lang="zh-CN" altLang="en-US" sz="2000" b="1"/>
              <a:t>的病人痊愈。已知不服药的病人</a:t>
            </a:r>
            <a:r>
              <a:rPr lang="en-US" altLang="zh-CN" sz="2000" b="1"/>
              <a:t>5</a:t>
            </a:r>
            <a:r>
              <a:rPr lang="zh-CN" altLang="en-US" sz="2000" b="1"/>
              <a:t>天后有</a:t>
            </a:r>
            <a:r>
              <a:rPr lang="en-US" altLang="zh-CN" sz="2000" b="1"/>
              <a:t>10%</a:t>
            </a:r>
            <a:r>
              <a:rPr lang="zh-CN" altLang="en-US" sz="2000" b="1"/>
              <a:t>可以自愈。</a:t>
            </a:r>
            <a:r>
              <a:rPr lang="en-US" altLang="zh-CN" sz="2000" b="1"/>
              <a:t>(1)</a:t>
            </a:r>
            <a:r>
              <a:rPr lang="zh-CN" altLang="en-US" sz="2000" b="1"/>
              <a:t>求该药的治愈率；</a:t>
            </a:r>
            <a:r>
              <a:rPr lang="en-US" altLang="zh-CN" sz="2000" b="1"/>
              <a:t>(2)</a:t>
            </a:r>
            <a:r>
              <a:rPr lang="zh-CN" altLang="en-US" sz="2000" b="1"/>
              <a:t>若某病人</a:t>
            </a:r>
            <a:r>
              <a:rPr lang="en-US" altLang="zh-CN" sz="2000" b="1"/>
              <a:t>5</a:t>
            </a:r>
            <a:r>
              <a:rPr lang="zh-CN" altLang="en-US" sz="2000" b="1"/>
              <a:t>天后痊愈，求他是服此药而痊愈的</a:t>
            </a:r>
            <a:r>
              <a:rPr lang="zh-CN" altLang="en-US" sz="2000" b="1"/>
              <a:t>概率。</a:t>
            </a:r>
            <a:endParaRPr lang="zh-CN" altLang="en-US" sz="2000" b="1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11150" y="12128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19201</a:t>
            </a:r>
            <a:endParaRPr lang="en-US" altLang="zh-CN" sz="20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220980" y="715010"/>
            <a:ext cx="820737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有两箱同种零件，在第一箱内装</a:t>
            </a:r>
            <a:r>
              <a:rPr lang="en-US" altLang="zh-CN" sz="2000" b="1"/>
              <a:t>10</a:t>
            </a:r>
            <a:r>
              <a:rPr lang="zh-CN" altLang="en-US" sz="2000" b="1"/>
              <a:t>件，其中有</a:t>
            </a:r>
            <a:r>
              <a:rPr lang="en-US" altLang="zh-CN" sz="2000" b="1"/>
              <a:t>9</a:t>
            </a:r>
            <a:r>
              <a:rPr lang="zh-CN" altLang="en-US" sz="2000" b="1"/>
              <a:t>件是一等品；在第二箱内装</a:t>
            </a:r>
            <a:r>
              <a:rPr lang="en-US" altLang="zh-CN" sz="2000" b="1"/>
              <a:t>15</a:t>
            </a:r>
            <a:r>
              <a:rPr lang="zh-CN" altLang="en-US" sz="2000" b="1"/>
              <a:t>件，其中有</a:t>
            </a:r>
            <a:r>
              <a:rPr lang="en-US" altLang="zh-CN" sz="2000" b="1"/>
              <a:t>7</a:t>
            </a:r>
            <a:r>
              <a:rPr lang="zh-CN" altLang="en-US" sz="2000" b="1"/>
              <a:t>件是一等品。现从两箱中随机地取出一箱，然后从该箱中取两次零件，每次随机地取出一个零件，取出的零件均不放回。求</a:t>
            </a:r>
            <a:r>
              <a:rPr lang="en-US" altLang="zh-CN" sz="2000" b="1"/>
              <a:t>(1)</a:t>
            </a:r>
            <a:r>
              <a:rPr lang="zh-CN" altLang="en-US" sz="2000" b="1"/>
              <a:t>第一次取出的零件是一等品的概率；</a:t>
            </a:r>
            <a:r>
              <a:rPr lang="en-US" altLang="zh-CN" sz="2000" b="1"/>
              <a:t>(2)</a:t>
            </a:r>
            <a:r>
              <a:rPr lang="zh-CN" altLang="en-US" sz="2000" b="1"/>
              <a:t>在第一次取出的零件是一等品的条件下，第二次取出的零件是</a:t>
            </a:r>
            <a:r>
              <a:rPr lang="zh-CN" altLang="en-US" sz="2000" b="1"/>
              <a:t>一等品的</a:t>
            </a:r>
            <a:r>
              <a:rPr lang="zh-CN" altLang="en-US" sz="2000" b="1"/>
              <a:t>概率。</a:t>
            </a:r>
            <a:endParaRPr lang="zh-CN" altLang="en-US" sz="2000" b="1"/>
          </a:p>
        </p:txBody>
      </p:sp>
      <p:sp>
        <p:nvSpPr>
          <p:cNvPr id="4" name="文本框 3"/>
          <p:cNvSpPr txBox="1"/>
          <p:nvPr/>
        </p:nvSpPr>
        <p:spPr>
          <a:xfrm>
            <a:off x="3717290" y="6409055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0.9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5925185" y="6392545"/>
            <a:ext cx="1052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27/28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6" name="Text Box 4"/>
          <p:cNvSpPr txBox="1"/>
          <p:nvPr>
            <p:custDataLst>
              <p:tags r:id="rId1"/>
            </p:custDataLst>
          </p:nvPr>
        </p:nvSpPr>
        <p:spPr>
          <a:xfrm>
            <a:off x="0" y="0"/>
            <a:ext cx="1077913" cy="39687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</a:rPr>
              <a:t>第二章</a:t>
            </a:r>
            <a:endParaRPr lang="zh-CN" altLang="en-US" sz="2000" b="1" dirty="0">
              <a:latin typeface="Arial" panose="020B0604020202020204" pitchFamily="34" charset="0"/>
            </a:endParaRPr>
          </a:p>
        </p:txBody>
      </p:sp>
      <p:sp>
        <p:nvSpPr>
          <p:cNvPr id="3077" name="Text Box 5"/>
          <p:cNvSpPr txBox="1"/>
          <p:nvPr>
            <p:custDataLst>
              <p:tags r:id="rId2"/>
            </p:custDataLst>
          </p:nvPr>
        </p:nvSpPr>
        <p:spPr>
          <a:xfrm>
            <a:off x="34925" y="908050"/>
            <a:ext cx="1152525" cy="3762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随机变量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0" name="Line 8"/>
          <p:cNvSpPr/>
          <p:nvPr>
            <p:custDataLst>
              <p:tags r:id="rId3"/>
            </p:custDataLst>
          </p:nvPr>
        </p:nvSpPr>
        <p:spPr>
          <a:xfrm>
            <a:off x="2411413" y="1700213"/>
            <a:ext cx="8651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81" name="Text Box 9"/>
          <p:cNvSpPr txBox="1"/>
          <p:nvPr>
            <p:custDataLst>
              <p:tags r:id="rId4"/>
            </p:custDataLst>
          </p:nvPr>
        </p:nvSpPr>
        <p:spPr>
          <a:xfrm>
            <a:off x="1692275" y="1484313"/>
            <a:ext cx="719138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分 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2" name="Text Box 10"/>
          <p:cNvSpPr txBox="1"/>
          <p:nvPr>
            <p:custDataLst>
              <p:tags r:id="rId5"/>
            </p:custDataLst>
          </p:nvPr>
        </p:nvSpPr>
        <p:spPr>
          <a:xfrm>
            <a:off x="1692275" y="908050"/>
            <a:ext cx="151130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事件的表示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3" name="Text Box 11"/>
          <p:cNvSpPr txBox="1"/>
          <p:nvPr>
            <p:custDataLst>
              <p:tags r:id="rId6"/>
            </p:custDataLst>
          </p:nvPr>
        </p:nvSpPr>
        <p:spPr>
          <a:xfrm>
            <a:off x="1692275" y="333375"/>
            <a:ext cx="719138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定 义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84" name="Line 12"/>
          <p:cNvSpPr/>
          <p:nvPr>
            <p:custDataLst>
              <p:tags r:id="rId7"/>
            </p:custDataLst>
          </p:nvPr>
        </p:nvSpPr>
        <p:spPr>
          <a:xfrm>
            <a:off x="1403350" y="549275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5" name="Line 13"/>
          <p:cNvSpPr/>
          <p:nvPr>
            <p:custDataLst>
              <p:tags r:id="rId8"/>
            </p:custDataLst>
          </p:nvPr>
        </p:nvSpPr>
        <p:spPr>
          <a:xfrm>
            <a:off x="1403350" y="1125538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6" name="Line 14"/>
          <p:cNvSpPr/>
          <p:nvPr>
            <p:custDataLst>
              <p:tags r:id="rId9"/>
            </p:custDataLst>
          </p:nvPr>
        </p:nvSpPr>
        <p:spPr>
          <a:xfrm>
            <a:off x="1403350" y="1700213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7" name="Line 15"/>
          <p:cNvSpPr/>
          <p:nvPr>
            <p:custDataLst>
              <p:tags r:id="rId10"/>
            </p:custDataLst>
          </p:nvPr>
        </p:nvSpPr>
        <p:spPr>
          <a:xfrm>
            <a:off x="1403350" y="549275"/>
            <a:ext cx="0" cy="18002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8" name="Line 16"/>
          <p:cNvSpPr/>
          <p:nvPr>
            <p:custDataLst>
              <p:tags r:id="rId11"/>
            </p:custDataLst>
          </p:nvPr>
        </p:nvSpPr>
        <p:spPr>
          <a:xfrm>
            <a:off x="1187450" y="1125538"/>
            <a:ext cx="239713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89" name="Text Box 17"/>
          <p:cNvSpPr txBox="1"/>
          <p:nvPr>
            <p:custDataLst>
              <p:tags r:id="rId12"/>
            </p:custDataLst>
          </p:nvPr>
        </p:nvSpPr>
        <p:spPr>
          <a:xfrm>
            <a:off x="3292475" y="1477963"/>
            <a:ext cx="1927225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离散型、连续型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0" name="Text Box 18"/>
          <p:cNvSpPr txBox="1"/>
          <p:nvPr>
            <p:custDataLst>
              <p:tags r:id="rId13"/>
            </p:custDataLst>
          </p:nvPr>
        </p:nvSpPr>
        <p:spPr>
          <a:xfrm>
            <a:off x="42863" y="3644900"/>
            <a:ext cx="1865312" cy="3762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随机变量的分布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1" name="Text Box 19"/>
          <p:cNvSpPr txBox="1"/>
          <p:nvPr>
            <p:custDataLst>
              <p:tags r:id="rId14"/>
            </p:custDataLst>
          </p:nvPr>
        </p:nvSpPr>
        <p:spPr>
          <a:xfrm>
            <a:off x="1692275" y="2133600"/>
            <a:ext cx="12763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分布函数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2" name="Line 20"/>
          <p:cNvSpPr/>
          <p:nvPr>
            <p:custDataLst>
              <p:tags r:id="rId15"/>
            </p:custDataLst>
          </p:nvPr>
        </p:nvSpPr>
        <p:spPr>
          <a:xfrm>
            <a:off x="2987675" y="2349500"/>
            <a:ext cx="3603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93" name="Text Box 21"/>
          <p:cNvSpPr txBox="1"/>
          <p:nvPr>
            <p:custDataLst>
              <p:tags r:id="rId16"/>
            </p:custDataLst>
          </p:nvPr>
        </p:nvSpPr>
        <p:spPr>
          <a:xfrm>
            <a:off x="3375025" y="2133600"/>
            <a:ext cx="4941888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定义、定义域、值域、四个性质、求事件概率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4" name="Line 22"/>
          <p:cNvSpPr/>
          <p:nvPr>
            <p:custDataLst>
              <p:tags r:id="rId17"/>
            </p:custDataLst>
          </p:nvPr>
        </p:nvSpPr>
        <p:spPr>
          <a:xfrm>
            <a:off x="1403350" y="2349500"/>
            <a:ext cx="2889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95" name="Text Box 23"/>
          <p:cNvSpPr txBox="1"/>
          <p:nvPr>
            <p:custDataLst>
              <p:tags r:id="rId18"/>
            </p:custDataLst>
          </p:nvPr>
        </p:nvSpPr>
        <p:spPr>
          <a:xfrm>
            <a:off x="2179638" y="4292600"/>
            <a:ext cx="947737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连续 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6" name="Text Box 24"/>
          <p:cNvSpPr txBox="1"/>
          <p:nvPr>
            <p:custDataLst>
              <p:tags r:id="rId19"/>
            </p:custDataLst>
          </p:nvPr>
        </p:nvSpPr>
        <p:spPr>
          <a:xfrm>
            <a:off x="2195513" y="3127375"/>
            <a:ext cx="936625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离散型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097" name="Line 25"/>
          <p:cNvSpPr/>
          <p:nvPr>
            <p:custDataLst>
              <p:tags r:id="rId20"/>
            </p:custDataLst>
          </p:nvPr>
        </p:nvSpPr>
        <p:spPr>
          <a:xfrm>
            <a:off x="3348038" y="2997200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00" name="Text Box 28"/>
          <p:cNvSpPr txBox="1"/>
          <p:nvPr>
            <p:custDataLst>
              <p:tags r:id="rId21"/>
            </p:custDataLst>
          </p:nvPr>
        </p:nvSpPr>
        <p:spPr>
          <a:xfrm>
            <a:off x="3708400" y="2781300"/>
            <a:ext cx="46799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分布律及其性质、分布律与分布函数的关系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1" name="Text Box 29"/>
          <p:cNvSpPr txBox="1"/>
          <p:nvPr>
            <p:custDataLst>
              <p:tags r:id="rId22"/>
            </p:custDataLst>
          </p:nvPr>
        </p:nvSpPr>
        <p:spPr>
          <a:xfrm>
            <a:off x="3708400" y="4060825"/>
            <a:ext cx="46799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密度函数及其性质、密度与分布函数的关系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2" name="Text Box 30"/>
          <p:cNvSpPr txBox="1"/>
          <p:nvPr>
            <p:custDataLst>
              <p:tags r:id="rId23"/>
            </p:custDataLst>
          </p:nvPr>
        </p:nvSpPr>
        <p:spPr>
          <a:xfrm>
            <a:off x="2195513" y="5805488"/>
            <a:ext cx="2265362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随机变量函数的分布</a:t>
            </a:r>
            <a:endParaRPr lang="zh-CN" altLang="en-US" b="1" dirty="0">
              <a:solidFill>
                <a:srgbClr val="FF3300"/>
              </a:solidFill>
              <a:latin typeface="Arial" panose="020B0604020202020204" pitchFamily="34" charset="0"/>
            </a:endParaRPr>
          </a:p>
        </p:txBody>
      </p:sp>
      <p:sp>
        <p:nvSpPr>
          <p:cNvPr id="3103" name="Line 31"/>
          <p:cNvSpPr/>
          <p:nvPr>
            <p:custDataLst>
              <p:tags r:id="rId24"/>
            </p:custDataLst>
          </p:nvPr>
        </p:nvSpPr>
        <p:spPr>
          <a:xfrm>
            <a:off x="3348038" y="3644900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04" name="Text Box 32"/>
          <p:cNvSpPr txBox="1"/>
          <p:nvPr>
            <p:custDataLst>
              <p:tags r:id="rId25"/>
            </p:custDataLst>
          </p:nvPr>
        </p:nvSpPr>
        <p:spPr>
          <a:xfrm>
            <a:off x="3708400" y="3429000"/>
            <a:ext cx="4895850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特殊分布：两点、二项、泊松、几何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06" name="Line 34"/>
          <p:cNvSpPr/>
          <p:nvPr>
            <p:custDataLst>
              <p:tags r:id="rId26"/>
            </p:custDataLst>
          </p:nvPr>
        </p:nvSpPr>
        <p:spPr>
          <a:xfrm flipH="1">
            <a:off x="6156325" y="1933575"/>
            <a:ext cx="398463" cy="288925"/>
          </a:xfrm>
          <a:prstGeom prst="line">
            <a:avLst/>
          </a:prstGeom>
          <a:ln w="9525" cap="flat" cmpd="sng">
            <a:solidFill>
              <a:srgbClr val="993366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107" name="Object 35"/>
          <p:cNvGraphicFramePr/>
          <p:nvPr>
            <p:custDataLst>
              <p:tags r:id="rId27"/>
            </p:custDataLst>
          </p:nvPr>
        </p:nvGraphicFramePr>
        <p:xfrm>
          <a:off x="6010434" y="1609408"/>
          <a:ext cx="230060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28" imgW="1384300" imgH="215900" progId="Equation.DSMT4">
                  <p:embed/>
                </p:oleObj>
              </mc:Choice>
              <mc:Fallback>
                <p:oleObj name="" r:id="rId28" imgW="1384300" imgH="215900" progId="Equation.DSMT4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10434" y="1609408"/>
                        <a:ext cx="2300605" cy="3238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993366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08" name="Line 36"/>
          <p:cNvSpPr/>
          <p:nvPr>
            <p:custDataLst>
              <p:tags r:id="rId30"/>
            </p:custDataLst>
          </p:nvPr>
        </p:nvSpPr>
        <p:spPr>
          <a:xfrm>
            <a:off x="3348038" y="2997200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09" name="Line 37"/>
          <p:cNvSpPr/>
          <p:nvPr>
            <p:custDataLst>
              <p:tags r:id="rId31"/>
            </p:custDataLst>
          </p:nvPr>
        </p:nvSpPr>
        <p:spPr>
          <a:xfrm>
            <a:off x="3132138" y="3284538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0" name="Line 38"/>
          <p:cNvSpPr/>
          <p:nvPr>
            <p:custDataLst>
              <p:tags r:id="rId32"/>
            </p:custDataLst>
          </p:nvPr>
        </p:nvSpPr>
        <p:spPr>
          <a:xfrm>
            <a:off x="3348038" y="422116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11" name="Line 39"/>
          <p:cNvSpPr/>
          <p:nvPr>
            <p:custDataLst>
              <p:tags r:id="rId33"/>
            </p:custDataLst>
          </p:nvPr>
        </p:nvSpPr>
        <p:spPr>
          <a:xfrm>
            <a:off x="3348038" y="4868863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12" name="Line 40"/>
          <p:cNvSpPr/>
          <p:nvPr>
            <p:custDataLst>
              <p:tags r:id="rId34"/>
            </p:custDataLst>
          </p:nvPr>
        </p:nvSpPr>
        <p:spPr>
          <a:xfrm>
            <a:off x="3348038" y="4221163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3" name="Line 41"/>
          <p:cNvSpPr/>
          <p:nvPr>
            <p:custDataLst>
              <p:tags r:id="rId35"/>
            </p:custDataLst>
          </p:nvPr>
        </p:nvSpPr>
        <p:spPr>
          <a:xfrm>
            <a:off x="3132138" y="4508500"/>
            <a:ext cx="2159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14" name="Text Box 42"/>
          <p:cNvSpPr txBox="1"/>
          <p:nvPr>
            <p:custDataLst>
              <p:tags r:id="rId36"/>
            </p:custDataLst>
          </p:nvPr>
        </p:nvSpPr>
        <p:spPr>
          <a:xfrm>
            <a:off x="3708400" y="4652963"/>
            <a:ext cx="4895850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特殊分布：均匀、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标准正态</a:t>
            </a:r>
            <a:r>
              <a:rPr lang="zh-CN" altLang="en-US" b="1" dirty="0">
                <a:latin typeface="Arial" panose="020B0604020202020204" pitchFamily="34" charset="0"/>
              </a:rPr>
              <a:t>、</a:t>
            </a:r>
            <a:r>
              <a:rPr lang="zh-CN" altLang="en-US" b="1" dirty="0">
                <a:solidFill>
                  <a:srgbClr val="FF3300"/>
                </a:solidFill>
                <a:latin typeface="Arial" panose="020B0604020202020204" pitchFamily="34" charset="0"/>
              </a:rPr>
              <a:t>一般正态</a:t>
            </a:r>
            <a:r>
              <a:rPr lang="zh-CN" altLang="en-US" b="1" dirty="0">
                <a:latin typeface="Arial" panose="020B0604020202020204" pitchFamily="34" charset="0"/>
              </a:rPr>
              <a:t>、指数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2086" name="WordArt 44"/>
          <p:cNvSpPr>
            <a:spLocks noTextEdit="1"/>
          </p:cNvSpPr>
          <p:nvPr>
            <p:custDataLst>
              <p:tags r:id="rId37"/>
            </p:custDataLst>
          </p:nvPr>
        </p:nvSpPr>
        <p:spPr>
          <a:xfrm>
            <a:off x="7740650" y="188913"/>
            <a:ext cx="506413" cy="10287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5708"/>
              </a:avLst>
            </a:prstTxWarp>
            <a:normAutofit/>
          </a:bodyPr>
          <a:p>
            <a:pPr algn="ctr" eaLnBrk="0" hangingPunct="0"/>
            <a:r>
              <a:rPr lang="zh-CN" altLang="en-US" sz="3600">
                <a:ln w="9525" cap="flat" cmpd="sng">
                  <a:solidFill>
                    <a:srgbClr val="993300"/>
                  </a:solidFill>
                  <a:prstDash val="solid"/>
                  <a:headEnd type="none" w="med" len="med"/>
                  <a:tailEnd type="none" w="med" len="med"/>
                </a:ln>
                <a:gradFill rotWithShape="1">
                  <a:gsLst>
                    <a:gs pos="0">
                      <a:srgbClr val="FF0000"/>
                    </a:gs>
                    <a:gs pos="100000">
                      <a:schemeClr val="tx1"/>
                    </a:gs>
                  </a:gsLst>
                  <a:lin ang="5400000" scaled="1"/>
                  <a:tileRect/>
                </a:gradFill>
                <a:effectLst>
                  <a:outerShdw dist="53882" dir="2699999" algn="ctr" rotWithShape="0">
                    <a:srgbClr val="9999FF">
                      <a:alpha val="79999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背</a:t>
            </a:r>
            <a:endParaRPr lang="zh-CN" altLang="en-US" sz="3600">
              <a:ln w="9525" cap="flat" cmpd="sng">
                <a:solidFill>
                  <a:srgbClr val="993300"/>
                </a:solidFill>
                <a:prstDash val="solid"/>
                <a:headEnd type="none" w="med" len="med"/>
                <a:tailEnd type="none" w="med" len="med"/>
              </a:ln>
              <a:gradFill rotWithShape="1">
                <a:gsLst>
                  <a:gs pos="0">
                    <a:srgbClr val="FF0000"/>
                  </a:gs>
                  <a:gs pos="100000">
                    <a:schemeClr val="tx1"/>
                  </a:gs>
                </a:gsLst>
                <a:lin ang="5400000" scaled="1"/>
                <a:tileRect/>
              </a:gradFill>
              <a:effectLst>
                <a:outerShdw dist="53882" dir="2699999" algn="ctr" rotWithShape="0">
                  <a:srgbClr val="9999FF">
                    <a:alpha val="79999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117" name="AutoShape 45"/>
          <p:cNvCxnSpPr>
            <a:stCxn id="2086" idx="3"/>
            <a:endCxn id="3119" idx="3"/>
          </p:cNvCxnSpPr>
          <p:nvPr>
            <p:custDataLst>
              <p:tags r:id="rId38"/>
            </p:custDataLst>
          </p:nvPr>
        </p:nvCxnSpPr>
        <p:spPr>
          <a:xfrm>
            <a:off x="8247063" y="674688"/>
            <a:ext cx="441325" cy="2935287"/>
          </a:xfrm>
          <a:prstGeom prst="curvedConnector3">
            <a:avLst>
              <a:gd name="adj1" fmla="val 148560"/>
            </a:avLst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3118" name="AutoShape 46"/>
          <p:cNvCxnSpPr>
            <a:stCxn id="2086" idx="3"/>
            <a:endCxn id="3114" idx="3"/>
          </p:cNvCxnSpPr>
          <p:nvPr>
            <p:custDataLst>
              <p:tags r:id="rId39"/>
            </p:custDataLst>
          </p:nvPr>
        </p:nvCxnSpPr>
        <p:spPr>
          <a:xfrm>
            <a:off x="8247063" y="674688"/>
            <a:ext cx="357187" cy="4167187"/>
          </a:xfrm>
          <a:prstGeom prst="curvedConnector3">
            <a:avLst>
              <a:gd name="adj1" fmla="val 164000"/>
            </a:avLst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3119" name="Rectangle 47"/>
          <p:cNvSpPr/>
          <p:nvPr>
            <p:custDataLst>
              <p:tags r:id="rId40"/>
            </p:custDataLst>
          </p:nvPr>
        </p:nvSpPr>
        <p:spPr>
          <a:xfrm>
            <a:off x="3708400" y="3429000"/>
            <a:ext cx="4967288" cy="3603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20" name="Rectangle 48"/>
          <p:cNvSpPr/>
          <p:nvPr>
            <p:custDataLst>
              <p:tags r:id="rId41"/>
            </p:custDataLst>
          </p:nvPr>
        </p:nvSpPr>
        <p:spPr>
          <a:xfrm>
            <a:off x="3708400" y="4652963"/>
            <a:ext cx="4824413" cy="36036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121" name="Line 49"/>
          <p:cNvSpPr/>
          <p:nvPr>
            <p:custDataLst>
              <p:tags r:id="rId42"/>
            </p:custDataLst>
          </p:nvPr>
        </p:nvSpPr>
        <p:spPr>
          <a:xfrm>
            <a:off x="2051050" y="3284538"/>
            <a:ext cx="0" cy="2736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2" name="Line 50"/>
          <p:cNvSpPr/>
          <p:nvPr>
            <p:custDataLst>
              <p:tags r:id="rId43"/>
            </p:custDataLst>
          </p:nvPr>
        </p:nvSpPr>
        <p:spPr>
          <a:xfrm>
            <a:off x="1908175" y="3860800"/>
            <a:ext cx="1428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3" name="Line 51"/>
          <p:cNvSpPr/>
          <p:nvPr>
            <p:custDataLst>
              <p:tags r:id="rId44"/>
            </p:custDataLst>
          </p:nvPr>
        </p:nvSpPr>
        <p:spPr>
          <a:xfrm>
            <a:off x="2051050" y="3284538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4" name="Line 52"/>
          <p:cNvSpPr/>
          <p:nvPr>
            <p:custDataLst>
              <p:tags r:id="rId45"/>
            </p:custDataLst>
          </p:nvPr>
        </p:nvSpPr>
        <p:spPr>
          <a:xfrm>
            <a:off x="2051050" y="4508500"/>
            <a:ext cx="1444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5" name="Line 53"/>
          <p:cNvSpPr/>
          <p:nvPr>
            <p:custDataLst>
              <p:tags r:id="rId46"/>
            </p:custDataLst>
          </p:nvPr>
        </p:nvSpPr>
        <p:spPr>
          <a:xfrm>
            <a:off x="2049463" y="6021388"/>
            <a:ext cx="1460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26" name="Line 54"/>
          <p:cNvSpPr/>
          <p:nvPr>
            <p:custDataLst>
              <p:tags r:id="rId47"/>
            </p:custDataLst>
          </p:nvPr>
        </p:nvSpPr>
        <p:spPr>
          <a:xfrm flipV="1">
            <a:off x="5364163" y="4941888"/>
            <a:ext cx="717550" cy="287337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27" name="Line 55"/>
          <p:cNvSpPr/>
          <p:nvPr>
            <p:custDataLst>
              <p:tags r:id="rId48"/>
            </p:custDataLst>
          </p:nvPr>
        </p:nvSpPr>
        <p:spPr>
          <a:xfrm flipH="1" flipV="1">
            <a:off x="7308850" y="5013325"/>
            <a:ext cx="558800" cy="215900"/>
          </a:xfrm>
          <a:prstGeom prst="line">
            <a:avLst/>
          </a:prstGeom>
          <a:ln w="190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129" name="Object 57"/>
          <p:cNvGraphicFramePr/>
          <p:nvPr>
            <p:custDataLst>
              <p:tags r:id="rId49"/>
            </p:custDataLst>
          </p:nvPr>
        </p:nvGraphicFramePr>
        <p:xfrm>
          <a:off x="2484438" y="5229225"/>
          <a:ext cx="476885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0" imgW="2562225" imgH="215900" progId="Equation.DSMT4">
                  <p:embed/>
                </p:oleObj>
              </mc:Choice>
              <mc:Fallback>
                <p:oleObj name="" r:id="rId50" imgW="2562225" imgH="2159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2484438" y="5229225"/>
                        <a:ext cx="4768850" cy="361950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30" name="Object 58"/>
          <p:cNvGraphicFramePr/>
          <p:nvPr>
            <p:custDataLst>
              <p:tags r:id="rId52"/>
            </p:custDataLst>
          </p:nvPr>
        </p:nvGraphicFramePr>
        <p:xfrm>
          <a:off x="7380288" y="5229225"/>
          <a:ext cx="9572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3" imgW="494665" imgH="203200" progId="Equation.DSMT4">
                  <p:embed/>
                </p:oleObj>
              </mc:Choice>
              <mc:Fallback>
                <p:oleObj name="" r:id="rId53" imgW="494665" imgH="2032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7380288" y="5229225"/>
                        <a:ext cx="957262" cy="354013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1" name="Text Box 59"/>
          <p:cNvSpPr txBox="1"/>
          <p:nvPr>
            <p:custDataLst>
              <p:tags r:id="rId55"/>
            </p:custDataLst>
          </p:nvPr>
        </p:nvSpPr>
        <p:spPr>
          <a:xfrm>
            <a:off x="5076825" y="6237288"/>
            <a:ext cx="935038" cy="3762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连续型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32" name="Text Box 60"/>
          <p:cNvSpPr txBox="1"/>
          <p:nvPr>
            <p:custDataLst>
              <p:tags r:id="rId56"/>
            </p:custDataLst>
          </p:nvPr>
        </p:nvSpPr>
        <p:spPr>
          <a:xfrm>
            <a:off x="5076825" y="5661025"/>
            <a:ext cx="935038" cy="3762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Arial" panose="020B0604020202020204" pitchFamily="34" charset="0"/>
              </a:rPr>
              <a:t>离散型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sp>
        <p:nvSpPr>
          <p:cNvPr id="3134" name="Line 62"/>
          <p:cNvSpPr/>
          <p:nvPr>
            <p:custDataLst>
              <p:tags r:id="rId57"/>
            </p:custDataLst>
          </p:nvPr>
        </p:nvSpPr>
        <p:spPr>
          <a:xfrm>
            <a:off x="4716463" y="5805488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35" name="Line 63"/>
          <p:cNvSpPr/>
          <p:nvPr>
            <p:custDataLst>
              <p:tags r:id="rId58"/>
            </p:custDataLst>
          </p:nvPr>
        </p:nvSpPr>
        <p:spPr>
          <a:xfrm>
            <a:off x="4716463" y="6453188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36" name="Line 64"/>
          <p:cNvSpPr/>
          <p:nvPr>
            <p:custDataLst>
              <p:tags r:id="rId59"/>
            </p:custDataLst>
          </p:nvPr>
        </p:nvSpPr>
        <p:spPr>
          <a:xfrm>
            <a:off x="4716463" y="5805488"/>
            <a:ext cx="0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37" name="Line 65"/>
          <p:cNvSpPr/>
          <p:nvPr>
            <p:custDataLst>
              <p:tags r:id="rId60"/>
            </p:custDataLst>
          </p:nvPr>
        </p:nvSpPr>
        <p:spPr>
          <a:xfrm>
            <a:off x="4467225" y="6092825"/>
            <a:ext cx="2492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38" name="Line 66"/>
          <p:cNvSpPr/>
          <p:nvPr>
            <p:custDataLst>
              <p:tags r:id="rId61"/>
            </p:custDataLst>
          </p:nvPr>
        </p:nvSpPr>
        <p:spPr>
          <a:xfrm>
            <a:off x="6300788" y="6092825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39" name="Line 67"/>
          <p:cNvSpPr/>
          <p:nvPr>
            <p:custDataLst>
              <p:tags r:id="rId62"/>
            </p:custDataLst>
          </p:nvPr>
        </p:nvSpPr>
        <p:spPr>
          <a:xfrm>
            <a:off x="6300788" y="6669088"/>
            <a:ext cx="3587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140" name="Line 68"/>
          <p:cNvSpPr/>
          <p:nvPr>
            <p:custDataLst>
              <p:tags r:id="rId63"/>
            </p:custDataLst>
          </p:nvPr>
        </p:nvSpPr>
        <p:spPr>
          <a:xfrm>
            <a:off x="6300788" y="6092825"/>
            <a:ext cx="0" cy="5762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41" name="Line 69"/>
          <p:cNvSpPr/>
          <p:nvPr>
            <p:custDataLst>
              <p:tags r:id="rId64"/>
            </p:custDataLst>
          </p:nvPr>
        </p:nvSpPr>
        <p:spPr>
          <a:xfrm>
            <a:off x="6011863" y="6451600"/>
            <a:ext cx="2889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142" name="Text Box 70"/>
          <p:cNvSpPr txBox="1"/>
          <p:nvPr>
            <p:custDataLst>
              <p:tags r:id="rId65"/>
            </p:custDataLst>
          </p:nvPr>
        </p:nvSpPr>
        <p:spPr>
          <a:xfrm>
            <a:off x="6659563" y="5876925"/>
            <a:ext cx="2307590" cy="3683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严格单调，</a:t>
            </a:r>
            <a:r>
              <a:rPr lang="en-US" altLang="zh-CN" b="1" dirty="0">
                <a:latin typeface="Times New Roman" panose="02020603050405020304" pitchFamily="18" charset="0"/>
              </a:rPr>
              <a:t>58</a:t>
            </a:r>
            <a:r>
              <a:rPr lang="zh-CN" altLang="en-US" b="1" dirty="0">
                <a:latin typeface="Times New Roman" panose="02020603050405020304" pitchFamily="18" charset="0"/>
              </a:rPr>
              <a:t>页</a:t>
            </a:r>
            <a:r>
              <a:rPr lang="zh-CN" altLang="en-US" b="1" dirty="0">
                <a:latin typeface="Times New Roman" panose="02020603050405020304" pitchFamily="18" charset="0"/>
              </a:rPr>
              <a:t>公式 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3143" name="Text Box 71"/>
          <p:cNvSpPr txBox="1"/>
          <p:nvPr>
            <p:custDataLst>
              <p:tags r:id="rId66"/>
            </p:custDataLst>
          </p:nvPr>
        </p:nvSpPr>
        <p:spPr>
          <a:xfrm>
            <a:off x="6659563" y="6453188"/>
            <a:ext cx="1677987" cy="3762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用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</a:rPr>
              <a:t>求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3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9" dur="5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1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1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2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3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184" dur="5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23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86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7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8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97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8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99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200" dur="5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3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2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3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04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10842240" s="0" l="0"/>
                                      </p:by>
                                    </p:animClr>
                                    <p:set>
                                      <p:cBhvr>
                                        <p:cTn id="205" dur="5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09" dur="2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1" dur="2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3" dur="20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5" dur="20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7" dur="20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19" dur="2000" fill="hold"/>
                                        <p:tgtEl>
                                          <p:spTgt spid="30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1" dur="20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3" dur="20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5" dur="20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7" dur="20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29" dur="20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1" dur="20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3" dur="20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5" dur="2000" fill="hold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7" dur="2000" fill="hold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39" dur="2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1" dur="2000" fill="hold"/>
                                        <p:tgtEl>
                                          <p:spTgt spid="30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3" dur="2000" fill="hold"/>
                                        <p:tgtEl>
                                          <p:spTgt spid="30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5" dur="2000" fill="hold"/>
                                        <p:tgtEl>
                                          <p:spTgt spid="3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7" dur="2000" fill="hold"/>
                                        <p:tgtEl>
                                          <p:spTgt spid="30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49" dur="2000" fill="hold"/>
                                        <p:tgtEl>
                                          <p:spTgt spid="3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1" dur="2000" fill="hold"/>
                                        <p:tgtEl>
                                          <p:spTgt spid="3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3" dur="2000" fill="hold"/>
                                        <p:tgtEl>
                                          <p:spTgt spid="3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5" dur="2000" fill="hold"/>
                                        <p:tgtEl>
                                          <p:spTgt spid="3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7" dur="2000" fill="hold"/>
                                        <p:tgtEl>
                                          <p:spTgt spid="3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59" dur="2000" fill="hold"/>
                                        <p:tgtEl>
                                          <p:spTgt spid="3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1" dur="2000" fill="hold"/>
                                        <p:tgtEl>
                                          <p:spTgt spid="3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3" dur="2000" fill="hold"/>
                                        <p:tgtEl>
                                          <p:spTgt spid="3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5" dur="2000" fill="hold"/>
                                        <p:tgtEl>
                                          <p:spTgt spid="3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7" dur="2000" fill="hold"/>
                                        <p:tgtEl>
                                          <p:spTgt spid="3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69" dur="2000" fill="hold"/>
                                        <p:tgtEl>
                                          <p:spTgt spid="3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1" dur="2000" fill="hold"/>
                                        <p:tgtEl>
                                          <p:spTgt spid="3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3" dur="2000" fill="hold"/>
                                        <p:tgtEl>
                                          <p:spTgt spid="3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5" dur="2000" fill="hold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7" dur="2000" fill="hold"/>
                                        <p:tgtEl>
                                          <p:spTgt spid="3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79" dur="2000" fill="hold"/>
                                        <p:tgtEl>
                                          <p:spTgt spid="3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0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1" dur="2000" fill="hold"/>
                                        <p:tgtEl>
                                          <p:spTgt spid="3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2" presetID="64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3" dur="2000" fill="hold"/>
                                        <p:tgtEl>
                                          <p:spTgt spid="3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5" dur="2000" fill="hold"/>
                                        <p:tgtEl>
                                          <p:spTgt spid="3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7" dur="2000" fill="hold"/>
                                        <p:tgtEl>
                                          <p:spTgt spid="3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89" dur="2000" fill="hold"/>
                                        <p:tgtEl>
                                          <p:spTgt spid="3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1" dur="2000" fill="hold"/>
                                        <p:tgtEl>
                                          <p:spTgt spid="3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3" dur="2000" fill="hold"/>
                                        <p:tgtEl>
                                          <p:spTgt spid="3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5" dur="2000" fill="hold"/>
                                        <p:tgtEl>
                                          <p:spTgt spid="3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7" dur="2000" fill="hold"/>
                                        <p:tgtEl>
                                          <p:spTgt spid="3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299" dur="2000" fill="hold"/>
                                        <p:tgtEl>
                                          <p:spTgt spid="3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4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09" dur="2000" fill="hold"/>
                                        <p:tgtEl>
                                          <p:spTgt spid="3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11" dur="2000" fill="hold"/>
                                        <p:tgtEl>
                                          <p:spTgt spid="3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2" fill="hold">
                      <p:stCondLst>
                        <p:cond delay="indefinite"/>
                      </p:stCondLst>
                      <p:childTnLst>
                        <p:par>
                          <p:cTn id="313" fill="hold">
                            <p:stCondLst>
                              <p:cond delay="0"/>
                            </p:stCondLst>
                            <p:childTnLst>
                              <p:par>
                                <p:cTn id="3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1" dur="2000" fill="hold"/>
                                        <p:tgtEl>
                                          <p:spTgt spid="3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3" dur="2000" fill="hold"/>
                                        <p:tgtEl>
                                          <p:spTgt spid="3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5" dur="2000" fill="hold"/>
                                        <p:tgtEl>
                                          <p:spTgt spid="3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37" dur="2000" fill="hold"/>
                                        <p:tgtEl>
                                          <p:spTgt spid="3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45" dur="2000" fill="hold"/>
                                        <p:tgtEl>
                                          <p:spTgt spid="3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>
                      <p:stCondLst>
                        <p:cond delay="indefinite"/>
                      </p:stCondLst>
                      <p:childTnLst>
                        <p:par>
                          <p:cTn id="347" fill="hold">
                            <p:stCondLst>
                              <p:cond delay="0"/>
                            </p:stCondLst>
                            <p:childTnLst>
                              <p:par>
                                <p:cTn id="3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69" dur="2000" fill="hold"/>
                                        <p:tgtEl>
                                          <p:spTgt spid="3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1" dur="2000" fill="hold"/>
                                        <p:tgtEl>
                                          <p:spTgt spid="3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2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3" dur="2000" fill="hold"/>
                                        <p:tgtEl>
                                          <p:spTgt spid="3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4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5" dur="2000" fill="hold"/>
                                        <p:tgtEl>
                                          <p:spTgt spid="3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6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77" dur="2000" fill="hold"/>
                                        <p:tgtEl>
                                          <p:spTgt spid="3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85" dur="2000" fill="hold"/>
                                        <p:tgtEl>
                                          <p:spTgt spid="3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3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3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33  E" pathEditMode="relative" ptsTypes="">
                                      <p:cBhvr>
                                        <p:cTn id="393" dur="2000" fill="hold"/>
                                        <p:tgtEl>
                                          <p:spTgt spid="3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ldLvl="0" animBg="1"/>
      <p:bldP spid="3077" grpId="0" bldLvl="0" animBg="1"/>
      <p:bldP spid="3077" grpId="1" bldLvl="0" animBg="1"/>
      <p:bldP spid="3081" grpId="0" bldLvl="0" animBg="1"/>
      <p:bldP spid="3081" grpId="1" bldLvl="0" animBg="1"/>
      <p:bldP spid="3082" grpId="0" bldLvl="0" animBg="1"/>
      <p:bldP spid="3082" grpId="1" bldLvl="0" animBg="1"/>
      <p:bldP spid="3083" grpId="0" bldLvl="0" animBg="1"/>
      <p:bldP spid="3083" grpId="1" bldLvl="0" animBg="1"/>
      <p:bldP spid="3089" grpId="0" bldLvl="0" animBg="1"/>
      <p:bldP spid="3089" grpId="1" bldLvl="0" animBg="1"/>
      <p:bldP spid="3090" grpId="0" bldLvl="0" animBg="1"/>
      <p:bldP spid="3090" grpId="1" bldLvl="0" animBg="1"/>
      <p:bldP spid="3091" grpId="0" bldLvl="0" animBg="1"/>
      <p:bldP spid="3091" grpId="1" bldLvl="0" animBg="1"/>
      <p:bldP spid="3093" grpId="0" bldLvl="0" animBg="1"/>
      <p:bldP spid="3093" grpId="1" bldLvl="0" animBg="1"/>
      <p:bldP spid="3095" grpId="0" bldLvl="0" animBg="1"/>
      <p:bldP spid="3095" grpId="1" bldLvl="0" animBg="1"/>
      <p:bldP spid="3096" grpId="0" bldLvl="0" animBg="1"/>
      <p:bldP spid="3096" grpId="1" bldLvl="0" animBg="1"/>
      <p:bldP spid="3100" grpId="0" bldLvl="0" animBg="1"/>
      <p:bldP spid="3100" grpId="1" bldLvl="0" animBg="1"/>
      <p:bldP spid="3101" grpId="0" bldLvl="0" animBg="1"/>
      <p:bldP spid="3101" grpId="1" bldLvl="0" animBg="1"/>
      <p:bldP spid="3102" grpId="0" bldLvl="0" animBg="1"/>
      <p:bldP spid="3102" grpId="1" bldLvl="0" animBg="1"/>
      <p:bldP spid="3104" grpId="0" bldLvl="0" animBg="1"/>
      <p:bldP spid="3104" grpId="1" bldLvl="0" animBg="1"/>
      <p:bldP spid="3114" grpId="0" bldLvl="0" animBg="1"/>
      <p:bldP spid="3114" grpId="1" bldLvl="0" animBg="1"/>
      <p:bldP spid="3119" grpId="0" bldLvl="0" animBg="1"/>
      <p:bldP spid="3119" grpId="1" bldLvl="0" animBg="1"/>
      <p:bldP spid="3119" grpId="2" bldLvl="0" animBg="1"/>
      <p:bldP spid="3120" grpId="0" bldLvl="0" animBg="1"/>
      <p:bldP spid="3120" grpId="1" bldLvl="0" animBg="1"/>
      <p:bldP spid="3120" grpId="2" bldLvl="0" animBg="1"/>
      <p:bldP spid="3131" grpId="0" bldLvl="0" animBg="1"/>
      <p:bldP spid="3131" grpId="1" bldLvl="0" animBg="1"/>
      <p:bldP spid="3132" grpId="0" bldLvl="0" animBg="1"/>
      <p:bldP spid="3132" grpId="1" bldLvl="0" animBg="1"/>
      <p:bldP spid="3142" grpId="0" bldLvl="0" animBg="1"/>
      <p:bldP spid="3142" grpId="1" bldLvl="0" animBg="1"/>
      <p:bldP spid="3143" grpId="0" bldLvl="0" animBg="1"/>
      <p:bldP spid="3143" grpId="1" bldLvl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UNIT_TABLE_BEAUTIFY" val="smartTable{776ea86e-0733-4507-b771-31cabab93f17}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PP_MARK_KEY" val="6447b729-c1b7-4bd2-87e9-920bd45aba6e"/>
  <p:tag name="COMMONDATA" val="eyJoZGlkIjoiZDBhM2U4NjYwMTRkZjhlMTRkZjY1NzExZGM1NDcwNjUifQ==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第二章第二节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een Butterfly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第二章第二节</Template>
  <TotalTime>0</TotalTime>
  <Words>1983</Words>
  <Application>WPS 演示</Application>
  <PresentationFormat>全屏显示(4:3)</PresentationFormat>
  <Paragraphs>383</Paragraphs>
  <Slides>18</Slides>
  <Notes>0</Notes>
  <HiddenSlides>4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73</vt:i4>
      </vt:variant>
      <vt:variant>
        <vt:lpstr>幻灯片标题</vt:lpstr>
      </vt:variant>
      <vt:variant>
        <vt:i4>18</vt:i4>
      </vt:variant>
    </vt:vector>
  </HeadingPairs>
  <TitlesOfParts>
    <vt:vector size="109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仿宋</vt:lpstr>
      <vt:lpstr>Wingdings</vt:lpstr>
      <vt:lpstr>微软雅黑</vt:lpstr>
      <vt:lpstr>Arial Unicode MS</vt:lpstr>
      <vt:lpstr>Wingdings 3</vt:lpstr>
      <vt:lpstr>Lucida Sans Unicode</vt:lpstr>
      <vt:lpstr>黑体</vt:lpstr>
      <vt:lpstr>Cambria Math</vt:lpstr>
      <vt:lpstr>第二章第二节</vt:lpstr>
      <vt:lpstr>Green Butterfly</vt:lpstr>
      <vt:lpstr>自定义设计方案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§2.4    连续型随机变量及其概率密度</dc:title>
  <dc:creator>Dou</dc:creator>
  <cp:lastModifiedBy>donna</cp:lastModifiedBy>
  <cp:revision>183</cp:revision>
  <dcterms:created xsi:type="dcterms:W3CDTF">2012-10-09T15:49:00Z</dcterms:created>
  <dcterms:modified xsi:type="dcterms:W3CDTF">2023-06-08T04:26:02Z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CC81833B8A4C47E9A103FDD4D5D8F1E6_13</vt:lpwstr>
  </property>
  <property fmtid="{D5CDD505-2E9C-101B-9397-08002B2CF9AE}" pid="3" name="KSOProductBuildVer">
    <vt:lpwstr>2052-11.1.0.14309</vt:lpwstr>
  </property>
</Properties>
</file>