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11" r:id="rId3"/>
    <p:sldId id="422" r:id="rId4"/>
    <p:sldId id="425" r:id="rId5"/>
    <p:sldId id="424" r:id="rId6"/>
    <p:sldId id="423" r:id="rId7"/>
    <p:sldId id="427" r:id="rId8"/>
    <p:sldId id="430" r:id="rId9"/>
    <p:sldId id="431" r:id="rId10"/>
    <p:sldId id="432" r:id="rId11"/>
    <p:sldId id="429" r:id="rId12"/>
    <p:sldId id="433" r:id="rId13"/>
    <p:sldId id="428" r:id="rId14"/>
    <p:sldId id="437" r:id="rId15"/>
    <p:sldId id="439" r:id="rId16"/>
    <p:sldId id="441" r:id="rId17"/>
    <p:sldId id="443" r:id="rId18"/>
    <p:sldId id="444" r:id="rId19"/>
    <p:sldId id="447" r:id="rId20"/>
    <p:sldId id="448" r:id="rId21"/>
    <p:sldId id="449" r:id="rId22"/>
    <p:sldId id="465" r:id="rId23"/>
    <p:sldId id="450" r:id="rId24"/>
    <p:sldId id="451" r:id="rId25"/>
    <p:sldId id="453" r:id="rId26"/>
    <p:sldId id="459" r:id="rId27"/>
    <p:sldId id="454" r:id="rId28"/>
    <p:sldId id="455" r:id="rId29"/>
    <p:sldId id="456" r:id="rId30"/>
    <p:sldId id="446" r:id="rId31"/>
    <p:sldId id="445" r:id="rId32"/>
    <p:sldId id="466" r:id="rId33"/>
    <p:sldId id="470" r:id="rId34"/>
    <p:sldId id="472" r:id="rId35"/>
    <p:sldId id="471" r:id="rId36"/>
    <p:sldId id="474" r:id="rId37"/>
    <p:sldId id="475" r:id="rId38"/>
  </p:sldIdLst>
  <p:sldSz cx="9144000" cy="6858000" type="screen4x3"/>
  <p:notesSz cx="6858000" cy="9144000"/>
  <p:custDataLst>
    <p:tags r:id="rId4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4" userDrawn="1">
          <p15:clr>
            <a:srgbClr val="A4A3A4"/>
          </p15:clr>
        </p15:guide>
        <p15:guide id="2" pos="2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E4E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1" d="100"/>
          <a:sy n="71" d="100"/>
        </p:scale>
        <p:origin x="-1134" y="-96"/>
      </p:cViewPr>
      <p:guideLst>
        <p:guide orient="horz" pos="2234"/>
        <p:guide pos="282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gs" Target="tags/tag1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image" Target="../media/image44.wmf"/><Relationship Id="rId7" Type="http://schemas.openxmlformats.org/officeDocument/2006/relationships/image" Target="../media/image51.wmf"/><Relationship Id="rId6" Type="http://schemas.openxmlformats.org/officeDocument/2006/relationships/image" Target="../media/image42.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10.wmf"/><Relationship Id="rId11" Type="http://schemas.openxmlformats.org/officeDocument/2006/relationships/image" Target="../media/image53.wmf"/><Relationship Id="rId10" Type="http://schemas.openxmlformats.org/officeDocument/2006/relationships/image" Target="../media/image52.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3" Type="http://schemas.openxmlformats.org/officeDocument/2006/relationships/image" Target="../media/image94.wmf"/><Relationship Id="rId12" Type="http://schemas.openxmlformats.org/officeDocument/2006/relationships/image" Target="../media/image93.wmf"/><Relationship Id="rId11" Type="http://schemas.openxmlformats.org/officeDocument/2006/relationships/image" Target="../media/image92.wmf"/><Relationship Id="rId10" Type="http://schemas.openxmlformats.org/officeDocument/2006/relationships/image" Target="../media/image91.wmf"/><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94.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17.wmf"/><Relationship Id="rId1" Type="http://schemas.openxmlformats.org/officeDocument/2006/relationships/image" Target="../media/image120.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27.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image" Target="../media/image135.wmf"/><Relationship Id="rId7" Type="http://schemas.openxmlformats.org/officeDocument/2006/relationships/image" Target="../media/image134.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0" Type="http://schemas.openxmlformats.org/officeDocument/2006/relationships/image" Target="../media/image137.wmf"/><Relationship Id="rId1" Type="http://schemas.openxmlformats.org/officeDocument/2006/relationships/image" Target="../media/image128.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emf"/><Relationship Id="rId2" Type="http://schemas.openxmlformats.org/officeDocument/2006/relationships/image" Target="../media/image139.wmf"/><Relationship Id="rId1" Type="http://schemas.openxmlformats.org/officeDocument/2006/relationships/image" Target="../media/image138.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29.vml.rels><?xml version="1.0" encoding="UTF-8" standalone="yes"?>
<Relationships xmlns="http://schemas.openxmlformats.org/package/2006/relationships"><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158.emf"/><Relationship Id="rId4" Type="http://schemas.openxmlformats.org/officeDocument/2006/relationships/image" Target="../media/image157.emf"/><Relationship Id="rId3" Type="http://schemas.openxmlformats.org/officeDocument/2006/relationships/image" Target="../media/image156.emf"/><Relationship Id="rId2" Type="http://schemas.openxmlformats.org/officeDocument/2006/relationships/image" Target="../media/image155.wmf"/><Relationship Id="rId1" Type="http://schemas.openxmlformats.org/officeDocument/2006/relationships/image" Target="../media/image154.wmf"/></Relationships>
</file>

<file path=ppt/drawings/_rels/vmlDrawing31.vml.rels><?xml version="1.0" encoding="UTF-8" standalone="yes"?>
<Relationships xmlns="http://schemas.openxmlformats.org/package/2006/relationships"><Relationship Id="rId7" Type="http://schemas.openxmlformats.org/officeDocument/2006/relationships/image" Target="../media/image165.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71.e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image" Target="../media/image44.wmf"/><Relationship Id="rId7" Type="http://schemas.openxmlformats.org/officeDocument/2006/relationships/image" Target="../media/image43.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10.wmf"/><Relationship Id="rId11" Type="http://schemas.openxmlformats.org/officeDocument/2006/relationships/image" Target="../media/image47.wmf"/><Relationship Id="rId10" Type="http://schemas.openxmlformats.org/officeDocument/2006/relationships/image" Target="../media/image46.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182BEFF-866E-4E9A-9A5B-337181469537}"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8" name="文本框 7"/>
          <p:cNvSpPr txBox="1"/>
          <p:nvPr userDrawn="1"/>
        </p:nvSpPr>
        <p:spPr>
          <a:xfrm>
            <a:off x="5838825" y="270510"/>
            <a:ext cx="3048000" cy="368300"/>
          </a:xfrm>
          <a:prstGeom prst="rect">
            <a:avLst/>
          </a:prstGeom>
          <a:noFill/>
        </p:spPr>
        <p:txBody>
          <a:bodyPr wrap="square" rtlCol="0">
            <a:spAutoFit/>
          </a:bodyPr>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741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741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1028" name="矩形 1027"/>
          <p:cNvSpPr/>
          <p:nvPr userDrawn="1"/>
        </p:nvSpPr>
        <p:spPr>
          <a:xfrm>
            <a:off x="0" y="24765"/>
            <a:ext cx="9144000" cy="259080"/>
          </a:xfrm>
          <a:prstGeom prst="rect">
            <a:avLst/>
          </a:prstGeom>
          <a:solidFill>
            <a:schemeClr val="accent4">
              <a:lumMod val="20000"/>
              <a:lumOff val="80000"/>
            </a:schemeClr>
          </a:solidFill>
          <a:ln w="9525">
            <a:noFill/>
          </a:ln>
        </p:spPr>
        <p:txBody>
          <a:bodyPr/>
          <a:p>
            <a:pPr lvl="0"/>
            <a:endParaRPr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40.wmf"/><Relationship Id="rId7" Type="http://schemas.openxmlformats.org/officeDocument/2006/relationships/oleObject" Target="../embeddings/oleObject46.bin"/><Relationship Id="rId6" Type="http://schemas.openxmlformats.org/officeDocument/2006/relationships/image" Target="../media/image39.wmf"/><Relationship Id="rId5" Type="http://schemas.openxmlformats.org/officeDocument/2006/relationships/oleObject" Target="../embeddings/oleObject45.bin"/><Relationship Id="rId4" Type="http://schemas.openxmlformats.org/officeDocument/2006/relationships/image" Target="../media/image10.wmf"/><Relationship Id="rId3" Type="http://schemas.openxmlformats.org/officeDocument/2006/relationships/oleObject" Target="../embeddings/oleObject44.bin"/><Relationship Id="rId24" Type="http://schemas.openxmlformats.org/officeDocument/2006/relationships/vmlDrawing" Target="../drawings/vmlDrawing9.vml"/><Relationship Id="rId23" Type="http://schemas.openxmlformats.org/officeDocument/2006/relationships/slideLayout" Target="../slideLayouts/slideLayout7.xml"/><Relationship Id="rId22" Type="http://schemas.openxmlformats.org/officeDocument/2006/relationships/image" Target="../media/image47.wmf"/><Relationship Id="rId21" Type="http://schemas.openxmlformats.org/officeDocument/2006/relationships/oleObject" Target="../embeddings/oleObject53.bin"/><Relationship Id="rId20" Type="http://schemas.openxmlformats.org/officeDocument/2006/relationships/image" Target="../media/image46.wmf"/><Relationship Id="rId2" Type="http://schemas.openxmlformats.org/officeDocument/2006/relationships/image" Target="../media/image38.wmf"/><Relationship Id="rId19" Type="http://schemas.openxmlformats.org/officeDocument/2006/relationships/oleObject" Target="../embeddings/oleObject52.bin"/><Relationship Id="rId18" Type="http://schemas.openxmlformats.org/officeDocument/2006/relationships/image" Target="../media/image45.wmf"/><Relationship Id="rId17" Type="http://schemas.openxmlformats.org/officeDocument/2006/relationships/oleObject" Target="../embeddings/oleObject51.bin"/><Relationship Id="rId16" Type="http://schemas.openxmlformats.org/officeDocument/2006/relationships/image" Target="../media/image44.wmf"/><Relationship Id="rId15" Type="http://schemas.openxmlformats.org/officeDocument/2006/relationships/oleObject" Target="../embeddings/oleObject50.bin"/><Relationship Id="rId14" Type="http://schemas.openxmlformats.org/officeDocument/2006/relationships/image" Target="../media/image43.wmf"/><Relationship Id="rId13" Type="http://schemas.openxmlformats.org/officeDocument/2006/relationships/oleObject" Target="../embeddings/oleObject49.bin"/><Relationship Id="rId12" Type="http://schemas.openxmlformats.org/officeDocument/2006/relationships/image" Target="../media/image42.wmf"/><Relationship Id="rId11" Type="http://schemas.openxmlformats.org/officeDocument/2006/relationships/oleObject" Target="../embeddings/oleObject48.bin"/><Relationship Id="rId10" Type="http://schemas.openxmlformats.org/officeDocument/2006/relationships/image" Target="../media/image41.wmf"/><Relationship Id="rId1" Type="http://schemas.openxmlformats.org/officeDocument/2006/relationships/oleObject" Target="../embeddings/oleObject43.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49.wmf"/><Relationship Id="rId7" Type="http://schemas.openxmlformats.org/officeDocument/2006/relationships/oleObject" Target="../embeddings/oleObject57.bin"/><Relationship Id="rId6" Type="http://schemas.openxmlformats.org/officeDocument/2006/relationships/image" Target="../media/image48.wmf"/><Relationship Id="rId5" Type="http://schemas.openxmlformats.org/officeDocument/2006/relationships/oleObject" Target="../embeddings/oleObject56.bin"/><Relationship Id="rId4" Type="http://schemas.openxmlformats.org/officeDocument/2006/relationships/image" Target="../media/image10.wmf"/><Relationship Id="rId3" Type="http://schemas.openxmlformats.org/officeDocument/2006/relationships/oleObject" Target="../embeddings/oleObject55.bin"/><Relationship Id="rId24" Type="http://schemas.openxmlformats.org/officeDocument/2006/relationships/vmlDrawing" Target="../drawings/vmlDrawing10.vml"/><Relationship Id="rId23" Type="http://schemas.openxmlformats.org/officeDocument/2006/relationships/slideLayout" Target="../slideLayouts/slideLayout7.xml"/><Relationship Id="rId22" Type="http://schemas.openxmlformats.org/officeDocument/2006/relationships/image" Target="../media/image53.wmf"/><Relationship Id="rId21" Type="http://schemas.openxmlformats.org/officeDocument/2006/relationships/oleObject" Target="../embeddings/oleObject64.bin"/><Relationship Id="rId20" Type="http://schemas.openxmlformats.org/officeDocument/2006/relationships/image" Target="../media/image52.wmf"/><Relationship Id="rId2" Type="http://schemas.openxmlformats.org/officeDocument/2006/relationships/image" Target="../media/image38.wmf"/><Relationship Id="rId19" Type="http://schemas.openxmlformats.org/officeDocument/2006/relationships/oleObject" Target="../embeddings/oleObject63.bin"/><Relationship Id="rId18" Type="http://schemas.openxmlformats.org/officeDocument/2006/relationships/image" Target="../media/image45.wmf"/><Relationship Id="rId17" Type="http://schemas.openxmlformats.org/officeDocument/2006/relationships/oleObject" Target="../embeddings/oleObject62.bin"/><Relationship Id="rId16" Type="http://schemas.openxmlformats.org/officeDocument/2006/relationships/image" Target="../media/image44.wmf"/><Relationship Id="rId15" Type="http://schemas.openxmlformats.org/officeDocument/2006/relationships/oleObject" Target="../embeddings/oleObject61.bin"/><Relationship Id="rId14" Type="http://schemas.openxmlformats.org/officeDocument/2006/relationships/image" Target="../media/image51.wmf"/><Relationship Id="rId13" Type="http://schemas.openxmlformats.org/officeDocument/2006/relationships/oleObject" Target="../embeddings/oleObject60.bin"/><Relationship Id="rId12" Type="http://schemas.openxmlformats.org/officeDocument/2006/relationships/image" Target="../media/image42.wmf"/><Relationship Id="rId11" Type="http://schemas.openxmlformats.org/officeDocument/2006/relationships/oleObject" Target="../embeddings/oleObject59.bin"/><Relationship Id="rId10" Type="http://schemas.openxmlformats.org/officeDocument/2006/relationships/image" Target="../media/image50.wmf"/><Relationship Id="rId1" Type="http://schemas.openxmlformats.org/officeDocument/2006/relationships/oleObject" Target="../embeddings/oleObject54.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56.wmf"/><Relationship Id="rId5" Type="http://schemas.openxmlformats.org/officeDocument/2006/relationships/oleObject" Target="../embeddings/oleObject67.bin"/><Relationship Id="rId4" Type="http://schemas.openxmlformats.org/officeDocument/2006/relationships/image" Target="../media/image55.wmf"/><Relationship Id="rId3" Type="http://schemas.openxmlformats.org/officeDocument/2006/relationships/oleObject" Target="../embeddings/oleObject66.bin"/><Relationship Id="rId2" Type="http://schemas.openxmlformats.org/officeDocument/2006/relationships/image" Target="../media/image54.wmf"/><Relationship Id="rId1"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0.wmf"/><Relationship Id="rId7" Type="http://schemas.openxmlformats.org/officeDocument/2006/relationships/oleObject" Target="../embeddings/oleObject71.bin"/><Relationship Id="rId6" Type="http://schemas.openxmlformats.org/officeDocument/2006/relationships/image" Target="../media/image59.wmf"/><Relationship Id="rId5" Type="http://schemas.openxmlformats.org/officeDocument/2006/relationships/oleObject" Target="../embeddings/oleObject70.bin"/><Relationship Id="rId4" Type="http://schemas.openxmlformats.org/officeDocument/2006/relationships/image" Target="../media/image58.wmf"/><Relationship Id="rId3" Type="http://schemas.openxmlformats.org/officeDocument/2006/relationships/oleObject" Target="../embeddings/oleObject69.bin"/><Relationship Id="rId2" Type="http://schemas.openxmlformats.org/officeDocument/2006/relationships/image" Target="../media/image57.wmf"/><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62.wmf"/><Relationship Id="rId11" Type="http://schemas.openxmlformats.org/officeDocument/2006/relationships/oleObject" Target="../embeddings/oleObject73.bin"/><Relationship Id="rId10" Type="http://schemas.openxmlformats.org/officeDocument/2006/relationships/image" Target="../media/image61.wmf"/><Relationship Id="rId1"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66.wmf"/><Relationship Id="rId7" Type="http://schemas.openxmlformats.org/officeDocument/2006/relationships/oleObject" Target="../embeddings/oleObject77.bin"/><Relationship Id="rId6" Type="http://schemas.openxmlformats.org/officeDocument/2006/relationships/image" Target="../media/image65.wmf"/><Relationship Id="rId5" Type="http://schemas.openxmlformats.org/officeDocument/2006/relationships/oleObject" Target="../embeddings/oleObject76.bin"/><Relationship Id="rId4" Type="http://schemas.openxmlformats.org/officeDocument/2006/relationships/image" Target="../media/image64.wmf"/><Relationship Id="rId3" Type="http://schemas.openxmlformats.org/officeDocument/2006/relationships/oleObject" Target="../embeddings/oleObject75.bin"/><Relationship Id="rId2" Type="http://schemas.openxmlformats.org/officeDocument/2006/relationships/image" Target="../media/image63.wmf"/><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67.wmf"/><Relationship Id="rId1" Type="http://schemas.openxmlformats.org/officeDocument/2006/relationships/oleObject" Target="../embeddings/oleObject74.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81.bin"/><Relationship Id="rId4" Type="http://schemas.openxmlformats.org/officeDocument/2006/relationships/image" Target="../media/image69.wmf"/><Relationship Id="rId3" Type="http://schemas.openxmlformats.org/officeDocument/2006/relationships/oleObject" Target="../embeddings/oleObject80.bin"/><Relationship Id="rId2" Type="http://schemas.openxmlformats.org/officeDocument/2006/relationships/image" Target="../media/image68.wmf"/><Relationship Id="rId1" Type="http://schemas.openxmlformats.org/officeDocument/2006/relationships/oleObject" Target="../embeddings/oleObject79.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4.wmf"/><Relationship Id="rId7" Type="http://schemas.openxmlformats.org/officeDocument/2006/relationships/oleObject" Target="../embeddings/oleObject85.bin"/><Relationship Id="rId6" Type="http://schemas.openxmlformats.org/officeDocument/2006/relationships/image" Target="../media/image73.wmf"/><Relationship Id="rId5" Type="http://schemas.openxmlformats.org/officeDocument/2006/relationships/oleObject" Target="../embeddings/oleObject84.bin"/><Relationship Id="rId4" Type="http://schemas.openxmlformats.org/officeDocument/2006/relationships/image" Target="../media/image72.wmf"/><Relationship Id="rId3" Type="http://schemas.openxmlformats.org/officeDocument/2006/relationships/oleObject" Target="../embeddings/oleObject83.bin"/><Relationship Id="rId2" Type="http://schemas.openxmlformats.org/officeDocument/2006/relationships/image" Target="../media/image71.wmf"/><Relationship Id="rId10" Type="http://schemas.openxmlformats.org/officeDocument/2006/relationships/vmlDrawing" Target="../drawings/vmlDrawing15.vml"/><Relationship Id="rId1" Type="http://schemas.openxmlformats.org/officeDocument/2006/relationships/oleObject" Target="../embeddings/oleObject82.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78.wmf"/><Relationship Id="rId7" Type="http://schemas.openxmlformats.org/officeDocument/2006/relationships/oleObject" Target="../embeddings/oleObject89.bin"/><Relationship Id="rId6" Type="http://schemas.openxmlformats.org/officeDocument/2006/relationships/image" Target="../media/image77.wmf"/><Relationship Id="rId5" Type="http://schemas.openxmlformats.org/officeDocument/2006/relationships/oleObject" Target="../embeddings/oleObject88.bin"/><Relationship Id="rId4" Type="http://schemas.openxmlformats.org/officeDocument/2006/relationships/image" Target="../media/image76.wmf"/><Relationship Id="rId3" Type="http://schemas.openxmlformats.org/officeDocument/2006/relationships/oleObject" Target="../embeddings/oleObject87.bin"/><Relationship Id="rId2" Type="http://schemas.openxmlformats.org/officeDocument/2006/relationships/image" Target="../media/image75.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80.wmf"/><Relationship Id="rId11" Type="http://schemas.openxmlformats.org/officeDocument/2006/relationships/oleObject" Target="../embeddings/oleObject91.bin"/><Relationship Id="rId10" Type="http://schemas.openxmlformats.org/officeDocument/2006/relationships/image" Target="../media/image79.wmf"/><Relationship Id="rId1" Type="http://schemas.openxmlformats.org/officeDocument/2006/relationships/oleObject" Target="../embeddings/oleObject86.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81.wmf"/><Relationship Id="rId1" Type="http://schemas.openxmlformats.org/officeDocument/2006/relationships/oleObject" Target="../embeddings/oleObject92.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85.wmf"/><Relationship Id="rId7" Type="http://schemas.openxmlformats.org/officeDocument/2006/relationships/oleObject" Target="../embeddings/oleObject96.bin"/><Relationship Id="rId6" Type="http://schemas.openxmlformats.org/officeDocument/2006/relationships/image" Target="../media/image84.wmf"/><Relationship Id="rId5" Type="http://schemas.openxmlformats.org/officeDocument/2006/relationships/oleObject" Target="../embeddings/oleObject95.bin"/><Relationship Id="rId4" Type="http://schemas.openxmlformats.org/officeDocument/2006/relationships/image" Target="../media/image83.wmf"/><Relationship Id="rId3" Type="http://schemas.openxmlformats.org/officeDocument/2006/relationships/oleObject" Target="../embeddings/oleObject94.bin"/><Relationship Id="rId28" Type="http://schemas.openxmlformats.org/officeDocument/2006/relationships/vmlDrawing" Target="../drawings/vmlDrawing18.vml"/><Relationship Id="rId27" Type="http://schemas.openxmlformats.org/officeDocument/2006/relationships/slideLayout" Target="../slideLayouts/slideLayout7.xml"/><Relationship Id="rId26" Type="http://schemas.openxmlformats.org/officeDocument/2006/relationships/image" Target="../media/image94.wmf"/><Relationship Id="rId25" Type="http://schemas.openxmlformats.org/officeDocument/2006/relationships/oleObject" Target="../embeddings/oleObject105.bin"/><Relationship Id="rId24" Type="http://schemas.openxmlformats.org/officeDocument/2006/relationships/image" Target="../media/image93.wmf"/><Relationship Id="rId23" Type="http://schemas.openxmlformats.org/officeDocument/2006/relationships/oleObject" Target="../embeddings/oleObject104.bin"/><Relationship Id="rId22" Type="http://schemas.openxmlformats.org/officeDocument/2006/relationships/image" Target="../media/image92.wmf"/><Relationship Id="rId21" Type="http://schemas.openxmlformats.org/officeDocument/2006/relationships/oleObject" Target="../embeddings/oleObject103.bin"/><Relationship Id="rId20" Type="http://schemas.openxmlformats.org/officeDocument/2006/relationships/image" Target="../media/image91.wmf"/><Relationship Id="rId2" Type="http://schemas.openxmlformats.org/officeDocument/2006/relationships/image" Target="../media/image82.wmf"/><Relationship Id="rId19" Type="http://schemas.openxmlformats.org/officeDocument/2006/relationships/oleObject" Target="../embeddings/oleObject102.bin"/><Relationship Id="rId18" Type="http://schemas.openxmlformats.org/officeDocument/2006/relationships/image" Target="../media/image90.wmf"/><Relationship Id="rId17" Type="http://schemas.openxmlformats.org/officeDocument/2006/relationships/oleObject" Target="../embeddings/oleObject101.bin"/><Relationship Id="rId16" Type="http://schemas.openxmlformats.org/officeDocument/2006/relationships/image" Target="../media/image89.wmf"/><Relationship Id="rId15" Type="http://schemas.openxmlformats.org/officeDocument/2006/relationships/oleObject" Target="../embeddings/oleObject100.bin"/><Relationship Id="rId14" Type="http://schemas.openxmlformats.org/officeDocument/2006/relationships/image" Target="../media/image88.wmf"/><Relationship Id="rId13" Type="http://schemas.openxmlformats.org/officeDocument/2006/relationships/oleObject" Target="../embeddings/oleObject99.bin"/><Relationship Id="rId12" Type="http://schemas.openxmlformats.org/officeDocument/2006/relationships/image" Target="../media/image87.wmf"/><Relationship Id="rId11" Type="http://schemas.openxmlformats.org/officeDocument/2006/relationships/oleObject" Target="../embeddings/oleObject98.bin"/><Relationship Id="rId10" Type="http://schemas.openxmlformats.org/officeDocument/2006/relationships/image" Target="../media/image86.wmf"/><Relationship Id="rId1" Type="http://schemas.openxmlformats.org/officeDocument/2006/relationships/oleObject" Target="../embeddings/oleObject93.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6" Type="http://schemas.openxmlformats.org/officeDocument/2006/relationships/vmlDrawing" Target="../drawings/vmlDrawing1.vml"/><Relationship Id="rId15" Type="http://schemas.openxmlformats.org/officeDocument/2006/relationships/slideLayout" Target="../slideLayouts/slideLayout7.xml"/><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98.wmf"/><Relationship Id="rId7" Type="http://schemas.openxmlformats.org/officeDocument/2006/relationships/oleObject" Target="../embeddings/oleObject109.bin"/><Relationship Id="rId6" Type="http://schemas.openxmlformats.org/officeDocument/2006/relationships/image" Target="../media/image97.wmf"/><Relationship Id="rId5" Type="http://schemas.openxmlformats.org/officeDocument/2006/relationships/oleObject" Target="../embeddings/oleObject108.bin"/><Relationship Id="rId4" Type="http://schemas.openxmlformats.org/officeDocument/2006/relationships/image" Target="../media/image96.wmf"/><Relationship Id="rId3" Type="http://schemas.openxmlformats.org/officeDocument/2006/relationships/oleObject" Target="../embeddings/oleObject107.bin"/><Relationship Id="rId2" Type="http://schemas.openxmlformats.org/officeDocument/2006/relationships/image" Target="../media/image95.wmf"/><Relationship Id="rId19" Type="http://schemas.openxmlformats.org/officeDocument/2006/relationships/vmlDrawing" Target="../drawings/vmlDrawing19.vml"/><Relationship Id="rId18" Type="http://schemas.openxmlformats.org/officeDocument/2006/relationships/slideLayout" Target="../slideLayouts/slideLayout7.xml"/><Relationship Id="rId17" Type="http://schemas.openxmlformats.org/officeDocument/2006/relationships/image" Target="../media/image102.wmf"/><Relationship Id="rId16" Type="http://schemas.openxmlformats.org/officeDocument/2006/relationships/oleObject" Target="../embeddings/oleObject113.bin"/><Relationship Id="rId15" Type="http://schemas.openxmlformats.org/officeDocument/2006/relationships/tags" Target="../tags/tag6.xml"/><Relationship Id="rId14" Type="http://schemas.openxmlformats.org/officeDocument/2006/relationships/image" Target="../media/image101.wmf"/><Relationship Id="rId13" Type="http://schemas.openxmlformats.org/officeDocument/2006/relationships/oleObject" Target="../embeddings/oleObject112.bin"/><Relationship Id="rId12" Type="http://schemas.openxmlformats.org/officeDocument/2006/relationships/image" Target="../media/image100.wmf"/><Relationship Id="rId11" Type="http://schemas.openxmlformats.org/officeDocument/2006/relationships/oleObject" Target="../embeddings/oleObject111.bin"/><Relationship Id="rId10" Type="http://schemas.openxmlformats.org/officeDocument/2006/relationships/image" Target="../media/image99.wmf"/><Relationship Id="rId1" Type="http://schemas.openxmlformats.org/officeDocument/2006/relationships/oleObject" Target="../embeddings/oleObject106.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6.wmf"/><Relationship Id="rId7" Type="http://schemas.openxmlformats.org/officeDocument/2006/relationships/oleObject" Target="../embeddings/oleObject117.bin"/><Relationship Id="rId6" Type="http://schemas.openxmlformats.org/officeDocument/2006/relationships/image" Target="../media/image105.wmf"/><Relationship Id="rId5" Type="http://schemas.openxmlformats.org/officeDocument/2006/relationships/oleObject" Target="../embeddings/oleObject116.bin"/><Relationship Id="rId4" Type="http://schemas.openxmlformats.org/officeDocument/2006/relationships/image" Target="../media/image104.wmf"/><Relationship Id="rId3" Type="http://schemas.openxmlformats.org/officeDocument/2006/relationships/oleObject" Target="../embeddings/oleObject115.bin"/><Relationship Id="rId2" Type="http://schemas.openxmlformats.org/officeDocument/2006/relationships/image" Target="../media/image103.wmf"/><Relationship Id="rId10" Type="http://schemas.openxmlformats.org/officeDocument/2006/relationships/vmlDrawing" Target="../drawings/vmlDrawing20.vml"/><Relationship Id="rId1" Type="http://schemas.openxmlformats.org/officeDocument/2006/relationships/oleObject" Target="../embeddings/oleObject114.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4.wmf"/><Relationship Id="rId7" Type="http://schemas.openxmlformats.org/officeDocument/2006/relationships/oleObject" Target="../embeddings/oleObject121.bin"/><Relationship Id="rId6" Type="http://schemas.openxmlformats.org/officeDocument/2006/relationships/image" Target="../media/image109.wmf"/><Relationship Id="rId5" Type="http://schemas.openxmlformats.org/officeDocument/2006/relationships/oleObject" Target="../embeddings/oleObject120.bin"/><Relationship Id="rId4" Type="http://schemas.openxmlformats.org/officeDocument/2006/relationships/image" Target="../media/image108.wmf"/><Relationship Id="rId3" Type="http://schemas.openxmlformats.org/officeDocument/2006/relationships/oleObject" Target="../embeddings/oleObject119.bin"/><Relationship Id="rId2" Type="http://schemas.openxmlformats.org/officeDocument/2006/relationships/image" Target="../media/image107.wmf"/><Relationship Id="rId10" Type="http://schemas.openxmlformats.org/officeDocument/2006/relationships/vmlDrawing" Target="../drawings/vmlDrawing21.vml"/><Relationship Id="rId1" Type="http://schemas.openxmlformats.org/officeDocument/2006/relationships/oleObject" Target="../embeddings/oleObject118.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13.wmf"/><Relationship Id="rId7" Type="http://schemas.openxmlformats.org/officeDocument/2006/relationships/oleObject" Target="../embeddings/oleObject125.bin"/><Relationship Id="rId6" Type="http://schemas.openxmlformats.org/officeDocument/2006/relationships/image" Target="../media/image112.wmf"/><Relationship Id="rId5" Type="http://schemas.openxmlformats.org/officeDocument/2006/relationships/oleObject" Target="../embeddings/oleObject124.bin"/><Relationship Id="rId4" Type="http://schemas.openxmlformats.org/officeDocument/2006/relationships/image" Target="../media/image111.wmf"/><Relationship Id="rId3" Type="http://schemas.openxmlformats.org/officeDocument/2006/relationships/oleObject" Target="../embeddings/oleObject123.bin"/><Relationship Id="rId2" Type="http://schemas.openxmlformats.org/officeDocument/2006/relationships/image" Target="../media/image110.wmf"/><Relationship Id="rId16" Type="http://schemas.openxmlformats.org/officeDocument/2006/relationships/vmlDrawing" Target="../drawings/vmlDrawing22.vml"/><Relationship Id="rId15" Type="http://schemas.openxmlformats.org/officeDocument/2006/relationships/slideLayout" Target="../slideLayouts/slideLayout7.xml"/><Relationship Id="rId14" Type="http://schemas.openxmlformats.org/officeDocument/2006/relationships/image" Target="../media/image94.wmf"/><Relationship Id="rId13" Type="http://schemas.openxmlformats.org/officeDocument/2006/relationships/oleObject" Target="../embeddings/oleObject128.bin"/><Relationship Id="rId12" Type="http://schemas.openxmlformats.org/officeDocument/2006/relationships/image" Target="../media/image115.wmf"/><Relationship Id="rId11" Type="http://schemas.openxmlformats.org/officeDocument/2006/relationships/oleObject" Target="../embeddings/oleObject127.bin"/><Relationship Id="rId10" Type="http://schemas.openxmlformats.org/officeDocument/2006/relationships/image" Target="../media/image114.wmf"/><Relationship Id="rId1" Type="http://schemas.openxmlformats.org/officeDocument/2006/relationships/oleObject" Target="../embeddings/oleObject122.bin"/></Relationships>
</file>

<file path=ppt/slides/_rels/slide24.x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oleObject" Target="../embeddings/oleObject132.bin"/><Relationship Id="rId7" Type="http://schemas.openxmlformats.org/officeDocument/2006/relationships/tags" Target="../tags/tag7.xml"/><Relationship Id="rId6" Type="http://schemas.openxmlformats.org/officeDocument/2006/relationships/image" Target="../media/image118.wmf"/><Relationship Id="rId5" Type="http://schemas.openxmlformats.org/officeDocument/2006/relationships/oleObject" Target="../embeddings/oleObject131.bin"/><Relationship Id="rId4" Type="http://schemas.openxmlformats.org/officeDocument/2006/relationships/image" Target="../media/image117.wmf"/><Relationship Id="rId3" Type="http://schemas.openxmlformats.org/officeDocument/2006/relationships/oleObject" Target="../embeddings/oleObject130.bin"/><Relationship Id="rId2" Type="http://schemas.openxmlformats.org/officeDocument/2006/relationships/image" Target="../media/image116.wmf"/><Relationship Id="rId11" Type="http://schemas.openxmlformats.org/officeDocument/2006/relationships/vmlDrawing" Target="../drawings/vmlDrawing23.vml"/><Relationship Id="rId10" Type="http://schemas.openxmlformats.org/officeDocument/2006/relationships/slideLayout" Target="../slideLayouts/slideLayout7.xml"/><Relationship Id="rId1" Type="http://schemas.openxmlformats.org/officeDocument/2006/relationships/oleObject" Target="../embeddings/oleObject129.bin"/></Relationships>
</file>

<file path=ppt/slides/_rels/slide25.xml.rels><?xml version="1.0" encoding="UTF-8" standalone="yes"?>
<Relationships xmlns="http://schemas.openxmlformats.org/package/2006/relationships"><Relationship Id="rId9" Type="http://schemas.openxmlformats.org/officeDocument/2006/relationships/image" Target="../media/image122.wmf"/><Relationship Id="rId8" Type="http://schemas.openxmlformats.org/officeDocument/2006/relationships/oleObject" Target="../embeddings/oleObject136.bin"/><Relationship Id="rId7" Type="http://schemas.openxmlformats.org/officeDocument/2006/relationships/tags" Target="../tags/tag8.xml"/><Relationship Id="rId6" Type="http://schemas.openxmlformats.org/officeDocument/2006/relationships/image" Target="../media/image121.wmf"/><Relationship Id="rId5" Type="http://schemas.openxmlformats.org/officeDocument/2006/relationships/oleObject" Target="../embeddings/oleObject135.bin"/><Relationship Id="rId4" Type="http://schemas.openxmlformats.org/officeDocument/2006/relationships/image" Target="../media/image117.wmf"/><Relationship Id="rId3" Type="http://schemas.openxmlformats.org/officeDocument/2006/relationships/oleObject" Target="../embeddings/oleObject134.bin"/><Relationship Id="rId2" Type="http://schemas.openxmlformats.org/officeDocument/2006/relationships/image" Target="../media/image120.wmf"/><Relationship Id="rId11" Type="http://schemas.openxmlformats.org/officeDocument/2006/relationships/vmlDrawing" Target="../drawings/vmlDrawing24.vml"/><Relationship Id="rId10" Type="http://schemas.openxmlformats.org/officeDocument/2006/relationships/slideLayout" Target="../slideLayouts/slideLayout7.xml"/><Relationship Id="rId1" Type="http://schemas.openxmlformats.org/officeDocument/2006/relationships/oleObject" Target="../embeddings/oleObject133.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41.bin"/><Relationship Id="rId8" Type="http://schemas.openxmlformats.org/officeDocument/2006/relationships/image" Target="../media/image126.wmf"/><Relationship Id="rId7" Type="http://schemas.openxmlformats.org/officeDocument/2006/relationships/oleObject" Target="../embeddings/oleObject140.bin"/><Relationship Id="rId6" Type="http://schemas.openxmlformats.org/officeDocument/2006/relationships/image" Target="../media/image125.wmf"/><Relationship Id="rId5" Type="http://schemas.openxmlformats.org/officeDocument/2006/relationships/oleObject" Target="../embeddings/oleObject139.bin"/><Relationship Id="rId4" Type="http://schemas.openxmlformats.org/officeDocument/2006/relationships/image" Target="../media/image124.wmf"/><Relationship Id="rId3" Type="http://schemas.openxmlformats.org/officeDocument/2006/relationships/oleObject" Target="../embeddings/oleObject138.bin"/><Relationship Id="rId2" Type="http://schemas.openxmlformats.org/officeDocument/2006/relationships/image" Target="../media/image123.wmf"/><Relationship Id="rId12" Type="http://schemas.openxmlformats.org/officeDocument/2006/relationships/vmlDrawing" Target="../drawings/vmlDrawing25.vml"/><Relationship Id="rId11" Type="http://schemas.openxmlformats.org/officeDocument/2006/relationships/slideLayout" Target="../slideLayouts/slideLayout7.xml"/><Relationship Id="rId10" Type="http://schemas.openxmlformats.org/officeDocument/2006/relationships/image" Target="../media/image127.wmf"/><Relationship Id="rId1" Type="http://schemas.openxmlformats.org/officeDocument/2006/relationships/oleObject" Target="../embeddings/oleObject137.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31.wmf"/><Relationship Id="rId7" Type="http://schemas.openxmlformats.org/officeDocument/2006/relationships/oleObject" Target="../embeddings/oleObject145.bin"/><Relationship Id="rId6" Type="http://schemas.openxmlformats.org/officeDocument/2006/relationships/image" Target="../media/image130.wmf"/><Relationship Id="rId5" Type="http://schemas.openxmlformats.org/officeDocument/2006/relationships/oleObject" Target="../embeddings/oleObject144.bin"/><Relationship Id="rId4" Type="http://schemas.openxmlformats.org/officeDocument/2006/relationships/image" Target="../media/image129.wmf"/><Relationship Id="rId3" Type="http://schemas.openxmlformats.org/officeDocument/2006/relationships/oleObject" Target="../embeddings/oleObject143.bin"/><Relationship Id="rId25" Type="http://schemas.openxmlformats.org/officeDocument/2006/relationships/vmlDrawing" Target="../drawings/vmlDrawing26.vml"/><Relationship Id="rId24" Type="http://schemas.openxmlformats.org/officeDocument/2006/relationships/slideLayout" Target="../slideLayouts/slideLayout7.xml"/><Relationship Id="rId23" Type="http://schemas.openxmlformats.org/officeDocument/2006/relationships/image" Target="../media/image137.wmf"/><Relationship Id="rId22" Type="http://schemas.openxmlformats.org/officeDocument/2006/relationships/oleObject" Target="../embeddings/oleObject151.bin"/><Relationship Id="rId21" Type="http://schemas.openxmlformats.org/officeDocument/2006/relationships/tags" Target="../tags/tag11.xml"/><Relationship Id="rId20" Type="http://schemas.openxmlformats.org/officeDocument/2006/relationships/image" Target="../media/image136.wmf"/><Relationship Id="rId2" Type="http://schemas.openxmlformats.org/officeDocument/2006/relationships/image" Target="../media/image128.wmf"/><Relationship Id="rId19" Type="http://schemas.openxmlformats.org/officeDocument/2006/relationships/oleObject" Target="../embeddings/oleObject150.bin"/><Relationship Id="rId18" Type="http://schemas.openxmlformats.org/officeDocument/2006/relationships/tags" Target="../tags/tag10.xml"/><Relationship Id="rId17" Type="http://schemas.openxmlformats.org/officeDocument/2006/relationships/image" Target="../media/image135.wmf"/><Relationship Id="rId16" Type="http://schemas.openxmlformats.org/officeDocument/2006/relationships/oleObject" Target="../embeddings/oleObject149.bin"/><Relationship Id="rId15" Type="http://schemas.openxmlformats.org/officeDocument/2006/relationships/tags" Target="../tags/tag9.xml"/><Relationship Id="rId14" Type="http://schemas.openxmlformats.org/officeDocument/2006/relationships/image" Target="../media/image134.wmf"/><Relationship Id="rId13" Type="http://schemas.openxmlformats.org/officeDocument/2006/relationships/oleObject" Target="../embeddings/oleObject148.bin"/><Relationship Id="rId12" Type="http://schemas.openxmlformats.org/officeDocument/2006/relationships/image" Target="../media/image133.wmf"/><Relationship Id="rId11" Type="http://schemas.openxmlformats.org/officeDocument/2006/relationships/oleObject" Target="../embeddings/oleObject147.bin"/><Relationship Id="rId10" Type="http://schemas.openxmlformats.org/officeDocument/2006/relationships/image" Target="../media/image132.wmf"/><Relationship Id="rId1" Type="http://schemas.openxmlformats.org/officeDocument/2006/relationships/oleObject" Target="../embeddings/oleObject142.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41.wmf"/><Relationship Id="rId7" Type="http://schemas.openxmlformats.org/officeDocument/2006/relationships/oleObject" Target="../embeddings/oleObject155.bin"/><Relationship Id="rId6" Type="http://schemas.openxmlformats.org/officeDocument/2006/relationships/image" Target="../media/image140.emf"/><Relationship Id="rId5" Type="http://schemas.openxmlformats.org/officeDocument/2006/relationships/oleObject" Target="../embeddings/oleObject154.bin"/><Relationship Id="rId4" Type="http://schemas.openxmlformats.org/officeDocument/2006/relationships/image" Target="../media/image139.wmf"/><Relationship Id="rId3" Type="http://schemas.openxmlformats.org/officeDocument/2006/relationships/oleObject" Target="../embeddings/oleObject153.bin"/><Relationship Id="rId2" Type="http://schemas.openxmlformats.org/officeDocument/2006/relationships/image" Target="../media/image138.wmf"/><Relationship Id="rId17" Type="http://schemas.openxmlformats.org/officeDocument/2006/relationships/vmlDrawing" Target="../drawings/vmlDrawing27.vml"/><Relationship Id="rId16" Type="http://schemas.openxmlformats.org/officeDocument/2006/relationships/slideLayout" Target="../slideLayouts/slideLayout7.xml"/><Relationship Id="rId15" Type="http://schemas.openxmlformats.org/officeDocument/2006/relationships/slide" Target="slide36.xml"/><Relationship Id="rId14" Type="http://schemas.openxmlformats.org/officeDocument/2006/relationships/image" Target="../media/image143.wmf"/><Relationship Id="rId13" Type="http://schemas.openxmlformats.org/officeDocument/2006/relationships/oleObject" Target="../embeddings/oleObject159.bin"/><Relationship Id="rId12" Type="http://schemas.openxmlformats.org/officeDocument/2006/relationships/image" Target="../media/image142.wmf"/><Relationship Id="rId11" Type="http://schemas.openxmlformats.org/officeDocument/2006/relationships/oleObject" Target="../embeddings/oleObject158.bin"/><Relationship Id="rId10" Type="http://schemas.openxmlformats.org/officeDocument/2006/relationships/oleObject" Target="../embeddings/oleObject157.bin"/><Relationship Id="rId1" Type="http://schemas.openxmlformats.org/officeDocument/2006/relationships/oleObject" Target="../embeddings/oleObject152.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7.wmf"/><Relationship Id="rId7" Type="http://schemas.openxmlformats.org/officeDocument/2006/relationships/oleObject" Target="../embeddings/oleObject163.bin"/><Relationship Id="rId6" Type="http://schemas.openxmlformats.org/officeDocument/2006/relationships/image" Target="../media/image146.wmf"/><Relationship Id="rId5" Type="http://schemas.openxmlformats.org/officeDocument/2006/relationships/oleObject" Target="../embeddings/oleObject162.bin"/><Relationship Id="rId4" Type="http://schemas.openxmlformats.org/officeDocument/2006/relationships/image" Target="../media/image145.wmf"/><Relationship Id="rId3" Type="http://schemas.openxmlformats.org/officeDocument/2006/relationships/oleObject" Target="../embeddings/oleObject161.bin"/><Relationship Id="rId2" Type="http://schemas.openxmlformats.org/officeDocument/2006/relationships/image" Target="../media/image144.wmf"/><Relationship Id="rId10" Type="http://schemas.openxmlformats.org/officeDocument/2006/relationships/vmlDrawing" Target="../drawings/vmlDrawing28.vml"/><Relationship Id="rId1" Type="http://schemas.openxmlformats.org/officeDocument/2006/relationships/oleObject" Target="../embeddings/oleObject160.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0" Type="http://schemas.openxmlformats.org/officeDocument/2006/relationships/vmlDrawing" Target="../drawings/vmlDrawing2.vml"/><Relationship Id="rId2" Type="http://schemas.openxmlformats.org/officeDocument/2006/relationships/image" Target="../media/image8.wmf"/><Relationship Id="rId19" Type="http://schemas.openxmlformats.org/officeDocument/2006/relationships/slideLayout" Target="../slideLayouts/slideLayout7.xml"/><Relationship Id="rId18" Type="http://schemas.openxmlformats.org/officeDocument/2006/relationships/oleObject" Target="../embeddings/oleObject18.bin"/><Relationship Id="rId17" Type="http://schemas.openxmlformats.org/officeDocument/2006/relationships/oleObject" Target="../embeddings/oleObject17.bin"/><Relationship Id="rId16" Type="http://schemas.openxmlformats.org/officeDocument/2006/relationships/oleObject" Target="../embeddings/oleObject16.bin"/><Relationship Id="rId15" Type="http://schemas.openxmlformats.org/officeDocument/2006/relationships/image" Target="../media/image14.wmf"/><Relationship Id="rId14" Type="http://schemas.openxmlformats.org/officeDocument/2006/relationships/oleObject" Target="../embeddings/oleObject15.bin"/><Relationship Id="rId13" Type="http://schemas.openxmlformats.org/officeDocument/2006/relationships/oleObject" Target="../embeddings/oleObject14.bin"/><Relationship Id="rId12" Type="http://schemas.openxmlformats.org/officeDocument/2006/relationships/image" Target="../media/image13.wmf"/><Relationship Id="rId11" Type="http://schemas.openxmlformats.org/officeDocument/2006/relationships/oleObject" Target="../embeddings/oleObject13.bin"/><Relationship Id="rId10" Type="http://schemas.openxmlformats.org/officeDocument/2006/relationships/image" Target="../media/image12.wmf"/><Relationship Id="rId1"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68.bin"/><Relationship Id="rId8" Type="http://schemas.openxmlformats.org/officeDocument/2006/relationships/image" Target="../media/image151.wmf"/><Relationship Id="rId7" Type="http://schemas.openxmlformats.org/officeDocument/2006/relationships/oleObject" Target="../embeddings/oleObject167.bin"/><Relationship Id="rId6" Type="http://schemas.openxmlformats.org/officeDocument/2006/relationships/image" Target="../media/image150.wmf"/><Relationship Id="rId5" Type="http://schemas.openxmlformats.org/officeDocument/2006/relationships/oleObject" Target="../embeddings/oleObject166.bin"/><Relationship Id="rId4" Type="http://schemas.openxmlformats.org/officeDocument/2006/relationships/image" Target="../media/image149.wmf"/><Relationship Id="rId3" Type="http://schemas.openxmlformats.org/officeDocument/2006/relationships/oleObject" Target="../embeddings/oleObject165.bin"/><Relationship Id="rId2" Type="http://schemas.openxmlformats.org/officeDocument/2006/relationships/image" Target="../media/image148.wmf"/><Relationship Id="rId14" Type="http://schemas.openxmlformats.org/officeDocument/2006/relationships/vmlDrawing" Target="../drawings/vmlDrawing29.vml"/><Relationship Id="rId13" Type="http://schemas.openxmlformats.org/officeDocument/2006/relationships/slideLayout" Target="../slideLayouts/slideLayout7.xml"/><Relationship Id="rId12" Type="http://schemas.openxmlformats.org/officeDocument/2006/relationships/image" Target="../media/image153.wmf"/><Relationship Id="rId11" Type="http://schemas.openxmlformats.org/officeDocument/2006/relationships/oleObject" Target="../embeddings/oleObject169.bin"/><Relationship Id="rId10" Type="http://schemas.openxmlformats.org/officeDocument/2006/relationships/image" Target="../media/image152.wmf"/><Relationship Id="rId1" Type="http://schemas.openxmlformats.org/officeDocument/2006/relationships/oleObject" Target="../embeddings/oleObject164.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74.bin"/><Relationship Id="rId8" Type="http://schemas.openxmlformats.org/officeDocument/2006/relationships/image" Target="../media/image157.emf"/><Relationship Id="rId7" Type="http://schemas.openxmlformats.org/officeDocument/2006/relationships/oleObject" Target="../embeddings/oleObject173.bin"/><Relationship Id="rId6" Type="http://schemas.openxmlformats.org/officeDocument/2006/relationships/image" Target="../media/image156.emf"/><Relationship Id="rId5" Type="http://schemas.openxmlformats.org/officeDocument/2006/relationships/oleObject" Target="../embeddings/oleObject172.bin"/><Relationship Id="rId4" Type="http://schemas.openxmlformats.org/officeDocument/2006/relationships/image" Target="../media/image155.wmf"/><Relationship Id="rId3" Type="http://schemas.openxmlformats.org/officeDocument/2006/relationships/oleObject" Target="../embeddings/oleObject171.bin"/><Relationship Id="rId2" Type="http://schemas.openxmlformats.org/officeDocument/2006/relationships/image" Target="../media/image154.wmf"/><Relationship Id="rId12" Type="http://schemas.openxmlformats.org/officeDocument/2006/relationships/vmlDrawing" Target="../drawings/vmlDrawing30.vml"/><Relationship Id="rId11" Type="http://schemas.openxmlformats.org/officeDocument/2006/relationships/slideLayout" Target="../slideLayouts/slideLayout7.xml"/><Relationship Id="rId10" Type="http://schemas.openxmlformats.org/officeDocument/2006/relationships/image" Target="../media/image158.emf"/><Relationship Id="rId1" Type="http://schemas.openxmlformats.org/officeDocument/2006/relationships/oleObject" Target="../embeddings/oleObject170.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79.bin"/><Relationship Id="rId8" Type="http://schemas.openxmlformats.org/officeDocument/2006/relationships/image" Target="../media/image162.wmf"/><Relationship Id="rId7" Type="http://schemas.openxmlformats.org/officeDocument/2006/relationships/oleObject" Target="../embeddings/oleObject178.bin"/><Relationship Id="rId6" Type="http://schemas.openxmlformats.org/officeDocument/2006/relationships/image" Target="../media/image161.wmf"/><Relationship Id="rId5" Type="http://schemas.openxmlformats.org/officeDocument/2006/relationships/oleObject" Target="../embeddings/oleObject177.bin"/><Relationship Id="rId4" Type="http://schemas.openxmlformats.org/officeDocument/2006/relationships/image" Target="../media/image160.wmf"/><Relationship Id="rId3" Type="http://schemas.openxmlformats.org/officeDocument/2006/relationships/oleObject" Target="../embeddings/oleObject176.bin"/><Relationship Id="rId2" Type="http://schemas.openxmlformats.org/officeDocument/2006/relationships/image" Target="../media/image159.wmf"/><Relationship Id="rId16" Type="http://schemas.openxmlformats.org/officeDocument/2006/relationships/vmlDrawing" Target="../drawings/vmlDrawing31.vml"/><Relationship Id="rId15" Type="http://schemas.openxmlformats.org/officeDocument/2006/relationships/slideLayout" Target="../slideLayouts/slideLayout7.xml"/><Relationship Id="rId14" Type="http://schemas.openxmlformats.org/officeDocument/2006/relationships/image" Target="../media/image165.wmf"/><Relationship Id="rId13" Type="http://schemas.openxmlformats.org/officeDocument/2006/relationships/oleObject" Target="../embeddings/oleObject181.bin"/><Relationship Id="rId12" Type="http://schemas.openxmlformats.org/officeDocument/2006/relationships/image" Target="../media/image164.wmf"/><Relationship Id="rId11" Type="http://schemas.openxmlformats.org/officeDocument/2006/relationships/oleObject" Target="../embeddings/oleObject180.bin"/><Relationship Id="rId10" Type="http://schemas.openxmlformats.org/officeDocument/2006/relationships/image" Target="../media/image163.wmf"/><Relationship Id="rId1" Type="http://schemas.openxmlformats.org/officeDocument/2006/relationships/oleObject" Target="../embeddings/oleObject175.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167.wmf"/><Relationship Id="rId3" Type="http://schemas.openxmlformats.org/officeDocument/2006/relationships/oleObject" Target="../embeddings/oleObject183.bin"/><Relationship Id="rId2" Type="http://schemas.openxmlformats.org/officeDocument/2006/relationships/image" Target="../media/image166.wmf"/><Relationship Id="rId1" Type="http://schemas.openxmlformats.org/officeDocument/2006/relationships/oleObject" Target="../embeddings/oleObject182.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1.emf"/><Relationship Id="rId7" Type="http://schemas.openxmlformats.org/officeDocument/2006/relationships/oleObject" Target="../embeddings/oleObject187.bin"/><Relationship Id="rId6" Type="http://schemas.openxmlformats.org/officeDocument/2006/relationships/image" Target="../media/image170.wmf"/><Relationship Id="rId5" Type="http://schemas.openxmlformats.org/officeDocument/2006/relationships/oleObject" Target="../embeddings/oleObject186.bin"/><Relationship Id="rId4" Type="http://schemas.openxmlformats.org/officeDocument/2006/relationships/image" Target="../media/image169.wmf"/><Relationship Id="rId3" Type="http://schemas.openxmlformats.org/officeDocument/2006/relationships/oleObject" Target="../embeddings/oleObject185.bin"/><Relationship Id="rId2" Type="http://schemas.openxmlformats.org/officeDocument/2006/relationships/image" Target="../media/image168.emf"/><Relationship Id="rId10" Type="http://schemas.openxmlformats.org/officeDocument/2006/relationships/vmlDrawing" Target="../drawings/vmlDrawing33.vml"/><Relationship Id="rId1" Type="http://schemas.openxmlformats.org/officeDocument/2006/relationships/oleObject" Target="../embeddings/oleObject184.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173.wmf"/><Relationship Id="rId3" Type="http://schemas.openxmlformats.org/officeDocument/2006/relationships/oleObject" Target="../embeddings/oleObject189.bin"/><Relationship Id="rId2" Type="http://schemas.openxmlformats.org/officeDocument/2006/relationships/image" Target="../media/image172.wmf"/><Relationship Id="rId1" Type="http://schemas.openxmlformats.org/officeDocument/2006/relationships/oleObject" Target="../embeddings/oleObject188.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9.xml"/><Relationship Id="rId1" Type="http://schemas.openxmlformats.org/officeDocument/2006/relationships/image" Target="../media/image174.jpeg"/></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7.wmf"/><Relationship Id="rId5" Type="http://schemas.openxmlformats.org/officeDocument/2006/relationships/oleObject" Target="../embeddings/oleObject21.bin"/><Relationship Id="rId4" Type="http://schemas.openxmlformats.org/officeDocument/2006/relationships/image" Target="../media/image16.wmf"/><Relationship Id="rId3" Type="http://schemas.openxmlformats.org/officeDocument/2006/relationships/oleObject" Target="../embeddings/oleObject20.bin"/><Relationship Id="rId2" Type="http://schemas.openxmlformats.org/officeDocument/2006/relationships/image" Target="../media/image15.wmf"/><Relationship Id="rId1"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1.wmf"/><Relationship Id="rId7" Type="http://schemas.openxmlformats.org/officeDocument/2006/relationships/oleObject" Target="../embeddings/oleObject25.bin"/><Relationship Id="rId6" Type="http://schemas.openxmlformats.org/officeDocument/2006/relationships/image" Target="../media/image20.wmf"/><Relationship Id="rId5" Type="http://schemas.openxmlformats.org/officeDocument/2006/relationships/oleObject" Target="../embeddings/oleObject24.bin"/><Relationship Id="rId4" Type="http://schemas.openxmlformats.org/officeDocument/2006/relationships/image" Target="../media/image19.wmf"/><Relationship Id="rId3" Type="http://schemas.openxmlformats.org/officeDocument/2006/relationships/oleObject" Target="../embeddings/oleObject23.bin"/><Relationship Id="rId2" Type="http://schemas.openxmlformats.org/officeDocument/2006/relationships/image" Target="../media/image18.wmf"/><Relationship Id="rId16" Type="http://schemas.openxmlformats.org/officeDocument/2006/relationships/vmlDrawing" Target="../drawings/vmlDrawing4.vml"/><Relationship Id="rId15" Type="http://schemas.openxmlformats.org/officeDocument/2006/relationships/slideLayout" Target="../slideLayouts/slideLayout7.xml"/><Relationship Id="rId14" Type="http://schemas.openxmlformats.org/officeDocument/2006/relationships/image" Target="../media/image24.wmf"/><Relationship Id="rId13" Type="http://schemas.openxmlformats.org/officeDocument/2006/relationships/oleObject" Target="../embeddings/oleObject28.bin"/><Relationship Id="rId12" Type="http://schemas.openxmlformats.org/officeDocument/2006/relationships/image" Target="../media/image23.wmf"/><Relationship Id="rId11" Type="http://schemas.openxmlformats.org/officeDocument/2006/relationships/oleObject" Target="../embeddings/oleObject27.bin"/><Relationship Id="rId10" Type="http://schemas.openxmlformats.org/officeDocument/2006/relationships/image" Target="../media/image22.wmf"/><Relationship Id="rId1"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31.bin"/><Relationship Id="rId4" Type="http://schemas.openxmlformats.org/officeDocument/2006/relationships/image" Target="../media/image26.wmf"/><Relationship Id="rId3" Type="http://schemas.openxmlformats.org/officeDocument/2006/relationships/oleObject" Target="../embeddings/oleObject30.bin"/><Relationship Id="rId2" Type="http://schemas.openxmlformats.org/officeDocument/2006/relationships/image" Target="../media/image25.wmf"/><Relationship Id="rId1"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2.wmf"/><Relationship Id="rId7" Type="http://schemas.openxmlformats.org/officeDocument/2006/relationships/oleObject" Target="../embeddings/oleObject36.bin"/><Relationship Id="rId6" Type="http://schemas.openxmlformats.org/officeDocument/2006/relationships/image" Target="../media/image31.wmf"/><Relationship Id="rId5" Type="http://schemas.openxmlformats.org/officeDocument/2006/relationships/oleObject" Target="../embeddings/oleObject35.bin"/><Relationship Id="rId4" Type="http://schemas.openxmlformats.org/officeDocument/2006/relationships/image" Target="../media/image30.wmf"/><Relationship Id="rId3" Type="http://schemas.openxmlformats.org/officeDocument/2006/relationships/oleObject" Target="../embeddings/oleObject34.bin"/><Relationship Id="rId2" Type="http://schemas.openxmlformats.org/officeDocument/2006/relationships/image" Target="../media/image29.w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35.wmf"/><Relationship Id="rId13" Type="http://schemas.openxmlformats.org/officeDocument/2006/relationships/oleObject" Target="../embeddings/oleObject39.bin"/><Relationship Id="rId12" Type="http://schemas.openxmlformats.org/officeDocument/2006/relationships/image" Target="../media/image34.wmf"/><Relationship Id="rId11" Type="http://schemas.openxmlformats.org/officeDocument/2006/relationships/oleObject" Target="../embeddings/oleObject38.bin"/><Relationship Id="rId10" Type="http://schemas.openxmlformats.org/officeDocument/2006/relationships/image" Target="../media/image33.wmf"/><Relationship Id="rId1"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37.wmf"/><Relationship Id="rId5" Type="http://schemas.openxmlformats.org/officeDocument/2006/relationships/oleObject" Target="../embeddings/oleObject42.bin"/><Relationship Id="rId4" Type="http://schemas.openxmlformats.org/officeDocument/2006/relationships/image" Target="../media/image36.wmf"/><Relationship Id="rId3" Type="http://schemas.openxmlformats.org/officeDocument/2006/relationships/oleObject" Target="../embeddings/oleObject41.bin"/><Relationship Id="rId2" Type="http://schemas.openxmlformats.org/officeDocument/2006/relationships/image" Target="../media/image15.wmf"/><Relationship Id="rId1" Type="http://schemas.openxmlformats.org/officeDocument/2006/relationships/oleObject" Target="../embeddings/oleObject4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ChangeArrowheads="1"/>
          </p:cNvSpPr>
          <p:nvPr>
            <p:custDataLst>
              <p:tags r:id="rId1"/>
            </p:custDataLst>
          </p:nvPr>
        </p:nvSpPr>
        <p:spPr bwMode="auto">
          <a:xfrm>
            <a:off x="2254250" y="2420938"/>
            <a:ext cx="58991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一</a:t>
            </a: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、条件概率</a:t>
            </a:r>
            <a:endParaRPr lang="zh-CN" altLang="en-US" sz="3200" b="1">
              <a:solidFill>
                <a:srgbClr val="000000"/>
              </a:solidFill>
              <a:latin typeface="Times New Roman" panose="02020603050405020304" pitchFamily="18" charset="0"/>
              <a:ea typeface="黑体" panose="02010609060101010101" pitchFamily="49" charset="-122"/>
            </a:endParaRPr>
          </a:p>
        </p:txBody>
      </p:sp>
      <p:sp>
        <p:nvSpPr>
          <p:cNvPr id="8195" name="Rectangle 4"/>
          <p:cNvSpPr>
            <a:spLocks noChangeArrowheads="1"/>
          </p:cNvSpPr>
          <p:nvPr>
            <p:custDataLst>
              <p:tags r:id="rId2"/>
            </p:custDataLst>
          </p:nvPr>
        </p:nvSpPr>
        <p:spPr bwMode="auto">
          <a:xfrm>
            <a:off x="2254250" y="3152775"/>
            <a:ext cx="56705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二、乘法公式</a:t>
            </a:r>
            <a:endParaRPr lang="zh-CN" altLang="en-US" sz="3200" b="1">
              <a:solidFill>
                <a:srgbClr val="000000"/>
              </a:solidFill>
              <a:latin typeface="Times New Roman" panose="02020603050405020304" pitchFamily="18" charset="0"/>
              <a:ea typeface="黑体" panose="02010609060101010101" pitchFamily="49" charset="-122"/>
            </a:endParaRPr>
          </a:p>
        </p:txBody>
      </p:sp>
      <p:sp>
        <p:nvSpPr>
          <p:cNvPr id="8196" name="Rectangle 8"/>
          <p:cNvSpPr>
            <a:spLocks noChangeArrowheads="1"/>
          </p:cNvSpPr>
          <p:nvPr>
            <p:custDataLst>
              <p:tags r:id="rId3"/>
            </p:custDataLst>
          </p:nvPr>
        </p:nvSpPr>
        <p:spPr bwMode="auto">
          <a:xfrm>
            <a:off x="2254250" y="3846513"/>
            <a:ext cx="33972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三、全概率公式</a:t>
            </a:r>
            <a:endParaRPr lang="zh-CN" altLang="en-US" sz="3200" b="1">
              <a:solidFill>
                <a:schemeClr val="tx1"/>
              </a:solidFill>
              <a:latin typeface="Times New Roman" panose="02020603050405020304" pitchFamily="18" charset="0"/>
              <a:ea typeface="黑体" panose="02010609060101010101" pitchFamily="49" charset="-122"/>
            </a:endParaRPr>
          </a:p>
        </p:txBody>
      </p:sp>
      <p:sp>
        <p:nvSpPr>
          <p:cNvPr id="8197" name="Rectangle 9"/>
          <p:cNvSpPr txBox="1">
            <a:spLocks noChangeArrowheads="1"/>
          </p:cNvSpPr>
          <p:nvPr>
            <p:custDataLst>
              <p:tags r:id="rId4"/>
            </p:custDataLst>
          </p:nvPr>
        </p:nvSpPr>
        <p:spPr bwMode="auto">
          <a:xfrm>
            <a:off x="457200" y="1197610"/>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dirty="0">
                <a:solidFill>
                  <a:srgbClr val="4A9337"/>
                </a:solidFill>
                <a:latin typeface="宋体" panose="02010600030101010101" pitchFamily="2" charset="-122"/>
                <a:ea typeface="宋体" panose="02010600030101010101" pitchFamily="2" charset="-122"/>
                <a:cs typeface="宋体" panose="02010600030101010101" pitchFamily="2" charset="-122"/>
              </a:rPr>
              <a:t>第三节</a:t>
            </a:r>
            <a:r>
              <a:rPr lang="zh-CN" altLang="en-US" sz="4400" b="1">
                <a:solidFill>
                  <a:srgbClr val="00B050"/>
                </a:solidFill>
                <a:latin typeface="黑体" panose="02010609060101010101" pitchFamily="49" charset="-122"/>
                <a:ea typeface="华文新魏" panose="02010800040101010101" pitchFamily="2" charset="-122"/>
              </a:rPr>
              <a:t>   </a:t>
            </a:r>
            <a:r>
              <a:rPr lang="zh-CN" altLang="en-US" sz="3200" b="1" dirty="0">
                <a:solidFill>
                  <a:srgbClr val="4A9337"/>
                </a:solidFill>
                <a:latin typeface="宋体" panose="02010600030101010101" pitchFamily="2" charset="-122"/>
                <a:ea typeface="宋体" panose="02010600030101010101" pitchFamily="2" charset="-122"/>
                <a:cs typeface="宋体" panose="02010600030101010101" pitchFamily="2" charset="-122"/>
              </a:rPr>
              <a:t>条件</a:t>
            </a:r>
            <a:r>
              <a:rPr lang="zh-CN" altLang="en-US" sz="3200" b="1" dirty="0">
                <a:solidFill>
                  <a:srgbClr val="4A9337"/>
                </a:solidFill>
                <a:latin typeface="宋体" panose="02010600030101010101" pitchFamily="2" charset="-122"/>
                <a:ea typeface="宋体" panose="02010600030101010101" pitchFamily="2" charset="-122"/>
                <a:cs typeface="宋体" panose="02010600030101010101" pitchFamily="2" charset="-122"/>
              </a:rPr>
              <a:t>概率</a:t>
            </a:r>
            <a:endParaRPr lang="zh-CN" altLang="en-US" sz="4400" b="1">
              <a:solidFill>
                <a:srgbClr val="00B050"/>
              </a:solidFill>
              <a:latin typeface="黑体" panose="02010609060101010101" pitchFamily="49" charset="-122"/>
              <a:ea typeface="华文新魏" panose="02010800040101010101" pitchFamily="2" charset="-122"/>
            </a:endParaRPr>
          </a:p>
        </p:txBody>
      </p:sp>
      <p:sp>
        <p:nvSpPr>
          <p:cNvPr id="8198" name="Rectangle 14"/>
          <p:cNvSpPr>
            <a:spLocks noChangeArrowheads="1"/>
          </p:cNvSpPr>
          <p:nvPr>
            <p:custDataLst>
              <p:tags r:id="rId5"/>
            </p:custDataLst>
          </p:nvPr>
        </p:nvSpPr>
        <p:spPr bwMode="auto">
          <a:xfrm>
            <a:off x="2254250" y="4564063"/>
            <a:ext cx="33972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四</a:t>
            </a: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、贝叶斯公式</a:t>
            </a:r>
            <a:endParaRPr lang="zh-CN" altLang="en-US" sz="3200" b="1">
              <a:solidFill>
                <a:schemeClr val="tx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51" name="Rectangle 2"/>
          <p:cNvSpPr/>
          <p:nvPr/>
        </p:nvSpPr>
        <p:spPr>
          <a:xfrm>
            <a:off x="323850" y="260350"/>
            <a:ext cx="8569325" cy="1198880"/>
          </a:xfrm>
          <a:prstGeom prst="rect">
            <a:avLst/>
          </a:prstGeom>
          <a:noFill/>
          <a:ln w="9525">
            <a:noFill/>
          </a:ln>
        </p:spPr>
        <p:txBody>
          <a:bodyPr>
            <a:spAutoFit/>
          </a:bodyPr>
          <a:p>
            <a:pPr algn="l"/>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例</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3.1.1</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袋中有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只球，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只白球，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只黑球，现依次取两球且放回，</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求第二次取白球的概率，</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若已知第一次取到白球的条件下，求第二次取到白球的概率． </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2" name="Group 22"/>
          <p:cNvGrpSpPr/>
          <p:nvPr/>
        </p:nvGrpSpPr>
        <p:grpSpPr>
          <a:xfrm>
            <a:off x="323850" y="1557338"/>
            <a:ext cx="8569325" cy="830263"/>
            <a:chOff x="204" y="981"/>
            <a:chExt cx="5398" cy="523"/>
          </a:xfrm>
        </p:grpSpPr>
        <p:sp>
          <p:nvSpPr>
            <p:cNvPr id="39957" name="Rectangle 3"/>
            <p:cNvSpPr/>
            <p:nvPr/>
          </p:nvSpPr>
          <p:spPr>
            <a:xfrm>
              <a:off x="204" y="981"/>
              <a:ext cx="5398" cy="523"/>
            </a:xfrm>
            <a:prstGeom prst="rect">
              <a:avLst/>
            </a:prstGeom>
            <a:noFill/>
            <a:ln w="9525">
              <a:noFill/>
            </a:ln>
          </p:spPr>
          <p:txBody>
            <a:bodyPr>
              <a:spAutoFit/>
            </a:bodyPr>
            <a:p>
              <a:pPr algn="l"/>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解</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  设  表示事件</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“第一次取到白球</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 表示事件</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“第二次取到白球</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”，基本事件总数 </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39949" name="Object 4"/>
            <p:cNvGraphicFramePr/>
            <p:nvPr/>
          </p:nvGraphicFramePr>
          <p:xfrm>
            <a:off x="871" y="989"/>
            <a:ext cx="219" cy="234"/>
          </p:xfrm>
          <a:graphic>
            <a:graphicData uri="http://schemas.openxmlformats.org/presentationml/2006/ole">
              <mc:AlternateContent xmlns:mc="http://schemas.openxmlformats.org/markup-compatibility/2006">
                <mc:Choice xmlns:v="urn:schemas-microsoft-com:vml" Requires="v">
                  <p:oleObj spid="_x0000_s3453" name="" r:id="rId1" imgW="139700" imgH="152400" progId="Equation.3">
                    <p:embed/>
                  </p:oleObj>
                </mc:Choice>
                <mc:Fallback>
                  <p:oleObj name="" r:id="rId1" imgW="139700" imgH="152400" progId="Equation.3">
                    <p:embed/>
                    <p:pic>
                      <p:nvPicPr>
                        <p:cNvPr id="0" name="图片 3452"/>
                        <p:cNvPicPr/>
                        <p:nvPr/>
                      </p:nvPicPr>
                      <p:blipFill>
                        <a:blip r:embed="rId2"/>
                        <a:stretch>
                          <a:fillRect/>
                        </a:stretch>
                      </p:blipFill>
                      <p:spPr>
                        <a:xfrm>
                          <a:off x="871" y="989"/>
                          <a:ext cx="219" cy="234"/>
                        </a:xfrm>
                        <a:prstGeom prst="rect">
                          <a:avLst/>
                        </a:prstGeom>
                        <a:noFill/>
                        <a:ln w="38100">
                          <a:noFill/>
                          <a:miter/>
                        </a:ln>
                      </p:spPr>
                    </p:pic>
                  </p:oleObj>
                </mc:Fallback>
              </mc:AlternateContent>
            </a:graphicData>
          </a:graphic>
        </p:graphicFrame>
        <p:graphicFrame>
          <p:nvGraphicFramePr>
            <p:cNvPr id="39950" name="Object 5"/>
            <p:cNvGraphicFramePr/>
            <p:nvPr/>
          </p:nvGraphicFramePr>
          <p:xfrm>
            <a:off x="3609" y="998"/>
            <a:ext cx="219" cy="234"/>
          </p:xfrm>
          <a:graphic>
            <a:graphicData uri="http://schemas.openxmlformats.org/presentationml/2006/ole">
              <mc:AlternateContent xmlns:mc="http://schemas.openxmlformats.org/markup-compatibility/2006">
                <mc:Choice xmlns:v="urn:schemas-microsoft-com:vml" Requires="v">
                  <p:oleObj spid="_x0000_s3461" name="" r:id="rId3" imgW="139700" imgH="152400" progId="Equation.3">
                    <p:embed/>
                  </p:oleObj>
                </mc:Choice>
                <mc:Fallback>
                  <p:oleObj name="" r:id="rId3" imgW="139700" imgH="152400" progId="Equation.3">
                    <p:embed/>
                    <p:pic>
                      <p:nvPicPr>
                        <p:cNvPr id="0" name="图片 3460"/>
                        <p:cNvPicPr/>
                        <p:nvPr/>
                      </p:nvPicPr>
                      <p:blipFill>
                        <a:blip r:embed="rId4"/>
                        <a:stretch>
                          <a:fillRect/>
                        </a:stretch>
                      </p:blipFill>
                      <p:spPr>
                        <a:xfrm>
                          <a:off x="3609" y="998"/>
                          <a:ext cx="219" cy="234"/>
                        </a:xfrm>
                        <a:prstGeom prst="rect">
                          <a:avLst/>
                        </a:prstGeom>
                        <a:noFill/>
                        <a:ln w="38100">
                          <a:noFill/>
                          <a:miter/>
                        </a:ln>
                      </p:spPr>
                    </p:pic>
                  </p:oleObj>
                </mc:Fallback>
              </mc:AlternateContent>
            </a:graphicData>
          </a:graphic>
        </p:graphicFrame>
      </p:grpSp>
      <p:graphicFrame>
        <p:nvGraphicFramePr>
          <p:cNvPr id="82950" name="Object 6"/>
          <p:cNvGraphicFramePr/>
          <p:nvPr/>
        </p:nvGraphicFramePr>
        <p:xfrm>
          <a:off x="3829050" y="1895475"/>
          <a:ext cx="1685925" cy="404813"/>
        </p:xfrm>
        <a:graphic>
          <a:graphicData uri="http://schemas.openxmlformats.org/presentationml/2006/ole">
            <mc:AlternateContent xmlns:mc="http://schemas.openxmlformats.org/markup-compatibility/2006">
              <mc:Choice xmlns:v="urn:schemas-microsoft-com:vml" Requires="v">
                <p:oleObj spid="_x0000_s3454" name="" r:id="rId5" imgW="1484630" imgH="355600" progId="Equation.DSMT4">
                  <p:embed/>
                </p:oleObj>
              </mc:Choice>
              <mc:Fallback>
                <p:oleObj name="" r:id="rId5" imgW="1484630" imgH="355600" progId="Equation.DSMT4">
                  <p:embed/>
                  <p:pic>
                    <p:nvPicPr>
                      <p:cNvPr id="0" name="图片 3453"/>
                      <p:cNvPicPr/>
                      <p:nvPr/>
                    </p:nvPicPr>
                    <p:blipFill>
                      <a:blip r:embed="rId6"/>
                      <a:stretch>
                        <a:fillRect/>
                      </a:stretch>
                    </p:blipFill>
                    <p:spPr>
                      <a:xfrm>
                        <a:off x="3829050" y="1895475"/>
                        <a:ext cx="1685925" cy="404813"/>
                      </a:xfrm>
                      <a:prstGeom prst="rect">
                        <a:avLst/>
                      </a:prstGeom>
                      <a:noFill/>
                      <a:ln w="38100">
                        <a:noFill/>
                        <a:miter/>
                      </a:ln>
                    </p:spPr>
                  </p:pic>
                </p:oleObj>
              </mc:Fallback>
            </mc:AlternateContent>
          </a:graphicData>
        </a:graphic>
      </p:graphicFrame>
      <p:graphicFrame>
        <p:nvGraphicFramePr>
          <p:cNvPr id="82951" name="Object 7"/>
          <p:cNvGraphicFramePr/>
          <p:nvPr/>
        </p:nvGraphicFramePr>
        <p:xfrm>
          <a:off x="1812925" y="2530475"/>
          <a:ext cx="1849438" cy="387350"/>
        </p:xfrm>
        <a:graphic>
          <a:graphicData uri="http://schemas.openxmlformats.org/presentationml/2006/ole">
            <mc:AlternateContent xmlns:mc="http://schemas.openxmlformats.org/markup-compatibility/2006">
              <mc:Choice xmlns:v="urn:schemas-microsoft-com:vml" Requires="v">
                <p:oleObj spid="_x0000_s3459" name="" r:id="rId7" imgW="1878965" imgH="393700" progId="Equation.DSMT4">
                  <p:embed/>
                </p:oleObj>
              </mc:Choice>
              <mc:Fallback>
                <p:oleObj name="" r:id="rId7" imgW="1878965" imgH="393700" progId="Equation.DSMT4">
                  <p:embed/>
                  <p:pic>
                    <p:nvPicPr>
                      <p:cNvPr id="0" name="图片 3458"/>
                      <p:cNvPicPr/>
                      <p:nvPr/>
                    </p:nvPicPr>
                    <p:blipFill>
                      <a:blip r:embed="rId8"/>
                      <a:stretch>
                        <a:fillRect/>
                      </a:stretch>
                    </p:blipFill>
                    <p:spPr>
                      <a:xfrm>
                        <a:off x="1812925" y="2530475"/>
                        <a:ext cx="1849438" cy="387350"/>
                      </a:xfrm>
                      <a:prstGeom prst="rect">
                        <a:avLst/>
                      </a:prstGeom>
                      <a:noFill/>
                      <a:ln w="38100">
                        <a:noFill/>
                        <a:miter/>
                      </a:ln>
                    </p:spPr>
                  </p:pic>
                </p:oleObj>
              </mc:Fallback>
            </mc:AlternateContent>
          </a:graphicData>
        </a:graphic>
      </p:graphicFrame>
      <p:graphicFrame>
        <p:nvGraphicFramePr>
          <p:cNvPr id="82952" name="Object 8"/>
          <p:cNvGraphicFramePr/>
          <p:nvPr/>
        </p:nvGraphicFramePr>
        <p:xfrm>
          <a:off x="3959225" y="2508250"/>
          <a:ext cx="2162175" cy="455613"/>
        </p:xfrm>
        <a:graphic>
          <a:graphicData uri="http://schemas.openxmlformats.org/presentationml/2006/ole">
            <mc:AlternateContent xmlns:mc="http://schemas.openxmlformats.org/markup-compatibility/2006">
              <mc:Choice xmlns:v="urn:schemas-microsoft-com:vml" Requires="v">
                <p:oleObj spid="_x0000_s3450" name="" r:id="rId9" imgW="1866265" imgH="393700" progId="Equation.DSMT4">
                  <p:embed/>
                </p:oleObj>
              </mc:Choice>
              <mc:Fallback>
                <p:oleObj name="" r:id="rId9" imgW="1866265" imgH="393700" progId="Equation.DSMT4">
                  <p:embed/>
                  <p:pic>
                    <p:nvPicPr>
                      <p:cNvPr id="0" name="图片 3449"/>
                      <p:cNvPicPr/>
                      <p:nvPr/>
                    </p:nvPicPr>
                    <p:blipFill>
                      <a:blip r:embed="rId10"/>
                      <a:stretch>
                        <a:fillRect/>
                      </a:stretch>
                    </p:blipFill>
                    <p:spPr>
                      <a:xfrm>
                        <a:off x="3959225" y="2508250"/>
                        <a:ext cx="2162175" cy="455613"/>
                      </a:xfrm>
                      <a:prstGeom prst="rect">
                        <a:avLst/>
                      </a:prstGeom>
                      <a:noFill/>
                      <a:ln w="38100">
                        <a:noFill/>
                        <a:miter/>
                      </a:ln>
                    </p:spPr>
                  </p:pic>
                </p:oleObj>
              </mc:Fallback>
            </mc:AlternateContent>
          </a:graphicData>
        </a:graphic>
      </p:graphicFrame>
      <p:grpSp>
        <p:nvGrpSpPr>
          <p:cNvPr id="3" name="Group 23"/>
          <p:cNvGrpSpPr/>
          <p:nvPr/>
        </p:nvGrpSpPr>
        <p:grpSpPr>
          <a:xfrm>
            <a:off x="395288" y="3063875"/>
            <a:ext cx="8229600" cy="460375"/>
            <a:chOff x="249" y="1930"/>
            <a:chExt cx="5184" cy="290"/>
          </a:xfrm>
        </p:grpSpPr>
        <p:sp>
          <p:nvSpPr>
            <p:cNvPr id="39956" name="Rectangle 12"/>
            <p:cNvSpPr/>
            <p:nvPr/>
          </p:nvSpPr>
          <p:spPr>
            <a:xfrm>
              <a:off x="521" y="1930"/>
              <a:ext cx="4912" cy="290"/>
            </a:xfrm>
            <a:prstGeom prst="rect">
              <a:avLst/>
            </a:prstGeom>
            <a:noFill/>
            <a:ln w="9525">
              <a:noFill/>
            </a:ln>
          </p:spPr>
          <p:txBody>
            <a:bodyPr>
              <a:spAutoFit/>
            </a:bodyPr>
            <a:p>
              <a:pPr algn="l"/>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表示事件</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“两次都取到白球”，则              </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39948" name="Object 13"/>
            <p:cNvGraphicFramePr/>
            <p:nvPr/>
          </p:nvGraphicFramePr>
          <p:xfrm>
            <a:off x="249" y="1949"/>
            <a:ext cx="350" cy="233"/>
          </p:xfrm>
          <a:graphic>
            <a:graphicData uri="http://schemas.openxmlformats.org/presentationml/2006/ole">
              <mc:AlternateContent xmlns:mc="http://schemas.openxmlformats.org/markup-compatibility/2006">
                <mc:Choice xmlns:v="urn:schemas-microsoft-com:vml" Requires="v">
                  <p:oleObj spid="_x0000_s3455" name="" r:id="rId11" imgW="228600" imgH="152400" progId="Equation.3">
                    <p:embed/>
                  </p:oleObj>
                </mc:Choice>
                <mc:Fallback>
                  <p:oleObj name="" r:id="rId11" imgW="228600" imgH="152400" progId="Equation.3">
                    <p:embed/>
                    <p:pic>
                      <p:nvPicPr>
                        <p:cNvPr id="0" name="图片 3454"/>
                        <p:cNvPicPr/>
                        <p:nvPr/>
                      </p:nvPicPr>
                      <p:blipFill>
                        <a:blip r:embed="rId12"/>
                        <a:stretch>
                          <a:fillRect/>
                        </a:stretch>
                      </p:blipFill>
                      <p:spPr>
                        <a:xfrm>
                          <a:off x="249" y="1949"/>
                          <a:ext cx="350" cy="233"/>
                        </a:xfrm>
                        <a:prstGeom prst="rect">
                          <a:avLst/>
                        </a:prstGeom>
                        <a:noFill/>
                        <a:ln w="38100">
                          <a:noFill/>
                          <a:miter/>
                        </a:ln>
                      </p:spPr>
                    </p:pic>
                  </p:oleObj>
                </mc:Fallback>
              </mc:AlternateContent>
            </a:graphicData>
          </a:graphic>
        </p:graphicFrame>
      </p:grpSp>
      <p:graphicFrame>
        <p:nvGraphicFramePr>
          <p:cNvPr id="82958" name="Object 14"/>
          <p:cNvGraphicFramePr/>
          <p:nvPr/>
        </p:nvGraphicFramePr>
        <p:xfrm>
          <a:off x="5521643" y="3070543"/>
          <a:ext cx="2198687" cy="477837"/>
        </p:xfrm>
        <a:graphic>
          <a:graphicData uri="http://schemas.openxmlformats.org/presentationml/2006/ole">
            <mc:AlternateContent xmlns:mc="http://schemas.openxmlformats.org/markup-compatibility/2006">
              <mc:Choice xmlns:v="urn:schemas-microsoft-com:vml" Requires="v">
                <p:oleObj spid="_x0000_s3456" name="" r:id="rId13" imgW="1815465" imgH="393700" progId="Equation.DSMT4">
                  <p:embed/>
                </p:oleObj>
              </mc:Choice>
              <mc:Fallback>
                <p:oleObj name="" r:id="rId13" imgW="1815465" imgH="393700" progId="Equation.DSMT4">
                  <p:embed/>
                  <p:pic>
                    <p:nvPicPr>
                      <p:cNvPr id="0" name="图片 3455"/>
                      <p:cNvPicPr/>
                      <p:nvPr/>
                    </p:nvPicPr>
                    <p:blipFill>
                      <a:blip r:embed="rId14"/>
                      <a:stretch>
                        <a:fillRect/>
                      </a:stretch>
                    </p:blipFill>
                    <p:spPr>
                      <a:xfrm>
                        <a:off x="5521643" y="3070543"/>
                        <a:ext cx="2198687" cy="477837"/>
                      </a:xfrm>
                      <a:prstGeom prst="rect">
                        <a:avLst/>
                      </a:prstGeom>
                      <a:noFill/>
                      <a:ln w="38100">
                        <a:noFill/>
                        <a:miter/>
                      </a:ln>
                    </p:spPr>
                  </p:pic>
                </p:oleObj>
              </mc:Fallback>
            </mc:AlternateContent>
          </a:graphicData>
        </a:graphic>
      </p:graphicFrame>
      <p:graphicFrame>
        <p:nvGraphicFramePr>
          <p:cNvPr id="82960" name="Object 16"/>
          <p:cNvGraphicFramePr/>
          <p:nvPr/>
        </p:nvGraphicFramePr>
        <p:xfrm>
          <a:off x="1331913" y="3716338"/>
          <a:ext cx="1960562" cy="822325"/>
        </p:xfrm>
        <a:graphic>
          <a:graphicData uri="http://schemas.openxmlformats.org/presentationml/2006/ole">
            <mc:AlternateContent xmlns:mc="http://schemas.openxmlformats.org/markup-compatibility/2006">
              <mc:Choice xmlns:v="urn:schemas-microsoft-com:vml" Requires="v">
                <p:oleObj spid="_x0000_s3457" name="" r:id="rId15" imgW="889000" imgH="368300" progId="Equation.3">
                  <p:embed/>
                </p:oleObj>
              </mc:Choice>
              <mc:Fallback>
                <p:oleObj name="" r:id="rId15" imgW="889000" imgH="368300" progId="Equation.3">
                  <p:embed/>
                  <p:pic>
                    <p:nvPicPr>
                      <p:cNvPr id="0" name="图片 3456"/>
                      <p:cNvPicPr/>
                      <p:nvPr/>
                    </p:nvPicPr>
                    <p:blipFill>
                      <a:blip r:embed="rId16"/>
                      <a:stretch>
                        <a:fillRect/>
                      </a:stretch>
                    </p:blipFill>
                    <p:spPr>
                      <a:xfrm>
                        <a:off x="1331913" y="3716338"/>
                        <a:ext cx="1960562" cy="822325"/>
                      </a:xfrm>
                      <a:prstGeom prst="rect">
                        <a:avLst/>
                      </a:prstGeom>
                      <a:noFill/>
                      <a:ln w="38100">
                        <a:noFill/>
                        <a:miter/>
                      </a:ln>
                    </p:spPr>
                  </p:pic>
                </p:oleObj>
              </mc:Fallback>
            </mc:AlternateContent>
          </a:graphicData>
        </a:graphic>
      </p:graphicFrame>
      <p:graphicFrame>
        <p:nvGraphicFramePr>
          <p:cNvPr id="82961" name="Object 17"/>
          <p:cNvGraphicFramePr/>
          <p:nvPr/>
        </p:nvGraphicFramePr>
        <p:xfrm>
          <a:off x="4716463" y="3716338"/>
          <a:ext cx="1960562" cy="822325"/>
        </p:xfrm>
        <a:graphic>
          <a:graphicData uri="http://schemas.openxmlformats.org/presentationml/2006/ole">
            <mc:AlternateContent xmlns:mc="http://schemas.openxmlformats.org/markup-compatibility/2006">
              <mc:Choice xmlns:v="urn:schemas-microsoft-com:vml" Requires="v">
                <p:oleObj spid="_x0000_s3451" name="" r:id="rId17" imgW="889000" imgH="368300" progId="Equation.3">
                  <p:embed/>
                </p:oleObj>
              </mc:Choice>
              <mc:Fallback>
                <p:oleObj name="" r:id="rId17" imgW="889000" imgH="368300" progId="Equation.3">
                  <p:embed/>
                  <p:pic>
                    <p:nvPicPr>
                      <p:cNvPr id="0" name="图片 3450"/>
                      <p:cNvPicPr/>
                      <p:nvPr/>
                    </p:nvPicPr>
                    <p:blipFill>
                      <a:blip r:embed="rId18"/>
                      <a:stretch>
                        <a:fillRect/>
                      </a:stretch>
                    </p:blipFill>
                    <p:spPr>
                      <a:xfrm>
                        <a:off x="4716463" y="3716338"/>
                        <a:ext cx="1960562" cy="822325"/>
                      </a:xfrm>
                      <a:prstGeom prst="rect">
                        <a:avLst/>
                      </a:prstGeom>
                      <a:noFill/>
                      <a:ln w="38100">
                        <a:noFill/>
                        <a:miter/>
                      </a:ln>
                    </p:spPr>
                  </p:pic>
                </p:oleObj>
              </mc:Fallback>
            </mc:AlternateContent>
          </a:graphicData>
        </a:graphic>
      </p:graphicFrame>
      <p:graphicFrame>
        <p:nvGraphicFramePr>
          <p:cNvPr id="82962" name="Object 18"/>
          <p:cNvGraphicFramePr/>
          <p:nvPr/>
        </p:nvGraphicFramePr>
        <p:xfrm>
          <a:off x="1331913" y="4581525"/>
          <a:ext cx="1733550" cy="831850"/>
        </p:xfrm>
        <a:graphic>
          <a:graphicData uri="http://schemas.openxmlformats.org/presentationml/2006/ole">
            <mc:AlternateContent xmlns:mc="http://schemas.openxmlformats.org/markup-compatibility/2006">
              <mc:Choice xmlns:v="urn:schemas-microsoft-com:vml" Requires="v">
                <p:oleObj spid="_x0000_s3445" name="" r:id="rId19" imgW="1574800" imgH="749300" progId="Equation.DSMT4">
                  <p:embed/>
                </p:oleObj>
              </mc:Choice>
              <mc:Fallback>
                <p:oleObj name="" r:id="rId19" imgW="1574800" imgH="749300" progId="Equation.DSMT4">
                  <p:embed/>
                  <p:pic>
                    <p:nvPicPr>
                      <p:cNvPr id="0" name="图片 3444"/>
                      <p:cNvPicPr/>
                      <p:nvPr/>
                    </p:nvPicPr>
                    <p:blipFill>
                      <a:blip r:embed="rId20"/>
                      <a:stretch>
                        <a:fillRect/>
                      </a:stretch>
                    </p:blipFill>
                    <p:spPr>
                      <a:xfrm>
                        <a:off x="1331913" y="4581525"/>
                        <a:ext cx="1733550" cy="831850"/>
                      </a:xfrm>
                      <a:prstGeom prst="rect">
                        <a:avLst/>
                      </a:prstGeom>
                      <a:noFill/>
                      <a:ln w="38100">
                        <a:noFill/>
                        <a:miter/>
                      </a:ln>
                    </p:spPr>
                  </p:pic>
                </p:oleObj>
              </mc:Fallback>
            </mc:AlternateContent>
          </a:graphicData>
        </a:graphic>
      </p:graphicFrame>
      <p:graphicFrame>
        <p:nvGraphicFramePr>
          <p:cNvPr id="82963" name="Object 19"/>
          <p:cNvGraphicFramePr/>
          <p:nvPr/>
        </p:nvGraphicFramePr>
        <p:xfrm>
          <a:off x="4635500" y="4652963"/>
          <a:ext cx="2816225" cy="808037"/>
        </p:xfrm>
        <a:graphic>
          <a:graphicData uri="http://schemas.openxmlformats.org/presentationml/2006/ole">
            <mc:AlternateContent xmlns:mc="http://schemas.openxmlformats.org/markup-compatibility/2006">
              <mc:Choice xmlns:v="urn:schemas-microsoft-com:vml" Requires="v">
                <p:oleObj spid="_x0000_s3458" name="" r:id="rId21" imgW="2805430" imgH="812165" progId="Equation.DSMT4">
                  <p:embed/>
                </p:oleObj>
              </mc:Choice>
              <mc:Fallback>
                <p:oleObj name="" r:id="rId21" imgW="2805430" imgH="812165" progId="Equation.DSMT4">
                  <p:embed/>
                  <p:pic>
                    <p:nvPicPr>
                      <p:cNvPr id="0" name="图片 3457"/>
                      <p:cNvPicPr/>
                      <p:nvPr/>
                    </p:nvPicPr>
                    <p:blipFill>
                      <a:blip r:embed="rId22"/>
                      <a:stretch>
                        <a:fillRect/>
                      </a:stretch>
                    </p:blipFill>
                    <p:spPr>
                      <a:xfrm>
                        <a:off x="4635500" y="4652963"/>
                        <a:ext cx="2816225" cy="8080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blinds(horizontal)">
                                      <p:cBhvr>
                                        <p:cTn id="12" dur="500"/>
                                        <p:tgtEl>
                                          <p:spTgt spid="829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951"/>
                                        </p:tgtEl>
                                        <p:attrNameLst>
                                          <p:attrName>style.visibility</p:attrName>
                                        </p:attrNameLst>
                                      </p:cBhvr>
                                      <p:to>
                                        <p:strVal val="visible"/>
                                      </p:to>
                                    </p:set>
                                    <p:animEffect transition="in" filter="blinds(horizontal)">
                                      <p:cBhvr>
                                        <p:cTn id="17" dur="500"/>
                                        <p:tgtEl>
                                          <p:spTgt spid="829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952"/>
                                        </p:tgtEl>
                                        <p:attrNameLst>
                                          <p:attrName>style.visibility</p:attrName>
                                        </p:attrNameLst>
                                      </p:cBhvr>
                                      <p:to>
                                        <p:strVal val="visible"/>
                                      </p:to>
                                    </p:set>
                                    <p:animEffect transition="in" filter="blinds(horizontal)">
                                      <p:cBhvr>
                                        <p:cTn id="22" dur="500"/>
                                        <p:tgtEl>
                                          <p:spTgt spid="829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958"/>
                                        </p:tgtEl>
                                        <p:attrNameLst>
                                          <p:attrName>style.visibility</p:attrName>
                                        </p:attrNameLst>
                                      </p:cBhvr>
                                      <p:to>
                                        <p:strVal val="visible"/>
                                      </p:to>
                                    </p:set>
                                    <p:animEffect transition="in" filter="blinds(horizontal)">
                                      <p:cBhvr>
                                        <p:cTn id="32" dur="500"/>
                                        <p:tgtEl>
                                          <p:spTgt spid="829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960"/>
                                        </p:tgtEl>
                                        <p:attrNameLst>
                                          <p:attrName>style.visibility</p:attrName>
                                        </p:attrNameLst>
                                      </p:cBhvr>
                                      <p:to>
                                        <p:strVal val="visible"/>
                                      </p:to>
                                    </p:set>
                                    <p:animEffect transition="in" filter="blinds(horizontal)">
                                      <p:cBhvr>
                                        <p:cTn id="37" dur="500"/>
                                        <p:tgtEl>
                                          <p:spTgt spid="829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961"/>
                                        </p:tgtEl>
                                        <p:attrNameLst>
                                          <p:attrName>style.visibility</p:attrName>
                                        </p:attrNameLst>
                                      </p:cBhvr>
                                      <p:to>
                                        <p:strVal val="visible"/>
                                      </p:to>
                                    </p:set>
                                    <p:animEffect transition="in" filter="blinds(horizontal)">
                                      <p:cBhvr>
                                        <p:cTn id="42" dur="500"/>
                                        <p:tgtEl>
                                          <p:spTgt spid="829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962"/>
                                        </p:tgtEl>
                                        <p:attrNameLst>
                                          <p:attrName>style.visibility</p:attrName>
                                        </p:attrNameLst>
                                      </p:cBhvr>
                                      <p:to>
                                        <p:strVal val="visible"/>
                                      </p:to>
                                    </p:set>
                                    <p:animEffect transition="in" filter="blinds(horizontal)">
                                      <p:cBhvr>
                                        <p:cTn id="47" dur="500"/>
                                        <p:tgtEl>
                                          <p:spTgt spid="8296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2963"/>
                                        </p:tgtEl>
                                        <p:attrNameLst>
                                          <p:attrName>style.visibility</p:attrName>
                                        </p:attrNameLst>
                                      </p:cBhvr>
                                      <p:to>
                                        <p:strVal val="visible"/>
                                      </p:to>
                                    </p:set>
                                    <p:animEffect transition="in" filter="blinds(horizontal)">
                                      <p:cBhvr>
                                        <p:cTn id="52" dur="500"/>
                                        <p:tgtEl>
                                          <p:spTgt spid="82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3" name="Rectangle 6"/>
          <p:cNvSpPr/>
          <p:nvPr/>
        </p:nvSpPr>
        <p:spPr>
          <a:xfrm>
            <a:off x="323850" y="260350"/>
            <a:ext cx="8569325" cy="1198880"/>
          </a:xfrm>
          <a:prstGeom prst="rect">
            <a:avLst/>
          </a:prstGeom>
          <a:noFill/>
          <a:ln w="9525">
            <a:noFill/>
          </a:ln>
        </p:spPr>
        <p:txBody>
          <a:bodyPr>
            <a:spAutoFit/>
          </a:bodyPr>
          <a:p>
            <a:pPr algn="l"/>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3.1.2</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袋中有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只球，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只白球，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只黑球，现依次取两球且</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不</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放回，</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求第二次取白球的概率，</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若已知第一次取到白球的条件下，求第二次取到白球的概率． </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2" name="Group 27"/>
          <p:cNvGrpSpPr/>
          <p:nvPr/>
        </p:nvGrpSpPr>
        <p:grpSpPr>
          <a:xfrm>
            <a:off x="395288" y="1557338"/>
            <a:ext cx="8569325" cy="830263"/>
            <a:chOff x="204" y="981"/>
            <a:chExt cx="5398" cy="523"/>
          </a:xfrm>
        </p:grpSpPr>
        <p:sp>
          <p:nvSpPr>
            <p:cNvPr id="40977" name="Rectangle 7"/>
            <p:cNvSpPr/>
            <p:nvPr/>
          </p:nvSpPr>
          <p:spPr>
            <a:xfrm>
              <a:off x="204" y="981"/>
              <a:ext cx="5398" cy="523"/>
            </a:xfrm>
            <a:prstGeom prst="rect">
              <a:avLst/>
            </a:prstGeom>
            <a:noFill/>
            <a:ln w="9525">
              <a:noFill/>
            </a:ln>
          </p:spPr>
          <p:txBody>
            <a:bodyPr>
              <a:spAutoFit/>
            </a:bodyPr>
            <a:p>
              <a:pPr algn="l"/>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解</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  设  表示事件</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“第一次取到白球</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 表示事件</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“第二次取到白球</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”，基本事件总数 </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40971" name="Object 8"/>
            <p:cNvGraphicFramePr/>
            <p:nvPr/>
          </p:nvGraphicFramePr>
          <p:xfrm>
            <a:off x="867" y="989"/>
            <a:ext cx="219" cy="234"/>
          </p:xfrm>
          <a:graphic>
            <a:graphicData uri="http://schemas.openxmlformats.org/presentationml/2006/ole">
              <mc:AlternateContent xmlns:mc="http://schemas.openxmlformats.org/markup-compatibility/2006">
                <mc:Choice xmlns:v="urn:schemas-microsoft-com:vml" Requires="v">
                  <p:oleObj spid="_x0000_s3471" name="" r:id="rId1" imgW="139700" imgH="152400" progId="Equation.3">
                    <p:embed/>
                  </p:oleObj>
                </mc:Choice>
                <mc:Fallback>
                  <p:oleObj name="" r:id="rId1" imgW="139700" imgH="152400" progId="Equation.3">
                    <p:embed/>
                    <p:pic>
                      <p:nvPicPr>
                        <p:cNvPr id="0" name="图片 3470"/>
                        <p:cNvPicPr/>
                        <p:nvPr/>
                      </p:nvPicPr>
                      <p:blipFill>
                        <a:blip r:embed="rId2"/>
                        <a:stretch>
                          <a:fillRect/>
                        </a:stretch>
                      </p:blipFill>
                      <p:spPr>
                        <a:xfrm>
                          <a:off x="867" y="989"/>
                          <a:ext cx="219" cy="234"/>
                        </a:xfrm>
                        <a:prstGeom prst="rect">
                          <a:avLst/>
                        </a:prstGeom>
                        <a:noFill/>
                        <a:ln w="38100">
                          <a:noFill/>
                          <a:miter/>
                        </a:ln>
                      </p:spPr>
                    </p:pic>
                  </p:oleObj>
                </mc:Fallback>
              </mc:AlternateContent>
            </a:graphicData>
          </a:graphic>
        </p:graphicFrame>
        <p:graphicFrame>
          <p:nvGraphicFramePr>
            <p:cNvPr id="40972" name="Object 9"/>
            <p:cNvGraphicFramePr/>
            <p:nvPr/>
          </p:nvGraphicFramePr>
          <p:xfrm>
            <a:off x="3600" y="1002"/>
            <a:ext cx="219" cy="234"/>
          </p:xfrm>
          <a:graphic>
            <a:graphicData uri="http://schemas.openxmlformats.org/presentationml/2006/ole">
              <mc:AlternateContent xmlns:mc="http://schemas.openxmlformats.org/markup-compatibility/2006">
                <mc:Choice xmlns:v="urn:schemas-microsoft-com:vml" Requires="v">
                  <p:oleObj spid="_x0000_s3464" name="" r:id="rId3" imgW="139700" imgH="152400" progId="Equation.3">
                    <p:embed/>
                  </p:oleObj>
                </mc:Choice>
                <mc:Fallback>
                  <p:oleObj name="" r:id="rId3" imgW="139700" imgH="152400" progId="Equation.3">
                    <p:embed/>
                    <p:pic>
                      <p:nvPicPr>
                        <p:cNvPr id="0" name="图片 3463"/>
                        <p:cNvPicPr/>
                        <p:nvPr/>
                      </p:nvPicPr>
                      <p:blipFill>
                        <a:blip r:embed="rId4"/>
                        <a:stretch>
                          <a:fillRect/>
                        </a:stretch>
                      </p:blipFill>
                      <p:spPr>
                        <a:xfrm>
                          <a:off x="3600" y="1002"/>
                          <a:ext cx="219" cy="234"/>
                        </a:xfrm>
                        <a:prstGeom prst="rect">
                          <a:avLst/>
                        </a:prstGeom>
                        <a:noFill/>
                        <a:ln w="38100">
                          <a:noFill/>
                          <a:miter/>
                        </a:ln>
                      </p:spPr>
                    </p:pic>
                  </p:oleObj>
                </mc:Fallback>
              </mc:AlternateContent>
            </a:graphicData>
          </a:graphic>
        </p:graphicFrame>
      </p:grpSp>
      <p:graphicFrame>
        <p:nvGraphicFramePr>
          <p:cNvPr id="79882" name="Object 10"/>
          <p:cNvGraphicFramePr/>
          <p:nvPr/>
        </p:nvGraphicFramePr>
        <p:xfrm>
          <a:off x="3930333" y="1911350"/>
          <a:ext cx="1944687" cy="458788"/>
        </p:xfrm>
        <a:graphic>
          <a:graphicData uri="http://schemas.openxmlformats.org/presentationml/2006/ole">
            <mc:AlternateContent xmlns:mc="http://schemas.openxmlformats.org/markup-compatibility/2006">
              <mc:Choice xmlns:v="urn:schemas-microsoft-com:vml" Requires="v">
                <p:oleObj spid="_x0000_s3463" name="" r:id="rId5" imgW="1840865" imgH="431800" progId="Equation.DSMT4">
                  <p:embed/>
                </p:oleObj>
              </mc:Choice>
              <mc:Fallback>
                <p:oleObj name="" r:id="rId5" imgW="1840865" imgH="431800" progId="Equation.DSMT4">
                  <p:embed/>
                  <p:pic>
                    <p:nvPicPr>
                      <p:cNvPr id="0" name="图片 3462"/>
                      <p:cNvPicPr/>
                      <p:nvPr/>
                    </p:nvPicPr>
                    <p:blipFill>
                      <a:blip r:embed="rId6"/>
                      <a:stretch>
                        <a:fillRect/>
                      </a:stretch>
                    </p:blipFill>
                    <p:spPr>
                      <a:xfrm>
                        <a:off x="3930333" y="1911350"/>
                        <a:ext cx="1944687" cy="458788"/>
                      </a:xfrm>
                      <a:prstGeom prst="rect">
                        <a:avLst/>
                      </a:prstGeom>
                      <a:noFill/>
                      <a:ln w="38100">
                        <a:noFill/>
                        <a:miter/>
                      </a:ln>
                    </p:spPr>
                  </p:pic>
                </p:oleObj>
              </mc:Fallback>
            </mc:AlternateContent>
          </a:graphicData>
        </a:graphic>
      </p:graphicFrame>
      <p:graphicFrame>
        <p:nvGraphicFramePr>
          <p:cNvPr id="79883" name="Object 11"/>
          <p:cNvGraphicFramePr/>
          <p:nvPr/>
        </p:nvGraphicFramePr>
        <p:xfrm>
          <a:off x="900113" y="2513013"/>
          <a:ext cx="1800225" cy="423862"/>
        </p:xfrm>
        <a:graphic>
          <a:graphicData uri="http://schemas.openxmlformats.org/presentationml/2006/ole">
            <mc:AlternateContent xmlns:mc="http://schemas.openxmlformats.org/markup-compatibility/2006">
              <mc:Choice xmlns:v="urn:schemas-microsoft-com:vml" Requires="v">
                <p:oleObj spid="_x0000_s3469" name="" r:id="rId7" imgW="1828165" imgH="431800" progId="Equation.DSMT4">
                  <p:embed/>
                </p:oleObj>
              </mc:Choice>
              <mc:Fallback>
                <p:oleObj name="" r:id="rId7" imgW="1828165" imgH="431800" progId="Equation.DSMT4">
                  <p:embed/>
                  <p:pic>
                    <p:nvPicPr>
                      <p:cNvPr id="0" name="图片 3468"/>
                      <p:cNvPicPr/>
                      <p:nvPr/>
                    </p:nvPicPr>
                    <p:blipFill>
                      <a:blip r:embed="rId8"/>
                      <a:stretch>
                        <a:fillRect/>
                      </a:stretch>
                    </p:blipFill>
                    <p:spPr>
                      <a:xfrm>
                        <a:off x="900113" y="2513013"/>
                        <a:ext cx="1800225" cy="423862"/>
                      </a:xfrm>
                      <a:prstGeom prst="rect">
                        <a:avLst/>
                      </a:prstGeom>
                      <a:noFill/>
                      <a:ln w="38100">
                        <a:noFill/>
                        <a:miter/>
                      </a:ln>
                    </p:spPr>
                  </p:pic>
                </p:oleObj>
              </mc:Fallback>
            </mc:AlternateContent>
          </a:graphicData>
        </a:graphic>
      </p:graphicFrame>
      <p:graphicFrame>
        <p:nvGraphicFramePr>
          <p:cNvPr id="79884" name="Object 12"/>
          <p:cNvGraphicFramePr/>
          <p:nvPr/>
        </p:nvGraphicFramePr>
        <p:xfrm>
          <a:off x="3203575" y="2420938"/>
          <a:ext cx="2898775" cy="515937"/>
        </p:xfrm>
        <a:graphic>
          <a:graphicData uri="http://schemas.openxmlformats.org/presentationml/2006/ole">
            <mc:AlternateContent xmlns:mc="http://schemas.openxmlformats.org/markup-compatibility/2006">
              <mc:Choice xmlns:v="urn:schemas-microsoft-com:vml" Requires="v">
                <p:oleObj spid="_x0000_s3466" name="" r:id="rId9" imgW="1282700" imgH="228600" progId="Equation.3">
                  <p:embed/>
                </p:oleObj>
              </mc:Choice>
              <mc:Fallback>
                <p:oleObj name="" r:id="rId9" imgW="1282700" imgH="228600" progId="Equation.3">
                  <p:embed/>
                  <p:pic>
                    <p:nvPicPr>
                      <p:cNvPr id="0" name="图片 3465"/>
                      <p:cNvPicPr/>
                      <p:nvPr/>
                    </p:nvPicPr>
                    <p:blipFill>
                      <a:blip r:embed="rId10"/>
                      <a:stretch>
                        <a:fillRect/>
                      </a:stretch>
                    </p:blipFill>
                    <p:spPr>
                      <a:xfrm>
                        <a:off x="3203575" y="2420938"/>
                        <a:ext cx="2898775" cy="515937"/>
                      </a:xfrm>
                      <a:prstGeom prst="rect">
                        <a:avLst/>
                      </a:prstGeom>
                      <a:noFill/>
                      <a:ln w="38100">
                        <a:noFill/>
                        <a:miter/>
                      </a:ln>
                    </p:spPr>
                  </p:pic>
                </p:oleObj>
              </mc:Fallback>
            </mc:AlternateContent>
          </a:graphicData>
        </a:graphic>
      </p:graphicFrame>
      <p:grpSp>
        <p:nvGrpSpPr>
          <p:cNvPr id="3" name="Group 28"/>
          <p:cNvGrpSpPr/>
          <p:nvPr/>
        </p:nvGrpSpPr>
        <p:grpSpPr>
          <a:xfrm>
            <a:off x="395288" y="3063875"/>
            <a:ext cx="8229600" cy="460375"/>
            <a:chOff x="249" y="1930"/>
            <a:chExt cx="5184" cy="290"/>
          </a:xfrm>
        </p:grpSpPr>
        <p:sp>
          <p:nvSpPr>
            <p:cNvPr id="40976" name="Rectangle 16"/>
            <p:cNvSpPr/>
            <p:nvPr/>
          </p:nvSpPr>
          <p:spPr>
            <a:xfrm>
              <a:off x="521" y="1930"/>
              <a:ext cx="4912" cy="290"/>
            </a:xfrm>
            <a:prstGeom prst="rect">
              <a:avLst/>
            </a:prstGeom>
            <a:noFill/>
            <a:ln w="9525">
              <a:noFill/>
            </a:ln>
          </p:spPr>
          <p:txBody>
            <a:bodyPr>
              <a:spAutoFit/>
            </a:bodyPr>
            <a:p>
              <a:pPr algn="l"/>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表示事件</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“两次都取到白球”，则              </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40970" name="Object 17"/>
            <p:cNvGraphicFramePr/>
            <p:nvPr/>
          </p:nvGraphicFramePr>
          <p:xfrm>
            <a:off x="249" y="1949"/>
            <a:ext cx="350" cy="233"/>
          </p:xfrm>
          <a:graphic>
            <a:graphicData uri="http://schemas.openxmlformats.org/presentationml/2006/ole">
              <mc:AlternateContent xmlns:mc="http://schemas.openxmlformats.org/markup-compatibility/2006">
                <mc:Choice xmlns:v="urn:schemas-microsoft-com:vml" Requires="v">
                  <p:oleObj spid="_x0000_s3467" name="" r:id="rId11" imgW="228600" imgH="152400" progId="Equation.3">
                    <p:embed/>
                  </p:oleObj>
                </mc:Choice>
                <mc:Fallback>
                  <p:oleObj name="" r:id="rId11" imgW="228600" imgH="152400" progId="Equation.3">
                    <p:embed/>
                    <p:pic>
                      <p:nvPicPr>
                        <p:cNvPr id="0" name="图片 3466"/>
                        <p:cNvPicPr/>
                        <p:nvPr/>
                      </p:nvPicPr>
                      <p:blipFill>
                        <a:blip r:embed="rId12"/>
                        <a:stretch>
                          <a:fillRect/>
                        </a:stretch>
                      </p:blipFill>
                      <p:spPr>
                        <a:xfrm>
                          <a:off x="249" y="1949"/>
                          <a:ext cx="350" cy="233"/>
                        </a:xfrm>
                        <a:prstGeom prst="rect">
                          <a:avLst/>
                        </a:prstGeom>
                        <a:noFill/>
                        <a:ln w="38100">
                          <a:noFill/>
                          <a:miter/>
                        </a:ln>
                      </p:spPr>
                    </p:pic>
                  </p:oleObj>
                </mc:Fallback>
              </mc:AlternateContent>
            </a:graphicData>
          </a:graphic>
        </p:graphicFrame>
      </p:grpSp>
      <p:graphicFrame>
        <p:nvGraphicFramePr>
          <p:cNvPr id="79890" name="Object 18"/>
          <p:cNvGraphicFramePr/>
          <p:nvPr/>
        </p:nvGraphicFramePr>
        <p:xfrm>
          <a:off x="5543868" y="2997200"/>
          <a:ext cx="2265362" cy="558800"/>
        </p:xfrm>
        <a:graphic>
          <a:graphicData uri="http://schemas.openxmlformats.org/presentationml/2006/ole">
            <mc:AlternateContent xmlns:mc="http://schemas.openxmlformats.org/markup-compatibility/2006">
              <mc:Choice xmlns:v="urn:schemas-microsoft-com:vml" Requires="v">
                <p:oleObj spid="_x0000_s3472" name="" r:id="rId13" imgW="927100" imgH="228600" progId="Equation.3">
                  <p:embed/>
                </p:oleObj>
              </mc:Choice>
              <mc:Fallback>
                <p:oleObj name="" r:id="rId13" imgW="927100" imgH="228600" progId="Equation.3">
                  <p:embed/>
                  <p:pic>
                    <p:nvPicPr>
                      <p:cNvPr id="0" name="图片 3471"/>
                      <p:cNvPicPr/>
                      <p:nvPr/>
                    </p:nvPicPr>
                    <p:blipFill>
                      <a:blip r:embed="rId14"/>
                      <a:stretch>
                        <a:fillRect/>
                      </a:stretch>
                    </p:blipFill>
                    <p:spPr>
                      <a:xfrm>
                        <a:off x="5543868" y="2997200"/>
                        <a:ext cx="2265362" cy="558800"/>
                      </a:xfrm>
                      <a:prstGeom prst="rect">
                        <a:avLst/>
                      </a:prstGeom>
                      <a:noFill/>
                      <a:ln w="38100">
                        <a:noFill/>
                        <a:miter/>
                      </a:ln>
                    </p:spPr>
                  </p:pic>
                </p:oleObj>
              </mc:Fallback>
            </mc:AlternateContent>
          </a:graphicData>
        </a:graphic>
      </p:graphicFrame>
      <p:graphicFrame>
        <p:nvGraphicFramePr>
          <p:cNvPr id="79893" name="Object 21"/>
          <p:cNvGraphicFramePr/>
          <p:nvPr/>
        </p:nvGraphicFramePr>
        <p:xfrm>
          <a:off x="1331913" y="3716338"/>
          <a:ext cx="1960562" cy="822325"/>
        </p:xfrm>
        <a:graphic>
          <a:graphicData uri="http://schemas.openxmlformats.org/presentationml/2006/ole">
            <mc:AlternateContent xmlns:mc="http://schemas.openxmlformats.org/markup-compatibility/2006">
              <mc:Choice xmlns:v="urn:schemas-microsoft-com:vml" Requires="v">
                <p:oleObj spid="_x0000_s3470" name="" r:id="rId15" imgW="889000" imgH="368300" progId="Equation.3">
                  <p:embed/>
                </p:oleObj>
              </mc:Choice>
              <mc:Fallback>
                <p:oleObj name="" r:id="rId15" imgW="889000" imgH="368300" progId="Equation.3">
                  <p:embed/>
                  <p:pic>
                    <p:nvPicPr>
                      <p:cNvPr id="0" name="图片 3469"/>
                      <p:cNvPicPr/>
                      <p:nvPr/>
                    </p:nvPicPr>
                    <p:blipFill>
                      <a:blip r:embed="rId16"/>
                      <a:stretch>
                        <a:fillRect/>
                      </a:stretch>
                    </p:blipFill>
                    <p:spPr>
                      <a:xfrm>
                        <a:off x="1331913" y="3716338"/>
                        <a:ext cx="1960562" cy="822325"/>
                      </a:xfrm>
                      <a:prstGeom prst="rect">
                        <a:avLst/>
                      </a:prstGeom>
                      <a:noFill/>
                      <a:ln w="38100">
                        <a:noFill/>
                        <a:miter/>
                      </a:ln>
                    </p:spPr>
                  </p:pic>
                </p:oleObj>
              </mc:Fallback>
            </mc:AlternateContent>
          </a:graphicData>
        </a:graphic>
      </p:graphicFrame>
      <p:graphicFrame>
        <p:nvGraphicFramePr>
          <p:cNvPr id="79894" name="Object 22"/>
          <p:cNvGraphicFramePr/>
          <p:nvPr/>
        </p:nvGraphicFramePr>
        <p:xfrm>
          <a:off x="4716463" y="3716338"/>
          <a:ext cx="1960562" cy="822325"/>
        </p:xfrm>
        <a:graphic>
          <a:graphicData uri="http://schemas.openxmlformats.org/presentationml/2006/ole">
            <mc:AlternateContent xmlns:mc="http://schemas.openxmlformats.org/markup-compatibility/2006">
              <mc:Choice xmlns:v="urn:schemas-microsoft-com:vml" Requires="v">
                <p:oleObj spid="_x0000_s3465" name="" r:id="rId17" imgW="889000" imgH="368300" progId="Equation.3">
                  <p:embed/>
                </p:oleObj>
              </mc:Choice>
              <mc:Fallback>
                <p:oleObj name="" r:id="rId17" imgW="889000" imgH="368300" progId="Equation.3">
                  <p:embed/>
                  <p:pic>
                    <p:nvPicPr>
                      <p:cNvPr id="0" name="图片 3464"/>
                      <p:cNvPicPr/>
                      <p:nvPr/>
                    </p:nvPicPr>
                    <p:blipFill>
                      <a:blip r:embed="rId18"/>
                      <a:stretch>
                        <a:fillRect/>
                      </a:stretch>
                    </p:blipFill>
                    <p:spPr>
                      <a:xfrm>
                        <a:off x="4716463" y="3716338"/>
                        <a:ext cx="1960562" cy="822325"/>
                      </a:xfrm>
                      <a:prstGeom prst="rect">
                        <a:avLst/>
                      </a:prstGeom>
                      <a:noFill/>
                      <a:ln w="38100">
                        <a:noFill/>
                        <a:miter/>
                      </a:ln>
                    </p:spPr>
                  </p:pic>
                </p:oleObj>
              </mc:Fallback>
            </mc:AlternateContent>
          </a:graphicData>
        </a:graphic>
      </p:graphicFrame>
      <p:graphicFrame>
        <p:nvGraphicFramePr>
          <p:cNvPr id="79895" name="Object 23"/>
          <p:cNvGraphicFramePr/>
          <p:nvPr/>
        </p:nvGraphicFramePr>
        <p:xfrm>
          <a:off x="1331913" y="4581525"/>
          <a:ext cx="1601787" cy="822325"/>
        </p:xfrm>
        <a:graphic>
          <a:graphicData uri="http://schemas.openxmlformats.org/presentationml/2006/ole">
            <mc:AlternateContent xmlns:mc="http://schemas.openxmlformats.org/markup-compatibility/2006">
              <mc:Choice xmlns:v="urn:schemas-microsoft-com:vml" Requires="v">
                <p:oleObj spid="_x0000_s3468" name="" r:id="rId19" imgW="723900" imgH="368300" progId="Equation.3">
                  <p:embed/>
                </p:oleObj>
              </mc:Choice>
              <mc:Fallback>
                <p:oleObj name="" r:id="rId19" imgW="723900" imgH="368300" progId="Equation.3">
                  <p:embed/>
                  <p:pic>
                    <p:nvPicPr>
                      <p:cNvPr id="0" name="图片 3467"/>
                      <p:cNvPicPr/>
                      <p:nvPr/>
                    </p:nvPicPr>
                    <p:blipFill>
                      <a:blip r:embed="rId20"/>
                      <a:stretch>
                        <a:fillRect/>
                      </a:stretch>
                    </p:blipFill>
                    <p:spPr>
                      <a:xfrm>
                        <a:off x="1331913" y="4581525"/>
                        <a:ext cx="1601787" cy="822325"/>
                      </a:xfrm>
                      <a:prstGeom prst="rect">
                        <a:avLst/>
                      </a:prstGeom>
                      <a:noFill/>
                      <a:ln w="38100">
                        <a:noFill/>
                        <a:miter/>
                      </a:ln>
                    </p:spPr>
                  </p:pic>
                </p:oleObj>
              </mc:Fallback>
            </mc:AlternateContent>
          </a:graphicData>
        </a:graphic>
      </p:graphicFrame>
      <p:graphicFrame>
        <p:nvGraphicFramePr>
          <p:cNvPr id="79896" name="Object 24"/>
          <p:cNvGraphicFramePr/>
          <p:nvPr/>
        </p:nvGraphicFramePr>
        <p:xfrm>
          <a:off x="4725988" y="4581525"/>
          <a:ext cx="2870200" cy="865188"/>
        </p:xfrm>
        <a:graphic>
          <a:graphicData uri="http://schemas.openxmlformats.org/presentationml/2006/ole">
            <mc:AlternateContent xmlns:mc="http://schemas.openxmlformats.org/markup-compatibility/2006">
              <mc:Choice xmlns:v="urn:schemas-microsoft-com:vml" Requires="v">
                <p:oleObj spid="_x0000_s3473" name="" r:id="rId21" imgW="1295400" imgH="393700" progId="Equation.3">
                  <p:embed/>
                </p:oleObj>
              </mc:Choice>
              <mc:Fallback>
                <p:oleObj name="" r:id="rId21" imgW="1295400" imgH="393700" progId="Equation.3">
                  <p:embed/>
                  <p:pic>
                    <p:nvPicPr>
                      <p:cNvPr id="0" name="图片 3472"/>
                      <p:cNvPicPr/>
                      <p:nvPr/>
                    </p:nvPicPr>
                    <p:blipFill>
                      <a:blip r:embed="rId22"/>
                      <a:stretch>
                        <a:fillRect/>
                      </a:stretch>
                    </p:blipFill>
                    <p:spPr>
                      <a:xfrm>
                        <a:off x="4725988" y="4581525"/>
                        <a:ext cx="2870200" cy="865188"/>
                      </a:xfrm>
                      <a:prstGeom prst="rect">
                        <a:avLst/>
                      </a:prstGeom>
                      <a:noFill/>
                      <a:ln w="38100">
                        <a:noFill/>
                        <a:miter/>
                      </a:ln>
                    </p:spPr>
                  </p:pic>
                </p:oleObj>
              </mc:Fallback>
            </mc:AlternateContent>
          </a:graphicData>
        </a:graphic>
      </p:graphicFrame>
      <p:sp>
        <p:nvSpPr>
          <p:cNvPr id="13" name="TextBox 12"/>
          <p:cNvSpPr txBox="1"/>
          <p:nvPr/>
        </p:nvSpPr>
        <p:spPr>
          <a:xfrm>
            <a:off x="253048" y="5589588"/>
            <a:ext cx="8542020" cy="1198880"/>
          </a:xfrm>
          <a:prstGeom prst="rect">
            <a:avLst/>
          </a:prstGeom>
          <a:noFill/>
          <a:ln w="9525">
            <a:noFill/>
          </a:ln>
        </p:spPr>
        <p:txBody>
          <a:bodyPr wrap="none">
            <a:spAutoFit/>
          </a:bodyPr>
          <a:p>
            <a:pPr>
              <a:buNone/>
            </a:pPr>
            <a:r>
              <a:rPr lang="zh-CN" altLang="en-US" sz="2400" b="1" dirty="0">
                <a:solidFill>
                  <a:srgbClr val="FF0000"/>
                </a:solidFill>
                <a:latin typeface="华文楷体" panose="02010600040101010101" pitchFamily="2" charset="-122"/>
                <a:ea typeface="华文楷体" panose="02010600040101010101" pitchFamily="2" charset="-122"/>
              </a:rPr>
              <a:t>注</a:t>
            </a:r>
            <a:r>
              <a:rPr lang="en-US" altLang="zh-CN" sz="2400" b="1" dirty="0">
                <a:solidFill>
                  <a:srgbClr val="FF0000"/>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从</a:t>
            </a:r>
            <a:r>
              <a:rPr lang="zh-CN" altLang="en-US" sz="2400" b="1" dirty="0">
                <a:solidFill>
                  <a:srgbClr val="0000FF"/>
                </a:solidFill>
                <a:latin typeface="华文楷体" panose="02010600040101010101" pitchFamily="2" charset="-122"/>
                <a:ea typeface="华文楷体" panose="02010600040101010101" pitchFamily="2" charset="-122"/>
              </a:rPr>
              <a:t>例</a:t>
            </a:r>
            <a:r>
              <a:rPr lang="en-US" altLang="zh-CN" sz="2400" b="1" dirty="0">
                <a:solidFill>
                  <a:srgbClr val="0000FF"/>
                </a:solidFill>
                <a:latin typeface="华文楷体" panose="02010600040101010101" pitchFamily="2" charset="-122"/>
                <a:ea typeface="华文楷体" panose="02010600040101010101" pitchFamily="2" charset="-122"/>
              </a:rPr>
              <a:t>3.1.1</a:t>
            </a:r>
            <a:r>
              <a:rPr lang="zh-CN" altLang="en-US" sz="2400" b="1" dirty="0">
                <a:latin typeface="华文楷体" panose="02010600040101010101" pitchFamily="2" charset="-122"/>
                <a:ea typeface="华文楷体" panose="02010600040101010101" pitchFamily="2" charset="-122"/>
              </a:rPr>
              <a:t>和</a:t>
            </a:r>
            <a:r>
              <a:rPr lang="zh-CN" altLang="en-US" sz="2400" b="1" dirty="0">
                <a:solidFill>
                  <a:srgbClr val="0000FF"/>
                </a:solidFill>
                <a:latin typeface="华文楷体" panose="02010600040101010101" pitchFamily="2" charset="-122"/>
                <a:ea typeface="华文楷体" panose="02010600040101010101" pitchFamily="2" charset="-122"/>
              </a:rPr>
              <a:t>例</a:t>
            </a:r>
            <a:r>
              <a:rPr lang="en-US" altLang="zh-CN" sz="2400" b="1" dirty="0">
                <a:solidFill>
                  <a:srgbClr val="0000FF"/>
                </a:solidFill>
                <a:latin typeface="华文楷体" panose="02010600040101010101" pitchFamily="2" charset="-122"/>
                <a:ea typeface="华文楷体" panose="02010600040101010101" pitchFamily="2" charset="-122"/>
              </a:rPr>
              <a:t>3.1.2</a:t>
            </a:r>
            <a:r>
              <a:rPr lang="zh-CN" altLang="en-US" sz="2400" b="1" dirty="0">
                <a:latin typeface="华文楷体" panose="02010600040101010101" pitchFamily="2" charset="-122"/>
                <a:ea typeface="华文楷体" panose="02010600040101010101" pitchFamily="2" charset="-122"/>
              </a:rPr>
              <a:t>可看出</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无论是放回抽样还是不放回抽样</a:t>
            </a:r>
            <a:r>
              <a:rPr lang="en-US" altLang="zh-CN" sz="2400" b="1" dirty="0">
                <a:latin typeface="华文楷体" panose="02010600040101010101" pitchFamily="2" charset="-122"/>
                <a:ea typeface="华文楷体" panose="02010600040101010101" pitchFamily="2" charset="-122"/>
              </a:rPr>
              <a:t>, </a:t>
            </a:r>
            <a:endParaRPr lang="en-US" altLang="zh-CN"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第一次取到白球与第二次取到白球的概率是相等的</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但</a:t>
            </a:r>
            <a:endParaRPr lang="en-US" altLang="zh-CN"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条件概率</a:t>
            </a: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B</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却与取球方式有关</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82"/>
                                        </p:tgtEl>
                                        <p:attrNameLst>
                                          <p:attrName>style.visibility</p:attrName>
                                        </p:attrNameLst>
                                      </p:cBhvr>
                                      <p:to>
                                        <p:strVal val="visible"/>
                                      </p:to>
                                    </p:set>
                                    <p:animEffect transition="in" filter="blinds(horizontal)">
                                      <p:cBhvr>
                                        <p:cTn id="12" dur="500"/>
                                        <p:tgtEl>
                                          <p:spTgt spid="798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883"/>
                                        </p:tgtEl>
                                        <p:attrNameLst>
                                          <p:attrName>style.visibility</p:attrName>
                                        </p:attrNameLst>
                                      </p:cBhvr>
                                      <p:to>
                                        <p:strVal val="visible"/>
                                      </p:to>
                                    </p:set>
                                    <p:animEffect transition="in" filter="blinds(horizontal)">
                                      <p:cBhvr>
                                        <p:cTn id="17" dur="500"/>
                                        <p:tgtEl>
                                          <p:spTgt spid="798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884"/>
                                        </p:tgtEl>
                                        <p:attrNameLst>
                                          <p:attrName>style.visibility</p:attrName>
                                        </p:attrNameLst>
                                      </p:cBhvr>
                                      <p:to>
                                        <p:strVal val="visible"/>
                                      </p:to>
                                    </p:set>
                                    <p:animEffect transition="in" filter="blinds(horizontal)">
                                      <p:cBhvr>
                                        <p:cTn id="22" dur="500"/>
                                        <p:tgtEl>
                                          <p:spTgt spid="798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890"/>
                                        </p:tgtEl>
                                        <p:attrNameLst>
                                          <p:attrName>style.visibility</p:attrName>
                                        </p:attrNameLst>
                                      </p:cBhvr>
                                      <p:to>
                                        <p:strVal val="visible"/>
                                      </p:to>
                                    </p:set>
                                    <p:animEffect transition="in" filter="blinds(horizontal)">
                                      <p:cBhvr>
                                        <p:cTn id="32" dur="500"/>
                                        <p:tgtEl>
                                          <p:spTgt spid="798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893"/>
                                        </p:tgtEl>
                                        <p:attrNameLst>
                                          <p:attrName>style.visibility</p:attrName>
                                        </p:attrNameLst>
                                      </p:cBhvr>
                                      <p:to>
                                        <p:strVal val="visible"/>
                                      </p:to>
                                    </p:set>
                                    <p:animEffect transition="in" filter="blinds(horizontal)">
                                      <p:cBhvr>
                                        <p:cTn id="37" dur="500"/>
                                        <p:tgtEl>
                                          <p:spTgt spid="798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894"/>
                                        </p:tgtEl>
                                        <p:attrNameLst>
                                          <p:attrName>style.visibility</p:attrName>
                                        </p:attrNameLst>
                                      </p:cBhvr>
                                      <p:to>
                                        <p:strVal val="visible"/>
                                      </p:to>
                                    </p:set>
                                    <p:animEffect transition="in" filter="blinds(horizontal)">
                                      <p:cBhvr>
                                        <p:cTn id="42" dur="500"/>
                                        <p:tgtEl>
                                          <p:spTgt spid="798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895"/>
                                        </p:tgtEl>
                                        <p:attrNameLst>
                                          <p:attrName>style.visibility</p:attrName>
                                        </p:attrNameLst>
                                      </p:cBhvr>
                                      <p:to>
                                        <p:strVal val="visible"/>
                                      </p:to>
                                    </p:set>
                                    <p:animEffect transition="in" filter="blinds(horizontal)">
                                      <p:cBhvr>
                                        <p:cTn id="47" dur="500"/>
                                        <p:tgtEl>
                                          <p:spTgt spid="7989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9896"/>
                                        </p:tgtEl>
                                        <p:attrNameLst>
                                          <p:attrName>style.visibility</p:attrName>
                                        </p:attrNameLst>
                                      </p:cBhvr>
                                      <p:to>
                                        <p:strVal val="visible"/>
                                      </p:to>
                                    </p:set>
                                    <p:animEffect transition="in" filter="blinds(horizontal)">
                                      <p:cBhvr>
                                        <p:cTn id="52" dur="500"/>
                                        <p:tgtEl>
                                          <p:spTgt spid="7989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35"/>
          <p:cNvSpPr/>
          <p:nvPr/>
        </p:nvSpPr>
        <p:spPr>
          <a:xfrm>
            <a:off x="250825" y="389255"/>
            <a:ext cx="8531225" cy="1938020"/>
          </a:xfrm>
          <a:prstGeom prst="rect">
            <a:avLst/>
          </a:prstGeom>
          <a:noFill/>
          <a:ln w="9525">
            <a:noFill/>
          </a:ln>
        </p:spPr>
        <p:txBody>
          <a:bodyPr>
            <a:spAutoFit/>
          </a:bodyPr>
          <a:p>
            <a:pPr algn="just"/>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3.1.3 </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已知在</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20</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个同种零件中有</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个次品，其余为合格品。从这</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20</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个零件中任取</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次，每次任取</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个作不放回抽样，求：</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just"/>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个都是合格品的概率</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just"/>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个都是次品的概率</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just"/>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只有</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个是合格品的概率</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2" name="Rectangle 3"/>
          <p:cNvSpPr/>
          <p:nvPr/>
        </p:nvSpPr>
        <p:spPr>
          <a:xfrm>
            <a:off x="252095" y="2257108"/>
            <a:ext cx="8569325" cy="534035"/>
          </a:xfrm>
          <a:prstGeom prst="rect">
            <a:avLst/>
          </a:prstGeom>
          <a:noFill/>
          <a:ln w="9525">
            <a:noFill/>
          </a:ln>
        </p:spPr>
        <p:txBody>
          <a:bodyPr>
            <a:spAutoFit/>
          </a:bodyPr>
          <a:p>
            <a:pPr>
              <a:lnSpc>
                <a:spcPct val="120000"/>
              </a:lnSpc>
              <a:buNone/>
            </a:pPr>
            <a:r>
              <a:rPr lang="zh-CN" altLang="en-US" sz="2400" b="1" dirty="0">
                <a:solidFill>
                  <a:srgbClr val="0000FF"/>
                </a:solidFill>
                <a:latin typeface="华文楷体" panose="02010600040101010101" pitchFamily="2" charset="-122"/>
                <a:ea typeface="华文楷体" panose="02010600040101010101" pitchFamily="2" charset="-122"/>
              </a:rPr>
              <a:t>解</a:t>
            </a:r>
            <a:r>
              <a:rPr lang="zh-CN" altLang="en-US" b="1" dirty="0">
                <a:latin typeface="楷体_GB2312" pitchFamily="49" charset="-122"/>
                <a:ea typeface="楷体_GB2312" pitchFamily="49" charset="-122"/>
              </a:rPr>
              <a:t>  </a:t>
            </a:r>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Times New Roman" panose="02020603050405020304" pitchFamily="18" charset="0"/>
                <a:ea typeface="华文楷体" panose="02010600040101010101" pitchFamily="2" charset="-122"/>
              </a:rPr>
              <a:t>A</a:t>
            </a:r>
            <a:r>
              <a:rPr lang="en-US" altLang="zh-CN" sz="2400" b="1" i="1" baseline="-25000" dirty="0">
                <a:latin typeface="Times New Roman" panose="02020603050405020304" pitchFamily="18" charset="0"/>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表示事件“第</a:t>
            </a:r>
            <a:r>
              <a:rPr lang="en-US" altLang="zh-CN" sz="2400" b="1" i="1" dirty="0">
                <a:latin typeface="Times New Roman" panose="02020603050405020304" pitchFamily="18" charset="0"/>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次取到合格品”</a:t>
            </a:r>
            <a:r>
              <a:rPr lang="en-US" altLang="zh-CN" sz="2400" b="1" dirty="0">
                <a:latin typeface="华文楷体" panose="02010600040101010101" pitchFamily="2" charset="-122"/>
                <a:ea typeface="华文楷体" panose="02010600040101010101" pitchFamily="2" charset="-122"/>
              </a:rPr>
              <a:t>,  i=1, 2, 3.  </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8" name="Object 16"/>
          <p:cNvGraphicFramePr/>
          <p:nvPr/>
        </p:nvGraphicFramePr>
        <p:xfrm>
          <a:off x="319088" y="3285332"/>
          <a:ext cx="7424420" cy="773430"/>
        </p:xfrm>
        <a:graphic>
          <a:graphicData uri="http://schemas.openxmlformats.org/presentationml/2006/ole">
            <mc:AlternateContent xmlns:mc="http://schemas.openxmlformats.org/markup-compatibility/2006">
              <mc:Choice xmlns:v="urn:schemas-microsoft-com:vml" Requires="v">
                <p:oleObj spid="_x0000_s3127" name="" r:id="rId1" imgW="3822700" imgH="393700" progId="Equation.DSMT4">
                  <p:embed/>
                </p:oleObj>
              </mc:Choice>
              <mc:Fallback>
                <p:oleObj name="" r:id="rId1" imgW="3822700" imgH="393700" progId="Equation.DSMT4">
                  <p:embed/>
                  <p:pic>
                    <p:nvPicPr>
                      <p:cNvPr id="0" name="图片 3126"/>
                      <p:cNvPicPr/>
                      <p:nvPr/>
                    </p:nvPicPr>
                    <p:blipFill>
                      <a:blip r:embed="rId2"/>
                      <a:stretch>
                        <a:fillRect/>
                      </a:stretch>
                    </p:blipFill>
                    <p:spPr>
                      <a:xfrm>
                        <a:off x="319088" y="3285332"/>
                        <a:ext cx="7424420" cy="773430"/>
                      </a:xfrm>
                      <a:prstGeom prst="rect">
                        <a:avLst/>
                      </a:prstGeom>
                      <a:noFill/>
                      <a:ln w="38100">
                        <a:noFill/>
                        <a:miter/>
                      </a:ln>
                    </p:spPr>
                  </p:pic>
                </p:oleObj>
              </mc:Fallback>
            </mc:AlternateContent>
          </a:graphicData>
        </a:graphic>
      </p:graphicFrame>
      <p:graphicFrame>
        <p:nvGraphicFramePr>
          <p:cNvPr id="82963" name="Object 15"/>
          <p:cNvGraphicFramePr/>
          <p:nvPr/>
        </p:nvGraphicFramePr>
        <p:xfrm>
          <a:off x="1057752" y="4912201"/>
          <a:ext cx="5311775" cy="1877695"/>
        </p:xfrm>
        <a:graphic>
          <a:graphicData uri="http://schemas.openxmlformats.org/presentationml/2006/ole">
            <mc:AlternateContent xmlns:mc="http://schemas.openxmlformats.org/markup-compatibility/2006">
              <mc:Choice xmlns:v="urn:schemas-microsoft-com:vml" Requires="v">
                <p:oleObj spid="_x0000_s3126" name="" r:id="rId3" imgW="5372100" imgH="1917065" progId="Equation.DSMT4">
                  <p:embed/>
                </p:oleObj>
              </mc:Choice>
              <mc:Fallback>
                <p:oleObj name="" r:id="rId3" imgW="5372100" imgH="1917065" progId="Equation.DSMT4">
                  <p:embed/>
                  <p:pic>
                    <p:nvPicPr>
                      <p:cNvPr id="0" name="图片 3125"/>
                      <p:cNvPicPr/>
                      <p:nvPr/>
                    </p:nvPicPr>
                    <p:blipFill>
                      <a:blip r:embed="rId4"/>
                      <a:stretch>
                        <a:fillRect/>
                      </a:stretch>
                    </p:blipFill>
                    <p:spPr>
                      <a:xfrm>
                        <a:off x="1057752" y="4912201"/>
                        <a:ext cx="5311775" cy="1877695"/>
                      </a:xfrm>
                      <a:prstGeom prst="rect">
                        <a:avLst/>
                      </a:prstGeom>
                      <a:noFill/>
                      <a:ln w="38100">
                        <a:noFill/>
                        <a:miter/>
                      </a:ln>
                    </p:spPr>
                  </p:pic>
                </p:oleObj>
              </mc:Fallback>
            </mc:AlternateContent>
          </a:graphicData>
        </a:graphic>
      </p:graphicFrame>
      <p:sp>
        <p:nvSpPr>
          <p:cNvPr id="2" name="Rectangle 3"/>
          <p:cNvSpPr/>
          <p:nvPr/>
        </p:nvSpPr>
        <p:spPr>
          <a:xfrm>
            <a:off x="379095" y="2742883"/>
            <a:ext cx="8569325" cy="534035"/>
          </a:xfrm>
          <a:prstGeom prst="rect">
            <a:avLst/>
          </a:prstGeom>
          <a:noFill/>
          <a:ln w="9525">
            <a:noFill/>
          </a:ln>
        </p:spPr>
        <p:txBody>
          <a:bodyPr>
            <a:spAutoFit/>
          </a:bodyPr>
          <a:p>
            <a:pPr>
              <a:lnSpc>
                <a:spcPct val="120000"/>
              </a:lnSpc>
              <a:buNone/>
            </a:pP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(1)“3</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个都是合格品</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这一事件为</a:t>
            </a:r>
            <a:r>
              <a:rPr lang="en-US" altLang="zh-CN" sz="2400" b="1" i="1" dirty="0">
                <a:latin typeface="Times New Roman" panose="02020603050405020304" pitchFamily="18" charset="0"/>
                <a:ea typeface="华文楷体" panose="02010600040101010101" pitchFamily="2" charset="-122"/>
                <a:sym typeface="+mn-ea"/>
              </a:rPr>
              <a:t>A</a:t>
            </a:r>
            <a:r>
              <a:rPr lang="en-US" altLang="zh-CN" sz="2400" b="1" i="1" baseline="-25000" dirty="0">
                <a:latin typeface="Times New Roman" panose="02020603050405020304" pitchFamily="18" charset="0"/>
                <a:ea typeface="华文楷体" panose="02010600040101010101" pitchFamily="2" charset="-122"/>
                <a:sym typeface="+mn-ea"/>
              </a:rPr>
              <a:t>1</a:t>
            </a:r>
            <a:r>
              <a:rPr lang="en-US" altLang="zh-CN" sz="2400" b="1" i="1" dirty="0">
                <a:latin typeface="Times New Roman" panose="02020603050405020304" pitchFamily="18" charset="0"/>
                <a:ea typeface="华文楷体" panose="02010600040101010101" pitchFamily="2" charset="-122"/>
                <a:sym typeface="+mn-ea"/>
              </a:rPr>
              <a:t>A</a:t>
            </a:r>
            <a:r>
              <a:rPr lang="en-US" altLang="zh-CN" sz="2400" b="1" i="1" baseline="-25000" dirty="0">
                <a:latin typeface="Times New Roman" panose="02020603050405020304" pitchFamily="18" charset="0"/>
                <a:ea typeface="华文楷体" panose="02010600040101010101" pitchFamily="2" charset="-122"/>
                <a:sym typeface="+mn-ea"/>
              </a:rPr>
              <a:t>2</a:t>
            </a:r>
            <a:r>
              <a:rPr lang="en-US" altLang="zh-CN" sz="2400" b="1" i="1" dirty="0">
                <a:latin typeface="Times New Roman" panose="02020603050405020304" pitchFamily="18" charset="0"/>
                <a:ea typeface="华文楷体" panose="02010600040101010101" pitchFamily="2" charset="-122"/>
              </a:rPr>
              <a:t>A</a:t>
            </a:r>
            <a:r>
              <a:rPr lang="en-US" altLang="zh-CN" sz="2400" b="1" i="1" baseline="-25000" dirty="0">
                <a:latin typeface="Times New Roman" panose="02020603050405020304" pitchFamily="18" charset="0"/>
                <a:ea typeface="华文楷体" panose="02010600040101010101" pitchFamily="2" charset="-122"/>
              </a:rPr>
              <a:t>3</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由乘法公式得</a:t>
            </a:r>
            <a:endParaRPr lang="zh-CN" altLang="en-US" sz="2400" b="1" dirty="0">
              <a:latin typeface="华文楷体" panose="02010600040101010101" pitchFamily="2" charset="-122"/>
              <a:ea typeface="华文楷体" panose="02010600040101010101" pitchFamily="2" charset="-122"/>
            </a:endParaRPr>
          </a:p>
        </p:txBody>
      </p:sp>
      <p:grpSp>
        <p:nvGrpSpPr>
          <p:cNvPr id="4" name="组合 3"/>
          <p:cNvGrpSpPr/>
          <p:nvPr/>
        </p:nvGrpSpPr>
        <p:grpSpPr>
          <a:xfrm>
            <a:off x="290830" y="4154170"/>
            <a:ext cx="8568690" cy="612775"/>
            <a:chOff x="458" y="6429"/>
            <a:chExt cx="13494" cy="965"/>
          </a:xfrm>
        </p:grpSpPr>
        <p:graphicFrame>
          <p:nvGraphicFramePr>
            <p:cNvPr id="21" name="Object 19"/>
            <p:cNvGraphicFramePr/>
            <p:nvPr/>
          </p:nvGraphicFramePr>
          <p:xfrm>
            <a:off x="6978" y="6429"/>
            <a:ext cx="1583" cy="901"/>
          </p:xfrm>
          <a:graphic>
            <a:graphicData uri="http://schemas.openxmlformats.org/presentationml/2006/ole">
              <mc:AlternateContent xmlns:mc="http://schemas.openxmlformats.org/markup-compatibility/2006">
                <mc:Choice xmlns:v="urn:schemas-microsoft-com:vml" Requires="v">
                  <p:oleObj spid="_x0000_s3125" name="" r:id="rId5" imgW="1016000" imgH="584200" progId="Equation.DSMT4">
                    <p:embed/>
                  </p:oleObj>
                </mc:Choice>
                <mc:Fallback>
                  <p:oleObj name="" r:id="rId5" imgW="1016000" imgH="584200" progId="Equation.DSMT4">
                    <p:embed/>
                    <p:pic>
                      <p:nvPicPr>
                        <p:cNvPr id="0" name="图片 3124"/>
                        <p:cNvPicPr/>
                        <p:nvPr/>
                      </p:nvPicPr>
                      <p:blipFill>
                        <a:blip r:embed="rId6"/>
                        <a:stretch>
                          <a:fillRect/>
                        </a:stretch>
                      </p:blipFill>
                      <p:spPr>
                        <a:xfrm>
                          <a:off x="6978" y="6429"/>
                          <a:ext cx="1583" cy="901"/>
                        </a:xfrm>
                        <a:prstGeom prst="rect">
                          <a:avLst/>
                        </a:prstGeom>
                        <a:noFill/>
                        <a:ln w="38100">
                          <a:noFill/>
                          <a:miter/>
                        </a:ln>
                      </p:spPr>
                    </p:pic>
                  </p:oleObj>
                </mc:Fallback>
              </mc:AlternateContent>
            </a:graphicData>
          </a:graphic>
        </p:graphicFrame>
        <p:sp>
          <p:nvSpPr>
            <p:cNvPr id="3" name="Rectangle 3"/>
            <p:cNvSpPr/>
            <p:nvPr/>
          </p:nvSpPr>
          <p:spPr>
            <a:xfrm>
              <a:off x="458" y="6554"/>
              <a:ext cx="13495" cy="841"/>
            </a:xfrm>
            <a:prstGeom prst="rect">
              <a:avLst/>
            </a:prstGeom>
            <a:noFill/>
            <a:ln w="9525">
              <a:noFill/>
            </a:ln>
          </p:spPr>
          <p:txBody>
            <a:bodyPr>
              <a:spAutoFit/>
            </a:bodyPr>
            <a:p>
              <a:pPr>
                <a:lnSpc>
                  <a:spcPct val="120000"/>
                </a:lnSpc>
                <a:buNone/>
              </a:pP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(2)“3</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个都是</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次</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品</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这一事件为</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由乘法公式得</a:t>
              </a:r>
              <a:endParaRPr lang="zh-CN" altLang="en-US" sz="2400" b="1" dirty="0">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963"/>
                                        </p:tgtEl>
                                        <p:attrNameLst>
                                          <p:attrName>style.visibility</p:attrName>
                                        </p:attrNameLst>
                                      </p:cBhvr>
                                      <p:to>
                                        <p:strVal val="visible"/>
                                      </p:to>
                                    </p:set>
                                    <p:animEffect transition="in" filter="blinds(horizontal)">
                                      <p:cBhvr>
                                        <p:cTn id="27" dur="500"/>
                                        <p:tgtEl>
                                          <p:spTgt spid="82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35"/>
          <p:cNvSpPr/>
          <p:nvPr/>
        </p:nvSpPr>
        <p:spPr>
          <a:xfrm>
            <a:off x="250825" y="102235"/>
            <a:ext cx="8531225" cy="1938020"/>
          </a:xfrm>
          <a:prstGeom prst="rect">
            <a:avLst/>
          </a:prstGeom>
          <a:noFill/>
          <a:ln w="9525">
            <a:noFill/>
          </a:ln>
        </p:spPr>
        <p:txBody>
          <a:bodyPr>
            <a:spAutoFit/>
          </a:bodyPr>
          <a:p>
            <a:pPr algn="just"/>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3.1.3 </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已知在</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20</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个同种零件中有</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个次品，其余为合格品。从这</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20</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个零件中任取</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次，每次任取</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个作不放回抽样，求：</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just"/>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个都是合格品的概率</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just"/>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个都是次品的概率</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just"/>
            <a:r>
              <a:rPr lang="zh-CN" altLang="en-US"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只有</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个是合格品的概率</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2" name="Rectangle 3"/>
          <p:cNvSpPr/>
          <p:nvPr/>
        </p:nvSpPr>
        <p:spPr>
          <a:xfrm>
            <a:off x="252095" y="1970088"/>
            <a:ext cx="8569325" cy="534035"/>
          </a:xfrm>
          <a:prstGeom prst="rect">
            <a:avLst/>
          </a:prstGeom>
          <a:noFill/>
          <a:ln w="9525">
            <a:noFill/>
          </a:ln>
        </p:spPr>
        <p:txBody>
          <a:bodyPr>
            <a:spAutoFit/>
          </a:bodyPr>
          <a:p>
            <a:pPr>
              <a:lnSpc>
                <a:spcPct val="120000"/>
              </a:lnSpc>
              <a:buNone/>
            </a:pPr>
            <a:r>
              <a:rPr lang="zh-CN" altLang="en-US" sz="2400" b="1" dirty="0">
                <a:solidFill>
                  <a:srgbClr val="0000FF"/>
                </a:solidFill>
                <a:latin typeface="华文楷体" panose="02010600040101010101" pitchFamily="2" charset="-122"/>
                <a:ea typeface="华文楷体" panose="02010600040101010101" pitchFamily="2" charset="-122"/>
              </a:rPr>
              <a:t>解</a:t>
            </a:r>
            <a:r>
              <a:rPr lang="zh-CN" altLang="en-US" b="1" dirty="0">
                <a:latin typeface="楷体_GB2312" pitchFamily="49" charset="-122"/>
                <a:ea typeface="楷体_GB2312" pitchFamily="49" charset="-122"/>
              </a:rPr>
              <a:t>  </a:t>
            </a:r>
            <a:r>
              <a:rPr lang="en-US" altLang="zh-CN" sz="2400" b="1" dirty="0">
                <a:latin typeface="Times New Roman" panose="02020603050405020304" pitchFamily="18" charset="0"/>
                <a:ea typeface="楷体_GB2312" pitchFamily="49" charset="-122"/>
                <a:cs typeface="Times New Roman" panose="02020603050405020304" pitchFamily="18" charset="0"/>
              </a:rPr>
              <a:t>(3) </a:t>
            </a:r>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表示事件“</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只有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个是合格品</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8" name="Object 16"/>
          <p:cNvGraphicFramePr/>
          <p:nvPr/>
        </p:nvGraphicFramePr>
        <p:xfrm>
          <a:off x="2144078" y="2561432"/>
          <a:ext cx="3774440" cy="499110"/>
        </p:xfrm>
        <a:graphic>
          <a:graphicData uri="http://schemas.openxmlformats.org/presentationml/2006/ole">
            <mc:AlternateContent xmlns:mc="http://schemas.openxmlformats.org/markup-compatibility/2006">
              <mc:Choice xmlns:v="urn:schemas-microsoft-com:vml" Requires="v">
                <p:oleObj spid="_x0000_s3127" name="" r:id="rId1" imgW="1943100" imgH="254000" progId="Equation.DSMT4">
                  <p:embed/>
                </p:oleObj>
              </mc:Choice>
              <mc:Fallback>
                <p:oleObj name="" r:id="rId1" imgW="1943100" imgH="254000" progId="Equation.DSMT4">
                  <p:embed/>
                  <p:pic>
                    <p:nvPicPr>
                      <p:cNvPr id="0" name="图片 3126"/>
                      <p:cNvPicPr/>
                      <p:nvPr/>
                    </p:nvPicPr>
                    <p:blipFill>
                      <a:blip r:embed="rId2"/>
                      <a:stretch>
                        <a:fillRect/>
                      </a:stretch>
                    </p:blipFill>
                    <p:spPr>
                      <a:xfrm>
                        <a:off x="2144078" y="2561432"/>
                        <a:ext cx="3774440" cy="499110"/>
                      </a:xfrm>
                      <a:prstGeom prst="rect">
                        <a:avLst/>
                      </a:prstGeom>
                      <a:noFill/>
                      <a:ln w="38100">
                        <a:noFill/>
                        <a:miter/>
                      </a:ln>
                    </p:spPr>
                  </p:pic>
                </p:oleObj>
              </mc:Fallback>
            </mc:AlternateContent>
          </a:graphicData>
        </a:graphic>
      </p:graphicFrame>
      <p:graphicFrame>
        <p:nvGraphicFramePr>
          <p:cNvPr id="82963" name="Object 15"/>
          <p:cNvGraphicFramePr/>
          <p:nvPr/>
        </p:nvGraphicFramePr>
        <p:xfrm>
          <a:off x="259875" y="3976846"/>
          <a:ext cx="6907530" cy="734695"/>
        </p:xfrm>
        <a:graphic>
          <a:graphicData uri="http://schemas.openxmlformats.org/presentationml/2006/ole">
            <mc:AlternateContent xmlns:mc="http://schemas.openxmlformats.org/markup-compatibility/2006">
              <mc:Choice xmlns:v="urn:schemas-microsoft-com:vml" Requires="v">
                <p:oleObj spid="_x0000_s3126" name="" r:id="rId3" imgW="6985000" imgH="749300" progId="Equation.DSMT4">
                  <p:embed/>
                </p:oleObj>
              </mc:Choice>
              <mc:Fallback>
                <p:oleObj name="" r:id="rId3" imgW="6985000" imgH="749300" progId="Equation.DSMT4">
                  <p:embed/>
                  <p:pic>
                    <p:nvPicPr>
                      <p:cNvPr id="0" name="图片 3125"/>
                      <p:cNvPicPr/>
                      <p:nvPr/>
                    </p:nvPicPr>
                    <p:blipFill>
                      <a:blip r:embed="rId4"/>
                      <a:stretch>
                        <a:fillRect/>
                      </a:stretch>
                    </p:blipFill>
                    <p:spPr>
                      <a:xfrm>
                        <a:off x="259875" y="3976846"/>
                        <a:ext cx="6907530" cy="734695"/>
                      </a:xfrm>
                      <a:prstGeom prst="rect">
                        <a:avLst/>
                      </a:prstGeom>
                      <a:noFill/>
                      <a:ln w="38100">
                        <a:noFill/>
                        <a:miter/>
                      </a:ln>
                    </p:spPr>
                  </p:pic>
                </p:oleObj>
              </mc:Fallback>
            </mc:AlternateContent>
          </a:graphicData>
        </a:graphic>
      </p:graphicFrame>
      <p:sp>
        <p:nvSpPr>
          <p:cNvPr id="3" name="Rectangle 3"/>
          <p:cNvSpPr/>
          <p:nvPr/>
        </p:nvSpPr>
        <p:spPr>
          <a:xfrm>
            <a:off x="290830" y="3587750"/>
            <a:ext cx="8569325" cy="534035"/>
          </a:xfrm>
          <a:prstGeom prst="rect">
            <a:avLst/>
          </a:prstGeom>
          <a:noFill/>
          <a:ln w="9525">
            <a:noFill/>
          </a:ln>
        </p:spPr>
        <p:txBody>
          <a:bodyPr>
            <a:spAutoFit/>
          </a:bodyPr>
          <a:p>
            <a:pPr>
              <a:lnSpc>
                <a:spcPct val="120000"/>
              </a:lnSpc>
              <a:buNone/>
            </a:pPr>
            <a:r>
              <a:rPr lang="zh-CN" altLang="en-US" sz="2400" b="1" dirty="0">
                <a:latin typeface="华文楷体" panose="02010600040101010101" pitchFamily="2" charset="-122"/>
                <a:ea typeface="华文楷体" panose="02010600040101010101" pitchFamily="2" charset="-122"/>
              </a:rPr>
              <a:t>由乘法公式得</a:t>
            </a:r>
            <a:endParaRPr lang="zh-CN" altLang="en-US" sz="2400" b="1" dirty="0">
              <a:latin typeface="华文楷体" panose="02010600040101010101" pitchFamily="2" charset="-122"/>
              <a:ea typeface="华文楷体" panose="02010600040101010101" pitchFamily="2" charset="-122"/>
            </a:endParaRPr>
          </a:p>
        </p:txBody>
      </p:sp>
      <p:graphicFrame>
        <p:nvGraphicFramePr>
          <p:cNvPr id="5" name="Object 16"/>
          <p:cNvGraphicFramePr/>
          <p:nvPr/>
        </p:nvGraphicFramePr>
        <p:xfrm>
          <a:off x="1173163" y="3118962"/>
          <a:ext cx="5970270" cy="499110"/>
        </p:xfrm>
        <a:graphic>
          <a:graphicData uri="http://schemas.openxmlformats.org/presentationml/2006/ole">
            <mc:AlternateContent xmlns:mc="http://schemas.openxmlformats.org/markup-compatibility/2006">
              <mc:Choice xmlns:v="urn:schemas-microsoft-com:vml" Requires="v">
                <p:oleObj spid="_x0000_s6" name="" r:id="rId5" imgW="3073400" imgH="254000" progId="Equation.DSMT4">
                  <p:embed/>
                </p:oleObj>
              </mc:Choice>
              <mc:Fallback>
                <p:oleObj name="" r:id="rId5" imgW="3073400" imgH="254000" progId="Equation.DSMT4">
                  <p:embed/>
                  <p:pic>
                    <p:nvPicPr>
                      <p:cNvPr id="0" name="图片 3126"/>
                      <p:cNvPicPr/>
                      <p:nvPr/>
                    </p:nvPicPr>
                    <p:blipFill>
                      <a:blip r:embed="rId6"/>
                      <a:stretch>
                        <a:fillRect/>
                      </a:stretch>
                    </p:blipFill>
                    <p:spPr>
                      <a:xfrm>
                        <a:off x="1173163" y="3118962"/>
                        <a:ext cx="5970270" cy="499110"/>
                      </a:xfrm>
                      <a:prstGeom prst="rect">
                        <a:avLst/>
                      </a:prstGeom>
                      <a:noFill/>
                      <a:ln w="38100">
                        <a:noFill/>
                        <a:miter/>
                      </a:ln>
                    </p:spPr>
                  </p:pic>
                </p:oleObj>
              </mc:Fallback>
            </mc:AlternateContent>
          </a:graphicData>
        </a:graphic>
      </p:graphicFrame>
      <p:graphicFrame>
        <p:nvGraphicFramePr>
          <p:cNvPr id="7" name="Object 15"/>
          <p:cNvGraphicFramePr/>
          <p:nvPr/>
        </p:nvGraphicFramePr>
        <p:xfrm>
          <a:off x="192882" y="4677886"/>
          <a:ext cx="7008495" cy="734695"/>
        </p:xfrm>
        <a:graphic>
          <a:graphicData uri="http://schemas.openxmlformats.org/presentationml/2006/ole">
            <mc:AlternateContent xmlns:mc="http://schemas.openxmlformats.org/markup-compatibility/2006">
              <mc:Choice xmlns:v="urn:schemas-microsoft-com:vml" Requires="v">
                <p:oleObj spid="_x0000_s8" name="" r:id="rId7" imgW="7086600" imgH="749300" progId="Equation.DSMT4">
                  <p:embed/>
                </p:oleObj>
              </mc:Choice>
              <mc:Fallback>
                <p:oleObj name="" r:id="rId7" imgW="7086600" imgH="749300" progId="Equation.DSMT4">
                  <p:embed/>
                  <p:pic>
                    <p:nvPicPr>
                      <p:cNvPr id="0" name="图片 3125"/>
                      <p:cNvPicPr/>
                      <p:nvPr/>
                    </p:nvPicPr>
                    <p:blipFill>
                      <a:blip r:embed="rId8"/>
                      <a:stretch>
                        <a:fillRect/>
                      </a:stretch>
                    </p:blipFill>
                    <p:spPr>
                      <a:xfrm>
                        <a:off x="192882" y="4677886"/>
                        <a:ext cx="7008495" cy="734695"/>
                      </a:xfrm>
                      <a:prstGeom prst="rect">
                        <a:avLst/>
                      </a:prstGeom>
                      <a:noFill/>
                      <a:ln w="38100">
                        <a:noFill/>
                        <a:miter/>
                      </a:ln>
                    </p:spPr>
                  </p:pic>
                </p:oleObj>
              </mc:Fallback>
            </mc:AlternateContent>
          </a:graphicData>
        </a:graphic>
      </p:graphicFrame>
      <p:graphicFrame>
        <p:nvGraphicFramePr>
          <p:cNvPr id="9" name="Object 15"/>
          <p:cNvGraphicFramePr/>
          <p:nvPr/>
        </p:nvGraphicFramePr>
        <p:xfrm>
          <a:off x="317660" y="5395436"/>
          <a:ext cx="7045960" cy="734695"/>
        </p:xfrm>
        <a:graphic>
          <a:graphicData uri="http://schemas.openxmlformats.org/presentationml/2006/ole">
            <mc:AlternateContent xmlns:mc="http://schemas.openxmlformats.org/markup-compatibility/2006">
              <mc:Choice xmlns:v="urn:schemas-microsoft-com:vml" Requires="v">
                <p:oleObj spid="_x0000_s10" name="" r:id="rId9" imgW="7124700" imgH="749300" progId="Equation.DSMT4">
                  <p:embed/>
                </p:oleObj>
              </mc:Choice>
              <mc:Fallback>
                <p:oleObj name="" r:id="rId9" imgW="7124700" imgH="749300" progId="Equation.DSMT4">
                  <p:embed/>
                  <p:pic>
                    <p:nvPicPr>
                      <p:cNvPr id="0" name="图片 3125"/>
                      <p:cNvPicPr/>
                      <p:nvPr/>
                    </p:nvPicPr>
                    <p:blipFill>
                      <a:blip r:embed="rId10"/>
                      <a:stretch>
                        <a:fillRect/>
                      </a:stretch>
                    </p:blipFill>
                    <p:spPr>
                      <a:xfrm>
                        <a:off x="317660" y="5395436"/>
                        <a:ext cx="7045960" cy="734695"/>
                      </a:xfrm>
                      <a:prstGeom prst="rect">
                        <a:avLst/>
                      </a:prstGeom>
                      <a:noFill/>
                      <a:ln w="38100">
                        <a:noFill/>
                        <a:miter/>
                      </a:ln>
                    </p:spPr>
                  </p:pic>
                </p:oleObj>
              </mc:Fallback>
            </mc:AlternateContent>
          </a:graphicData>
        </a:graphic>
      </p:graphicFrame>
      <p:graphicFrame>
        <p:nvGraphicFramePr>
          <p:cNvPr id="11" name="Object 16"/>
          <p:cNvGraphicFramePr/>
          <p:nvPr/>
        </p:nvGraphicFramePr>
        <p:xfrm>
          <a:off x="235903" y="6122194"/>
          <a:ext cx="7524750" cy="774065"/>
        </p:xfrm>
        <a:graphic>
          <a:graphicData uri="http://schemas.openxmlformats.org/presentationml/2006/ole">
            <mc:AlternateContent xmlns:mc="http://schemas.openxmlformats.org/markup-compatibility/2006">
              <mc:Choice xmlns:v="urn:schemas-microsoft-com:vml" Requires="v">
                <p:oleObj spid="_x0000_s13" name="" r:id="rId11" imgW="3873500" imgH="393700" progId="Equation.DSMT4">
                  <p:embed/>
                </p:oleObj>
              </mc:Choice>
              <mc:Fallback>
                <p:oleObj name="" r:id="rId11" imgW="3873500" imgH="393700" progId="Equation.DSMT4">
                  <p:embed/>
                  <p:pic>
                    <p:nvPicPr>
                      <p:cNvPr id="0" name="图片 3126"/>
                      <p:cNvPicPr/>
                      <p:nvPr/>
                    </p:nvPicPr>
                    <p:blipFill>
                      <a:blip r:embed="rId12"/>
                      <a:stretch>
                        <a:fillRect/>
                      </a:stretch>
                    </p:blipFill>
                    <p:spPr>
                      <a:xfrm>
                        <a:off x="235903" y="6122194"/>
                        <a:ext cx="7524750" cy="7740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963"/>
                                        </p:tgtEl>
                                        <p:attrNameLst>
                                          <p:attrName>style.visibility</p:attrName>
                                        </p:attrNameLst>
                                      </p:cBhvr>
                                      <p:to>
                                        <p:strVal val="visible"/>
                                      </p:to>
                                    </p:set>
                                    <p:animEffect transition="in" filter="blinds(horizontal)">
                                      <p:cBhvr>
                                        <p:cTn id="27" dur="500"/>
                                        <p:tgtEl>
                                          <p:spTgt spid="829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5"/>
          <p:cNvSpPr/>
          <p:nvPr/>
        </p:nvSpPr>
        <p:spPr>
          <a:xfrm>
            <a:off x="250825" y="389255"/>
            <a:ext cx="8531225" cy="1568450"/>
          </a:xfrm>
          <a:prstGeom prst="rect">
            <a:avLst/>
          </a:prstGeom>
          <a:noFill/>
          <a:ln w="9525">
            <a:noFill/>
          </a:ln>
        </p:spPr>
        <p:txBody>
          <a:bodyPr>
            <a:spAutoFit/>
          </a:bodyPr>
          <a:p>
            <a:pPr algn="just"/>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3.1.4 </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某人在箱子上锁好了一把锁后，将两把钥匙和另外</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把形状大小大致一样的钥匙放在了一起，过了很长时间要打开箱子却忘记了哪两把钥匙能开锁，就拿起</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把钥匙逐次试开，求他在</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次内能打开这把锁的概率．</a:t>
            </a:r>
            <a:endPar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2" name="Rectangle 3"/>
          <p:cNvSpPr/>
          <p:nvPr/>
        </p:nvSpPr>
        <p:spPr>
          <a:xfrm>
            <a:off x="252095" y="1970088"/>
            <a:ext cx="8569325" cy="534035"/>
          </a:xfrm>
          <a:prstGeom prst="rect">
            <a:avLst/>
          </a:prstGeom>
          <a:noFill/>
          <a:ln w="9525">
            <a:noFill/>
          </a:ln>
        </p:spPr>
        <p:txBody>
          <a:bodyPr>
            <a:spAutoFit/>
          </a:bodyPr>
          <a:p>
            <a:pPr>
              <a:lnSpc>
                <a:spcPct val="120000"/>
              </a:lnSpc>
              <a:buNone/>
            </a:pPr>
            <a:r>
              <a:rPr lang="zh-CN" altLang="en-US" sz="2400" b="1" dirty="0">
                <a:solidFill>
                  <a:srgbClr val="0000FF"/>
                </a:solidFill>
                <a:latin typeface="华文楷体" panose="02010600040101010101" pitchFamily="2" charset="-122"/>
                <a:ea typeface="华文楷体" panose="02010600040101010101" pitchFamily="2" charset="-122"/>
              </a:rPr>
              <a:t>解一</a:t>
            </a:r>
            <a:r>
              <a:rPr lang="zh-CN" altLang="en-US" b="1" dirty="0">
                <a:latin typeface="楷体_GB2312" pitchFamily="49" charset="-122"/>
                <a:ea typeface="楷体_GB2312" pitchFamily="49" charset="-122"/>
              </a:rPr>
              <a:t>  </a:t>
            </a: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Times New Roman" panose="02020603050405020304" pitchFamily="18" charset="0"/>
                <a:ea typeface="华文楷体" panose="02010600040101010101" pitchFamily="2" charset="-122"/>
              </a:rPr>
              <a:t>A</a:t>
            </a:r>
            <a:r>
              <a:rPr lang="en-US" altLang="zh-CN" sz="2400" b="1" i="1" baseline="-25000" dirty="0">
                <a:latin typeface="Times New Roman" panose="02020603050405020304" pitchFamily="18" charset="0"/>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表示事件“</a:t>
            </a:r>
            <a:r>
              <a:rPr 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第</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次打开箱子上的锁</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=1,2,3</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8" name="Object 16"/>
          <p:cNvGraphicFramePr/>
          <p:nvPr/>
        </p:nvGraphicFramePr>
        <p:xfrm>
          <a:off x="392748" y="2423955"/>
          <a:ext cx="7277100" cy="774065"/>
        </p:xfrm>
        <a:graphic>
          <a:graphicData uri="http://schemas.openxmlformats.org/presentationml/2006/ole">
            <mc:AlternateContent xmlns:mc="http://schemas.openxmlformats.org/markup-compatibility/2006">
              <mc:Choice xmlns:v="urn:schemas-microsoft-com:vml" Requires="v">
                <p:oleObj spid="_x0000_s3127" name="" r:id="rId1" imgW="3745865" imgH="393700" progId="Equation.DSMT4">
                  <p:embed/>
                </p:oleObj>
              </mc:Choice>
              <mc:Fallback>
                <p:oleObj name="" r:id="rId1" imgW="3745865" imgH="393700" progId="Equation.DSMT4">
                  <p:embed/>
                  <p:pic>
                    <p:nvPicPr>
                      <p:cNvPr id="0" name="图片 3126"/>
                      <p:cNvPicPr/>
                      <p:nvPr/>
                    </p:nvPicPr>
                    <p:blipFill>
                      <a:blip r:embed="rId2"/>
                      <a:stretch>
                        <a:fillRect/>
                      </a:stretch>
                    </p:blipFill>
                    <p:spPr>
                      <a:xfrm>
                        <a:off x="392748" y="2423955"/>
                        <a:ext cx="7277100" cy="774065"/>
                      </a:xfrm>
                      <a:prstGeom prst="rect">
                        <a:avLst/>
                      </a:prstGeom>
                      <a:noFill/>
                      <a:ln w="38100">
                        <a:noFill/>
                        <a:miter/>
                      </a:ln>
                    </p:spPr>
                  </p:pic>
                </p:oleObj>
              </mc:Fallback>
            </mc:AlternateContent>
          </a:graphicData>
        </a:graphic>
      </p:graphicFrame>
      <p:graphicFrame>
        <p:nvGraphicFramePr>
          <p:cNvPr id="5" name="Object 16"/>
          <p:cNvGraphicFramePr/>
          <p:nvPr/>
        </p:nvGraphicFramePr>
        <p:xfrm>
          <a:off x="913448" y="3627280"/>
          <a:ext cx="6489700" cy="774065"/>
        </p:xfrm>
        <a:graphic>
          <a:graphicData uri="http://schemas.openxmlformats.org/presentationml/2006/ole">
            <mc:AlternateContent xmlns:mc="http://schemas.openxmlformats.org/markup-compatibility/2006">
              <mc:Choice xmlns:v="urn:schemas-microsoft-com:vml" Requires="v">
                <p:oleObj spid="_x0000_s6" name="" r:id="rId3" imgW="3340100" imgH="393700" progId="Equation.DSMT4">
                  <p:embed/>
                </p:oleObj>
              </mc:Choice>
              <mc:Fallback>
                <p:oleObj name="" r:id="rId3" imgW="3340100" imgH="393700" progId="Equation.DSMT4">
                  <p:embed/>
                  <p:pic>
                    <p:nvPicPr>
                      <p:cNvPr id="0" name="图片 3126"/>
                      <p:cNvPicPr/>
                      <p:nvPr/>
                    </p:nvPicPr>
                    <p:blipFill>
                      <a:blip r:embed="rId4"/>
                      <a:stretch>
                        <a:fillRect/>
                      </a:stretch>
                    </p:blipFill>
                    <p:spPr>
                      <a:xfrm>
                        <a:off x="913448" y="3627280"/>
                        <a:ext cx="6489700" cy="774065"/>
                      </a:xfrm>
                      <a:prstGeom prst="rect">
                        <a:avLst/>
                      </a:prstGeom>
                      <a:noFill/>
                      <a:ln w="38100">
                        <a:noFill/>
                        <a:miter/>
                      </a:ln>
                    </p:spPr>
                  </p:pic>
                </p:oleObj>
              </mc:Fallback>
            </mc:AlternateContent>
          </a:graphicData>
        </a:graphic>
      </p:graphicFrame>
      <p:sp>
        <p:nvSpPr>
          <p:cNvPr id="3" name="Rectangle 3"/>
          <p:cNvSpPr/>
          <p:nvPr/>
        </p:nvSpPr>
        <p:spPr>
          <a:xfrm>
            <a:off x="379095" y="3173413"/>
            <a:ext cx="8569325" cy="534035"/>
          </a:xfrm>
          <a:prstGeom prst="rect">
            <a:avLst/>
          </a:prstGeom>
          <a:noFill/>
          <a:ln w="9525">
            <a:noFill/>
          </a:ln>
        </p:spPr>
        <p:txBody>
          <a:bodyPr>
            <a:spAutoFit/>
          </a:bodyPr>
          <a:p>
            <a:pPr>
              <a:lnSpc>
                <a:spcPct val="120000"/>
              </a:lnSpc>
              <a:buNone/>
            </a:pPr>
            <a:r>
              <a:rPr lang="zh-CN" sz="2400" b="1" dirty="0">
                <a:solidFill>
                  <a:schemeClr val="tx1"/>
                </a:solidFill>
                <a:latin typeface="华文楷体" panose="02010600040101010101" pitchFamily="2" charset="-122"/>
                <a:ea typeface="华文楷体" panose="02010600040101010101" pitchFamily="2" charset="-122"/>
              </a:rPr>
              <a:t>用</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表示事件“</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sym typeface="+mn-ea"/>
              </a:rPr>
              <a:t>3</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次内</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打开箱子上的锁</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a:t>
            </a:r>
            <a:endParaRPr lang="zh-CN" altLang="en-US" sz="2400" b="1" dirty="0">
              <a:latin typeface="华文楷体" panose="02010600040101010101" pitchFamily="2" charset="-122"/>
              <a:ea typeface="华文楷体" panose="02010600040101010101" pitchFamily="2" charset="-122"/>
            </a:endParaRPr>
          </a:p>
        </p:txBody>
      </p:sp>
      <p:grpSp>
        <p:nvGrpSpPr>
          <p:cNvPr id="14" name="组合 13"/>
          <p:cNvGrpSpPr/>
          <p:nvPr/>
        </p:nvGrpSpPr>
        <p:grpSpPr>
          <a:xfrm>
            <a:off x="235585" y="4537075"/>
            <a:ext cx="8568690" cy="583565"/>
            <a:chOff x="371" y="7145"/>
            <a:chExt cx="13494" cy="919"/>
          </a:xfrm>
        </p:grpSpPr>
        <p:sp>
          <p:nvSpPr>
            <p:cNvPr id="4" name="Rectangle 3"/>
            <p:cNvSpPr/>
            <p:nvPr/>
          </p:nvSpPr>
          <p:spPr>
            <a:xfrm>
              <a:off x="371" y="7145"/>
              <a:ext cx="13495" cy="841"/>
            </a:xfrm>
            <a:prstGeom prst="rect">
              <a:avLst/>
            </a:prstGeom>
            <a:noFill/>
            <a:ln w="9525">
              <a:noFill/>
            </a:ln>
          </p:spPr>
          <p:txBody>
            <a:bodyPr>
              <a:spAutoFit/>
            </a:bodyPr>
            <a:p>
              <a:pPr>
                <a:lnSpc>
                  <a:spcPct val="120000"/>
                </a:lnSpc>
                <a:buNone/>
              </a:pPr>
              <a:r>
                <a:rPr lang="zh-CN" altLang="en-US" sz="2400" b="1" dirty="0">
                  <a:solidFill>
                    <a:srgbClr val="0000FF"/>
                  </a:solidFill>
                  <a:latin typeface="华文楷体" panose="02010600040101010101" pitchFamily="2" charset="-122"/>
                  <a:ea typeface="华文楷体" panose="02010600040101010101" pitchFamily="2" charset="-122"/>
                </a:rPr>
                <a:t>解二</a:t>
              </a:r>
              <a:r>
                <a:rPr lang="zh-CN" altLang="en-US" b="1" dirty="0">
                  <a:latin typeface="楷体_GB2312" pitchFamily="49" charset="-122"/>
                  <a:ea typeface="楷体_GB2312" pitchFamily="49" charset="-122"/>
                </a:rPr>
                <a:t>  </a:t>
              </a: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lang="zh-CN" altLang="en-US" sz="2400" b="1" dirty="0">
                  <a:latin typeface="华文楷体" panose="02010600040101010101" pitchFamily="2" charset="-122"/>
                  <a:ea typeface="华文楷体" panose="02010600040101010101" pitchFamily="2" charset="-122"/>
                </a:rPr>
                <a:t>利用解法一中所设事件</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有</a:t>
              </a:r>
              <a:endParaRPr lang="zh-CN" altLang="en-US" sz="2400" b="1" dirty="0">
                <a:latin typeface="华文楷体" panose="02010600040101010101" pitchFamily="2" charset="-122"/>
                <a:ea typeface="华文楷体" panose="02010600040101010101" pitchFamily="2" charset="-122"/>
              </a:endParaRPr>
            </a:p>
          </p:txBody>
        </p:sp>
        <p:graphicFrame>
          <p:nvGraphicFramePr>
            <p:cNvPr id="7" name="Object 16"/>
            <p:cNvGraphicFramePr/>
            <p:nvPr/>
          </p:nvGraphicFramePr>
          <p:xfrm>
            <a:off x="7691" y="7278"/>
            <a:ext cx="2410" cy="787"/>
          </p:xfrm>
          <a:graphic>
            <a:graphicData uri="http://schemas.openxmlformats.org/presentationml/2006/ole">
              <mc:AlternateContent xmlns:mc="http://schemas.openxmlformats.org/markup-compatibility/2006">
                <mc:Choice xmlns:v="urn:schemas-microsoft-com:vml" Requires="v">
                  <p:oleObj spid="_x0000_s8" name="" r:id="rId5" imgW="787400" imgH="254000" progId="Equation.DSMT4">
                    <p:embed/>
                  </p:oleObj>
                </mc:Choice>
                <mc:Fallback>
                  <p:oleObj name="" r:id="rId5" imgW="787400" imgH="254000" progId="Equation.DSMT4">
                    <p:embed/>
                    <p:pic>
                      <p:nvPicPr>
                        <p:cNvPr id="0" name="图片 3126"/>
                        <p:cNvPicPr/>
                        <p:nvPr/>
                      </p:nvPicPr>
                      <p:blipFill>
                        <a:blip r:embed="rId6"/>
                        <a:stretch>
                          <a:fillRect/>
                        </a:stretch>
                      </p:blipFill>
                      <p:spPr>
                        <a:xfrm>
                          <a:off x="7691" y="7278"/>
                          <a:ext cx="2410" cy="787"/>
                        </a:xfrm>
                        <a:prstGeom prst="rect">
                          <a:avLst/>
                        </a:prstGeom>
                        <a:noFill/>
                        <a:ln w="38100">
                          <a:noFill/>
                          <a:miter/>
                        </a:ln>
                      </p:spPr>
                    </p:pic>
                  </p:oleObj>
                </mc:Fallback>
              </mc:AlternateContent>
            </a:graphicData>
          </a:graphic>
        </p:graphicFrame>
      </p:grpSp>
      <p:graphicFrame>
        <p:nvGraphicFramePr>
          <p:cNvPr id="9" name="Object 16"/>
          <p:cNvGraphicFramePr/>
          <p:nvPr/>
        </p:nvGraphicFramePr>
        <p:xfrm>
          <a:off x="307658" y="5261135"/>
          <a:ext cx="8242300" cy="774065"/>
        </p:xfrm>
        <a:graphic>
          <a:graphicData uri="http://schemas.openxmlformats.org/presentationml/2006/ole">
            <mc:AlternateContent xmlns:mc="http://schemas.openxmlformats.org/markup-compatibility/2006">
              <mc:Choice xmlns:v="urn:schemas-microsoft-com:vml" Requires="v">
                <p:oleObj spid="_x0000_s10" name="" r:id="rId7" imgW="4241800" imgH="393700" progId="Equation.DSMT4">
                  <p:embed/>
                </p:oleObj>
              </mc:Choice>
              <mc:Fallback>
                <p:oleObj name="" r:id="rId7" imgW="4241800" imgH="393700" progId="Equation.DSMT4">
                  <p:embed/>
                  <p:pic>
                    <p:nvPicPr>
                      <p:cNvPr id="0" name="图片 3126"/>
                      <p:cNvPicPr/>
                      <p:nvPr/>
                    </p:nvPicPr>
                    <p:blipFill>
                      <a:blip r:embed="rId8"/>
                      <a:stretch>
                        <a:fillRect/>
                      </a:stretch>
                    </p:blipFill>
                    <p:spPr>
                      <a:xfrm>
                        <a:off x="307658" y="5261135"/>
                        <a:ext cx="8242300" cy="774065"/>
                      </a:xfrm>
                      <a:prstGeom prst="rect">
                        <a:avLst/>
                      </a:prstGeom>
                      <a:noFill/>
                      <a:ln w="38100">
                        <a:noFill/>
                        <a:miter/>
                      </a:ln>
                    </p:spPr>
                  </p:pic>
                </p:oleObj>
              </mc:Fallback>
            </mc:AlternateContent>
          </a:graphicData>
        </a:graphic>
      </p:graphicFrame>
      <p:graphicFrame>
        <p:nvGraphicFramePr>
          <p:cNvPr id="11" name="Object 16"/>
          <p:cNvGraphicFramePr/>
          <p:nvPr/>
        </p:nvGraphicFramePr>
        <p:xfrm>
          <a:off x="2327593" y="6033930"/>
          <a:ext cx="4169410" cy="774065"/>
        </p:xfrm>
        <a:graphic>
          <a:graphicData uri="http://schemas.openxmlformats.org/presentationml/2006/ole">
            <mc:AlternateContent xmlns:mc="http://schemas.openxmlformats.org/markup-compatibility/2006">
              <mc:Choice xmlns:v="urn:schemas-microsoft-com:vml" Requires="v">
                <p:oleObj spid="_x0000_s13" name="" r:id="rId9" imgW="2145665" imgH="393700" progId="Equation.DSMT4">
                  <p:embed/>
                </p:oleObj>
              </mc:Choice>
              <mc:Fallback>
                <p:oleObj name="" r:id="rId9" imgW="2145665" imgH="393700" progId="Equation.DSMT4">
                  <p:embed/>
                  <p:pic>
                    <p:nvPicPr>
                      <p:cNvPr id="0" name="图片 3126"/>
                      <p:cNvPicPr/>
                      <p:nvPr/>
                    </p:nvPicPr>
                    <p:blipFill>
                      <a:blip r:embed="rId10"/>
                      <a:stretch>
                        <a:fillRect/>
                      </a:stretch>
                    </p:blipFill>
                    <p:spPr>
                      <a:xfrm>
                        <a:off x="2327593" y="6033930"/>
                        <a:ext cx="4169410" cy="7740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ChangeArrowheads="1"/>
          </p:cNvSpPr>
          <p:nvPr/>
        </p:nvSpPr>
        <p:spPr bwMode="auto">
          <a:xfrm>
            <a:off x="838200" y="405448"/>
            <a:ext cx="26854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zh-CN" altLang="en-US" sz="2800" b="1">
                <a:solidFill>
                  <a:srgbClr val="0000FF"/>
                </a:solidFill>
                <a:latin typeface="宋体" panose="02010600030101010101" pitchFamily="2" charset="-122"/>
                <a:ea typeface="宋体" panose="02010600030101010101" pitchFamily="2" charset="-122"/>
              </a:rPr>
              <a:t>波利亚罐子模型</a:t>
            </a:r>
            <a:endParaRPr lang="zh-CN" altLang="en-US" sz="2800" b="1">
              <a:solidFill>
                <a:srgbClr val="0000FF"/>
              </a:solidFill>
              <a:latin typeface="宋体" panose="02010600030101010101" pitchFamily="2" charset="-122"/>
              <a:ea typeface="宋体" panose="02010600030101010101" pitchFamily="2" charset="-122"/>
            </a:endParaRPr>
          </a:p>
        </p:txBody>
      </p:sp>
      <p:graphicFrame>
        <p:nvGraphicFramePr>
          <p:cNvPr id="78851" name="Object 3"/>
          <p:cNvGraphicFramePr>
            <a:graphicFrameLocks noChangeAspect="1"/>
          </p:cNvGraphicFramePr>
          <p:nvPr/>
        </p:nvGraphicFramePr>
        <p:xfrm>
          <a:off x="709295" y="1278255"/>
          <a:ext cx="7597140" cy="2588895"/>
        </p:xfrm>
        <a:graphic>
          <a:graphicData uri="http://schemas.openxmlformats.org/presentationml/2006/ole">
            <mc:AlternateContent xmlns:mc="http://schemas.openxmlformats.org/markup-compatibility/2006">
              <mc:Choice xmlns:v="urn:schemas-microsoft-com:vml" Requires="v">
                <p:oleObj spid="_x0000_s19467" name="Equation" r:id="rId1" imgW="3429000" imgH="1168400" progId="Equation.3">
                  <p:embed/>
                </p:oleObj>
              </mc:Choice>
              <mc:Fallback>
                <p:oleObj name="Equation" r:id="rId1" imgW="3429000" imgH="1168400" progId="Equation.3">
                  <p:embed/>
                  <p:pic>
                    <p:nvPicPr>
                      <p:cNvPr id="0" name="Object 3"/>
                      <p:cNvPicPr>
                        <a:picLocks noChangeAspect="1" noChangeArrowheads="1"/>
                      </p:cNvPicPr>
                      <p:nvPr/>
                    </p:nvPicPr>
                    <p:blipFill>
                      <a:blip r:embed="rId2"/>
                      <a:srcRect/>
                      <a:stretch>
                        <a:fillRect/>
                      </a:stretch>
                    </p:blipFill>
                    <p:spPr bwMode="auto">
                      <a:xfrm>
                        <a:off x="709295" y="1278255"/>
                        <a:ext cx="7597140" cy="2588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2" name="Rectangle 4"/>
          <p:cNvSpPr>
            <a:spLocks noChangeArrowheads="1"/>
          </p:cNvSpPr>
          <p:nvPr/>
        </p:nvSpPr>
        <p:spPr bwMode="auto">
          <a:xfrm>
            <a:off x="685800" y="40052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800" b="1">
                <a:solidFill>
                  <a:schemeClr val="tx1"/>
                </a:solidFill>
                <a:latin typeface="华文楷体" panose="02010600040101010101" pitchFamily="2" charset="-122"/>
                <a:cs typeface="华文楷体" panose="02010600040101010101" pitchFamily="2" charset="-122"/>
              </a:rPr>
              <a:t> </a:t>
            </a:r>
            <a:r>
              <a:rPr lang="zh-CN" altLang="en-US" sz="2800" b="1">
                <a:solidFill>
                  <a:schemeClr val="tx1"/>
                </a:solidFill>
                <a:latin typeface="华文楷体" panose="02010600040101010101" pitchFamily="2" charset="-122"/>
                <a:cs typeface="华文楷体" panose="02010600040101010101" pitchFamily="2" charset="-122"/>
              </a:rPr>
              <a:t>解</a:t>
            </a:r>
            <a:endParaRPr lang="zh-CN" altLang="en-US" sz="2800" b="1">
              <a:solidFill>
                <a:schemeClr val="tx1"/>
              </a:solidFill>
              <a:latin typeface="华文楷体" panose="02010600040101010101" pitchFamily="2" charset="-122"/>
              <a:cs typeface="华文楷体" panose="02010600040101010101" pitchFamily="2" charset="-122"/>
            </a:endParaRPr>
          </a:p>
        </p:txBody>
      </p:sp>
      <p:graphicFrame>
        <p:nvGraphicFramePr>
          <p:cNvPr id="78853" name="Object 5"/>
          <p:cNvGraphicFramePr>
            <a:graphicFrameLocks noChangeAspect="1"/>
          </p:cNvGraphicFramePr>
          <p:nvPr/>
        </p:nvGraphicFramePr>
        <p:xfrm>
          <a:off x="1568450" y="4081463"/>
          <a:ext cx="6769100" cy="457200"/>
        </p:xfrm>
        <a:graphic>
          <a:graphicData uri="http://schemas.openxmlformats.org/presentationml/2006/ole">
            <mc:AlternateContent xmlns:mc="http://schemas.openxmlformats.org/markup-compatibility/2006">
              <mc:Choice xmlns:v="urn:schemas-microsoft-com:vml" Requires="v">
                <p:oleObj spid="_x0000_s19468" name="Equation" r:id="rId3" imgW="6769100" imgH="457200" progId="Equation.3">
                  <p:embed/>
                </p:oleObj>
              </mc:Choice>
              <mc:Fallback>
                <p:oleObj name="Equation" r:id="rId3" imgW="67691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4081463"/>
                        <a:ext cx="676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p:cNvGraphicFramePr>
            <a:graphicFrameLocks noChangeAspect="1"/>
          </p:cNvGraphicFramePr>
          <p:nvPr/>
        </p:nvGraphicFramePr>
        <p:xfrm>
          <a:off x="1544320" y="4812665"/>
          <a:ext cx="6120765" cy="588645"/>
        </p:xfrm>
        <a:graphic>
          <a:graphicData uri="http://schemas.openxmlformats.org/presentationml/2006/ole">
            <mc:AlternateContent xmlns:mc="http://schemas.openxmlformats.org/markup-compatibility/2006">
              <mc:Choice xmlns:v="urn:schemas-microsoft-com:vml" Requires="v">
                <p:oleObj spid="_x0000_s19469" name="Equation" r:id="rId5" imgW="2641600" imgH="254000" progId="Equation.3">
                  <p:embed/>
                </p:oleObj>
              </mc:Choice>
              <mc:Fallback>
                <p:oleObj name="Equation" r:id="rId5" imgW="2641600" imgH="254000" progId="Equation.3">
                  <p:embed/>
                  <p:pic>
                    <p:nvPicPr>
                      <p:cNvPr id="0" name="Object 6"/>
                      <p:cNvPicPr>
                        <a:picLocks noChangeAspect="1" noChangeArrowheads="1"/>
                      </p:cNvPicPr>
                      <p:nvPr/>
                    </p:nvPicPr>
                    <p:blipFill>
                      <a:blip r:embed="rId6"/>
                      <a:srcRect/>
                      <a:stretch>
                        <a:fillRect/>
                      </a:stretch>
                    </p:blipFill>
                    <p:spPr bwMode="auto">
                      <a:xfrm>
                        <a:off x="1544320" y="4812665"/>
                        <a:ext cx="6120765" cy="588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5" name="Rectangle 7"/>
          <p:cNvSpPr>
            <a:spLocks noChangeArrowheads="1"/>
          </p:cNvSpPr>
          <p:nvPr/>
        </p:nvSpPr>
        <p:spPr bwMode="auto">
          <a:xfrm>
            <a:off x="264160" y="1243013"/>
            <a:ext cx="12515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l" eaLnBrk="1" hangingPunct="1">
              <a:buClrTx/>
              <a:buSzTx/>
              <a:buFontTx/>
              <a:buNone/>
            </a:pPr>
            <a:r>
              <a:rPr lang="zh-CN" altLang="en-US" sz="2800" b="1"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3.1.5</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wipe(left)">
                                      <p:cBhvr>
                                        <p:cTn id="7" dur="500"/>
                                        <p:tgtEl>
                                          <p:spTgt spid="788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8851"/>
                                        </p:tgtEl>
                                        <p:attrNameLst>
                                          <p:attrName>style.visibility</p:attrName>
                                        </p:attrNameLst>
                                      </p:cBhvr>
                                      <p:to>
                                        <p:strVal val="visible"/>
                                      </p:to>
                                    </p:set>
                                    <p:animEffect transition="in" filter="wipe(left)">
                                      <p:cBhvr>
                                        <p:cTn id="11" dur="500"/>
                                        <p:tgtEl>
                                          <p:spTgt spid="788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852"/>
                                        </p:tgtEl>
                                        <p:attrNameLst>
                                          <p:attrName>style.visibility</p:attrName>
                                        </p:attrNameLst>
                                      </p:cBhvr>
                                      <p:to>
                                        <p:strVal val="visible"/>
                                      </p:to>
                                    </p:set>
                                    <p:animEffect transition="in" filter="wipe(left)">
                                      <p:cBhvr>
                                        <p:cTn id="16" dur="500"/>
                                        <p:tgtEl>
                                          <p:spTgt spid="788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8853"/>
                                        </p:tgtEl>
                                        <p:attrNameLst>
                                          <p:attrName>style.visibility</p:attrName>
                                        </p:attrNameLst>
                                      </p:cBhvr>
                                      <p:to>
                                        <p:strVal val="visible"/>
                                      </p:to>
                                    </p:set>
                                    <p:animEffect transition="in" filter="wipe(left)">
                                      <p:cBhvr>
                                        <p:cTn id="21" dur="500"/>
                                        <p:tgtEl>
                                          <p:spTgt spid="788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8854"/>
                                        </p:tgtEl>
                                        <p:attrNameLst>
                                          <p:attrName>style.visibility</p:attrName>
                                        </p:attrNameLst>
                                      </p:cBhvr>
                                      <p:to>
                                        <p:strVal val="visible"/>
                                      </p:to>
                                    </p:set>
                                    <p:animEffect transition="in" filter="wipe(left)">
                                      <p:cBhvr>
                                        <p:cTn id="26"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ldLvl="0" animBg="1" autoUpdateAnimBg="0"/>
      <p:bldP spid="78855"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2" name="Object 1026"/>
          <p:cNvGraphicFramePr>
            <a:graphicFrameLocks noChangeAspect="1"/>
          </p:cNvGraphicFramePr>
          <p:nvPr/>
        </p:nvGraphicFramePr>
        <p:xfrm>
          <a:off x="914400" y="483870"/>
          <a:ext cx="2501900" cy="393700"/>
        </p:xfrm>
        <a:graphic>
          <a:graphicData uri="http://schemas.openxmlformats.org/presentationml/2006/ole">
            <mc:AlternateContent xmlns:mc="http://schemas.openxmlformats.org/markup-compatibility/2006">
              <mc:Choice xmlns:v="urn:schemas-microsoft-com:vml" Requires="v">
                <p:oleObj spid="_x0000_s20491" name="Equation" r:id="rId1" imgW="2501900" imgH="393700" progId="Equation.3">
                  <p:embed/>
                </p:oleObj>
              </mc:Choice>
              <mc:Fallback>
                <p:oleObj name="Equation" r:id="rId1" imgW="2501900" imgH="393700" progId="Equation.3">
                  <p:embed/>
                  <p:pic>
                    <p:nvPicPr>
                      <p:cNvPr id="0" name="Object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83870"/>
                        <a:ext cx="2501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5" name="Object 1027"/>
          <p:cNvGraphicFramePr>
            <a:graphicFrameLocks noChangeAspect="1"/>
          </p:cNvGraphicFramePr>
          <p:nvPr/>
        </p:nvGraphicFramePr>
        <p:xfrm>
          <a:off x="1676400" y="1106805"/>
          <a:ext cx="2044700" cy="469900"/>
        </p:xfrm>
        <a:graphic>
          <a:graphicData uri="http://schemas.openxmlformats.org/presentationml/2006/ole">
            <mc:AlternateContent xmlns:mc="http://schemas.openxmlformats.org/markup-compatibility/2006">
              <mc:Choice xmlns:v="urn:schemas-microsoft-com:vml" Requires="v">
                <p:oleObj spid="_x0000_s20492" name="Equation" r:id="rId3" imgW="2044700" imgH="469900" progId="Equation.3">
                  <p:embed/>
                </p:oleObj>
              </mc:Choice>
              <mc:Fallback>
                <p:oleObj name="Equation" r:id="rId3" imgW="2044700" imgH="4699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106805"/>
                        <a:ext cx="2044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6" name="Object 1028"/>
          <p:cNvGraphicFramePr>
            <a:graphicFrameLocks noChangeAspect="1"/>
          </p:cNvGraphicFramePr>
          <p:nvPr/>
        </p:nvGraphicFramePr>
        <p:xfrm>
          <a:off x="1675130" y="1846580"/>
          <a:ext cx="5394325" cy="607695"/>
        </p:xfrm>
        <a:graphic>
          <a:graphicData uri="http://schemas.openxmlformats.org/presentationml/2006/ole">
            <mc:AlternateContent xmlns:mc="http://schemas.openxmlformats.org/markup-compatibility/2006">
              <mc:Choice xmlns:v="urn:schemas-microsoft-com:vml" Requires="v">
                <p:oleObj spid="_x0000_s20493" name="Equation" r:id="rId5" imgW="2705100" imgH="304800" progId="Equation.3">
                  <p:embed/>
                </p:oleObj>
              </mc:Choice>
              <mc:Fallback>
                <p:oleObj name="Equation" r:id="rId5" imgW="2705100" imgH="304800" progId="Equation.3">
                  <p:embed/>
                  <p:pic>
                    <p:nvPicPr>
                      <p:cNvPr id="0" name="Object 1028"/>
                      <p:cNvPicPr>
                        <a:picLocks noChangeAspect="1" noChangeArrowheads="1"/>
                      </p:cNvPicPr>
                      <p:nvPr/>
                    </p:nvPicPr>
                    <p:blipFill>
                      <a:blip r:embed="rId6"/>
                      <a:srcRect/>
                      <a:stretch>
                        <a:fillRect/>
                      </a:stretch>
                    </p:blipFill>
                    <p:spPr bwMode="auto">
                      <a:xfrm>
                        <a:off x="1675130" y="1846580"/>
                        <a:ext cx="5394325" cy="6076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1029"/>
          <p:cNvGraphicFramePr>
            <a:graphicFrameLocks noChangeAspect="1"/>
          </p:cNvGraphicFramePr>
          <p:nvPr/>
        </p:nvGraphicFramePr>
        <p:xfrm>
          <a:off x="1672590" y="2626360"/>
          <a:ext cx="5498465" cy="873760"/>
        </p:xfrm>
        <a:graphic>
          <a:graphicData uri="http://schemas.openxmlformats.org/presentationml/2006/ole">
            <mc:AlternateContent xmlns:mc="http://schemas.openxmlformats.org/markup-compatibility/2006">
              <mc:Choice xmlns:v="urn:schemas-microsoft-com:vml" Requires="v">
                <p:oleObj spid="_x0000_s20494" name="Equation" r:id="rId7" imgW="2476500" imgH="393700" progId="Equation.3">
                  <p:embed/>
                </p:oleObj>
              </mc:Choice>
              <mc:Fallback>
                <p:oleObj name="Equation" r:id="rId7" imgW="2476500" imgH="393700" progId="Equation.3">
                  <p:embed/>
                  <p:pic>
                    <p:nvPicPr>
                      <p:cNvPr id="0" name="Object 1029"/>
                      <p:cNvPicPr>
                        <a:picLocks noChangeAspect="1" noChangeArrowheads="1"/>
                      </p:cNvPicPr>
                      <p:nvPr/>
                    </p:nvPicPr>
                    <p:blipFill>
                      <a:blip r:embed="rId8"/>
                      <a:srcRect/>
                      <a:stretch>
                        <a:fillRect/>
                      </a:stretch>
                    </p:blipFill>
                    <p:spPr bwMode="auto">
                      <a:xfrm>
                        <a:off x="1672590" y="2626360"/>
                        <a:ext cx="5498465" cy="873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Rectangle 1031"/>
          <p:cNvSpPr>
            <a:spLocks noChangeArrowheads="1"/>
          </p:cNvSpPr>
          <p:nvPr/>
        </p:nvSpPr>
        <p:spPr bwMode="auto">
          <a:xfrm>
            <a:off x="838200" y="4742180"/>
            <a:ext cx="81264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Tx/>
              <a:buNone/>
            </a:pPr>
            <a:r>
              <a:rPr lang="en-US" altLang="zh-CN" b="1" i="1">
                <a:solidFill>
                  <a:srgbClr val="FF0000"/>
                </a:solidFill>
                <a:latin typeface="Times New Roman" panose="02020603050405020304" pitchFamily="18" charset="0"/>
                <a:ea typeface="黑体" panose="02010609060101010101" pitchFamily="49" charset="-122"/>
              </a:rPr>
              <a:t>a</a:t>
            </a:r>
            <a:r>
              <a:rPr lang="en-US" altLang="zh-CN" b="1">
                <a:solidFill>
                  <a:srgbClr val="FF0000"/>
                </a:solidFill>
                <a:latin typeface="Times New Roman" panose="02020603050405020304" pitchFamily="18" charset="0"/>
                <a:ea typeface="黑体" panose="02010609060101010101" pitchFamily="49" charset="-122"/>
              </a:rPr>
              <a:t>&gt;0</a:t>
            </a:r>
            <a:r>
              <a:rPr lang="zh-CN" altLang="en-US" b="1">
                <a:solidFill>
                  <a:srgbClr val="FF0000"/>
                </a:solidFill>
                <a:latin typeface="Times New Roman" panose="02020603050405020304" pitchFamily="18" charset="0"/>
                <a:ea typeface="黑体" panose="02010609060101010101" pitchFamily="49" charset="-122"/>
              </a:rPr>
              <a:t>时，此模型被波利亚用来作为描述传染病的数学模型</a:t>
            </a:r>
            <a:r>
              <a:rPr lang="en-US" altLang="zh-CN" b="1">
                <a:solidFill>
                  <a:srgbClr val="FF0000"/>
                </a:solidFill>
                <a:latin typeface="Times New Roman" panose="02020603050405020304" pitchFamily="18" charset="0"/>
                <a:ea typeface="宋体" panose="02010600030101010101" pitchFamily="2" charset="-122"/>
              </a:rPr>
              <a:t>.</a:t>
            </a:r>
            <a:endParaRPr lang="en-US" altLang="zh-CN">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1094740" y="3769995"/>
            <a:ext cx="3841115" cy="460375"/>
          </a:xfrm>
          <a:prstGeom prst="rect">
            <a:avLst/>
          </a:prstGeom>
          <a:noFill/>
        </p:spPr>
        <p:txBody>
          <a:bodyPr wrap="square" rtlCol="0">
            <a:spAutoFit/>
          </a:bodyPr>
          <a:p>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=0</a:t>
            </a:r>
            <a:r>
              <a:rPr lang="zh-CN" altLang="en-US" sz="2400" b="1">
                <a:latin typeface="黑体" panose="02010609060101010101" pitchFamily="49" charset="-122"/>
                <a:ea typeface="黑体" panose="02010609060101010101" pitchFamily="49" charset="-122"/>
                <a:cs typeface="宋体" panose="02010600030101010101" pitchFamily="2" charset="-122"/>
              </a:rPr>
              <a:t>时，对应放回摸球；</a:t>
            </a:r>
            <a:endParaRPr lang="zh-CN" altLang="en-US" sz="2400" b="1">
              <a:latin typeface="黑体" panose="02010609060101010101" pitchFamily="49" charset="-122"/>
              <a:ea typeface="黑体" panose="02010609060101010101" pitchFamily="49" charset="-122"/>
              <a:cs typeface="宋体" panose="02010600030101010101" pitchFamily="2" charset="-122"/>
            </a:endParaRPr>
          </a:p>
        </p:txBody>
      </p:sp>
      <p:sp>
        <p:nvSpPr>
          <p:cNvPr id="3" name="文本框 2"/>
          <p:cNvSpPr txBox="1"/>
          <p:nvPr/>
        </p:nvSpPr>
        <p:spPr>
          <a:xfrm>
            <a:off x="4338955" y="3774440"/>
            <a:ext cx="3841115" cy="460375"/>
          </a:xfrm>
          <a:prstGeom prst="rect">
            <a:avLst/>
          </a:prstGeom>
          <a:noFill/>
        </p:spPr>
        <p:txBody>
          <a:bodyPr wrap="square" rtlCol="0">
            <a:spAutoFit/>
          </a:bodyPr>
          <a:p>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=-1</a:t>
            </a:r>
            <a:r>
              <a:rPr lang="zh-CN" altLang="en-US" sz="2400" b="1">
                <a:latin typeface="黑体" panose="02010609060101010101" pitchFamily="49" charset="-122"/>
                <a:ea typeface="黑体" panose="02010609060101010101" pitchFamily="49" charset="-122"/>
                <a:cs typeface="宋体" panose="02010600030101010101" pitchFamily="2" charset="-122"/>
              </a:rPr>
              <a:t>时，对应不放回摸球。</a:t>
            </a:r>
            <a:endParaRPr lang="zh-CN" altLang="en-US" sz="2400" b="1">
              <a:latin typeface="黑体" panose="02010609060101010101" pitchFamily="49" charset="-122"/>
              <a:ea typeface="黑体" panose="02010609060101010101" pitchFamily="49" charset="-122"/>
              <a:cs typeface="宋体" panose="02010600030101010101" pitchFamily="2" charset="-122"/>
            </a:endParaRPr>
          </a:p>
        </p:txBody>
      </p:sp>
      <p:sp>
        <p:nvSpPr>
          <p:cNvPr id="4" name="文本框 3"/>
          <p:cNvSpPr txBox="1"/>
          <p:nvPr/>
        </p:nvSpPr>
        <p:spPr>
          <a:xfrm>
            <a:off x="827405" y="5403850"/>
            <a:ext cx="7621905" cy="1198880"/>
          </a:xfrm>
          <a:prstGeom prst="rect">
            <a:avLst/>
          </a:prstGeom>
          <a:noFill/>
        </p:spPr>
        <p:txBody>
          <a:bodyPr wrap="square" rtlCol="0">
            <a:spAutoFit/>
          </a:bodyPr>
          <a:p>
            <a:r>
              <a:rPr lang="zh-CN" altLang="en-US" sz="2400" b="1">
                <a:latin typeface="黑体" panose="02010609060101010101" pitchFamily="49" charset="-122"/>
                <a:ea typeface="黑体" panose="02010609060101010101" pitchFamily="49" charset="-122"/>
                <a:cs typeface="宋体" panose="02010600030101010101" pitchFamily="2" charset="-122"/>
              </a:rPr>
              <a:t>因为</a:t>
            </a:r>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&gt;</a:t>
            </a:r>
            <a:r>
              <a:rPr lang="en-US" altLang="zh-CN" sz="2400" b="1">
                <a:latin typeface="Times New Roman" panose="02020603050405020304" pitchFamily="18" charset="0"/>
                <a:cs typeface="Times New Roman" panose="02020603050405020304" pitchFamily="18" charset="0"/>
              </a:rPr>
              <a:t>0</a:t>
            </a:r>
            <a:r>
              <a:rPr lang="zh-CN" altLang="en-US" sz="2400" b="1">
                <a:latin typeface="黑体" panose="02010609060101010101" pitchFamily="49" charset="-122"/>
                <a:ea typeface="黑体" panose="02010609060101010101" pitchFamily="49" charset="-122"/>
                <a:cs typeface="宋体" panose="02010600030101010101" pitchFamily="2" charset="-122"/>
              </a:rPr>
              <a:t>时，每次取出球会增加下次取出同色球的概率。即，每次发现一个传染病患者，以后都会增加再传染的概率。</a:t>
            </a:r>
            <a:endParaRPr lang="zh-CN" altLang="en-US" sz="2400" b="1">
              <a:latin typeface="黑体" panose="02010609060101010101" pitchFamily="49" charset="-122"/>
              <a:ea typeface="黑体" panose="02010609060101010101" pitchFamily="49"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wipe(left)">
                                      <p:cBhvr>
                                        <p:cTn id="7" dur="500"/>
                                        <p:tgtEl>
                                          <p:spTgt spid="798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876"/>
                                        </p:tgtEl>
                                        <p:attrNameLst>
                                          <p:attrName>style.visibility</p:attrName>
                                        </p:attrNameLst>
                                      </p:cBhvr>
                                      <p:to>
                                        <p:strVal val="visible"/>
                                      </p:to>
                                    </p:set>
                                    <p:animEffect transition="in" filter="wipe(left)">
                                      <p:cBhvr>
                                        <p:cTn id="12" dur="500"/>
                                        <p:tgtEl>
                                          <p:spTgt spid="798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877"/>
                                        </p:tgtEl>
                                        <p:attrNameLst>
                                          <p:attrName>style.visibility</p:attrName>
                                        </p:attrNameLst>
                                      </p:cBhvr>
                                      <p:to>
                                        <p:strVal val="visible"/>
                                      </p:to>
                                    </p:set>
                                    <p:animEffect transition="in" filter="wipe(left)">
                                      <p:cBhvr>
                                        <p:cTn id="17" dur="500"/>
                                        <p:tgtEl>
                                          <p:spTgt spid="798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879"/>
                                        </p:tgtEl>
                                        <p:attrNameLst>
                                          <p:attrName>style.visibility</p:attrName>
                                        </p:attrNameLst>
                                      </p:cBhvr>
                                      <p:to>
                                        <p:strVal val="visible"/>
                                      </p:to>
                                    </p:set>
                                    <p:animEffect transition="in" filter="wipe(left)">
                                      <p:cBhvr>
                                        <p:cTn id="32" dur="500"/>
                                        <p:tgtEl>
                                          <p:spTgt spid="798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ldLvl="0" animBg="1" autoUpdateAnimBg="0"/>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21"/>
          <p:cNvGraphicFramePr>
            <a:graphicFrameLocks noChangeAspect="1"/>
          </p:cNvGraphicFramePr>
          <p:nvPr/>
        </p:nvGraphicFramePr>
        <p:xfrm>
          <a:off x="1080294" y="1939767"/>
          <a:ext cx="7156450" cy="2627630"/>
        </p:xfrm>
        <a:graphic>
          <a:graphicData uri="http://schemas.openxmlformats.org/presentationml/2006/ole">
            <mc:AlternateContent xmlns:mc="http://schemas.openxmlformats.org/markup-compatibility/2006">
              <mc:Choice xmlns:v="urn:schemas-microsoft-com:vml" Requires="v">
                <p:oleObj spid="_x0000_s22550" name="公式" r:id="rId1" imgW="3251200" imgH="1193800" progId="Equation.3">
                  <p:embed/>
                </p:oleObj>
              </mc:Choice>
              <mc:Fallback>
                <p:oleObj name="公式" r:id="rId1" imgW="3251200" imgH="1193800" progId="Equation.3">
                  <p:embed/>
                  <p:pic>
                    <p:nvPicPr>
                      <p:cNvPr id="0" name="Object 21"/>
                      <p:cNvPicPr>
                        <a:picLocks noChangeAspect="1" noChangeArrowheads="1"/>
                      </p:cNvPicPr>
                      <p:nvPr/>
                    </p:nvPicPr>
                    <p:blipFill>
                      <a:blip r:embed="rId2"/>
                      <a:srcRect/>
                      <a:stretch>
                        <a:fillRect/>
                      </a:stretch>
                    </p:blipFill>
                    <p:spPr bwMode="auto">
                      <a:xfrm>
                        <a:off x="1080294" y="1939767"/>
                        <a:ext cx="7156450" cy="262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Box 22"/>
          <p:cNvSpPr txBox="1">
            <a:spLocks noChangeArrowheads="1"/>
          </p:cNvSpPr>
          <p:nvPr/>
        </p:nvSpPr>
        <p:spPr bwMode="auto">
          <a:xfrm>
            <a:off x="827088" y="1346200"/>
            <a:ext cx="76327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1. </a:t>
            </a:r>
            <a:r>
              <a:rPr lang="zh-CN" altLang="en-US" sz="2800" b="1">
                <a:solidFill>
                  <a:srgbClr val="0000FF"/>
                </a:solidFill>
                <a:latin typeface="黑体" panose="02010609060101010101" pitchFamily="49" charset="-122"/>
                <a:ea typeface="黑体" panose="02010609060101010101" pitchFamily="49" charset="-122"/>
              </a:rPr>
              <a:t>样本空间的划分（分割、完全事件组）</a:t>
            </a:r>
            <a:endParaRPr lang="zh-CN" altLang="en-US" sz="2800" b="1">
              <a:solidFill>
                <a:srgbClr val="0000FF"/>
              </a:solidFill>
              <a:latin typeface="黑体" panose="02010609060101010101" pitchFamily="49" charset="-122"/>
              <a:ea typeface="黑体" panose="02010609060101010101" pitchFamily="49" charset="-122"/>
            </a:endParaRPr>
          </a:p>
        </p:txBody>
      </p:sp>
      <p:sp>
        <p:nvSpPr>
          <p:cNvPr id="4" name="Rectangle 23"/>
          <p:cNvSpPr>
            <a:spLocks noChangeArrowheads="1"/>
          </p:cNvSpPr>
          <p:nvPr/>
        </p:nvSpPr>
        <p:spPr bwMode="auto">
          <a:xfrm>
            <a:off x="2638425" y="4797425"/>
            <a:ext cx="3733800" cy="1219200"/>
          </a:xfrm>
          <a:prstGeom prst="rect">
            <a:avLst/>
          </a:prstGeom>
          <a:solidFill>
            <a:srgbClr val="66FFF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5" name="Freeform 25"/>
          <p:cNvSpPr/>
          <p:nvPr/>
        </p:nvSpPr>
        <p:spPr bwMode="auto">
          <a:xfrm>
            <a:off x="4767263" y="4797425"/>
            <a:ext cx="1604962" cy="609600"/>
          </a:xfrm>
          <a:custGeom>
            <a:avLst/>
            <a:gdLst>
              <a:gd name="T0" fmla="*/ 2147483647 w 1032"/>
              <a:gd name="T1" fmla="*/ 0 h 576"/>
              <a:gd name="T2" fmla="*/ 2147483647 w 1032"/>
              <a:gd name="T3" fmla="*/ 2147483647 h 576"/>
              <a:gd name="T4" fmla="*/ 2147483647 w 1032"/>
              <a:gd name="T5" fmla="*/ 2147483647 h 576"/>
              <a:gd name="T6" fmla="*/ 0 60000 65536"/>
              <a:gd name="T7" fmla="*/ 0 60000 65536"/>
              <a:gd name="T8" fmla="*/ 0 60000 65536"/>
            </a:gdLst>
            <a:ahLst/>
            <a:cxnLst>
              <a:cxn ang="T6">
                <a:pos x="T0" y="T1"/>
              </a:cxn>
              <a:cxn ang="T7">
                <a:pos x="T2" y="T3"/>
              </a:cxn>
              <a:cxn ang="T8">
                <a:pos x="T4" y="T5"/>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Freeform 26"/>
          <p:cNvSpPr/>
          <p:nvPr/>
        </p:nvSpPr>
        <p:spPr bwMode="auto">
          <a:xfrm>
            <a:off x="2638425" y="5051425"/>
            <a:ext cx="2314575" cy="601663"/>
          </a:xfrm>
          <a:custGeom>
            <a:avLst/>
            <a:gdLst>
              <a:gd name="T0" fmla="*/ 2147483647 w 1488"/>
              <a:gd name="T1" fmla="*/ 2147483647 h 568"/>
              <a:gd name="T2" fmla="*/ 2147483647 w 1488"/>
              <a:gd name="T3" fmla="*/ 2147483647 h 568"/>
              <a:gd name="T4" fmla="*/ 0 w 1488"/>
              <a:gd name="T5" fmla="*/ 0 h 568"/>
              <a:gd name="T6" fmla="*/ 0 60000 65536"/>
              <a:gd name="T7" fmla="*/ 0 60000 65536"/>
              <a:gd name="T8" fmla="*/ 0 60000 65536"/>
            </a:gdLst>
            <a:ahLst/>
            <a:cxnLst>
              <a:cxn ang="T6">
                <a:pos x="T0" y="T1"/>
              </a:cxn>
              <a:cxn ang="T7">
                <a:pos x="T2" y="T3"/>
              </a:cxn>
              <a:cxn ang="T8">
                <a:pos x="T4" y="T5"/>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Freeform 27"/>
          <p:cNvSpPr/>
          <p:nvPr/>
        </p:nvSpPr>
        <p:spPr bwMode="auto">
          <a:xfrm>
            <a:off x="4281488" y="5610225"/>
            <a:ext cx="161925" cy="406400"/>
          </a:xfrm>
          <a:custGeom>
            <a:avLst/>
            <a:gdLst>
              <a:gd name="T0" fmla="*/ 0 w 104"/>
              <a:gd name="T1" fmla="*/ 0 h 384"/>
              <a:gd name="T2" fmla="*/ 2147483647 w 104"/>
              <a:gd name="T3" fmla="*/ 2147483647 h 384"/>
              <a:gd name="T4" fmla="*/ 2147483647 w 104"/>
              <a:gd name="T5" fmla="*/ 2147483647 h 384"/>
              <a:gd name="T6" fmla="*/ 0 60000 65536"/>
              <a:gd name="T7" fmla="*/ 0 60000 65536"/>
              <a:gd name="T8" fmla="*/ 0 60000 65536"/>
            </a:gdLst>
            <a:ahLst/>
            <a:cxnLst>
              <a:cxn ang="T6">
                <a:pos x="T0" y="T1"/>
              </a:cxn>
              <a:cxn ang="T7">
                <a:pos x="T2" y="T3"/>
              </a:cxn>
              <a:cxn ang="T8">
                <a:pos x="T4" y="T5"/>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Freeform 28"/>
          <p:cNvSpPr/>
          <p:nvPr/>
        </p:nvSpPr>
        <p:spPr bwMode="auto">
          <a:xfrm>
            <a:off x="5534025" y="5407025"/>
            <a:ext cx="260350" cy="609600"/>
          </a:xfrm>
          <a:custGeom>
            <a:avLst/>
            <a:gdLst>
              <a:gd name="T0" fmla="*/ 2147483647 w 168"/>
              <a:gd name="T1" fmla="*/ 0 h 624"/>
              <a:gd name="T2" fmla="*/ 2147483647 w 168"/>
              <a:gd name="T3" fmla="*/ 2147483647 h 624"/>
              <a:gd name="T4" fmla="*/ 2147483647 w 168"/>
              <a:gd name="T5" fmla="*/ 2147483647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9" name="Object 30"/>
          <p:cNvGraphicFramePr>
            <a:graphicFrameLocks noChangeAspect="1"/>
          </p:cNvGraphicFramePr>
          <p:nvPr/>
        </p:nvGraphicFramePr>
        <p:xfrm>
          <a:off x="5672455" y="4906645"/>
          <a:ext cx="432435" cy="358140"/>
        </p:xfrm>
        <a:graphic>
          <a:graphicData uri="http://schemas.openxmlformats.org/presentationml/2006/ole">
            <mc:AlternateContent xmlns:mc="http://schemas.openxmlformats.org/markup-compatibility/2006">
              <mc:Choice xmlns:v="urn:schemas-microsoft-com:vml" Requires="v">
                <p:oleObj spid="_x0000_s22551" name="Equation" r:id="rId3" imgW="177165" imgH="215900" progId="Equation.3">
                  <p:embed/>
                </p:oleObj>
              </mc:Choice>
              <mc:Fallback>
                <p:oleObj name="Equation" r:id="rId3" imgW="177165" imgH="215900" progId="Equation.3">
                  <p:embed/>
                  <p:pic>
                    <p:nvPicPr>
                      <p:cNvPr id="0" name="Object 30"/>
                      <p:cNvPicPr>
                        <a:picLocks noChangeAspect="1" noChangeArrowheads="1"/>
                      </p:cNvPicPr>
                      <p:nvPr/>
                    </p:nvPicPr>
                    <p:blipFill>
                      <a:blip r:embed="rId4"/>
                      <a:srcRect/>
                      <a:stretch>
                        <a:fillRect/>
                      </a:stretch>
                    </p:blipFill>
                    <p:spPr bwMode="auto">
                      <a:xfrm>
                        <a:off x="5672455" y="4906645"/>
                        <a:ext cx="432435" cy="358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1"/>
          <p:cNvGraphicFramePr>
            <a:graphicFrameLocks noChangeAspect="1"/>
          </p:cNvGraphicFramePr>
          <p:nvPr/>
        </p:nvGraphicFramePr>
        <p:xfrm>
          <a:off x="3601085" y="4902835"/>
          <a:ext cx="559435" cy="404495"/>
        </p:xfrm>
        <a:graphic>
          <a:graphicData uri="http://schemas.openxmlformats.org/presentationml/2006/ole">
            <mc:AlternateContent xmlns:mc="http://schemas.openxmlformats.org/markup-compatibility/2006">
              <mc:Choice xmlns:v="urn:schemas-microsoft-com:vml" Requires="v">
                <p:oleObj spid="_x0000_s22552" name="Equation" r:id="rId5" imgW="203200" imgH="215900" progId="Equation.3">
                  <p:embed/>
                </p:oleObj>
              </mc:Choice>
              <mc:Fallback>
                <p:oleObj name="Equation" r:id="rId5" imgW="203200" imgH="215900" progId="Equation.3">
                  <p:embed/>
                  <p:pic>
                    <p:nvPicPr>
                      <p:cNvPr id="0" name="Object 31"/>
                      <p:cNvPicPr>
                        <a:picLocks noChangeAspect="1" noChangeArrowheads="1"/>
                      </p:cNvPicPr>
                      <p:nvPr/>
                    </p:nvPicPr>
                    <p:blipFill>
                      <a:blip r:embed="rId6"/>
                      <a:srcRect/>
                      <a:stretch>
                        <a:fillRect/>
                      </a:stretch>
                    </p:blipFill>
                    <p:spPr bwMode="auto">
                      <a:xfrm>
                        <a:off x="3601085" y="4902835"/>
                        <a:ext cx="559435" cy="404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2"/>
          <p:cNvGraphicFramePr>
            <a:graphicFrameLocks noChangeAspect="1"/>
          </p:cNvGraphicFramePr>
          <p:nvPr/>
        </p:nvGraphicFramePr>
        <p:xfrm>
          <a:off x="3166110" y="5624195"/>
          <a:ext cx="406400" cy="331470"/>
        </p:xfrm>
        <a:graphic>
          <a:graphicData uri="http://schemas.openxmlformats.org/presentationml/2006/ole">
            <mc:AlternateContent xmlns:mc="http://schemas.openxmlformats.org/markup-compatibility/2006">
              <mc:Choice xmlns:v="urn:schemas-microsoft-com:vml" Requires="v">
                <p:oleObj spid="_x0000_s22553" name="Equation" r:id="rId7" imgW="190500" imgH="228600" progId="Equation.3">
                  <p:embed/>
                </p:oleObj>
              </mc:Choice>
              <mc:Fallback>
                <p:oleObj name="Equation" r:id="rId7" imgW="190500" imgH="228600" progId="Equation.3">
                  <p:embed/>
                  <p:pic>
                    <p:nvPicPr>
                      <p:cNvPr id="0" name="Object 32"/>
                      <p:cNvPicPr>
                        <a:picLocks noChangeAspect="1" noChangeArrowheads="1"/>
                      </p:cNvPicPr>
                      <p:nvPr/>
                    </p:nvPicPr>
                    <p:blipFill>
                      <a:blip r:embed="rId8"/>
                      <a:srcRect/>
                      <a:stretch>
                        <a:fillRect/>
                      </a:stretch>
                    </p:blipFill>
                    <p:spPr bwMode="auto">
                      <a:xfrm>
                        <a:off x="3166110" y="5624195"/>
                        <a:ext cx="406400" cy="331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3"/>
          <p:cNvGraphicFramePr>
            <a:graphicFrameLocks noChangeAspect="1"/>
          </p:cNvGraphicFramePr>
          <p:nvPr/>
        </p:nvGraphicFramePr>
        <p:xfrm>
          <a:off x="4592955" y="5515610"/>
          <a:ext cx="1072515" cy="407035"/>
        </p:xfrm>
        <a:graphic>
          <a:graphicData uri="http://schemas.openxmlformats.org/presentationml/2006/ole">
            <mc:AlternateContent xmlns:mc="http://schemas.openxmlformats.org/markup-compatibility/2006">
              <mc:Choice xmlns:v="urn:schemas-microsoft-com:vml" Requires="v">
                <p:oleObj spid="_x0000_s22554" name="Equation" r:id="rId9" imgW="444500" imgH="228600" progId="Equation.3">
                  <p:embed/>
                </p:oleObj>
              </mc:Choice>
              <mc:Fallback>
                <p:oleObj name="Equation" r:id="rId9" imgW="444500" imgH="228600" progId="Equation.3">
                  <p:embed/>
                  <p:pic>
                    <p:nvPicPr>
                      <p:cNvPr id="0" name="Object 33"/>
                      <p:cNvPicPr>
                        <a:picLocks noChangeAspect="1" noChangeArrowheads="1"/>
                      </p:cNvPicPr>
                      <p:nvPr/>
                    </p:nvPicPr>
                    <p:blipFill>
                      <a:blip r:embed="rId10"/>
                      <a:srcRect/>
                      <a:stretch>
                        <a:fillRect/>
                      </a:stretch>
                    </p:blipFill>
                    <p:spPr bwMode="auto">
                      <a:xfrm>
                        <a:off x="4592955" y="5515610"/>
                        <a:ext cx="1072515" cy="407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4"/>
          <p:cNvGraphicFramePr>
            <a:graphicFrameLocks noChangeAspect="1"/>
          </p:cNvGraphicFramePr>
          <p:nvPr/>
        </p:nvGraphicFramePr>
        <p:xfrm>
          <a:off x="5812155" y="5514975"/>
          <a:ext cx="489585" cy="375920"/>
        </p:xfrm>
        <a:graphic>
          <a:graphicData uri="http://schemas.openxmlformats.org/presentationml/2006/ole">
            <mc:AlternateContent xmlns:mc="http://schemas.openxmlformats.org/markup-compatibility/2006">
              <mc:Choice xmlns:v="urn:schemas-microsoft-com:vml" Requires="v">
                <p:oleObj spid="_x0000_s22555" name="Equation" r:id="rId11" imgW="203200" imgH="228600" progId="Equation.3">
                  <p:embed/>
                </p:oleObj>
              </mc:Choice>
              <mc:Fallback>
                <p:oleObj name="Equation" r:id="rId11" imgW="203200" imgH="228600" progId="Equation.3">
                  <p:embed/>
                  <p:pic>
                    <p:nvPicPr>
                      <p:cNvPr id="0" name="Object 34"/>
                      <p:cNvPicPr>
                        <a:picLocks noChangeAspect="1" noChangeArrowheads="1"/>
                      </p:cNvPicPr>
                      <p:nvPr/>
                    </p:nvPicPr>
                    <p:blipFill>
                      <a:blip r:embed="rId12"/>
                      <a:srcRect/>
                      <a:stretch>
                        <a:fillRect/>
                      </a:stretch>
                    </p:blipFill>
                    <p:spPr bwMode="auto">
                      <a:xfrm>
                        <a:off x="5812155" y="5514975"/>
                        <a:ext cx="489585" cy="375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2" name="Text Box 38"/>
          <p:cNvSpPr txBox="1">
            <a:spLocks noChangeArrowheads="1"/>
          </p:cNvSpPr>
          <p:nvPr/>
        </p:nvSpPr>
        <p:spPr bwMode="auto">
          <a:xfrm>
            <a:off x="468313" y="477520"/>
            <a:ext cx="7772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580" indent="-2730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98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405"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6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8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40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12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kumimoji="0" lang="en-US" altLang="zh-CN" sz="3600" b="1">
                <a:solidFill>
                  <a:srgbClr val="1D41D5"/>
                </a:solidFill>
                <a:latin typeface="Times New Roman" panose="02020603050405020304" pitchFamily="18" charset="0"/>
                <a:ea typeface="华文新魏" panose="02010800040101010101" pitchFamily="2" charset="-122"/>
                <a:cs typeface="Times New Roman" panose="02020603050405020304" pitchFamily="18" charset="0"/>
              </a:rPr>
              <a:t>3.2</a:t>
            </a:r>
            <a:r>
              <a:rPr kumimoji="0" lang="en-US" altLang="zh-CN" sz="4400">
                <a:solidFill>
                  <a:schemeClr val="tx1"/>
                </a:solidFill>
                <a:ea typeface="华文新魏" panose="02010800040101010101" pitchFamily="2" charset="-122"/>
              </a:rPr>
              <a:t> </a:t>
            </a:r>
            <a:r>
              <a:rPr kumimoji="0" lang="zh-CN" altLang="en-US" sz="3600">
                <a:solidFill>
                  <a:srgbClr val="1D41D5"/>
                </a:solidFill>
                <a:ea typeface="华文新魏" panose="02010800040101010101" pitchFamily="2" charset="-122"/>
              </a:rPr>
              <a:t>全概率公式</a:t>
            </a:r>
            <a:endParaRPr kumimoji="0" lang="zh-CN" altLang="en-US" sz="3600">
              <a:solidFill>
                <a:srgbClr val="1D41D5"/>
              </a:solidFill>
              <a:ea typeface="华文新魏" panose="02010800040101010101" pitchFamily="2" charset="-122"/>
            </a:endParaRPr>
          </a:p>
        </p:txBody>
      </p:sp>
      <p:sp>
        <p:nvSpPr>
          <p:cNvPr id="15" name="Freeform 39"/>
          <p:cNvSpPr/>
          <p:nvPr/>
        </p:nvSpPr>
        <p:spPr bwMode="auto">
          <a:xfrm rot="2996249">
            <a:off x="5033963" y="5334000"/>
            <a:ext cx="234950" cy="711200"/>
          </a:xfrm>
          <a:custGeom>
            <a:avLst/>
            <a:gdLst>
              <a:gd name="T0" fmla="*/ 2147483647 w 168"/>
              <a:gd name="T1" fmla="*/ 0 h 624"/>
              <a:gd name="T2" fmla="*/ 2147483647 w 168"/>
              <a:gd name="T3" fmla="*/ 2147483647 h 624"/>
              <a:gd name="T4" fmla="*/ 2147483647 w 168"/>
              <a:gd name="T5" fmla="*/ 2147483647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3"/>
          <p:cNvSpPr>
            <a:spLocks noChangeArrowheads="1"/>
          </p:cNvSpPr>
          <p:nvPr/>
        </p:nvSpPr>
        <p:spPr bwMode="auto">
          <a:xfrm>
            <a:off x="841375" y="836613"/>
            <a:ext cx="286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3200" b="1">
                <a:solidFill>
                  <a:srgbClr val="0000FF"/>
                </a:solidFill>
                <a:latin typeface="Times New Roman" panose="02020603050405020304" pitchFamily="18" charset="0"/>
                <a:ea typeface="黑体" panose="02010609060101010101" pitchFamily="49" charset="-122"/>
              </a:rPr>
              <a:t>2. </a:t>
            </a:r>
            <a:r>
              <a:rPr lang="zh-CN" altLang="en-US" sz="3200" b="1">
                <a:solidFill>
                  <a:srgbClr val="0000FF"/>
                </a:solidFill>
                <a:latin typeface="Times New Roman" panose="02020603050405020304" pitchFamily="18" charset="0"/>
                <a:ea typeface="黑体" panose="02010609060101010101" pitchFamily="49" charset="-122"/>
              </a:rPr>
              <a:t>全概率公式</a:t>
            </a:r>
            <a:endParaRPr lang="zh-CN" altLang="en-US" sz="3200" b="1">
              <a:solidFill>
                <a:srgbClr val="0000FF"/>
              </a:solidFill>
              <a:latin typeface="Times New Roman" panose="02020603050405020304" pitchFamily="18" charset="0"/>
              <a:ea typeface="黑体" panose="02010609060101010101" pitchFamily="49" charset="-122"/>
            </a:endParaRPr>
          </a:p>
        </p:txBody>
      </p:sp>
      <p:sp>
        <p:nvSpPr>
          <p:cNvPr id="71686" name="Rectangle 6"/>
          <p:cNvSpPr>
            <a:spLocks noChangeArrowheads="1"/>
          </p:cNvSpPr>
          <p:nvPr/>
        </p:nvSpPr>
        <p:spPr bwMode="auto">
          <a:xfrm>
            <a:off x="3429000" y="5207000"/>
            <a:ext cx="25114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zh-CN" altLang="en-US" sz="2800" b="1">
                <a:solidFill>
                  <a:srgbClr val="FF0000"/>
                </a:solidFill>
                <a:latin typeface="Times New Roman" panose="02020603050405020304" pitchFamily="18" charset="0"/>
                <a:ea typeface="黑体" panose="02010609060101010101" pitchFamily="49" charset="-122"/>
              </a:rPr>
              <a:t>全概率公式</a:t>
            </a:r>
            <a:endParaRPr lang="zh-CN" altLang="en-US" sz="2800" b="1">
              <a:solidFill>
                <a:srgbClr val="FF0000"/>
              </a:solidFill>
              <a:latin typeface="Times New Roman" panose="02020603050405020304" pitchFamily="18" charset="0"/>
              <a:ea typeface="黑体" panose="02010609060101010101" pitchFamily="49" charset="-122"/>
            </a:endParaRPr>
          </a:p>
        </p:txBody>
      </p:sp>
      <p:grpSp>
        <p:nvGrpSpPr>
          <p:cNvPr id="71692" name="Group 12"/>
          <p:cNvGrpSpPr/>
          <p:nvPr/>
        </p:nvGrpSpPr>
        <p:grpSpPr bwMode="auto">
          <a:xfrm>
            <a:off x="900113" y="3284538"/>
            <a:ext cx="7620000" cy="1836737"/>
            <a:chOff x="576" y="2160"/>
            <a:chExt cx="4800" cy="997"/>
          </a:xfrm>
        </p:grpSpPr>
        <p:sp>
          <p:nvSpPr>
            <p:cNvPr id="23558" name="AutoShape 5"/>
            <p:cNvSpPr>
              <a:spLocks noChangeArrowheads="1"/>
            </p:cNvSpPr>
            <p:nvPr/>
          </p:nvSpPr>
          <p:spPr bwMode="auto">
            <a:xfrm>
              <a:off x="2592" y="2928"/>
              <a:ext cx="333" cy="229"/>
            </a:xfrm>
            <a:prstGeom prst="downArrow">
              <a:avLst>
                <a:gd name="adj1" fmla="val 50000"/>
                <a:gd name="adj2" fmla="val 25000"/>
              </a:avLst>
            </a:prstGeom>
            <a:solidFill>
              <a:srgbClr val="66FFFF"/>
            </a:solidFill>
            <a:ln w="76200" cmpd="tri">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23559" name="Rectangle 8"/>
            <p:cNvSpPr>
              <a:spLocks noChangeArrowheads="1"/>
            </p:cNvSpPr>
            <p:nvPr/>
          </p:nvSpPr>
          <p:spPr bwMode="auto">
            <a:xfrm>
              <a:off x="576" y="2160"/>
              <a:ext cx="4800" cy="768"/>
            </a:xfrm>
            <a:prstGeom prst="rect">
              <a:avLst/>
            </a:prstGeom>
            <a:solidFill>
              <a:srgbClr val="66FFFF"/>
            </a:solidFill>
            <a:ln w="123825" cmpd="tri">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graphicFrame>
        <p:nvGraphicFramePr>
          <p:cNvPr id="71689" name="Object 9"/>
          <p:cNvGraphicFramePr>
            <a:graphicFrameLocks noChangeAspect="1"/>
          </p:cNvGraphicFramePr>
          <p:nvPr/>
        </p:nvGraphicFramePr>
        <p:xfrm>
          <a:off x="843121" y="1614012"/>
          <a:ext cx="7579995" cy="2967990"/>
        </p:xfrm>
        <a:graphic>
          <a:graphicData uri="http://schemas.openxmlformats.org/presentationml/2006/ole">
            <mc:AlternateContent xmlns:mc="http://schemas.openxmlformats.org/markup-compatibility/2006">
              <mc:Choice xmlns:v="urn:schemas-microsoft-com:vml" Requires="v">
                <p:oleObj spid="_x0000_s23561" name="公式" r:id="rId1" imgW="3187700" imgH="1231265" progId="Equation.3">
                  <p:embed/>
                </p:oleObj>
              </mc:Choice>
              <mc:Fallback>
                <p:oleObj name="公式" r:id="rId1" imgW="3187700" imgH="1231265" progId="Equation.3">
                  <p:embed/>
                  <p:pic>
                    <p:nvPicPr>
                      <p:cNvPr id="0" name="Object 9"/>
                      <p:cNvPicPr>
                        <a:picLocks noChangeAspect="1" noChangeArrowheads="1"/>
                      </p:cNvPicPr>
                      <p:nvPr/>
                    </p:nvPicPr>
                    <p:blipFill>
                      <a:blip r:embed="rId2"/>
                      <a:srcRect/>
                      <a:stretch>
                        <a:fillRect/>
                      </a:stretch>
                    </p:blipFill>
                    <p:spPr bwMode="auto">
                      <a:xfrm>
                        <a:off x="843121" y="1614012"/>
                        <a:ext cx="7579995" cy="29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9"/>
                                        </p:tgtEl>
                                        <p:attrNameLst>
                                          <p:attrName>style.visibility</p:attrName>
                                        </p:attrNameLst>
                                      </p:cBhvr>
                                      <p:to>
                                        <p:strVal val="visible"/>
                                      </p:to>
                                    </p:set>
                                    <p:animEffect transition="in" filter="wipe(left)">
                                      <p:cBhvr>
                                        <p:cTn id="7" dur="500"/>
                                        <p:tgtEl>
                                          <p:spTgt spid="7168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1692"/>
                                        </p:tgtEl>
                                        <p:attrNameLst>
                                          <p:attrName>style.visibility</p:attrName>
                                        </p:attrNameLst>
                                      </p:cBhvr>
                                      <p:to>
                                        <p:strVal val="visible"/>
                                      </p:to>
                                    </p:set>
                                    <p:animEffect transition="in" filter="wipe(left)">
                                      <p:cBhvr>
                                        <p:cTn id="11" dur="500"/>
                                        <p:tgtEl>
                                          <p:spTgt spid="716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686"/>
                                        </p:tgtEl>
                                        <p:attrNameLst>
                                          <p:attrName>style.visibility</p:attrName>
                                        </p:attrNameLst>
                                      </p:cBhvr>
                                      <p:to>
                                        <p:strVal val="visible"/>
                                      </p:to>
                                    </p:set>
                                    <p:animEffect transition="in" filter="wipe(left)">
                                      <p:cBhvr>
                                        <p:cTn id="16"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Object 2"/>
          <p:cNvGraphicFramePr>
            <a:graphicFrameLocks noChangeAspect="1"/>
          </p:cNvGraphicFramePr>
          <p:nvPr/>
        </p:nvGraphicFramePr>
        <p:xfrm>
          <a:off x="554990" y="2677795"/>
          <a:ext cx="1755775" cy="537845"/>
        </p:xfrm>
        <a:graphic>
          <a:graphicData uri="http://schemas.openxmlformats.org/presentationml/2006/ole">
            <mc:AlternateContent xmlns:mc="http://schemas.openxmlformats.org/markup-compatibility/2006">
              <mc:Choice xmlns:v="urn:schemas-microsoft-com:vml" Requires="v">
                <p:oleObj spid="_x0000_s24613" name="Equation" r:id="rId1" imgW="787400" imgH="241300" progId="Equation.3">
                  <p:embed/>
                </p:oleObj>
              </mc:Choice>
              <mc:Fallback>
                <p:oleObj name="Equation" r:id="rId1" imgW="787400" imgH="241300" progId="Equation.3">
                  <p:embed/>
                  <p:pic>
                    <p:nvPicPr>
                      <p:cNvPr id="0" name="Object 2"/>
                      <p:cNvPicPr>
                        <a:picLocks noChangeAspect="1" noChangeArrowheads="1"/>
                      </p:cNvPicPr>
                      <p:nvPr/>
                    </p:nvPicPr>
                    <p:blipFill>
                      <a:blip r:embed="rId2"/>
                      <a:srcRect/>
                      <a:stretch>
                        <a:fillRect/>
                      </a:stretch>
                    </p:blipFill>
                    <p:spPr bwMode="auto">
                      <a:xfrm>
                        <a:off x="554990" y="2677795"/>
                        <a:ext cx="1755775" cy="537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9" name="Object 3"/>
          <p:cNvGraphicFramePr>
            <a:graphicFrameLocks noChangeAspect="1"/>
          </p:cNvGraphicFramePr>
          <p:nvPr/>
        </p:nvGraphicFramePr>
        <p:xfrm>
          <a:off x="2309495" y="2688590"/>
          <a:ext cx="2605405" cy="510540"/>
        </p:xfrm>
        <a:graphic>
          <a:graphicData uri="http://schemas.openxmlformats.org/presentationml/2006/ole">
            <mc:AlternateContent xmlns:mc="http://schemas.openxmlformats.org/markup-compatibility/2006">
              <mc:Choice xmlns:v="urn:schemas-microsoft-com:vml" Requires="v">
                <p:oleObj spid="_x0000_s24614" name="Equation" r:id="rId3" imgW="1231265" imgH="241300" progId="Equation.3">
                  <p:embed/>
                </p:oleObj>
              </mc:Choice>
              <mc:Fallback>
                <p:oleObj name="Equation" r:id="rId3" imgW="1231265" imgH="241300" progId="Equation.3">
                  <p:embed/>
                  <p:pic>
                    <p:nvPicPr>
                      <p:cNvPr id="0" name="Object 3"/>
                      <p:cNvPicPr>
                        <a:picLocks noChangeAspect="1" noChangeArrowheads="1"/>
                      </p:cNvPicPr>
                      <p:nvPr/>
                    </p:nvPicPr>
                    <p:blipFill>
                      <a:blip r:embed="rId4"/>
                      <a:srcRect/>
                      <a:stretch>
                        <a:fillRect/>
                      </a:stretch>
                    </p:blipFill>
                    <p:spPr bwMode="auto">
                      <a:xfrm>
                        <a:off x="2309495" y="2688590"/>
                        <a:ext cx="2605405" cy="51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p:cNvGraphicFramePr>
            <a:graphicFrameLocks noChangeAspect="1"/>
          </p:cNvGraphicFramePr>
          <p:nvPr/>
        </p:nvGraphicFramePr>
        <p:xfrm>
          <a:off x="2256155" y="3401695"/>
          <a:ext cx="5312410" cy="453390"/>
        </p:xfrm>
        <a:graphic>
          <a:graphicData uri="http://schemas.openxmlformats.org/presentationml/2006/ole">
            <mc:AlternateContent xmlns:mc="http://schemas.openxmlformats.org/markup-compatibility/2006">
              <mc:Choice xmlns:v="urn:schemas-microsoft-com:vml" Requires="v">
                <p:oleObj spid="_x0000_s24615" name="Equation" r:id="rId5" imgW="2679700" imgH="228600" progId="Equation.3">
                  <p:embed/>
                </p:oleObj>
              </mc:Choice>
              <mc:Fallback>
                <p:oleObj name="Equation" r:id="rId5" imgW="2679700" imgH="228600" progId="Equation.3">
                  <p:embed/>
                  <p:pic>
                    <p:nvPicPr>
                      <p:cNvPr id="0" name="Object 4"/>
                      <p:cNvPicPr>
                        <a:picLocks noChangeAspect="1" noChangeArrowheads="1"/>
                      </p:cNvPicPr>
                      <p:nvPr/>
                    </p:nvPicPr>
                    <p:blipFill>
                      <a:blip r:embed="rId6"/>
                      <a:srcRect/>
                      <a:stretch>
                        <a:fillRect/>
                      </a:stretch>
                    </p:blipFill>
                    <p:spPr bwMode="auto">
                      <a:xfrm>
                        <a:off x="2256155" y="3401695"/>
                        <a:ext cx="5312410" cy="453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6"/>
          <p:cNvSpPr txBox="1">
            <a:spLocks noChangeArrowheads="1"/>
          </p:cNvSpPr>
          <p:nvPr/>
        </p:nvSpPr>
        <p:spPr bwMode="auto">
          <a:xfrm>
            <a:off x="433388" y="5276850"/>
            <a:ext cx="120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图示</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50183" name="Rectangle 7"/>
          <p:cNvSpPr>
            <a:spLocks noChangeArrowheads="1"/>
          </p:cNvSpPr>
          <p:nvPr/>
        </p:nvSpPr>
        <p:spPr bwMode="auto">
          <a:xfrm>
            <a:off x="1576388" y="4819650"/>
            <a:ext cx="3810000" cy="1828800"/>
          </a:xfrm>
          <a:prstGeom prst="rect">
            <a:avLst/>
          </a:prstGeom>
          <a:solidFill>
            <a:schemeClr val="accent3">
              <a:lumMod val="40000"/>
              <a:lumOff val="60000"/>
            </a:schemeClr>
          </a:solidFill>
          <a:ln w="28575" cap="sq">
            <a:solidFill>
              <a:schemeClr val="tx1"/>
            </a:solidFill>
            <a:miter lim="800000"/>
            <a:headEnd type="none" w="sm" len="sm"/>
            <a:tailEnd type="none" w="sm" len="sm"/>
          </a:ln>
          <a:effectLst/>
        </p:spPr>
        <p:txBody>
          <a:bodyPr wrap="none" anchor="ctr"/>
          <a:lstStyle/>
          <a:p>
            <a:pPr>
              <a:defRPr/>
            </a:pPr>
            <a:endParaRPr lang="zh-CN" altLang="en-US"/>
          </a:p>
        </p:txBody>
      </p:sp>
      <p:sp>
        <p:nvSpPr>
          <p:cNvPr id="50184" name="Oval 8"/>
          <p:cNvSpPr>
            <a:spLocks noChangeArrowheads="1"/>
          </p:cNvSpPr>
          <p:nvPr/>
        </p:nvSpPr>
        <p:spPr bwMode="auto">
          <a:xfrm>
            <a:off x="2598738" y="5048250"/>
            <a:ext cx="1828800" cy="1219200"/>
          </a:xfrm>
          <a:prstGeom prst="ellipse">
            <a:avLst/>
          </a:prstGeom>
          <a:solidFill>
            <a:srgbClr val="CC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50185" name="Freeform 9"/>
          <p:cNvSpPr/>
          <p:nvPr/>
        </p:nvSpPr>
        <p:spPr bwMode="auto">
          <a:xfrm>
            <a:off x="3748088" y="4819650"/>
            <a:ext cx="1638300" cy="914400"/>
          </a:xfrm>
          <a:custGeom>
            <a:avLst/>
            <a:gdLst>
              <a:gd name="T0" fmla="*/ 2147483647 w 1032"/>
              <a:gd name="T1" fmla="*/ 0 h 576"/>
              <a:gd name="T2" fmla="*/ 2147483647 w 1032"/>
              <a:gd name="T3" fmla="*/ 2147483647 h 576"/>
              <a:gd name="T4" fmla="*/ 2147483647 w 1032"/>
              <a:gd name="T5" fmla="*/ 2147483647 h 576"/>
              <a:gd name="T6" fmla="*/ 0 60000 65536"/>
              <a:gd name="T7" fmla="*/ 0 60000 65536"/>
              <a:gd name="T8" fmla="*/ 0 60000 65536"/>
            </a:gdLst>
            <a:ahLst/>
            <a:cxnLst>
              <a:cxn ang="T6">
                <a:pos x="T0" y="T1"/>
              </a:cxn>
              <a:cxn ang="T7">
                <a:pos x="T2" y="T3"/>
              </a:cxn>
              <a:cxn ang="T8">
                <a:pos x="T4" y="T5"/>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6" name="Freeform 10"/>
          <p:cNvSpPr/>
          <p:nvPr/>
        </p:nvSpPr>
        <p:spPr bwMode="auto">
          <a:xfrm>
            <a:off x="1576388" y="5200650"/>
            <a:ext cx="2362200" cy="901700"/>
          </a:xfrm>
          <a:custGeom>
            <a:avLst/>
            <a:gdLst>
              <a:gd name="T0" fmla="*/ 2147483647 w 1488"/>
              <a:gd name="T1" fmla="*/ 2147483647 h 568"/>
              <a:gd name="T2" fmla="*/ 2147483647 w 1488"/>
              <a:gd name="T3" fmla="*/ 2147483647 h 568"/>
              <a:gd name="T4" fmla="*/ 0 w 1488"/>
              <a:gd name="T5" fmla="*/ 0 h 568"/>
              <a:gd name="T6" fmla="*/ 0 60000 65536"/>
              <a:gd name="T7" fmla="*/ 0 60000 65536"/>
              <a:gd name="T8" fmla="*/ 0 60000 65536"/>
            </a:gdLst>
            <a:ahLst/>
            <a:cxnLst>
              <a:cxn ang="T6">
                <a:pos x="T0" y="T1"/>
              </a:cxn>
              <a:cxn ang="T7">
                <a:pos x="T2" y="T3"/>
              </a:cxn>
              <a:cxn ang="T8">
                <a:pos x="T4" y="T5"/>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7" name="Freeform 11"/>
          <p:cNvSpPr/>
          <p:nvPr/>
        </p:nvSpPr>
        <p:spPr bwMode="auto">
          <a:xfrm>
            <a:off x="3252788" y="6038850"/>
            <a:ext cx="165100" cy="609600"/>
          </a:xfrm>
          <a:custGeom>
            <a:avLst/>
            <a:gdLst>
              <a:gd name="T0" fmla="*/ 0 w 104"/>
              <a:gd name="T1" fmla="*/ 0 h 384"/>
              <a:gd name="T2" fmla="*/ 2147483647 w 104"/>
              <a:gd name="T3" fmla="*/ 2147483647 h 384"/>
              <a:gd name="T4" fmla="*/ 2147483647 w 104"/>
              <a:gd name="T5" fmla="*/ 2147483647 h 384"/>
              <a:gd name="T6" fmla="*/ 0 60000 65536"/>
              <a:gd name="T7" fmla="*/ 0 60000 65536"/>
              <a:gd name="T8" fmla="*/ 0 60000 65536"/>
            </a:gdLst>
            <a:ahLst/>
            <a:cxnLst>
              <a:cxn ang="T6">
                <a:pos x="T0" y="T1"/>
              </a:cxn>
              <a:cxn ang="T7">
                <a:pos x="T2" y="T3"/>
              </a:cxn>
              <a:cxn ang="T8">
                <a:pos x="T4" y="T5"/>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8" name="Freeform 12"/>
          <p:cNvSpPr/>
          <p:nvPr/>
        </p:nvSpPr>
        <p:spPr bwMode="auto">
          <a:xfrm>
            <a:off x="4281488" y="5657850"/>
            <a:ext cx="419100" cy="990600"/>
          </a:xfrm>
          <a:custGeom>
            <a:avLst/>
            <a:gdLst>
              <a:gd name="T0" fmla="*/ 2147483647 w 168"/>
              <a:gd name="T1" fmla="*/ 0 h 624"/>
              <a:gd name="T2" fmla="*/ 2147483647 w 168"/>
              <a:gd name="T3" fmla="*/ 2147483647 h 624"/>
              <a:gd name="T4" fmla="*/ 2147483647 w 168"/>
              <a:gd name="T5" fmla="*/ 2147483647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189" name="Object 13"/>
          <p:cNvGraphicFramePr>
            <a:graphicFrameLocks noChangeAspect="1"/>
          </p:cNvGraphicFramePr>
          <p:nvPr/>
        </p:nvGraphicFramePr>
        <p:xfrm>
          <a:off x="3185795" y="5366385"/>
          <a:ext cx="326390" cy="326390"/>
        </p:xfrm>
        <a:graphic>
          <a:graphicData uri="http://schemas.openxmlformats.org/presentationml/2006/ole">
            <mc:AlternateContent xmlns:mc="http://schemas.openxmlformats.org/markup-compatibility/2006">
              <mc:Choice xmlns:v="urn:schemas-microsoft-com:vml" Requires="v">
                <p:oleObj spid="_x0000_s24616" name="Equation" r:id="rId7" imgW="165100" imgH="165100" progId="Equation.3">
                  <p:embed/>
                </p:oleObj>
              </mc:Choice>
              <mc:Fallback>
                <p:oleObj name="Equation" r:id="rId7" imgW="165100" imgH="165100" progId="Equation.3">
                  <p:embed/>
                  <p:pic>
                    <p:nvPicPr>
                      <p:cNvPr id="0" name="Object 13"/>
                      <p:cNvPicPr>
                        <a:picLocks noChangeAspect="1" noChangeArrowheads="1"/>
                      </p:cNvPicPr>
                      <p:nvPr/>
                    </p:nvPicPr>
                    <p:blipFill>
                      <a:blip r:embed="rId8"/>
                      <a:srcRect/>
                      <a:stretch>
                        <a:fillRect/>
                      </a:stretch>
                    </p:blipFill>
                    <p:spPr bwMode="auto">
                      <a:xfrm>
                        <a:off x="3185795" y="5366385"/>
                        <a:ext cx="326390" cy="326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14"/>
          <p:cNvGraphicFramePr>
            <a:graphicFrameLocks noChangeAspect="1"/>
          </p:cNvGraphicFramePr>
          <p:nvPr/>
        </p:nvGraphicFramePr>
        <p:xfrm>
          <a:off x="4650105" y="5016500"/>
          <a:ext cx="358140" cy="436245"/>
        </p:xfrm>
        <a:graphic>
          <a:graphicData uri="http://schemas.openxmlformats.org/presentationml/2006/ole">
            <mc:AlternateContent xmlns:mc="http://schemas.openxmlformats.org/markup-compatibility/2006">
              <mc:Choice xmlns:v="urn:schemas-microsoft-com:vml" Requires="v">
                <p:oleObj spid="_x0000_s24617" name="Equation" r:id="rId9" imgW="177165" imgH="215900" progId="Equation.3">
                  <p:embed/>
                </p:oleObj>
              </mc:Choice>
              <mc:Fallback>
                <p:oleObj name="Equation" r:id="rId9" imgW="177165" imgH="215900" progId="Equation.3">
                  <p:embed/>
                  <p:pic>
                    <p:nvPicPr>
                      <p:cNvPr id="0" name="Object 14"/>
                      <p:cNvPicPr>
                        <a:picLocks noChangeAspect="1" noChangeArrowheads="1"/>
                      </p:cNvPicPr>
                      <p:nvPr/>
                    </p:nvPicPr>
                    <p:blipFill>
                      <a:blip r:embed="rId10"/>
                      <a:srcRect/>
                      <a:stretch>
                        <a:fillRect/>
                      </a:stretch>
                    </p:blipFill>
                    <p:spPr bwMode="auto">
                      <a:xfrm>
                        <a:off x="4650105" y="5016500"/>
                        <a:ext cx="358140" cy="43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p:cNvGraphicFramePr>
            <a:graphicFrameLocks noChangeAspect="1"/>
          </p:cNvGraphicFramePr>
          <p:nvPr/>
        </p:nvGraphicFramePr>
        <p:xfrm>
          <a:off x="2135505" y="5092700"/>
          <a:ext cx="367665" cy="390525"/>
        </p:xfrm>
        <a:graphic>
          <a:graphicData uri="http://schemas.openxmlformats.org/presentationml/2006/ole">
            <mc:AlternateContent xmlns:mc="http://schemas.openxmlformats.org/markup-compatibility/2006">
              <mc:Choice xmlns:v="urn:schemas-microsoft-com:vml" Requires="v">
                <p:oleObj spid="_x0000_s24618" name="Equation" r:id="rId11" imgW="203200" imgH="215900" progId="Equation.3">
                  <p:embed/>
                </p:oleObj>
              </mc:Choice>
              <mc:Fallback>
                <p:oleObj name="Equation" r:id="rId11" imgW="203200" imgH="215900" progId="Equation.3">
                  <p:embed/>
                  <p:pic>
                    <p:nvPicPr>
                      <p:cNvPr id="0" name="Object 15"/>
                      <p:cNvPicPr>
                        <a:picLocks noChangeAspect="1" noChangeArrowheads="1"/>
                      </p:cNvPicPr>
                      <p:nvPr/>
                    </p:nvPicPr>
                    <p:blipFill>
                      <a:blip r:embed="rId12"/>
                      <a:srcRect/>
                      <a:stretch>
                        <a:fillRect/>
                      </a:stretch>
                    </p:blipFill>
                    <p:spPr bwMode="auto">
                      <a:xfrm>
                        <a:off x="2135505" y="5092700"/>
                        <a:ext cx="36766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6"/>
          <p:cNvGraphicFramePr>
            <a:graphicFrameLocks noChangeAspect="1"/>
          </p:cNvGraphicFramePr>
          <p:nvPr/>
        </p:nvGraphicFramePr>
        <p:xfrm>
          <a:off x="2218055" y="6153150"/>
          <a:ext cx="353060" cy="423545"/>
        </p:xfrm>
        <a:graphic>
          <a:graphicData uri="http://schemas.openxmlformats.org/presentationml/2006/ole">
            <mc:AlternateContent xmlns:mc="http://schemas.openxmlformats.org/markup-compatibility/2006">
              <mc:Choice xmlns:v="urn:schemas-microsoft-com:vml" Requires="v">
                <p:oleObj spid="_x0000_s24619" name="Equation" r:id="rId13" imgW="190500" imgH="228600" progId="Equation.3">
                  <p:embed/>
                </p:oleObj>
              </mc:Choice>
              <mc:Fallback>
                <p:oleObj name="Equation" r:id="rId13" imgW="190500" imgH="228600" progId="Equation.3">
                  <p:embed/>
                  <p:pic>
                    <p:nvPicPr>
                      <p:cNvPr id="0" name="Object 16"/>
                      <p:cNvPicPr>
                        <a:picLocks noChangeAspect="1" noChangeArrowheads="1"/>
                      </p:cNvPicPr>
                      <p:nvPr/>
                    </p:nvPicPr>
                    <p:blipFill>
                      <a:blip r:embed="rId14"/>
                      <a:srcRect/>
                      <a:stretch>
                        <a:fillRect/>
                      </a:stretch>
                    </p:blipFill>
                    <p:spPr bwMode="auto">
                      <a:xfrm>
                        <a:off x="2218055" y="6153150"/>
                        <a:ext cx="353060" cy="423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17"/>
          <p:cNvGraphicFramePr>
            <a:graphicFrameLocks noChangeAspect="1"/>
          </p:cNvGraphicFramePr>
          <p:nvPr/>
        </p:nvGraphicFramePr>
        <p:xfrm>
          <a:off x="3616960" y="6292850"/>
          <a:ext cx="746760" cy="375920"/>
        </p:xfrm>
        <a:graphic>
          <a:graphicData uri="http://schemas.openxmlformats.org/presentationml/2006/ole">
            <mc:AlternateContent xmlns:mc="http://schemas.openxmlformats.org/markup-compatibility/2006">
              <mc:Choice xmlns:v="urn:schemas-microsoft-com:vml" Requires="v">
                <p:oleObj spid="_x0000_s24620" name="Equation" r:id="rId15" imgW="495300" imgH="228600" progId="Equation.3">
                  <p:embed/>
                </p:oleObj>
              </mc:Choice>
              <mc:Fallback>
                <p:oleObj name="Equation" r:id="rId15" imgW="495300" imgH="228600" progId="Equation.3">
                  <p:embed/>
                  <p:pic>
                    <p:nvPicPr>
                      <p:cNvPr id="0" name="Object 17"/>
                      <p:cNvPicPr>
                        <a:picLocks noChangeAspect="1" noChangeArrowheads="1"/>
                      </p:cNvPicPr>
                      <p:nvPr/>
                    </p:nvPicPr>
                    <p:blipFill>
                      <a:blip r:embed="rId16"/>
                      <a:srcRect/>
                      <a:stretch>
                        <a:fillRect/>
                      </a:stretch>
                    </p:blipFill>
                    <p:spPr bwMode="auto">
                      <a:xfrm>
                        <a:off x="3616960" y="6292850"/>
                        <a:ext cx="746760" cy="375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4" name="Object 18"/>
          <p:cNvGraphicFramePr>
            <a:graphicFrameLocks noChangeAspect="1"/>
          </p:cNvGraphicFramePr>
          <p:nvPr/>
        </p:nvGraphicFramePr>
        <p:xfrm>
          <a:off x="4872355" y="6064250"/>
          <a:ext cx="336550" cy="378460"/>
        </p:xfrm>
        <a:graphic>
          <a:graphicData uri="http://schemas.openxmlformats.org/presentationml/2006/ole">
            <mc:AlternateContent xmlns:mc="http://schemas.openxmlformats.org/markup-compatibility/2006">
              <mc:Choice xmlns:v="urn:schemas-microsoft-com:vml" Requires="v">
                <p:oleObj spid="_x0000_s24621" name="Equation" r:id="rId17" imgW="203200" imgH="228600" progId="Equation.3">
                  <p:embed/>
                </p:oleObj>
              </mc:Choice>
              <mc:Fallback>
                <p:oleObj name="Equation" r:id="rId17" imgW="203200" imgH="228600" progId="Equation.3">
                  <p:embed/>
                  <p:pic>
                    <p:nvPicPr>
                      <p:cNvPr id="0" name="Object 18"/>
                      <p:cNvPicPr>
                        <a:picLocks noChangeAspect="1" noChangeArrowheads="1"/>
                      </p:cNvPicPr>
                      <p:nvPr/>
                    </p:nvPicPr>
                    <p:blipFill>
                      <a:blip r:embed="rId18"/>
                      <a:srcRect/>
                      <a:stretch>
                        <a:fillRect/>
                      </a:stretch>
                    </p:blipFill>
                    <p:spPr bwMode="auto">
                      <a:xfrm>
                        <a:off x="4872355" y="6064250"/>
                        <a:ext cx="336550"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4" name="Text Box 19"/>
          <p:cNvSpPr txBox="1">
            <a:spLocks noChangeArrowheads="1"/>
          </p:cNvSpPr>
          <p:nvPr/>
        </p:nvSpPr>
        <p:spPr bwMode="auto">
          <a:xfrm>
            <a:off x="433388" y="13144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黑体" panose="02010609060101010101" pitchFamily="49" charset="-122"/>
              </a:rPr>
              <a:t>证明</a:t>
            </a:r>
            <a:endParaRPr lang="zh-CN" altLang="en-US" sz="2800" b="1">
              <a:solidFill>
                <a:schemeClr val="tx1"/>
              </a:solidFill>
              <a:latin typeface="Times New Roman" panose="02020603050405020304" pitchFamily="18" charset="0"/>
              <a:ea typeface="宋体" panose="02010600030101010101" pitchFamily="2" charset="-122"/>
            </a:endParaRPr>
          </a:p>
        </p:txBody>
      </p:sp>
      <p:graphicFrame>
        <p:nvGraphicFramePr>
          <p:cNvPr id="50196" name="Object 20"/>
          <p:cNvGraphicFramePr>
            <a:graphicFrameLocks noChangeAspect="1"/>
          </p:cNvGraphicFramePr>
          <p:nvPr/>
        </p:nvGraphicFramePr>
        <p:xfrm>
          <a:off x="1794510" y="1314292"/>
          <a:ext cx="5037455" cy="576580"/>
        </p:xfrm>
        <a:graphic>
          <a:graphicData uri="http://schemas.openxmlformats.org/presentationml/2006/ole">
            <mc:AlternateContent xmlns:mc="http://schemas.openxmlformats.org/markup-compatibility/2006">
              <mc:Choice xmlns:v="urn:schemas-microsoft-com:vml" Requires="v">
                <p:oleObj spid="_x0000_s24622" name="公式" r:id="rId19" imgW="2120900" imgH="228600" progId="Equation.3">
                  <p:embed/>
                </p:oleObj>
              </mc:Choice>
              <mc:Fallback>
                <p:oleObj name="公式" r:id="rId19" imgW="2120900" imgH="228600" progId="Equation.3">
                  <p:embed/>
                  <p:pic>
                    <p:nvPicPr>
                      <p:cNvPr id="0" name="Object 20"/>
                      <p:cNvPicPr>
                        <a:picLocks noChangeAspect="1" noChangeArrowheads="1"/>
                      </p:cNvPicPr>
                      <p:nvPr/>
                    </p:nvPicPr>
                    <p:blipFill>
                      <a:blip r:embed="rId20"/>
                      <a:srcRect/>
                      <a:stretch>
                        <a:fillRect/>
                      </a:stretch>
                    </p:blipFill>
                    <p:spPr bwMode="auto">
                      <a:xfrm>
                        <a:off x="1794510" y="1314292"/>
                        <a:ext cx="5037455" cy="57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7" name="Object 21"/>
          <p:cNvGraphicFramePr>
            <a:graphicFrameLocks noChangeAspect="1"/>
          </p:cNvGraphicFramePr>
          <p:nvPr/>
        </p:nvGraphicFramePr>
        <p:xfrm>
          <a:off x="3018790" y="2032000"/>
          <a:ext cx="3441065" cy="508000"/>
        </p:xfrm>
        <a:graphic>
          <a:graphicData uri="http://schemas.openxmlformats.org/presentationml/2006/ole">
            <mc:AlternateContent xmlns:mc="http://schemas.openxmlformats.org/markup-compatibility/2006">
              <mc:Choice xmlns:v="urn:schemas-microsoft-com:vml" Requires="v">
                <p:oleObj spid="_x0000_s24623" name="Equation" r:id="rId21" imgW="1548765" imgH="228600" progId="Equation.3">
                  <p:embed/>
                </p:oleObj>
              </mc:Choice>
              <mc:Fallback>
                <p:oleObj name="Equation" r:id="rId21" imgW="1548765" imgH="228600" progId="Equation.3">
                  <p:embed/>
                  <p:pic>
                    <p:nvPicPr>
                      <p:cNvPr id="0" name="Object 21"/>
                      <p:cNvPicPr>
                        <a:picLocks noChangeAspect="1" noChangeArrowheads="1"/>
                      </p:cNvPicPr>
                      <p:nvPr/>
                    </p:nvPicPr>
                    <p:blipFill>
                      <a:blip r:embed="rId22"/>
                      <a:srcRect/>
                      <a:stretch>
                        <a:fillRect/>
                      </a:stretch>
                    </p:blipFill>
                    <p:spPr bwMode="auto">
                      <a:xfrm>
                        <a:off x="3018790" y="2032000"/>
                        <a:ext cx="344106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22"/>
          <p:cNvGraphicFramePr>
            <a:graphicFrameLocks noChangeAspect="1"/>
          </p:cNvGraphicFramePr>
          <p:nvPr/>
        </p:nvGraphicFramePr>
        <p:xfrm>
          <a:off x="2249170" y="4015740"/>
          <a:ext cx="5980430" cy="509905"/>
        </p:xfrm>
        <a:graphic>
          <a:graphicData uri="http://schemas.openxmlformats.org/presentationml/2006/ole">
            <mc:AlternateContent xmlns:mc="http://schemas.openxmlformats.org/markup-compatibility/2006">
              <mc:Choice xmlns:v="urn:schemas-microsoft-com:vml" Requires="v">
                <p:oleObj spid="_x0000_s24624" name="Equation" r:id="rId23" imgW="3454400" imgH="254000" progId="Equation.3">
                  <p:embed/>
                </p:oleObj>
              </mc:Choice>
              <mc:Fallback>
                <p:oleObj name="Equation" r:id="rId23" imgW="3454400" imgH="254000" progId="Equation.3">
                  <p:embed/>
                  <p:pic>
                    <p:nvPicPr>
                      <p:cNvPr id="0" name="Object 22"/>
                      <p:cNvPicPr>
                        <a:picLocks noChangeAspect="1" noChangeArrowheads="1"/>
                      </p:cNvPicPr>
                      <p:nvPr/>
                    </p:nvPicPr>
                    <p:blipFill>
                      <a:blip r:embed="rId24"/>
                      <a:srcRect/>
                      <a:stretch>
                        <a:fillRect/>
                      </a:stretch>
                    </p:blipFill>
                    <p:spPr bwMode="auto">
                      <a:xfrm>
                        <a:off x="2249170" y="4015740"/>
                        <a:ext cx="5980430" cy="509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9" name="AutoShape 23"/>
          <p:cNvSpPr>
            <a:spLocks noChangeArrowheads="1"/>
          </p:cNvSpPr>
          <p:nvPr/>
        </p:nvSpPr>
        <p:spPr bwMode="auto">
          <a:xfrm>
            <a:off x="5538788" y="4895850"/>
            <a:ext cx="2362200" cy="1143000"/>
          </a:xfrm>
          <a:prstGeom prst="wedgeRoundRectCallout">
            <a:avLst>
              <a:gd name="adj1" fmla="val -55579"/>
              <a:gd name="adj2" fmla="val 66667"/>
              <a:gd name="adj3" fmla="val 16667"/>
            </a:avLst>
          </a:prstGeom>
          <a:solidFill>
            <a:srgbClr val="66FFFF"/>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zh-CN" altLang="en-US" sz="2800" b="1">
                <a:solidFill>
                  <a:schemeClr val="tx1"/>
                </a:solidFill>
                <a:latin typeface="Times New Roman" panose="02020603050405020304" pitchFamily="18" charset="0"/>
                <a:ea typeface="黑体" panose="02010609060101010101" pitchFamily="49" charset="-122"/>
              </a:rPr>
              <a:t>化整为零</a:t>
            </a:r>
            <a:endParaRPr lang="zh-CN" altLang="en-US" sz="2800" b="1">
              <a:solidFill>
                <a:schemeClr val="tx1"/>
              </a:solidFill>
              <a:latin typeface="Times New Roman" panose="02020603050405020304" pitchFamily="18" charset="0"/>
              <a:ea typeface="黑体" panose="02010609060101010101" pitchFamily="49" charset="-122"/>
            </a:endParaRPr>
          </a:p>
          <a:p>
            <a:pPr algn="ctr" eaLnBrk="1" hangingPunct="1">
              <a:buClrTx/>
              <a:buSzTx/>
              <a:buFontTx/>
              <a:buNone/>
            </a:pPr>
            <a:r>
              <a:rPr lang="zh-CN" altLang="en-US" sz="2800" b="1">
                <a:solidFill>
                  <a:schemeClr val="tx1"/>
                </a:solidFill>
                <a:latin typeface="Times New Roman" panose="02020603050405020304" pitchFamily="18" charset="0"/>
                <a:ea typeface="黑体" panose="02010609060101010101" pitchFamily="49" charset="-122"/>
              </a:rPr>
              <a:t>各个击破</a:t>
            </a:r>
            <a:endParaRPr lang="zh-CN" altLang="en-US" sz="2800" b="1">
              <a:solidFill>
                <a:schemeClr val="tx1"/>
              </a:solidFill>
              <a:latin typeface="Times New Roman" panose="02020603050405020304" pitchFamily="18" charset="0"/>
              <a:ea typeface="黑体" panose="02010609060101010101" pitchFamily="49" charset="-122"/>
            </a:endParaRPr>
          </a:p>
        </p:txBody>
      </p:sp>
      <p:sp>
        <p:nvSpPr>
          <p:cNvPr id="50200" name="Freeform 24"/>
          <p:cNvSpPr/>
          <p:nvPr/>
        </p:nvSpPr>
        <p:spPr bwMode="auto">
          <a:xfrm rot="2363306">
            <a:off x="3862388" y="5657850"/>
            <a:ext cx="419100" cy="990600"/>
          </a:xfrm>
          <a:custGeom>
            <a:avLst/>
            <a:gdLst>
              <a:gd name="T0" fmla="*/ 2147483647 w 168"/>
              <a:gd name="T1" fmla="*/ 0 h 624"/>
              <a:gd name="T2" fmla="*/ 2147483647 w 168"/>
              <a:gd name="T3" fmla="*/ 2147483647 h 624"/>
              <a:gd name="T4" fmla="*/ 2147483647 w 168"/>
              <a:gd name="T5" fmla="*/ 2147483647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TextBox 1"/>
          <p:cNvSpPr txBox="1">
            <a:spLocks noRot="1" noChangeAspect="1" noMove="1" noResize="1" noEditPoints="1" noAdjustHandles="1" noChangeArrowheads="1" noChangeShapeType="1" noTextEdit="1"/>
          </p:cNvSpPr>
          <p:nvPr/>
        </p:nvSpPr>
        <p:spPr>
          <a:xfrm>
            <a:off x="5428586" y="44624"/>
            <a:ext cx="3679918" cy="1100558"/>
          </a:xfrm>
          <a:prstGeom prst="rect">
            <a:avLst/>
          </a:prstGeom>
          <a:noFill/>
        </p:spPr>
        <p:txBody>
          <a:bodyPr/>
          <a:lstStyle/>
          <a:p>
            <a:pPr>
              <a:defRPr/>
            </a:pPr>
            <a:r>
              <a:rPr lang="zh-CN" altLang="en-US">
                <a:noFill/>
              </a:rPr>
              <a:t> </a:t>
            </a:r>
            <a:endParaRPr lang="zh-CN" altLang="en-US">
              <a:noFill/>
            </a:endParaRPr>
          </a:p>
        </p:txBody>
      </p:sp>
      <p:graphicFrame>
        <p:nvGraphicFramePr>
          <p:cNvPr id="3" name="对象 2">
            <a:hlinkClick r:id="" action="ppaction://ole?verb="/>
          </p:cNvPr>
          <p:cNvGraphicFramePr>
            <a:graphicFrameLocks noChangeAspect="1"/>
          </p:cNvGraphicFramePr>
          <p:nvPr/>
        </p:nvGraphicFramePr>
        <p:xfrm>
          <a:off x="6395085" y="342900"/>
          <a:ext cx="2720340" cy="706120"/>
        </p:xfrm>
        <a:graphic>
          <a:graphicData uri="http://schemas.openxmlformats.org/presentationml/2006/ole">
            <mc:AlternateContent xmlns:mc="http://schemas.openxmlformats.org/markup-compatibility/2006">
              <mc:Choice xmlns:v="urn:schemas-microsoft-com:vml" Requires="v">
                <p:oleObj spid="_x0000_s1025" name="" r:id="rId25" imgW="1663700" imgH="431800" progId="Equation.KSEE3">
                  <p:embed/>
                </p:oleObj>
              </mc:Choice>
              <mc:Fallback>
                <p:oleObj name="" r:id="rId25" imgW="1663700" imgH="431800" progId="Equation.KSEE3">
                  <p:embed/>
                  <p:pic>
                    <p:nvPicPr>
                      <p:cNvPr id="0" name="图片 1024"/>
                      <p:cNvPicPr/>
                      <p:nvPr/>
                    </p:nvPicPr>
                    <p:blipFill>
                      <a:blip r:embed="rId26"/>
                      <a:stretch>
                        <a:fillRect/>
                      </a:stretch>
                    </p:blipFill>
                    <p:spPr>
                      <a:xfrm>
                        <a:off x="6395085" y="342900"/>
                        <a:ext cx="2720340" cy="706120"/>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96"/>
                                        </p:tgtEl>
                                        <p:attrNameLst>
                                          <p:attrName>style.visibility</p:attrName>
                                        </p:attrNameLst>
                                      </p:cBhvr>
                                      <p:to>
                                        <p:strVal val="visible"/>
                                      </p:to>
                                    </p:set>
                                    <p:animEffect transition="in" filter="wipe(left)">
                                      <p:cBhvr>
                                        <p:cTn id="7" dur="500"/>
                                        <p:tgtEl>
                                          <p:spTgt spid="50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97"/>
                                        </p:tgtEl>
                                        <p:attrNameLst>
                                          <p:attrName>style.visibility</p:attrName>
                                        </p:attrNameLst>
                                      </p:cBhvr>
                                      <p:to>
                                        <p:strVal val="visible"/>
                                      </p:to>
                                    </p:set>
                                    <p:animEffect transition="in" filter="wipe(left)">
                                      <p:cBhvr>
                                        <p:cTn id="12" dur="500"/>
                                        <p:tgtEl>
                                          <p:spTgt spid="501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78"/>
                                        </p:tgtEl>
                                        <p:attrNameLst>
                                          <p:attrName>style.visibility</p:attrName>
                                        </p:attrNameLst>
                                      </p:cBhvr>
                                      <p:to>
                                        <p:strVal val="visible"/>
                                      </p:to>
                                    </p:set>
                                    <p:animEffect transition="in" filter="wipe(left)">
                                      <p:cBhvr>
                                        <p:cTn id="17" dur="500"/>
                                        <p:tgtEl>
                                          <p:spTgt spid="50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179"/>
                                        </p:tgtEl>
                                        <p:attrNameLst>
                                          <p:attrName>style.visibility</p:attrName>
                                        </p:attrNameLst>
                                      </p:cBhvr>
                                      <p:to>
                                        <p:strVal val="visible"/>
                                      </p:to>
                                    </p:set>
                                    <p:animEffect transition="in" filter="wipe(left)">
                                      <p:cBhvr>
                                        <p:cTn id="22" dur="500"/>
                                        <p:tgtEl>
                                          <p:spTgt spid="501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180"/>
                                        </p:tgtEl>
                                        <p:attrNameLst>
                                          <p:attrName>style.visibility</p:attrName>
                                        </p:attrNameLst>
                                      </p:cBhvr>
                                      <p:to>
                                        <p:strVal val="visible"/>
                                      </p:to>
                                    </p:set>
                                    <p:animEffect transition="in" filter="wipe(left)">
                                      <p:cBhvr>
                                        <p:cTn id="27" dur="500"/>
                                        <p:tgtEl>
                                          <p:spTgt spid="501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198"/>
                                        </p:tgtEl>
                                        <p:attrNameLst>
                                          <p:attrName>style.visibility</p:attrName>
                                        </p:attrNameLst>
                                      </p:cBhvr>
                                      <p:to>
                                        <p:strVal val="visible"/>
                                      </p:to>
                                    </p:set>
                                    <p:animEffect transition="in" filter="wipe(left)">
                                      <p:cBhvr>
                                        <p:cTn id="32" dur="500"/>
                                        <p:tgtEl>
                                          <p:spTgt spid="501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50182"/>
                                        </p:tgtEl>
                                        <p:attrNameLst>
                                          <p:attrName>style.visibility</p:attrName>
                                        </p:attrNameLst>
                                      </p:cBhvr>
                                      <p:to>
                                        <p:strVal val="visible"/>
                                      </p:to>
                                    </p:set>
                                    <p:animEffect transition="in" filter="wipe(left)">
                                      <p:cBhvr>
                                        <p:cTn id="37" dur="75"/>
                                        <p:tgtEl>
                                          <p:spTgt spid="5018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183"/>
                                        </p:tgtEl>
                                        <p:attrNameLst>
                                          <p:attrName>style.visibility</p:attrName>
                                        </p:attrNameLst>
                                      </p:cBhvr>
                                      <p:to>
                                        <p:strVal val="visible"/>
                                      </p:to>
                                    </p:set>
                                    <p:animEffect transition="in" filter="box(out)">
                                      <p:cBhvr>
                                        <p:cTn id="42" dur="500"/>
                                        <p:tgtEl>
                                          <p:spTgt spid="501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0185"/>
                                        </p:tgtEl>
                                        <p:attrNameLst>
                                          <p:attrName>style.visibility</p:attrName>
                                        </p:attrNameLst>
                                      </p:cBhvr>
                                      <p:to>
                                        <p:strVal val="visible"/>
                                      </p:to>
                                    </p:set>
                                    <p:animEffect transition="in" filter="wipe(left)">
                                      <p:cBhvr>
                                        <p:cTn id="47" dur="500"/>
                                        <p:tgtEl>
                                          <p:spTgt spid="5018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0190"/>
                                        </p:tgtEl>
                                        <p:attrNameLst>
                                          <p:attrName>style.visibility</p:attrName>
                                        </p:attrNameLst>
                                      </p:cBhvr>
                                      <p:to>
                                        <p:strVal val="visible"/>
                                      </p:to>
                                    </p:set>
                                    <p:animEffect transition="in" filter="wipe(left)">
                                      <p:cBhvr>
                                        <p:cTn id="52" dur="500"/>
                                        <p:tgtEl>
                                          <p:spTgt spid="501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0186"/>
                                        </p:tgtEl>
                                        <p:attrNameLst>
                                          <p:attrName>style.visibility</p:attrName>
                                        </p:attrNameLst>
                                      </p:cBhvr>
                                      <p:to>
                                        <p:strVal val="visible"/>
                                      </p:to>
                                    </p:set>
                                    <p:animEffect transition="in" filter="wipe(left)">
                                      <p:cBhvr>
                                        <p:cTn id="57" dur="500"/>
                                        <p:tgtEl>
                                          <p:spTgt spid="5018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0191"/>
                                        </p:tgtEl>
                                        <p:attrNameLst>
                                          <p:attrName>style.visibility</p:attrName>
                                        </p:attrNameLst>
                                      </p:cBhvr>
                                      <p:to>
                                        <p:strVal val="visible"/>
                                      </p:to>
                                    </p:set>
                                    <p:animEffect transition="in" filter="wipe(left)">
                                      <p:cBhvr>
                                        <p:cTn id="62" dur="500"/>
                                        <p:tgtEl>
                                          <p:spTgt spid="5019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0187"/>
                                        </p:tgtEl>
                                        <p:attrNameLst>
                                          <p:attrName>style.visibility</p:attrName>
                                        </p:attrNameLst>
                                      </p:cBhvr>
                                      <p:to>
                                        <p:strVal val="visible"/>
                                      </p:to>
                                    </p:set>
                                    <p:animEffect transition="in" filter="wipe(left)">
                                      <p:cBhvr>
                                        <p:cTn id="67" dur="500"/>
                                        <p:tgtEl>
                                          <p:spTgt spid="5018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0192"/>
                                        </p:tgtEl>
                                        <p:attrNameLst>
                                          <p:attrName>style.visibility</p:attrName>
                                        </p:attrNameLst>
                                      </p:cBhvr>
                                      <p:to>
                                        <p:strVal val="visible"/>
                                      </p:to>
                                    </p:set>
                                    <p:animEffect transition="in" filter="wipe(left)">
                                      <p:cBhvr>
                                        <p:cTn id="72" dur="500"/>
                                        <p:tgtEl>
                                          <p:spTgt spid="5019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0188"/>
                                        </p:tgtEl>
                                        <p:attrNameLst>
                                          <p:attrName>style.visibility</p:attrName>
                                        </p:attrNameLst>
                                      </p:cBhvr>
                                      <p:to>
                                        <p:strVal val="visible"/>
                                      </p:to>
                                    </p:set>
                                    <p:animEffect transition="in" filter="wipe(left)">
                                      <p:cBhvr>
                                        <p:cTn id="77" dur="500"/>
                                        <p:tgtEl>
                                          <p:spTgt spid="5018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0200"/>
                                        </p:tgtEl>
                                        <p:attrNameLst>
                                          <p:attrName>style.visibility</p:attrName>
                                        </p:attrNameLst>
                                      </p:cBhvr>
                                      <p:to>
                                        <p:strVal val="visible"/>
                                      </p:to>
                                    </p:set>
                                    <p:animEffect transition="in" filter="wipe(left)">
                                      <p:cBhvr>
                                        <p:cTn id="82" dur="500"/>
                                        <p:tgtEl>
                                          <p:spTgt spid="5020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0193"/>
                                        </p:tgtEl>
                                        <p:attrNameLst>
                                          <p:attrName>style.visibility</p:attrName>
                                        </p:attrNameLst>
                                      </p:cBhvr>
                                      <p:to>
                                        <p:strVal val="visible"/>
                                      </p:to>
                                    </p:set>
                                    <p:animEffect transition="in" filter="wipe(left)">
                                      <p:cBhvr>
                                        <p:cTn id="87" dur="500"/>
                                        <p:tgtEl>
                                          <p:spTgt spid="5019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0194"/>
                                        </p:tgtEl>
                                        <p:attrNameLst>
                                          <p:attrName>style.visibility</p:attrName>
                                        </p:attrNameLst>
                                      </p:cBhvr>
                                      <p:to>
                                        <p:strVal val="visible"/>
                                      </p:to>
                                    </p:set>
                                    <p:animEffect transition="in" filter="wipe(left)">
                                      <p:cBhvr>
                                        <p:cTn id="92" dur="500"/>
                                        <p:tgtEl>
                                          <p:spTgt spid="50194"/>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50184"/>
                                        </p:tgtEl>
                                        <p:attrNameLst>
                                          <p:attrName>style.visibility</p:attrName>
                                        </p:attrNameLst>
                                      </p:cBhvr>
                                      <p:to>
                                        <p:strVal val="visible"/>
                                      </p:to>
                                    </p:set>
                                    <p:animEffect transition="in" filter="box(out)">
                                      <p:cBhvr>
                                        <p:cTn id="97" dur="500"/>
                                        <p:tgtEl>
                                          <p:spTgt spid="50184"/>
                                        </p:tgtEl>
                                      </p:cBhvr>
                                    </p:animEffect>
                                  </p:childTnLst>
                                  <p:subTnLst>
                                    <p:animClr clrSpc="rgb" dir="cw">
                                      <p:cBhvr override="childStyle">
                                        <p:cTn dur="1" fill="hold" display="0" masterRel="nextClick" afterEffect="1"/>
                                        <p:tgtEl>
                                          <p:spTgt spid="50184"/>
                                        </p:tgtEl>
                                        <p:attrNameLst>
                                          <p:attrName>ppt_c</p:attrName>
                                        </p:attrNameLst>
                                      </p:cBhvr>
                                      <p:to>
                                        <a:schemeClr val="bg1"/>
                                      </p:to>
                                    </p:animClr>
                                  </p:sub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50189"/>
                                        </p:tgtEl>
                                        <p:attrNameLst>
                                          <p:attrName>style.visibility</p:attrName>
                                        </p:attrNameLst>
                                      </p:cBhvr>
                                      <p:to>
                                        <p:strVal val="visible"/>
                                      </p:to>
                                    </p:set>
                                    <p:animEffect transition="in" filter="wipe(right)">
                                      <p:cBhvr>
                                        <p:cTn id="102" dur="500"/>
                                        <p:tgtEl>
                                          <p:spTgt spid="5018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0199"/>
                                        </p:tgtEl>
                                        <p:attrNameLst>
                                          <p:attrName>style.visibility</p:attrName>
                                        </p:attrNameLst>
                                      </p:cBhvr>
                                      <p:to>
                                        <p:strVal val="visible"/>
                                      </p:to>
                                    </p:set>
                                    <p:animEffect transition="in" filter="wipe(left)">
                                      <p:cBhvr>
                                        <p:cTn id="107" dur="500"/>
                                        <p:tgtEl>
                                          <p:spTgt spid="50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ldLvl="0" animBg="1" autoUpdateAnimBg="0"/>
      <p:bldP spid="50183" grpId="0" bldLvl="0" animBg="1"/>
      <p:bldP spid="50184" grpId="0" bldLvl="0" animBg="1"/>
      <p:bldP spid="50199"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4"/>
          <p:cNvSpPr txBox="1">
            <a:spLocks noChangeArrowheads="1"/>
          </p:cNvSpPr>
          <p:nvPr/>
        </p:nvSpPr>
        <p:spPr bwMode="auto">
          <a:xfrm>
            <a:off x="468313" y="3209290"/>
            <a:ext cx="152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解</a:t>
            </a:r>
            <a:endParaRPr lang="zh-CN" altLang="en-US" b="1">
              <a:solidFill>
                <a:schemeClr val="tx1"/>
              </a:solidFill>
              <a:latin typeface="Times New Roman" panose="02020603050405020304" pitchFamily="18" charset="0"/>
              <a:ea typeface="宋体" panose="02010600030101010101" pitchFamily="2" charset="-122"/>
            </a:endParaRPr>
          </a:p>
        </p:txBody>
      </p:sp>
      <p:graphicFrame>
        <p:nvGraphicFramePr>
          <p:cNvPr id="5" name="Object 7"/>
          <p:cNvGraphicFramePr>
            <a:graphicFrameLocks noChangeAspect="1"/>
          </p:cNvGraphicFramePr>
          <p:nvPr/>
        </p:nvGraphicFramePr>
        <p:xfrm>
          <a:off x="2274570" y="5156835"/>
          <a:ext cx="979170" cy="758825"/>
        </p:xfrm>
        <a:graphic>
          <a:graphicData uri="http://schemas.openxmlformats.org/presentationml/2006/ole">
            <mc:AlternateContent xmlns:mc="http://schemas.openxmlformats.org/markup-compatibility/2006">
              <mc:Choice xmlns:v="urn:schemas-microsoft-com:vml" Requires="v">
                <p:oleObj spid="_x0000_s9245" name="Equation" r:id="rId1" imgW="508000" imgH="393700" progId="Equation.3">
                  <p:embed/>
                </p:oleObj>
              </mc:Choice>
              <mc:Fallback>
                <p:oleObj name="Equation" r:id="rId1" imgW="508000" imgH="393700" progId="Equation.3">
                  <p:embed/>
                  <p:pic>
                    <p:nvPicPr>
                      <p:cNvPr id="0" name="Object 7"/>
                      <p:cNvPicPr>
                        <a:picLocks noChangeAspect="1" noChangeArrowheads="1"/>
                      </p:cNvPicPr>
                      <p:nvPr/>
                    </p:nvPicPr>
                    <p:blipFill>
                      <a:blip r:embed="rId2"/>
                      <a:srcRect/>
                      <a:stretch>
                        <a:fillRect/>
                      </a:stretch>
                    </p:blipFill>
                    <p:spPr bwMode="auto">
                      <a:xfrm>
                        <a:off x="2274570" y="5156835"/>
                        <a:ext cx="97917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8"/>
          <p:cNvSpPr>
            <a:spLocks noChangeArrowheads="1"/>
          </p:cNvSpPr>
          <p:nvPr/>
        </p:nvSpPr>
        <p:spPr bwMode="auto">
          <a:xfrm>
            <a:off x="838200" y="4648200"/>
            <a:ext cx="7848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 </a:t>
            </a:r>
            <a:r>
              <a:rPr lang="en-US" altLang="zh-CN" b="1" i="1">
                <a:solidFill>
                  <a:schemeClr val="tx1"/>
                </a:solidFill>
                <a:latin typeface="Times New Roman" panose="02020603050405020304" pitchFamily="18" charset="0"/>
                <a:ea typeface="宋体" panose="02010600030101010101" pitchFamily="2" charset="-122"/>
              </a:rPr>
              <a:t>p</a:t>
            </a:r>
            <a:r>
              <a:rPr lang="en-US" altLang="zh-CN" b="1" baseline="-25000">
                <a:solidFill>
                  <a:schemeClr val="tx1"/>
                </a:solidFill>
                <a:latin typeface="Times New Roman" panose="02020603050405020304" pitchFamily="18" charset="0"/>
                <a:ea typeface="宋体" panose="02010600030101010101" pitchFamily="2" charset="-122"/>
              </a:rPr>
              <a:t>2</a:t>
            </a:r>
            <a:r>
              <a:rPr lang="zh-CN" altLang="en-US" b="1">
                <a:solidFill>
                  <a:schemeClr val="tx1"/>
                </a:solidFill>
                <a:latin typeface="Times New Roman" panose="02020603050405020304" pitchFamily="18" charset="0"/>
                <a:ea typeface="宋体" panose="02010600030101010101" pitchFamily="2" charset="-122"/>
              </a:rPr>
              <a:t>是在事件</a:t>
            </a:r>
            <a:r>
              <a:rPr lang="en-US" altLang="zh-CN" b="1" i="1">
                <a:solidFill>
                  <a:schemeClr val="tx1"/>
                </a:solidFill>
                <a:latin typeface="Times New Roman" panose="02020603050405020304" pitchFamily="18" charset="0"/>
                <a:ea typeface="宋体" panose="02010600030101010101" pitchFamily="2" charset="-122"/>
              </a:rPr>
              <a:t>A </a:t>
            </a:r>
            <a:r>
              <a:rPr lang="zh-CN" altLang="en-US" b="1">
                <a:solidFill>
                  <a:schemeClr val="tx1"/>
                </a:solidFill>
                <a:latin typeface="Times New Roman" panose="02020603050405020304" pitchFamily="18" charset="0"/>
                <a:ea typeface="宋体" panose="02010600030101010101" pitchFamily="2" charset="-122"/>
              </a:rPr>
              <a:t>已经发生的条件下事件</a:t>
            </a:r>
            <a:r>
              <a:rPr lang="en-US" altLang="zh-CN" b="1" i="1">
                <a:solidFill>
                  <a:schemeClr val="tx1"/>
                </a:solidFill>
                <a:latin typeface="Times New Roman" panose="02020603050405020304" pitchFamily="18" charset="0"/>
                <a:ea typeface="宋体" panose="02010600030101010101" pitchFamily="2" charset="-122"/>
              </a:rPr>
              <a:t>B </a:t>
            </a:r>
            <a:r>
              <a:rPr lang="zh-CN" altLang="en-US" b="1">
                <a:solidFill>
                  <a:schemeClr val="tx1"/>
                </a:solidFill>
                <a:latin typeface="Times New Roman" panose="02020603050405020304" pitchFamily="18" charset="0"/>
                <a:ea typeface="宋体" panose="02010600030101010101" pitchFamily="2" charset="-122"/>
              </a:rPr>
              <a:t>发生的概率</a:t>
            </a:r>
            <a:r>
              <a:rPr lang="en-US" altLang="zh-CN" b="1">
                <a:solidFill>
                  <a:schemeClr val="tx1"/>
                </a:solidFill>
                <a:latin typeface="Times New Roman" panose="02020603050405020304" pitchFamily="18" charset="0"/>
                <a:ea typeface="宋体" panose="02010600030101010101" pitchFamily="2" charset="-122"/>
              </a:rPr>
              <a:t>,</a:t>
            </a:r>
            <a:endParaRPr lang="zh-CN" altLang="en-US" b="1">
              <a:solidFill>
                <a:schemeClr val="tx1"/>
              </a:solidFill>
              <a:latin typeface="Times New Roman" panose="02020603050405020304" pitchFamily="18" charset="0"/>
              <a:ea typeface="宋体" panose="02010600030101010101" pitchFamily="2" charset="-122"/>
            </a:endParaRPr>
          </a:p>
        </p:txBody>
      </p:sp>
      <p:graphicFrame>
        <p:nvGraphicFramePr>
          <p:cNvPr id="7" name="Object 9"/>
          <p:cNvGraphicFramePr>
            <a:graphicFrameLocks noChangeAspect="1"/>
          </p:cNvGraphicFramePr>
          <p:nvPr/>
        </p:nvGraphicFramePr>
        <p:xfrm>
          <a:off x="3427095" y="5380355"/>
          <a:ext cx="2810510" cy="493395"/>
        </p:xfrm>
        <a:graphic>
          <a:graphicData uri="http://schemas.openxmlformats.org/presentationml/2006/ole">
            <mc:AlternateContent xmlns:mc="http://schemas.openxmlformats.org/markup-compatibility/2006">
              <mc:Choice xmlns:v="urn:schemas-microsoft-com:vml" Requires="v">
                <p:oleObj spid="_x0000_s9246" name="Equation" r:id="rId3" imgW="1282700" imgH="254000" progId="Equation.3">
                  <p:embed/>
                </p:oleObj>
              </mc:Choice>
              <mc:Fallback>
                <p:oleObj name="Equation" r:id="rId3" imgW="1282700" imgH="254000" progId="Equation.3">
                  <p:embed/>
                  <p:pic>
                    <p:nvPicPr>
                      <p:cNvPr id="0" name="Object 9"/>
                      <p:cNvPicPr>
                        <a:picLocks noChangeAspect="1" noChangeArrowheads="1"/>
                      </p:cNvPicPr>
                      <p:nvPr/>
                    </p:nvPicPr>
                    <p:blipFill>
                      <a:blip r:embed="rId4"/>
                      <a:srcRect/>
                      <a:stretch>
                        <a:fillRect/>
                      </a:stretch>
                    </p:blipFill>
                    <p:spPr bwMode="auto">
                      <a:xfrm>
                        <a:off x="3427095" y="5380355"/>
                        <a:ext cx="2810510" cy="49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nvGraphicFramePr>
        <p:xfrm>
          <a:off x="1762760" y="5982335"/>
          <a:ext cx="1833245" cy="735330"/>
        </p:xfrm>
        <a:graphic>
          <a:graphicData uri="http://schemas.openxmlformats.org/presentationml/2006/ole">
            <mc:AlternateContent xmlns:mc="http://schemas.openxmlformats.org/markup-compatibility/2006">
              <mc:Choice xmlns:v="urn:schemas-microsoft-com:vml" Requires="v">
                <p:oleObj spid="_x0000_s9247" name="Equation" r:id="rId5" imgW="990600" imgH="393700" progId="Equation.3">
                  <p:embed/>
                </p:oleObj>
              </mc:Choice>
              <mc:Fallback>
                <p:oleObj name="Equation" r:id="rId5" imgW="990600" imgH="393700" progId="Equation.3">
                  <p:embed/>
                  <p:pic>
                    <p:nvPicPr>
                      <p:cNvPr id="0" name="Object 10"/>
                      <p:cNvPicPr>
                        <a:picLocks noChangeAspect="1" noChangeArrowheads="1"/>
                      </p:cNvPicPr>
                      <p:nvPr/>
                    </p:nvPicPr>
                    <p:blipFill>
                      <a:blip r:embed="rId6"/>
                      <a:srcRect/>
                      <a:stretch>
                        <a:fillRect/>
                      </a:stretch>
                    </p:blipFill>
                    <p:spPr bwMode="auto">
                      <a:xfrm>
                        <a:off x="1762760" y="5982335"/>
                        <a:ext cx="1833245" cy="735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6111558" y="6176963"/>
          <a:ext cx="1109980" cy="426085"/>
        </p:xfrm>
        <a:graphic>
          <a:graphicData uri="http://schemas.openxmlformats.org/presentationml/2006/ole">
            <mc:AlternateContent xmlns:mc="http://schemas.openxmlformats.org/markup-compatibility/2006">
              <mc:Choice xmlns:v="urn:schemas-microsoft-com:vml" Requires="v">
                <p:oleObj spid="_x0000_s9248" name="Equation" r:id="rId7" imgW="533400" imgH="203200" progId="Equation.3">
                  <p:embed/>
                </p:oleObj>
              </mc:Choice>
              <mc:Fallback>
                <p:oleObj name="Equation" r:id="rId7" imgW="533400" imgH="203200" progId="Equation.3">
                  <p:embed/>
                  <p:pic>
                    <p:nvPicPr>
                      <p:cNvPr id="0" name="Object 11"/>
                      <p:cNvPicPr>
                        <a:picLocks noChangeAspect="1" noChangeArrowheads="1"/>
                      </p:cNvPicPr>
                      <p:nvPr/>
                    </p:nvPicPr>
                    <p:blipFill>
                      <a:blip r:embed="rId8"/>
                      <a:srcRect/>
                      <a:stretch>
                        <a:fillRect/>
                      </a:stretch>
                    </p:blipFill>
                    <p:spPr bwMode="auto">
                      <a:xfrm>
                        <a:off x="6111558" y="6176963"/>
                        <a:ext cx="1109980" cy="426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2"/>
          <p:cNvGraphicFramePr>
            <a:graphicFrameLocks noChangeAspect="1"/>
          </p:cNvGraphicFramePr>
          <p:nvPr/>
        </p:nvGraphicFramePr>
        <p:xfrm>
          <a:off x="3635375" y="6003290"/>
          <a:ext cx="958850" cy="758190"/>
        </p:xfrm>
        <a:graphic>
          <a:graphicData uri="http://schemas.openxmlformats.org/presentationml/2006/ole">
            <mc:AlternateContent xmlns:mc="http://schemas.openxmlformats.org/markup-compatibility/2006">
              <mc:Choice xmlns:v="urn:schemas-microsoft-com:vml" Requires="v">
                <p:oleObj spid="_x0000_s9249" name="Equation" r:id="rId9" imgW="533400" imgH="419100" progId="Equation.3">
                  <p:embed/>
                </p:oleObj>
              </mc:Choice>
              <mc:Fallback>
                <p:oleObj name="Equation" r:id="rId9" imgW="533400" imgH="419100" progId="Equation.3">
                  <p:embed/>
                  <p:pic>
                    <p:nvPicPr>
                      <p:cNvPr id="0" name="Object 12"/>
                      <p:cNvPicPr>
                        <a:picLocks noChangeAspect="1" noChangeArrowheads="1"/>
                      </p:cNvPicPr>
                      <p:nvPr/>
                    </p:nvPicPr>
                    <p:blipFill>
                      <a:blip r:embed="rId10"/>
                      <a:srcRect/>
                      <a:stretch>
                        <a:fillRect/>
                      </a:stretch>
                    </p:blipFill>
                    <p:spPr bwMode="auto">
                      <a:xfrm>
                        <a:off x="3635375" y="6003290"/>
                        <a:ext cx="958850" cy="758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3"/>
          <p:cNvGraphicFramePr>
            <a:graphicFrameLocks noChangeAspect="1"/>
          </p:cNvGraphicFramePr>
          <p:nvPr/>
        </p:nvGraphicFramePr>
        <p:xfrm>
          <a:off x="4692650" y="5943600"/>
          <a:ext cx="1371600" cy="914400"/>
        </p:xfrm>
        <a:graphic>
          <a:graphicData uri="http://schemas.openxmlformats.org/presentationml/2006/ole">
            <mc:AlternateContent xmlns:mc="http://schemas.openxmlformats.org/markup-compatibility/2006">
              <mc:Choice xmlns:v="urn:schemas-microsoft-com:vml" Requires="v">
                <p:oleObj spid="_x0000_s9250" name="Equation" r:id="rId11" imgW="1384300" imgH="914400" progId="Equation.3">
                  <p:embed/>
                </p:oleObj>
              </mc:Choice>
              <mc:Fallback>
                <p:oleObj name="Equation" r:id="rId11" imgW="1384300" imgH="9144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2650" y="5943600"/>
                        <a:ext cx="1371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6"/>
          <p:cNvSpPr>
            <a:spLocks noChangeArrowheads="1"/>
          </p:cNvSpPr>
          <p:nvPr/>
        </p:nvSpPr>
        <p:spPr bwMode="auto">
          <a:xfrm>
            <a:off x="540068" y="924878"/>
            <a:ext cx="1676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rgbClr val="0000FF"/>
                </a:solidFill>
                <a:latin typeface="Times New Roman" panose="02020603050405020304" pitchFamily="18" charset="0"/>
                <a:ea typeface="黑体" panose="02010609060101010101" pitchFamily="49" charset="-122"/>
              </a:rPr>
              <a:t>1. </a:t>
            </a:r>
            <a:r>
              <a:rPr lang="zh-CN" altLang="en-US" b="1">
                <a:solidFill>
                  <a:srgbClr val="0000FF"/>
                </a:solidFill>
                <a:latin typeface="Times New Roman" panose="02020603050405020304" pitchFamily="18" charset="0"/>
                <a:ea typeface="黑体" panose="02010609060101010101" pitchFamily="49" charset="-122"/>
              </a:rPr>
              <a:t>引例</a:t>
            </a:r>
            <a:endParaRPr lang="zh-CN" altLang="en-US" b="1">
              <a:solidFill>
                <a:srgbClr val="0000FF"/>
              </a:solidFill>
              <a:latin typeface="Times New Roman" panose="02020603050405020304" pitchFamily="18" charset="0"/>
              <a:ea typeface="黑体" panose="02010609060101010101" pitchFamily="49" charset="-122"/>
            </a:endParaRPr>
          </a:p>
        </p:txBody>
      </p:sp>
      <p:sp>
        <p:nvSpPr>
          <p:cNvPr id="9230" name="Rectangle 18"/>
          <p:cNvSpPr txBox="1">
            <a:spLocks noChangeArrowheads="1"/>
          </p:cNvSpPr>
          <p:nvPr/>
        </p:nvSpPr>
        <p:spPr bwMode="auto">
          <a:xfrm>
            <a:off x="827088" y="324168"/>
            <a:ext cx="7772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580" indent="-2730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98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405"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6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8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40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1205"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kumimoji="0" lang="en-US" altLang="zh-CN" sz="3200">
                <a:solidFill>
                  <a:srgbClr val="1D41D5"/>
                </a:solidFill>
                <a:latin typeface="Times New Roman" panose="02020603050405020304" pitchFamily="18" charset="0"/>
                <a:ea typeface="华文新魏" panose="02010800040101010101" pitchFamily="2" charset="-122"/>
                <a:cs typeface="Times New Roman" panose="02020603050405020304" pitchFamily="18" charset="0"/>
              </a:rPr>
              <a:t>3.1</a:t>
            </a:r>
            <a:r>
              <a:rPr kumimoji="0" lang="en-US" altLang="zh-CN" sz="3200">
                <a:solidFill>
                  <a:srgbClr val="1D41D5"/>
                </a:solidFill>
                <a:ea typeface="华文新魏" panose="02010800040101010101" pitchFamily="2" charset="-122"/>
              </a:rPr>
              <a:t> </a:t>
            </a:r>
            <a:r>
              <a:rPr kumimoji="0" lang="zh-CN" altLang="en-US" sz="3200">
                <a:solidFill>
                  <a:srgbClr val="1D41D5"/>
                </a:solidFill>
                <a:ea typeface="华文新魏" panose="02010800040101010101" pitchFamily="2" charset="-122"/>
              </a:rPr>
              <a:t>条件概率</a:t>
            </a:r>
            <a:endParaRPr kumimoji="0" lang="zh-CN" altLang="en-US" sz="3200">
              <a:solidFill>
                <a:srgbClr val="1D41D5"/>
              </a:solidFill>
              <a:ea typeface="华文新魏" panose="02010800040101010101" pitchFamily="2" charset="-122"/>
            </a:endParaRPr>
          </a:p>
        </p:txBody>
      </p:sp>
      <p:graphicFrame>
        <p:nvGraphicFramePr>
          <p:cNvPr id="18" name="Object 23"/>
          <p:cNvGraphicFramePr>
            <a:graphicFrameLocks noChangeAspect="1"/>
          </p:cNvGraphicFramePr>
          <p:nvPr/>
        </p:nvGraphicFramePr>
        <p:xfrm>
          <a:off x="2614295" y="3941445"/>
          <a:ext cx="2821305" cy="683895"/>
        </p:xfrm>
        <a:graphic>
          <a:graphicData uri="http://schemas.openxmlformats.org/presentationml/2006/ole">
            <mc:AlternateContent xmlns:mc="http://schemas.openxmlformats.org/markup-compatibility/2006">
              <mc:Choice xmlns:v="urn:schemas-microsoft-com:vml" Requires="v">
                <p:oleObj spid="_x0000_s9252" name="Equation" r:id="rId13" imgW="1625600" imgH="393700" progId="Equation.3">
                  <p:embed/>
                </p:oleObj>
              </mc:Choice>
              <mc:Fallback>
                <p:oleObj name="Equation" r:id="rId13" imgW="1625600" imgH="393700" progId="Equation.3">
                  <p:embed/>
                  <p:pic>
                    <p:nvPicPr>
                      <p:cNvPr id="0" name="Object 23"/>
                      <p:cNvPicPr>
                        <a:picLocks noChangeAspect="1" noChangeArrowheads="1"/>
                      </p:cNvPicPr>
                      <p:nvPr/>
                    </p:nvPicPr>
                    <p:blipFill>
                      <a:blip r:embed="rId14"/>
                      <a:srcRect/>
                      <a:stretch>
                        <a:fillRect/>
                      </a:stretch>
                    </p:blipFill>
                    <p:spPr bwMode="auto">
                      <a:xfrm>
                        <a:off x="2614295" y="3941445"/>
                        <a:ext cx="2821305" cy="683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Text Box 21"/>
          <p:cNvSpPr txBox="1"/>
          <p:nvPr/>
        </p:nvSpPr>
        <p:spPr>
          <a:xfrm>
            <a:off x="457200" y="1576705"/>
            <a:ext cx="8218488" cy="1568450"/>
          </a:xfrm>
          <a:prstGeom prst="rect">
            <a:avLst/>
          </a:prstGeom>
          <a:noFill/>
          <a:ln w="9525">
            <a:noFill/>
          </a:ln>
        </p:spPr>
        <p:txBody>
          <a:bodyPr>
            <a:spAutoFit/>
          </a:bodyPr>
          <a:p>
            <a:pPr algn="l"/>
            <a:r>
              <a:rPr lang="zh-CN" altLang="en-US" sz="2400" b="1" dirty="0">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引例</a:t>
            </a:r>
            <a:r>
              <a:rPr lang="en-US" altLang="zh-CN" sz="2400" b="1" dirty="0">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1</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在</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100</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件某种产品中有</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件不合格品，其中</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件是次品，</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件是废品，从</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100</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件产品中任取</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件，</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l"/>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）求它是废品的概率</a:t>
            </a:r>
            <a:r>
              <a:rPr lang="en-US" altLang="zh-CN" sz="2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400" b="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algn="l"/>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）已知取出的是不合格品，求它是废品的概率</a:t>
            </a:r>
            <a:r>
              <a:rPr lang="en-US" altLang="zh-CN" sz="2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400" b="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文本框 13"/>
          <p:cNvSpPr txBox="1"/>
          <p:nvPr/>
        </p:nvSpPr>
        <p:spPr>
          <a:xfrm>
            <a:off x="891540" y="3213735"/>
            <a:ext cx="7712075" cy="829945"/>
          </a:xfrm>
          <a:prstGeom prst="rect">
            <a:avLst/>
          </a:prstGeom>
          <a:noFill/>
        </p:spPr>
        <p:txBody>
          <a:bodyPr wrap="square" rtlCol="0">
            <a:spAutoFit/>
          </a:bodyPr>
          <a:p>
            <a:r>
              <a:rPr lang="zh-CN" altLang="en-US" sz="2400" b="1">
                <a:latin typeface="华文楷体" panose="02010600040101010101" pitchFamily="2" charset="-122"/>
                <a:ea typeface="华文楷体" panose="02010600040101010101" pitchFamily="2" charset="-122"/>
                <a:cs typeface="华文楷体" panose="02010600040101010101" pitchFamily="2" charset="-122"/>
              </a:rPr>
              <a:t>设</a:t>
            </a:r>
            <a:r>
              <a:rPr lang="en-US" altLang="zh-CN" sz="2400" b="1" i="1">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表示事件</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取出的一件是不合格品</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i="1">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sz="2400" b="1">
                <a:latin typeface="华文楷体" panose="02010600040101010101" pitchFamily="2" charset="-122"/>
                <a:ea typeface="华文楷体" panose="02010600040101010101" pitchFamily="2" charset="-122"/>
                <a:cs typeface="华文楷体" panose="02010600040101010101" pitchFamily="2" charset="-122"/>
                <a:sym typeface="+mn-ea"/>
              </a:rPr>
              <a:t>表示事件</a:t>
            </a:r>
            <a:r>
              <a:rPr lang="en-US" altLang="zh-CN" sz="2400"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a:latin typeface="华文楷体" panose="02010600040101010101" pitchFamily="2" charset="-122"/>
                <a:ea typeface="华文楷体" panose="02010600040101010101" pitchFamily="2" charset="-122"/>
                <a:cs typeface="华文楷体" panose="02010600040101010101" pitchFamily="2" charset="-122"/>
                <a:sym typeface="+mn-ea"/>
              </a:rPr>
              <a:t>取出的一件是废品</a:t>
            </a:r>
            <a:r>
              <a:rPr lang="en-US" altLang="zh-CN" sz="2400"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wipe(left)">
                                      <p:cBhvr>
                                        <p:cTn id="12" dur="500"/>
                                        <p:tgtEl>
                                          <p:spTgt spid="747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
                                        </p:tgtEl>
                                        <p:attrNameLst>
                                          <p:attrName>style.visibility</p:attrName>
                                        </p:attrNameLst>
                                      </p:cBhvr>
                                      <p:to>
                                        <p:strVal val="visible"/>
                                      </p:to>
                                    </p:set>
                                    <p:animEffect transition="in" filter="wipe(left)">
                                      <p:cBhvr>
                                        <p:cTn id="17" dur="75"/>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6" grpId="0" bldLvl="0" animBg="1" autoUpdateAnimBg="0"/>
      <p:bldP spid="13" grpId="0" bldLvl="0" animBg="1" autoUpdateAnimBg="0"/>
      <p:bldP spid="74756"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17"/>
          <p:cNvSpPr txBox="1">
            <a:spLocks noChangeArrowheads="1"/>
          </p:cNvSpPr>
          <p:nvPr/>
        </p:nvSpPr>
        <p:spPr bwMode="auto">
          <a:xfrm>
            <a:off x="838200" y="1700213"/>
            <a:ext cx="7837488" cy="18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rgbClr val="0000FF"/>
                </a:solidFill>
                <a:latin typeface="Times New Roman" panose="02020603050405020304" pitchFamily="18" charset="0"/>
                <a:ea typeface="黑体" panose="02010609060101010101" pitchFamily="49" charset="-122"/>
              </a:rPr>
              <a:t>说明</a:t>
            </a: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1. </a:t>
            </a:r>
            <a:r>
              <a:rPr lang="zh-CN" altLang="en-US" sz="2800" b="1">
                <a:solidFill>
                  <a:schemeClr val="tx1"/>
                </a:solidFill>
                <a:latin typeface="黑体" panose="02010609060101010101" pitchFamily="49" charset="-122"/>
                <a:ea typeface="黑体" panose="02010609060101010101" pitchFamily="49" charset="-122"/>
              </a:rPr>
              <a:t>全概率公式的主要用处在于它可以将一个复杂事件的概率计算问题</a:t>
            </a:r>
            <a:r>
              <a:rPr lang="en-US" altLang="zh-CN" sz="2800" b="1">
                <a:solidFill>
                  <a:schemeClr val="tx1"/>
                </a:solidFill>
                <a:latin typeface="Times New Roman" panose="02020603050405020304" pitchFamily="18" charset="0"/>
                <a:ea typeface="黑体" panose="02010609060101010101" pitchFamily="49" charset="-122"/>
              </a:rPr>
              <a:t>,</a:t>
            </a:r>
            <a:r>
              <a:rPr lang="zh-CN" altLang="en-US" sz="2800" b="1">
                <a:solidFill>
                  <a:schemeClr val="tx1"/>
                </a:solidFill>
                <a:latin typeface="黑体" panose="02010609060101010101" pitchFamily="49" charset="-122"/>
                <a:ea typeface="黑体" panose="02010609060101010101" pitchFamily="49" charset="-122"/>
              </a:rPr>
              <a:t>分解为若干个简单事件的概率计算问题</a:t>
            </a:r>
            <a:r>
              <a:rPr lang="en-US" altLang="zh-CN" sz="2800" b="1">
                <a:solidFill>
                  <a:schemeClr val="tx1"/>
                </a:solidFill>
                <a:latin typeface="Times New Roman" panose="02020603050405020304" pitchFamily="18" charset="0"/>
                <a:ea typeface="黑体" panose="02010609060101010101" pitchFamily="49" charset="-122"/>
              </a:rPr>
              <a:t>,</a:t>
            </a:r>
            <a:r>
              <a:rPr lang="zh-CN" altLang="en-US" sz="2800" b="1">
                <a:solidFill>
                  <a:schemeClr val="tx1"/>
                </a:solidFill>
                <a:latin typeface="黑体" panose="02010609060101010101" pitchFamily="49" charset="-122"/>
                <a:ea typeface="黑体" panose="02010609060101010101" pitchFamily="49" charset="-122"/>
              </a:rPr>
              <a:t>最后应用概率的可加性求出最终结果</a:t>
            </a:r>
            <a:r>
              <a:rPr lang="en-US" altLang="zh-CN" sz="2800" b="1">
                <a:solidFill>
                  <a:schemeClr val="tx1"/>
                </a:solidFill>
                <a:latin typeface="Times New Roman" panose="02020603050405020304" pitchFamily="18" charset="0"/>
                <a:ea typeface="黑体" panose="02010609060101010101" pitchFamily="49" charset="-122"/>
              </a:rPr>
              <a:t>.</a:t>
            </a:r>
            <a:endParaRPr lang="en-US" altLang="zh-CN" sz="2800" b="1">
              <a:solidFill>
                <a:schemeClr val="tx1"/>
              </a:solidFill>
              <a:latin typeface="Times New Roman" panose="02020603050405020304" pitchFamily="18" charset="0"/>
              <a:ea typeface="黑体" panose="02010609060101010101" pitchFamily="49" charset="-122"/>
            </a:endParaRPr>
          </a:p>
        </p:txBody>
      </p:sp>
      <p:sp>
        <p:nvSpPr>
          <p:cNvPr id="17" name="Rectangle 7"/>
          <p:cNvSpPr>
            <a:spLocks noChangeArrowheads="1"/>
          </p:cNvSpPr>
          <p:nvPr/>
        </p:nvSpPr>
        <p:spPr bwMode="auto">
          <a:xfrm>
            <a:off x="2706688" y="3738563"/>
            <a:ext cx="3810000" cy="1828800"/>
          </a:xfrm>
          <a:prstGeom prst="rect">
            <a:avLst/>
          </a:prstGeom>
          <a:solidFill>
            <a:schemeClr val="accent3">
              <a:lumMod val="40000"/>
              <a:lumOff val="60000"/>
            </a:schemeClr>
          </a:solidFill>
          <a:ln w="28575" cap="sq">
            <a:solidFill>
              <a:schemeClr val="tx1"/>
            </a:solidFill>
            <a:miter lim="800000"/>
            <a:headEnd type="none" w="sm" len="sm"/>
            <a:tailEnd type="none" w="sm" len="sm"/>
          </a:ln>
          <a:effectLst/>
        </p:spPr>
        <p:txBody>
          <a:bodyPr wrap="none" anchor="ctr"/>
          <a:lstStyle/>
          <a:p>
            <a:pPr>
              <a:defRPr/>
            </a:pPr>
            <a:endParaRPr lang="zh-CN" altLang="en-US"/>
          </a:p>
        </p:txBody>
      </p:sp>
      <p:sp>
        <p:nvSpPr>
          <p:cNvPr id="25604" name="Oval 8"/>
          <p:cNvSpPr>
            <a:spLocks noChangeArrowheads="1"/>
          </p:cNvSpPr>
          <p:nvPr/>
        </p:nvSpPr>
        <p:spPr bwMode="auto">
          <a:xfrm>
            <a:off x="3773488" y="3967163"/>
            <a:ext cx="1828800" cy="1219200"/>
          </a:xfrm>
          <a:prstGeom prst="ellipse">
            <a:avLst/>
          </a:prstGeom>
          <a:solidFill>
            <a:srgbClr val="CC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25605" name="Freeform 9"/>
          <p:cNvSpPr/>
          <p:nvPr/>
        </p:nvSpPr>
        <p:spPr bwMode="auto">
          <a:xfrm>
            <a:off x="4878388" y="3738563"/>
            <a:ext cx="1638300" cy="914400"/>
          </a:xfrm>
          <a:custGeom>
            <a:avLst/>
            <a:gdLst>
              <a:gd name="T0" fmla="*/ 2147483647 w 1032"/>
              <a:gd name="T1" fmla="*/ 0 h 576"/>
              <a:gd name="T2" fmla="*/ 2147483647 w 1032"/>
              <a:gd name="T3" fmla="*/ 2147483647 h 576"/>
              <a:gd name="T4" fmla="*/ 2147483647 w 1032"/>
              <a:gd name="T5" fmla="*/ 2147483647 h 576"/>
              <a:gd name="T6" fmla="*/ 0 60000 65536"/>
              <a:gd name="T7" fmla="*/ 0 60000 65536"/>
              <a:gd name="T8" fmla="*/ 0 60000 65536"/>
            </a:gdLst>
            <a:ahLst/>
            <a:cxnLst>
              <a:cxn ang="T6">
                <a:pos x="T0" y="T1"/>
              </a:cxn>
              <a:cxn ang="T7">
                <a:pos x="T2" y="T3"/>
              </a:cxn>
              <a:cxn ang="T8">
                <a:pos x="T4" y="T5"/>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6" name="Freeform 10"/>
          <p:cNvSpPr/>
          <p:nvPr/>
        </p:nvSpPr>
        <p:spPr bwMode="auto">
          <a:xfrm>
            <a:off x="2706688" y="4119563"/>
            <a:ext cx="2362200" cy="901700"/>
          </a:xfrm>
          <a:custGeom>
            <a:avLst/>
            <a:gdLst>
              <a:gd name="T0" fmla="*/ 2147483647 w 1488"/>
              <a:gd name="T1" fmla="*/ 2147483647 h 568"/>
              <a:gd name="T2" fmla="*/ 2147483647 w 1488"/>
              <a:gd name="T3" fmla="*/ 2147483647 h 568"/>
              <a:gd name="T4" fmla="*/ 0 w 1488"/>
              <a:gd name="T5" fmla="*/ 0 h 568"/>
              <a:gd name="T6" fmla="*/ 0 60000 65536"/>
              <a:gd name="T7" fmla="*/ 0 60000 65536"/>
              <a:gd name="T8" fmla="*/ 0 60000 65536"/>
            </a:gdLst>
            <a:ahLst/>
            <a:cxnLst>
              <a:cxn ang="T6">
                <a:pos x="T0" y="T1"/>
              </a:cxn>
              <a:cxn ang="T7">
                <a:pos x="T2" y="T3"/>
              </a:cxn>
              <a:cxn ang="T8">
                <a:pos x="T4" y="T5"/>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7" name="Freeform 11"/>
          <p:cNvSpPr/>
          <p:nvPr/>
        </p:nvSpPr>
        <p:spPr bwMode="auto">
          <a:xfrm>
            <a:off x="4383088" y="4957763"/>
            <a:ext cx="165100" cy="609600"/>
          </a:xfrm>
          <a:custGeom>
            <a:avLst/>
            <a:gdLst>
              <a:gd name="T0" fmla="*/ 0 w 104"/>
              <a:gd name="T1" fmla="*/ 0 h 384"/>
              <a:gd name="T2" fmla="*/ 2147483647 w 104"/>
              <a:gd name="T3" fmla="*/ 2147483647 h 384"/>
              <a:gd name="T4" fmla="*/ 2147483647 w 104"/>
              <a:gd name="T5" fmla="*/ 2147483647 h 384"/>
              <a:gd name="T6" fmla="*/ 0 60000 65536"/>
              <a:gd name="T7" fmla="*/ 0 60000 65536"/>
              <a:gd name="T8" fmla="*/ 0 60000 65536"/>
            </a:gdLst>
            <a:ahLst/>
            <a:cxnLst>
              <a:cxn ang="T6">
                <a:pos x="T0" y="T1"/>
              </a:cxn>
              <a:cxn ang="T7">
                <a:pos x="T2" y="T3"/>
              </a:cxn>
              <a:cxn ang="T8">
                <a:pos x="T4" y="T5"/>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8" name="Freeform 12"/>
          <p:cNvSpPr/>
          <p:nvPr/>
        </p:nvSpPr>
        <p:spPr bwMode="auto">
          <a:xfrm>
            <a:off x="5411788" y="4576763"/>
            <a:ext cx="419100" cy="990600"/>
          </a:xfrm>
          <a:custGeom>
            <a:avLst/>
            <a:gdLst>
              <a:gd name="T0" fmla="*/ 2147483647 w 168"/>
              <a:gd name="T1" fmla="*/ 0 h 624"/>
              <a:gd name="T2" fmla="*/ 2147483647 w 168"/>
              <a:gd name="T3" fmla="*/ 2147483647 h 624"/>
              <a:gd name="T4" fmla="*/ 2147483647 w 168"/>
              <a:gd name="T5" fmla="*/ 2147483647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5609" name="Object 13"/>
          <p:cNvGraphicFramePr>
            <a:graphicFrameLocks noChangeAspect="1"/>
          </p:cNvGraphicFramePr>
          <p:nvPr/>
        </p:nvGraphicFramePr>
        <p:xfrm>
          <a:off x="4383088" y="4424363"/>
          <a:ext cx="317500" cy="317500"/>
        </p:xfrm>
        <a:graphic>
          <a:graphicData uri="http://schemas.openxmlformats.org/presentationml/2006/ole">
            <mc:AlternateContent xmlns:mc="http://schemas.openxmlformats.org/markup-compatibility/2006">
              <mc:Choice xmlns:v="urn:schemas-microsoft-com:vml" Requires="v">
                <p:oleObj spid="_x0000_s25623" name="Equation" r:id="rId1" imgW="317500" imgH="317500" progId="Equation.3">
                  <p:embed/>
                </p:oleObj>
              </mc:Choice>
              <mc:Fallback>
                <p:oleObj name="Equation" r:id="rId1" imgW="317500" imgH="3175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088" y="4424363"/>
                        <a:ext cx="317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4"/>
          <p:cNvGraphicFramePr>
            <a:graphicFrameLocks noChangeAspect="1"/>
          </p:cNvGraphicFramePr>
          <p:nvPr/>
        </p:nvGraphicFramePr>
        <p:xfrm>
          <a:off x="5780405" y="3935730"/>
          <a:ext cx="389890" cy="474980"/>
        </p:xfrm>
        <a:graphic>
          <a:graphicData uri="http://schemas.openxmlformats.org/presentationml/2006/ole">
            <mc:AlternateContent xmlns:mc="http://schemas.openxmlformats.org/markup-compatibility/2006">
              <mc:Choice xmlns:v="urn:schemas-microsoft-com:vml" Requires="v">
                <p:oleObj spid="_x0000_s25624" name="Equation" r:id="rId3" imgW="177165" imgH="215900" progId="Equation.3">
                  <p:embed/>
                </p:oleObj>
              </mc:Choice>
              <mc:Fallback>
                <p:oleObj name="Equation" r:id="rId3" imgW="177165" imgH="215900" progId="Equation.3">
                  <p:embed/>
                  <p:pic>
                    <p:nvPicPr>
                      <p:cNvPr id="0" name="Object 14"/>
                      <p:cNvPicPr>
                        <a:picLocks noChangeAspect="1" noChangeArrowheads="1"/>
                      </p:cNvPicPr>
                      <p:nvPr/>
                    </p:nvPicPr>
                    <p:blipFill>
                      <a:blip r:embed="rId4"/>
                      <a:srcRect/>
                      <a:stretch>
                        <a:fillRect/>
                      </a:stretch>
                    </p:blipFill>
                    <p:spPr bwMode="auto">
                      <a:xfrm>
                        <a:off x="5780405" y="3935730"/>
                        <a:ext cx="389890" cy="474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5"/>
          <p:cNvGraphicFramePr>
            <a:graphicFrameLocks noChangeAspect="1"/>
          </p:cNvGraphicFramePr>
          <p:nvPr/>
        </p:nvGraphicFramePr>
        <p:xfrm>
          <a:off x="3265805" y="3868420"/>
          <a:ext cx="412750" cy="438785"/>
        </p:xfrm>
        <a:graphic>
          <a:graphicData uri="http://schemas.openxmlformats.org/presentationml/2006/ole">
            <mc:AlternateContent xmlns:mc="http://schemas.openxmlformats.org/markup-compatibility/2006">
              <mc:Choice xmlns:v="urn:schemas-microsoft-com:vml" Requires="v">
                <p:oleObj spid="_x0000_s25625" name="Equation" r:id="rId5" imgW="203200" imgH="215900" progId="Equation.3">
                  <p:embed/>
                </p:oleObj>
              </mc:Choice>
              <mc:Fallback>
                <p:oleObj name="Equation" r:id="rId5" imgW="203200" imgH="215900" progId="Equation.3">
                  <p:embed/>
                  <p:pic>
                    <p:nvPicPr>
                      <p:cNvPr id="0" name="Object 15"/>
                      <p:cNvPicPr>
                        <a:picLocks noChangeAspect="1" noChangeArrowheads="1"/>
                      </p:cNvPicPr>
                      <p:nvPr/>
                    </p:nvPicPr>
                    <p:blipFill>
                      <a:blip r:embed="rId6"/>
                      <a:srcRect/>
                      <a:stretch>
                        <a:fillRect/>
                      </a:stretch>
                    </p:blipFill>
                    <p:spPr bwMode="auto">
                      <a:xfrm>
                        <a:off x="3265805" y="3868420"/>
                        <a:ext cx="412750" cy="438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6"/>
          <p:cNvGraphicFramePr>
            <a:graphicFrameLocks noChangeAspect="1"/>
          </p:cNvGraphicFramePr>
          <p:nvPr/>
        </p:nvGraphicFramePr>
        <p:xfrm>
          <a:off x="3348355" y="5072380"/>
          <a:ext cx="330200" cy="396240"/>
        </p:xfrm>
        <a:graphic>
          <a:graphicData uri="http://schemas.openxmlformats.org/presentationml/2006/ole">
            <mc:AlternateContent xmlns:mc="http://schemas.openxmlformats.org/markup-compatibility/2006">
              <mc:Choice xmlns:v="urn:schemas-microsoft-com:vml" Requires="v">
                <p:oleObj spid="_x0000_s25626" name="Equation" r:id="rId7" imgW="190500" imgH="228600" progId="Equation.3">
                  <p:embed/>
                </p:oleObj>
              </mc:Choice>
              <mc:Fallback>
                <p:oleObj name="Equation" r:id="rId7" imgW="190500" imgH="228600" progId="Equation.3">
                  <p:embed/>
                  <p:pic>
                    <p:nvPicPr>
                      <p:cNvPr id="0" name="Object 16"/>
                      <p:cNvPicPr>
                        <a:picLocks noChangeAspect="1" noChangeArrowheads="1"/>
                      </p:cNvPicPr>
                      <p:nvPr/>
                    </p:nvPicPr>
                    <p:blipFill>
                      <a:blip r:embed="rId8"/>
                      <a:srcRect/>
                      <a:stretch>
                        <a:fillRect/>
                      </a:stretch>
                    </p:blipFill>
                    <p:spPr bwMode="auto">
                      <a:xfrm>
                        <a:off x="3348355" y="5072380"/>
                        <a:ext cx="330200"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7"/>
          <p:cNvGraphicFramePr>
            <a:graphicFrameLocks noChangeAspect="1"/>
          </p:cNvGraphicFramePr>
          <p:nvPr/>
        </p:nvGraphicFramePr>
        <p:xfrm>
          <a:off x="4675505" y="5140325"/>
          <a:ext cx="890270" cy="448310"/>
        </p:xfrm>
        <a:graphic>
          <a:graphicData uri="http://schemas.openxmlformats.org/presentationml/2006/ole">
            <mc:AlternateContent xmlns:mc="http://schemas.openxmlformats.org/markup-compatibility/2006">
              <mc:Choice xmlns:v="urn:schemas-microsoft-com:vml" Requires="v">
                <p:oleObj spid="_x0000_s25627" name="Equation" r:id="rId9" imgW="495300" imgH="228600" progId="Equation.3">
                  <p:embed/>
                </p:oleObj>
              </mc:Choice>
              <mc:Fallback>
                <p:oleObj name="Equation" r:id="rId9" imgW="495300" imgH="228600" progId="Equation.3">
                  <p:embed/>
                  <p:pic>
                    <p:nvPicPr>
                      <p:cNvPr id="0" name="Object 17"/>
                      <p:cNvPicPr>
                        <a:picLocks noChangeAspect="1" noChangeArrowheads="1"/>
                      </p:cNvPicPr>
                      <p:nvPr/>
                    </p:nvPicPr>
                    <p:blipFill>
                      <a:blip r:embed="rId10"/>
                      <a:srcRect/>
                      <a:stretch>
                        <a:fillRect/>
                      </a:stretch>
                    </p:blipFill>
                    <p:spPr bwMode="auto">
                      <a:xfrm>
                        <a:off x="4675505" y="5140325"/>
                        <a:ext cx="890270" cy="448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4" name="Object 18"/>
          <p:cNvGraphicFramePr>
            <a:graphicFrameLocks noChangeAspect="1"/>
          </p:cNvGraphicFramePr>
          <p:nvPr/>
        </p:nvGraphicFramePr>
        <p:xfrm>
          <a:off x="6002655" y="4983480"/>
          <a:ext cx="440055" cy="495935"/>
        </p:xfrm>
        <a:graphic>
          <a:graphicData uri="http://schemas.openxmlformats.org/presentationml/2006/ole">
            <mc:AlternateContent xmlns:mc="http://schemas.openxmlformats.org/markup-compatibility/2006">
              <mc:Choice xmlns:v="urn:schemas-microsoft-com:vml" Requires="v">
                <p:oleObj spid="_x0000_s25628" name="Equation" r:id="rId11" imgW="203200" imgH="228600" progId="Equation.3">
                  <p:embed/>
                </p:oleObj>
              </mc:Choice>
              <mc:Fallback>
                <p:oleObj name="Equation" r:id="rId11" imgW="203200" imgH="228600" progId="Equation.3">
                  <p:embed/>
                  <p:pic>
                    <p:nvPicPr>
                      <p:cNvPr id="0" name="Object 18"/>
                      <p:cNvPicPr>
                        <a:picLocks noChangeAspect="1" noChangeArrowheads="1"/>
                      </p:cNvPicPr>
                      <p:nvPr/>
                    </p:nvPicPr>
                    <p:blipFill>
                      <a:blip r:embed="rId12"/>
                      <a:srcRect/>
                      <a:stretch>
                        <a:fillRect/>
                      </a:stretch>
                    </p:blipFill>
                    <p:spPr bwMode="auto">
                      <a:xfrm>
                        <a:off x="6002655" y="4983480"/>
                        <a:ext cx="440055" cy="495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Freeform 24"/>
          <p:cNvSpPr/>
          <p:nvPr/>
        </p:nvSpPr>
        <p:spPr bwMode="auto">
          <a:xfrm rot="2363306">
            <a:off x="4992688" y="4576763"/>
            <a:ext cx="419100" cy="990600"/>
          </a:xfrm>
          <a:custGeom>
            <a:avLst/>
            <a:gdLst>
              <a:gd name="T0" fmla="*/ 2147483647 w 168"/>
              <a:gd name="T1" fmla="*/ 0 h 624"/>
              <a:gd name="T2" fmla="*/ 2147483647 w 168"/>
              <a:gd name="T3" fmla="*/ 2147483647 h 624"/>
              <a:gd name="T4" fmla="*/ 2147483647 w 168"/>
              <a:gd name="T5" fmla="*/ 2147483647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 name="对象 2">
            <a:hlinkClick r:id="" action="ppaction://ole?verb="/>
          </p:cNvPr>
          <p:cNvGraphicFramePr>
            <a:graphicFrameLocks noChangeAspect="1"/>
          </p:cNvGraphicFramePr>
          <p:nvPr/>
        </p:nvGraphicFramePr>
        <p:xfrm>
          <a:off x="6395085" y="342900"/>
          <a:ext cx="2720340" cy="706120"/>
        </p:xfrm>
        <a:graphic>
          <a:graphicData uri="http://schemas.openxmlformats.org/presentationml/2006/ole">
            <mc:AlternateContent xmlns:mc="http://schemas.openxmlformats.org/markup-compatibility/2006">
              <mc:Choice xmlns:v="urn:schemas-microsoft-com:vml" Requires="v">
                <p:oleObj spid="_x0000_s1025" name="" r:id="rId13" imgW="1663700" imgH="431800" progId="Equation.KSEE3">
                  <p:embed/>
                </p:oleObj>
              </mc:Choice>
              <mc:Fallback>
                <p:oleObj name="" r:id="rId13" imgW="1663700" imgH="431800" progId="Equation.KSEE3">
                  <p:embed/>
                  <p:pic>
                    <p:nvPicPr>
                      <p:cNvPr id="0" name="图片 1024"/>
                      <p:cNvPicPr/>
                      <p:nvPr/>
                    </p:nvPicPr>
                    <p:blipFill>
                      <a:blip r:embed="rId14"/>
                      <a:stretch>
                        <a:fillRect/>
                      </a:stretch>
                    </p:blipFill>
                    <p:spPr>
                      <a:xfrm>
                        <a:off x="6395085" y="342900"/>
                        <a:ext cx="2720340" cy="706120"/>
                      </a:xfrm>
                      <a:prstGeom prst="rect">
                        <a:avLst/>
                      </a:prstGeom>
                      <a:solidFill>
                        <a:schemeClr val="accent6">
                          <a:lumMod val="40000"/>
                          <a:lumOff val="60000"/>
                        </a:schemeClr>
                      </a:solidFill>
                    </p:spPr>
                  </p:pic>
                </p:oleObj>
              </mc:Fallback>
            </mc:AlternateContent>
          </a:graphicData>
        </a:graphic>
      </p:graphicFrame>
      <p:graphicFrame>
        <p:nvGraphicFramePr>
          <p:cNvPr id="28" name="Object 13"/>
          <p:cNvGraphicFramePr>
            <a:graphicFrameLocks noChangeAspect="1"/>
          </p:cNvGraphicFramePr>
          <p:nvPr>
            <p:custDataLst>
              <p:tags r:id="rId15"/>
            </p:custDataLst>
          </p:nvPr>
        </p:nvGraphicFramePr>
        <p:xfrm>
          <a:off x="298768" y="5939155"/>
          <a:ext cx="8409940" cy="876300"/>
        </p:xfrm>
        <a:graphic>
          <a:graphicData uri="http://schemas.openxmlformats.org/presentationml/2006/ole">
            <mc:AlternateContent xmlns:mc="http://schemas.openxmlformats.org/markup-compatibility/2006">
              <mc:Choice xmlns:v="urn:schemas-microsoft-com:vml" Requires="v">
                <p:oleObj spid="_x0000_s3085" name="" r:id="rId16" imgW="4241800" imgH="444500" progId="Equation.DSMT4">
                  <p:embed/>
                </p:oleObj>
              </mc:Choice>
              <mc:Fallback>
                <p:oleObj name="" r:id="rId16" imgW="4241800" imgH="444500" progId="Equation.DSMT4">
                  <p:embed/>
                  <p:pic>
                    <p:nvPicPr>
                      <p:cNvPr id="0" name="图片 3084"/>
                      <p:cNvPicPr/>
                      <p:nvPr/>
                    </p:nvPicPr>
                    <p:blipFill>
                      <a:blip r:embed="rId17"/>
                      <a:stretch>
                        <a:fillRect/>
                      </a:stretch>
                    </p:blipFill>
                    <p:spPr>
                      <a:xfrm>
                        <a:off x="298768" y="5939155"/>
                        <a:ext cx="8409940" cy="876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685800" y="488633"/>
            <a:ext cx="3165475" cy="877888"/>
          </a:xfrm>
          <a:prstGeom prst="rect">
            <a:avLst/>
          </a:prstGeom>
        </p:spPr>
        <p:txBody>
          <a:bodyPr/>
          <a:p>
            <a:pPr marR="0" defTabSz="914400" eaLnBrk="0" hangingPunct="0">
              <a:buClrTx/>
              <a:buSzTx/>
              <a:buFontTx/>
              <a:buNone/>
              <a:defRPr/>
            </a:pPr>
            <a:r>
              <a:rPr kumimoji="0" lang="zh-CN" altLang="en-US" sz="2800" b="1" kern="0" cap="none" spc="0" normalizeH="0" baseline="0" noProof="0" dirty="0">
                <a:solidFill>
                  <a:schemeClr val="tx2"/>
                </a:solidFill>
                <a:latin typeface="华文楷体" panose="02010600040101010101" pitchFamily="2" charset="-122"/>
                <a:ea typeface="华文楷体" panose="02010600040101010101" pitchFamily="2" charset="-122"/>
                <a:cs typeface="+mj-cs"/>
              </a:rPr>
              <a:t>全概率公式的运用</a:t>
            </a:r>
            <a:endParaRPr kumimoji="0" lang="zh-CN" altLang="en-US" sz="2800" b="1" kern="0" cap="none" spc="0" normalizeH="0" baseline="0" noProof="0" dirty="0">
              <a:solidFill>
                <a:schemeClr val="tx2"/>
              </a:solidFill>
              <a:latin typeface="华文楷体" panose="02010600040101010101" pitchFamily="2" charset="-122"/>
              <a:ea typeface="华文楷体" panose="02010600040101010101" pitchFamily="2" charset="-122"/>
              <a:cs typeface="+mj-cs"/>
            </a:endParaRPr>
          </a:p>
        </p:txBody>
      </p:sp>
      <p:sp>
        <p:nvSpPr>
          <p:cNvPr id="3" name="Rectangle 3"/>
          <p:cNvSpPr txBox="1">
            <a:spLocks noChangeArrowheads="1"/>
          </p:cNvSpPr>
          <p:nvPr/>
        </p:nvSpPr>
        <p:spPr>
          <a:xfrm>
            <a:off x="711200" y="1190308"/>
            <a:ext cx="7112000" cy="609600"/>
          </a:xfrm>
          <a:prstGeom prst="rect">
            <a:avLst/>
          </a:prstGeom>
        </p:spPr>
        <p:txBody>
          <a:bodyPr/>
          <a:p>
            <a:pPr marL="342900" marR="0" indent="-342900" defTabSz="914400" eaLnBrk="0" hangingPunct="0">
              <a:spcBef>
                <a:spcPct val="20000"/>
              </a:spcBef>
              <a:buClrTx/>
              <a:buSzTx/>
              <a:buFontTx/>
              <a:buNone/>
              <a:defRPr/>
            </a:pPr>
            <a:r>
              <a:rPr kumimoji="0" lang="zh-CN" altLang="en-US" sz="2600" b="1" kern="0" cap="none" spc="0" normalizeH="0" baseline="0" noProof="0" dirty="0">
                <a:latin typeface="华文楷体" panose="02010600040101010101" pitchFamily="2" charset="-122"/>
                <a:ea typeface="华文楷体" panose="02010600040101010101" pitchFamily="2" charset="-122"/>
                <a:cs typeface="+mn-cs"/>
              </a:rPr>
              <a:t>我们把事件</a:t>
            </a:r>
            <a:r>
              <a:rPr kumimoji="0" lang="en-US" altLang="zh-CN" sz="2600" b="1" i="1" kern="0" cap="none" spc="0" normalizeH="0" baseline="0" noProof="0" dirty="0">
                <a:latin typeface="华文楷体" panose="02010600040101010101" pitchFamily="2" charset="-122"/>
                <a:ea typeface="华文楷体" panose="02010600040101010101" pitchFamily="2" charset="-122"/>
                <a:cs typeface="Times New Roman" panose="02020603050405020304" pitchFamily="18" charset="0"/>
              </a:rPr>
              <a:t>B</a:t>
            </a:r>
            <a:r>
              <a:rPr kumimoji="0" lang="zh-CN" altLang="en-US" sz="2600" b="1" kern="0" cap="none" spc="0" normalizeH="0" baseline="0" noProof="0" dirty="0">
                <a:latin typeface="华文楷体" panose="02010600040101010101" pitchFamily="2" charset="-122"/>
                <a:ea typeface="华文楷体" panose="02010600040101010101" pitchFamily="2" charset="-122"/>
                <a:cs typeface="+mn-cs"/>
              </a:rPr>
              <a:t>看作某一过程的结果</a:t>
            </a:r>
            <a:r>
              <a:rPr kumimoji="0" lang="en-US" altLang="zh-CN" sz="2600" b="1" kern="0" cap="none" spc="0" normalizeH="0" baseline="0" noProof="0" dirty="0">
                <a:latin typeface="华文楷体" panose="02010600040101010101" pitchFamily="2" charset="-122"/>
                <a:ea typeface="华文楷体" panose="02010600040101010101" pitchFamily="2" charset="-122"/>
                <a:cs typeface="+mn-cs"/>
              </a:rPr>
              <a:t>,</a:t>
            </a:r>
            <a:endParaRPr kumimoji="0" lang="zh-CN" altLang="en-US" sz="2600" b="1" kern="0" cap="none" spc="0" normalizeH="0" baseline="0" noProof="0" dirty="0">
              <a:latin typeface="华文楷体" panose="02010600040101010101" pitchFamily="2" charset="-122"/>
              <a:ea typeface="华文楷体" panose="02010600040101010101" pitchFamily="2" charset="-122"/>
              <a:cs typeface="+mn-cs"/>
            </a:endParaRPr>
          </a:p>
        </p:txBody>
      </p:sp>
      <p:graphicFrame>
        <p:nvGraphicFramePr>
          <p:cNvPr id="4" name="Object 2"/>
          <p:cNvGraphicFramePr>
            <a:graphicFrameLocks noChangeAspect="1"/>
          </p:cNvGraphicFramePr>
          <p:nvPr/>
        </p:nvGraphicFramePr>
        <p:xfrm>
          <a:off x="773113" y="1782445"/>
          <a:ext cx="6775450" cy="511175"/>
        </p:xfrm>
        <a:graphic>
          <a:graphicData uri="http://schemas.openxmlformats.org/presentationml/2006/ole">
            <mc:AlternateContent xmlns:mc="http://schemas.openxmlformats.org/markup-compatibility/2006">
              <mc:Choice xmlns:v="urn:schemas-microsoft-com:vml" Requires="v">
                <p:oleObj spid="_x0000_s3104" name="" r:id="rId1" imgW="3022600" imgH="228600" progId="Equation.DSMT4">
                  <p:embed/>
                </p:oleObj>
              </mc:Choice>
              <mc:Fallback>
                <p:oleObj name="" r:id="rId1" imgW="3022600" imgH="228600" progId="Equation.DSMT4">
                  <p:embed/>
                  <p:pic>
                    <p:nvPicPr>
                      <p:cNvPr id="0" name="图片 3103"/>
                      <p:cNvPicPr/>
                      <p:nvPr/>
                    </p:nvPicPr>
                    <p:blipFill>
                      <a:blip r:embed="rId2"/>
                      <a:stretch>
                        <a:fillRect/>
                      </a:stretch>
                    </p:blipFill>
                    <p:spPr>
                      <a:xfrm>
                        <a:off x="773113" y="1782445"/>
                        <a:ext cx="6775450" cy="511175"/>
                      </a:xfrm>
                      <a:prstGeom prst="rect">
                        <a:avLst/>
                      </a:prstGeom>
                      <a:noFill/>
                      <a:ln w="38100">
                        <a:noFill/>
                        <a:miter/>
                      </a:ln>
                    </p:spPr>
                  </p:pic>
                </p:oleObj>
              </mc:Fallback>
            </mc:AlternateContent>
          </a:graphicData>
        </a:graphic>
      </p:graphicFrame>
      <p:sp>
        <p:nvSpPr>
          <p:cNvPr id="5" name="Rectangle 5"/>
          <p:cNvSpPr>
            <a:spLocks noChangeArrowheads="1"/>
          </p:cNvSpPr>
          <p:nvPr/>
        </p:nvSpPr>
        <p:spPr bwMode="auto">
          <a:xfrm>
            <a:off x="725488" y="2372995"/>
            <a:ext cx="8178800" cy="609600"/>
          </a:xfrm>
          <a:prstGeom prst="rect">
            <a:avLst/>
          </a:prstGeom>
          <a:noFill/>
          <a:ln w="9525">
            <a:no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P(</a:t>
            </a:r>
            <a:r>
              <a:rPr kumimoji="0" lang="en-US" altLang="zh-CN" sz="2600" b="1" i="1" u="none" strike="noStrike" kern="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600" b="1" i="1" u="none" strike="noStrike" kern="0" cap="none" spc="0" normalizeH="0" baseline="-2500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i</a:t>
            </a:r>
            <a:r>
              <a:rPr kumimoji="0" lang="en-US" altLang="zh-CN"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a:t>
            </a:r>
            <a:r>
              <a:rPr kumimoji="0" lang="zh-CN" altLang="en-US"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称为</a:t>
            </a:r>
            <a:r>
              <a:rPr kumimoji="0" lang="zh-CN" altLang="en-US" sz="26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Arial" panose="020B0604020202020204" pitchFamily="34" charset="0"/>
              </a:rPr>
              <a:t>先验概率</a:t>
            </a:r>
            <a:r>
              <a:rPr kumimoji="0" lang="en-US" altLang="zh-CN"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它反映出各种原因发生的可能性大小</a:t>
            </a:r>
            <a:r>
              <a:rPr kumimoji="0" lang="en-US" altLang="zh-CN"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一般可从经验得到</a:t>
            </a:r>
            <a:r>
              <a:rPr kumimoji="0" lang="en-US" altLang="zh-CN"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a:t>
            </a:r>
            <a:endParaRPr kumimoji="0" lang="zh-CN" altLang="en-US" sz="2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graphicFrame>
        <p:nvGraphicFramePr>
          <p:cNvPr id="6" name="Object 3"/>
          <p:cNvGraphicFramePr>
            <a:graphicFrameLocks noChangeAspect="1"/>
          </p:cNvGraphicFramePr>
          <p:nvPr/>
        </p:nvGraphicFramePr>
        <p:xfrm>
          <a:off x="3128963" y="3330258"/>
          <a:ext cx="2371725" cy="555625"/>
        </p:xfrm>
        <a:graphic>
          <a:graphicData uri="http://schemas.openxmlformats.org/presentationml/2006/ole">
            <mc:AlternateContent xmlns:mc="http://schemas.openxmlformats.org/markup-compatibility/2006">
              <mc:Choice xmlns:v="urn:schemas-microsoft-com:vml" Requires="v">
                <p:oleObj spid="_x0000_s3144" name="" r:id="rId3" imgW="1078865" imgH="254000" progId="Equation.DSMT4">
                  <p:embed/>
                </p:oleObj>
              </mc:Choice>
              <mc:Fallback>
                <p:oleObj name="" r:id="rId3" imgW="1078865" imgH="254000" progId="Equation.DSMT4">
                  <p:embed/>
                  <p:pic>
                    <p:nvPicPr>
                      <p:cNvPr id="0" name="图片 3143"/>
                      <p:cNvPicPr/>
                      <p:nvPr/>
                    </p:nvPicPr>
                    <p:blipFill>
                      <a:blip r:embed="rId4"/>
                      <a:stretch>
                        <a:fillRect/>
                      </a:stretch>
                    </p:blipFill>
                    <p:spPr>
                      <a:xfrm>
                        <a:off x="3128963" y="3330258"/>
                        <a:ext cx="2371725" cy="555625"/>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3175000" y="4644708"/>
          <a:ext cx="2611438" cy="528637"/>
        </p:xfrm>
        <a:graphic>
          <a:graphicData uri="http://schemas.openxmlformats.org/presentationml/2006/ole">
            <mc:AlternateContent xmlns:mc="http://schemas.openxmlformats.org/markup-compatibility/2006">
              <mc:Choice xmlns:v="urn:schemas-microsoft-com:vml" Requires="v">
                <p:oleObj spid="_x0000_s3149" name="" r:id="rId5" imgW="1244600" imgH="254000" progId="Equation.DSMT4">
                  <p:embed/>
                </p:oleObj>
              </mc:Choice>
              <mc:Fallback>
                <p:oleObj name="" r:id="rId5" imgW="1244600" imgH="254000" progId="Equation.DSMT4">
                  <p:embed/>
                  <p:pic>
                    <p:nvPicPr>
                      <p:cNvPr id="0" name="图片 3148"/>
                      <p:cNvPicPr/>
                      <p:nvPr/>
                    </p:nvPicPr>
                    <p:blipFill>
                      <a:blip r:embed="rId6"/>
                      <a:stretch>
                        <a:fillRect/>
                      </a:stretch>
                    </p:blipFill>
                    <p:spPr>
                      <a:xfrm>
                        <a:off x="3175000" y="4644708"/>
                        <a:ext cx="2611438" cy="528637"/>
                      </a:xfrm>
                      <a:prstGeom prst="rect">
                        <a:avLst/>
                      </a:prstGeom>
                      <a:noFill/>
                      <a:ln w="38100">
                        <a:noFill/>
                        <a:miter/>
                      </a:ln>
                    </p:spPr>
                  </p:pic>
                </p:oleObj>
              </mc:Fallback>
            </mc:AlternateContent>
          </a:graphicData>
        </a:graphic>
      </p:graphicFrame>
      <p:sp>
        <p:nvSpPr>
          <p:cNvPr id="8" name="Rectangle 8"/>
          <p:cNvSpPr/>
          <p:nvPr/>
        </p:nvSpPr>
        <p:spPr>
          <a:xfrm>
            <a:off x="725488" y="3995420"/>
            <a:ext cx="8178800" cy="609600"/>
          </a:xfrm>
          <a:prstGeom prst="rect">
            <a:avLst/>
          </a:prstGeom>
          <a:noFill/>
          <a:ln w="9525">
            <a:noFill/>
          </a:ln>
        </p:spPr>
        <p:txBody>
          <a:bodyPr/>
          <a:p>
            <a:pPr eaLnBrk="0" hangingPunct="0"/>
            <a:r>
              <a:rPr lang="zh-CN" altLang="en-US" sz="2600" b="1" dirty="0">
                <a:latin typeface="华文楷体" panose="02010600040101010101" pitchFamily="2" charset="-122"/>
                <a:ea typeface="华文楷体" panose="02010600040101010101" pitchFamily="2" charset="-122"/>
              </a:rPr>
              <a:t>而且每一原因对结果的影响程度已知</a:t>
            </a:r>
            <a:r>
              <a:rPr lang="en-US" altLang="zh-CN" sz="2600" b="1" dirty="0">
                <a:latin typeface="华文楷体" panose="02010600040101010101" pitchFamily="2" charset="-122"/>
                <a:ea typeface="华文楷体" panose="02010600040101010101" pitchFamily="2" charset="-122"/>
              </a:rPr>
              <a:t>,</a:t>
            </a:r>
            <a:endParaRPr lang="zh-CN" altLang="en-US" sz="2600" b="1" dirty="0">
              <a:latin typeface="华文楷体" panose="02010600040101010101" pitchFamily="2" charset="-122"/>
              <a:ea typeface="华文楷体" panose="02010600040101010101" pitchFamily="2" charset="-122"/>
            </a:endParaRPr>
          </a:p>
        </p:txBody>
      </p:sp>
      <p:sp>
        <p:nvSpPr>
          <p:cNvPr id="9" name="Rectangle 9"/>
          <p:cNvSpPr/>
          <p:nvPr/>
        </p:nvSpPr>
        <p:spPr>
          <a:xfrm>
            <a:off x="754063" y="5282883"/>
            <a:ext cx="7721600" cy="609600"/>
          </a:xfrm>
          <a:prstGeom prst="rect">
            <a:avLst/>
          </a:prstGeom>
          <a:noFill/>
          <a:ln w="9525">
            <a:noFill/>
          </a:ln>
        </p:spPr>
        <p:txBody>
          <a:bodyPr/>
          <a:p>
            <a:pPr eaLnBrk="0" hangingPunct="0"/>
            <a:r>
              <a:rPr lang="zh-CN" altLang="en-US" sz="2600" b="1" dirty="0">
                <a:latin typeface="华文楷体" panose="02010600040101010101" pitchFamily="2" charset="-122"/>
                <a:ea typeface="华文楷体" panose="02010600040101010101" pitchFamily="2" charset="-122"/>
              </a:rPr>
              <a:t>则我们可用全概率公式计算结果发生的概率．</a:t>
            </a:r>
            <a:endParaRPr lang="zh-CN" altLang="en-US" sz="2600" b="1" dirty="0">
              <a:latin typeface="华文楷体" panose="02010600040101010101" pitchFamily="2" charset="-122"/>
              <a:ea typeface="华文楷体" panose="02010600040101010101" pitchFamily="2" charset="-122"/>
            </a:endParaRPr>
          </a:p>
        </p:txBody>
      </p:sp>
      <p:graphicFrame>
        <p:nvGraphicFramePr>
          <p:cNvPr id="10" name="Object 5"/>
          <p:cNvGraphicFramePr>
            <a:graphicFrameLocks noChangeAspect="1"/>
          </p:cNvGraphicFramePr>
          <p:nvPr/>
        </p:nvGraphicFramePr>
        <p:xfrm>
          <a:off x="3235325" y="5890895"/>
          <a:ext cx="1979613" cy="536575"/>
        </p:xfrm>
        <a:graphic>
          <a:graphicData uri="http://schemas.openxmlformats.org/presentationml/2006/ole">
            <mc:AlternateContent xmlns:mc="http://schemas.openxmlformats.org/markup-compatibility/2006">
              <mc:Choice xmlns:v="urn:schemas-microsoft-com:vml" Requires="v">
                <p:oleObj spid="_x0000_s3148" name="" r:id="rId7" imgW="926465" imgH="254000" progId="Equation.DSMT4">
                  <p:embed/>
                </p:oleObj>
              </mc:Choice>
              <mc:Fallback>
                <p:oleObj name="" r:id="rId7" imgW="926465" imgH="254000" progId="Equation.DSMT4">
                  <p:embed/>
                  <p:pic>
                    <p:nvPicPr>
                      <p:cNvPr id="0" name="图片 3147"/>
                      <p:cNvPicPr/>
                      <p:nvPr/>
                    </p:nvPicPr>
                    <p:blipFill>
                      <a:blip r:embed="rId8"/>
                      <a:stretch>
                        <a:fillRect/>
                      </a:stretch>
                    </p:blipFill>
                    <p:spPr>
                      <a:xfrm>
                        <a:off x="3235325" y="5890895"/>
                        <a:ext cx="1979613" cy="536575"/>
                      </a:xfrm>
                      <a:prstGeom prst="rect">
                        <a:avLst/>
                      </a:prstGeom>
                      <a:noFill/>
                      <a:ln w="38100">
                        <a:noFill/>
                        <a:miter/>
                      </a:ln>
                    </p:spPr>
                  </p:pic>
                </p:oleObj>
              </mc:Fallback>
            </mc:AlternateContent>
          </a:graphicData>
        </a:graphic>
      </p:graphicFrame>
      <p:sp>
        <p:nvSpPr>
          <p:cNvPr id="11" name="文本框 10"/>
          <p:cNvSpPr txBox="1"/>
          <p:nvPr/>
        </p:nvSpPr>
        <p:spPr>
          <a:xfrm>
            <a:off x="6520815" y="6016625"/>
            <a:ext cx="3048000" cy="460375"/>
          </a:xfrm>
          <a:prstGeom prst="rect">
            <a:avLst/>
          </a:prstGeom>
          <a:noFill/>
        </p:spPr>
        <p:txBody>
          <a:bodyPr wrap="square" rtlCol="0">
            <a:spAutoFit/>
          </a:bodyPr>
          <a:p>
            <a:r>
              <a:rPr lang="zh-CN" altLang="en-US" sz="2400">
                <a:solidFill>
                  <a:srgbClr val="FF0000"/>
                </a:solidFill>
                <a:latin typeface="华文新魏" panose="02010800040101010101" pitchFamily="2" charset="-122"/>
                <a:ea typeface="华文新魏" panose="02010800040101010101" pitchFamily="2" charset="-122"/>
              </a:rPr>
              <a:t>由因索果</a:t>
            </a:r>
            <a:endParaRPr lang="zh-CN" altLang="en-US" sz="240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 calcmode="lin" valueType="num">
                                      <p:cBhvr additive="base">
                                        <p:cTn id="5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p:bldP spid="9" grpId="0"/>
      <p:bldP spid="3" grpId="1" bldLvl="0" build="allAtOnce"/>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6626" name="Rectangle 2"/>
          <p:cNvSpPr>
            <a:spLocks noChangeArrowheads="1"/>
          </p:cNvSpPr>
          <p:nvPr/>
        </p:nvSpPr>
        <p:spPr bwMode="auto">
          <a:xfrm>
            <a:off x="250825" y="1197293"/>
            <a:ext cx="8569325" cy="267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20000"/>
              </a:lnSpc>
              <a:spcBef>
                <a:spcPct val="50000"/>
              </a:spcBef>
              <a:buClrTx/>
              <a:buSzTx/>
              <a:buFontTx/>
              <a:buNone/>
            </a:pPr>
            <a:r>
              <a:rPr lang="zh-CN" altLang="en-US" sz="2800" b="1"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3.2.1</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某车间有四个班组生产同一种产品，已知其中由一组生产的占 </a:t>
            </a:r>
            <a:r>
              <a:rPr lang="en-US" altLang="zh-CN" sz="2800" b="1">
                <a:solidFill>
                  <a:schemeClr val="tx1"/>
                </a:solidFill>
                <a:latin typeface="Times New Roman" panose="02020603050405020304" pitchFamily="18" charset="0"/>
                <a:ea typeface="宋体" panose="02010600030101010101" pitchFamily="2" charset="-122"/>
              </a:rPr>
              <a:t>15% </a:t>
            </a:r>
            <a:r>
              <a:rPr lang="zh-CN" altLang="en-US" sz="2800" b="1">
                <a:solidFill>
                  <a:schemeClr val="tx1"/>
                </a:solidFill>
                <a:latin typeface="Times New Roman" panose="02020603050405020304" pitchFamily="18" charset="0"/>
                <a:ea typeface="宋体" panose="02010600030101010101" pitchFamily="2" charset="-122"/>
              </a:rPr>
              <a:t>，二组生产的占 </a:t>
            </a:r>
            <a:r>
              <a:rPr lang="en-US" altLang="zh-CN" sz="2800" b="1">
                <a:solidFill>
                  <a:schemeClr val="tx1"/>
                </a:solidFill>
                <a:latin typeface="Times New Roman" panose="02020603050405020304" pitchFamily="18" charset="0"/>
                <a:ea typeface="宋体" panose="02010600030101010101" pitchFamily="2" charset="-122"/>
              </a:rPr>
              <a:t>20%</a:t>
            </a:r>
            <a:r>
              <a:rPr lang="en-US" altLang="zh-CN" sz="2800" b="1" i="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，三组生产的占 </a:t>
            </a:r>
            <a:r>
              <a:rPr lang="en-US" altLang="zh-CN" sz="2800" b="1">
                <a:solidFill>
                  <a:schemeClr val="tx1"/>
                </a:solidFill>
                <a:latin typeface="Times New Roman" panose="02020603050405020304" pitchFamily="18" charset="0"/>
                <a:ea typeface="宋体" panose="02010600030101010101" pitchFamily="2" charset="-122"/>
              </a:rPr>
              <a:t>30</a:t>
            </a:r>
            <a:r>
              <a:rPr lang="en-US" altLang="zh-CN" sz="2800" b="1" i="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sym typeface="+mn-ea"/>
              </a:rPr>
              <a:t>四组生产的占 </a:t>
            </a:r>
            <a:r>
              <a:rPr lang="en-US" altLang="zh-CN" sz="2800" b="1">
                <a:solidFill>
                  <a:schemeClr val="tx1"/>
                </a:solidFill>
                <a:latin typeface="Times New Roman" panose="02020603050405020304" pitchFamily="18" charset="0"/>
                <a:ea typeface="宋体" panose="02010600030101010101" pitchFamily="2" charset="-122"/>
                <a:sym typeface="+mn-ea"/>
              </a:rPr>
              <a:t>35</a:t>
            </a:r>
            <a:r>
              <a:rPr lang="en-US" altLang="zh-CN" sz="2800" b="1" i="1">
                <a:solidFill>
                  <a:schemeClr val="tx1"/>
                </a:solidFill>
                <a:latin typeface="Times New Roman" panose="02020603050405020304" pitchFamily="18" charset="0"/>
                <a:ea typeface="宋体" panose="02010600030101010101" pitchFamily="2" charset="-122"/>
                <a:sym typeface="+mn-ea"/>
              </a:rPr>
              <a:t>%</a:t>
            </a:r>
            <a:r>
              <a:rPr lang="zh-CN" altLang="en-US" sz="2800" b="1">
                <a:solidFill>
                  <a:schemeClr val="tx1"/>
                </a:solidFill>
                <a:latin typeface="Times New Roman" panose="02020603050405020304" pitchFamily="18" charset="0"/>
                <a:ea typeface="宋体" panose="02010600030101010101" pitchFamily="2" charset="-122"/>
                <a:sym typeface="+mn-ea"/>
              </a:rPr>
              <a:t>，</a:t>
            </a:r>
            <a:r>
              <a:rPr lang="zh-CN" altLang="en-US" sz="2800" b="1">
                <a:solidFill>
                  <a:schemeClr val="tx1"/>
                </a:solidFill>
                <a:latin typeface="Times New Roman" panose="02020603050405020304" pitchFamily="18" charset="0"/>
                <a:ea typeface="宋体" panose="02010600030101010101" pitchFamily="2" charset="-122"/>
              </a:rPr>
              <a:t>又知这四个组的产品次品率分别为</a:t>
            </a:r>
            <a:r>
              <a:rPr lang="en-US" altLang="zh-CN" sz="2800" b="1">
                <a:solidFill>
                  <a:schemeClr val="tx1"/>
                </a:solidFill>
                <a:latin typeface="Times New Roman" panose="02020603050405020304" pitchFamily="18" charset="0"/>
                <a:ea typeface="宋体" panose="02010600030101010101" pitchFamily="2" charset="-122"/>
              </a:rPr>
              <a:t>5%, 4%, 3%, </a:t>
            </a:r>
            <a:r>
              <a:rPr lang="en-US" altLang="zh-CN" sz="2800" b="1">
                <a:solidFill>
                  <a:schemeClr val="tx1"/>
                </a:solidFill>
                <a:latin typeface="Times New Roman" panose="02020603050405020304" pitchFamily="18" charset="0"/>
                <a:ea typeface="宋体" panose="02010600030101010101" pitchFamily="2" charset="-122"/>
                <a:sym typeface="+mn-ea"/>
              </a:rPr>
              <a:t>2%</a:t>
            </a:r>
            <a:r>
              <a:rPr lang="zh-CN" altLang="en-US" sz="2800" b="1">
                <a:solidFill>
                  <a:schemeClr val="tx1"/>
                </a:solidFill>
                <a:latin typeface="Times New Roman" panose="02020603050405020304" pitchFamily="18" charset="0"/>
                <a:ea typeface="宋体" panose="02010600030101010101" pitchFamily="2" charset="-122"/>
                <a:sym typeface="+mn-ea"/>
              </a:rPr>
              <a:t>，</a:t>
            </a:r>
            <a:r>
              <a:rPr lang="zh-CN" altLang="en-US" sz="2800" b="1">
                <a:solidFill>
                  <a:schemeClr val="tx1"/>
                </a:solidFill>
                <a:latin typeface="Times New Roman" panose="02020603050405020304" pitchFamily="18" charset="0"/>
                <a:ea typeface="宋体" panose="02010600030101010101" pitchFamily="2" charset="-122"/>
              </a:rPr>
              <a:t>问从该车间生产的产品中任取一件，抽取到次品的概率是多少</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i="1">
              <a:solidFill>
                <a:schemeClr val="tx1"/>
              </a:solidFill>
              <a:latin typeface="Times New Roman" panose="02020603050405020304" pitchFamily="18" charset="0"/>
              <a:ea typeface="宋体" panose="02010600030101010101" pitchFamily="2" charset="-122"/>
            </a:endParaRPr>
          </a:p>
        </p:txBody>
      </p:sp>
      <p:sp>
        <p:nvSpPr>
          <p:cNvPr id="75779" name="Text Box 3"/>
          <p:cNvSpPr txBox="1">
            <a:spLocks noChangeArrowheads="1"/>
          </p:cNvSpPr>
          <p:nvPr/>
        </p:nvSpPr>
        <p:spPr bwMode="auto">
          <a:xfrm>
            <a:off x="1012825" y="3940175"/>
            <a:ext cx="53346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设事件 </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i="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为“任取一件为次品”</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graphicFrame>
        <p:nvGraphicFramePr>
          <p:cNvPr id="75780" name="Object 4"/>
          <p:cNvGraphicFramePr>
            <a:graphicFrameLocks noChangeAspect="1"/>
          </p:cNvGraphicFramePr>
          <p:nvPr/>
        </p:nvGraphicFramePr>
        <p:xfrm>
          <a:off x="844233" y="4592955"/>
          <a:ext cx="7376795" cy="518795"/>
        </p:xfrm>
        <a:graphic>
          <a:graphicData uri="http://schemas.openxmlformats.org/presentationml/2006/ole">
            <mc:AlternateContent xmlns:mc="http://schemas.openxmlformats.org/markup-compatibility/2006">
              <mc:Choice xmlns:v="urn:schemas-microsoft-com:vml" Requires="v">
                <p:oleObj spid="_x0000_s26636" name="Equation" r:id="rId1" imgW="3175000" imgH="228600" progId="Equation.3">
                  <p:embed/>
                </p:oleObj>
              </mc:Choice>
              <mc:Fallback>
                <p:oleObj name="Equation" r:id="rId1" imgW="3175000" imgH="228600" progId="Equation.3">
                  <p:embed/>
                  <p:pic>
                    <p:nvPicPr>
                      <p:cNvPr id="0" name="Object 4"/>
                      <p:cNvPicPr>
                        <a:picLocks noChangeAspect="1" noChangeArrowheads="1"/>
                      </p:cNvPicPr>
                      <p:nvPr/>
                    </p:nvPicPr>
                    <p:blipFill>
                      <a:blip r:embed="rId2"/>
                      <a:srcRect/>
                      <a:stretch>
                        <a:fillRect/>
                      </a:stretch>
                    </p:blipFill>
                    <p:spPr bwMode="auto">
                      <a:xfrm>
                        <a:off x="844233" y="4592955"/>
                        <a:ext cx="7376795" cy="518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5"/>
          <p:cNvGraphicFramePr>
            <a:graphicFrameLocks noChangeAspect="1"/>
          </p:cNvGraphicFramePr>
          <p:nvPr/>
        </p:nvGraphicFramePr>
        <p:xfrm>
          <a:off x="1137920" y="5365115"/>
          <a:ext cx="3128645" cy="495935"/>
        </p:xfrm>
        <a:graphic>
          <a:graphicData uri="http://schemas.openxmlformats.org/presentationml/2006/ole">
            <mc:AlternateContent xmlns:mc="http://schemas.openxmlformats.org/markup-compatibility/2006">
              <mc:Choice xmlns:v="urn:schemas-microsoft-com:vml" Requires="v">
                <p:oleObj spid="_x0000_s26637" name="公式" r:id="rId3" imgW="1447800" imgH="228600" progId="Equation.3">
                  <p:embed/>
                </p:oleObj>
              </mc:Choice>
              <mc:Fallback>
                <p:oleObj name="公式" r:id="rId3" imgW="1447800" imgH="228600" progId="Equation.3">
                  <p:embed/>
                  <p:pic>
                    <p:nvPicPr>
                      <p:cNvPr id="0" name="Object 5"/>
                      <p:cNvPicPr>
                        <a:picLocks noChangeAspect="1" noChangeArrowheads="1"/>
                      </p:cNvPicPr>
                      <p:nvPr/>
                    </p:nvPicPr>
                    <p:blipFill>
                      <a:blip r:embed="rId4"/>
                      <a:srcRect/>
                      <a:stretch>
                        <a:fillRect/>
                      </a:stretch>
                    </p:blipFill>
                    <p:spPr bwMode="auto">
                      <a:xfrm>
                        <a:off x="1137920" y="5365115"/>
                        <a:ext cx="3128645" cy="495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2" name="Rectangle 6"/>
          <p:cNvSpPr>
            <a:spLocks noChangeArrowheads="1"/>
          </p:cNvSpPr>
          <p:nvPr/>
        </p:nvSpPr>
        <p:spPr bwMode="auto">
          <a:xfrm>
            <a:off x="250825" y="3935413"/>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zh-CN" altLang="en-US" sz="2800" b="1">
                <a:solidFill>
                  <a:schemeClr val="tx1"/>
                </a:solidFill>
                <a:latin typeface="Times New Roman" panose="02020603050405020304" pitchFamily="18" charset="0"/>
                <a:ea typeface="黑体" panose="02010609060101010101" pitchFamily="49" charset="-122"/>
              </a:rPr>
              <a:t>解</a:t>
            </a:r>
            <a:endParaRPr lang="zh-CN" altLang="en-US" sz="2800" b="1">
              <a:solidFill>
                <a:schemeClr val="tx1"/>
              </a:solidFill>
              <a:latin typeface="Times New Roman" panose="02020603050405020304" pitchFamily="18" charset="0"/>
              <a:ea typeface="黑体" panose="02010609060101010101" pitchFamily="49" charset="-122"/>
            </a:endParaRPr>
          </a:p>
        </p:txBody>
      </p:sp>
      <p:graphicFrame>
        <p:nvGraphicFramePr>
          <p:cNvPr id="75783" name="Object 7"/>
          <p:cNvGraphicFramePr>
            <a:graphicFrameLocks noChangeAspect="1"/>
          </p:cNvGraphicFramePr>
          <p:nvPr/>
        </p:nvGraphicFramePr>
        <p:xfrm>
          <a:off x="1311910" y="6098540"/>
          <a:ext cx="3286760" cy="503555"/>
        </p:xfrm>
        <a:graphic>
          <a:graphicData uri="http://schemas.openxmlformats.org/presentationml/2006/ole">
            <mc:AlternateContent xmlns:mc="http://schemas.openxmlformats.org/markup-compatibility/2006">
              <mc:Choice xmlns:v="urn:schemas-microsoft-com:vml" Requires="v">
                <p:oleObj spid="_x0000_s26638" name="Equation" r:id="rId5" imgW="1574800" imgH="241300" progId="Equation.3">
                  <p:embed/>
                </p:oleObj>
              </mc:Choice>
              <mc:Fallback>
                <p:oleObj name="Equation" r:id="rId5" imgW="1574800" imgH="241300" progId="Equation.3">
                  <p:embed/>
                  <p:pic>
                    <p:nvPicPr>
                      <p:cNvPr id="0" name="Object 7"/>
                      <p:cNvPicPr>
                        <a:picLocks noChangeAspect="1" noChangeArrowheads="1"/>
                      </p:cNvPicPr>
                      <p:nvPr/>
                    </p:nvPicPr>
                    <p:blipFill>
                      <a:blip r:embed="rId6"/>
                      <a:srcRect/>
                      <a:stretch>
                        <a:fillRect/>
                      </a:stretch>
                    </p:blipFill>
                    <p:spPr bwMode="auto">
                      <a:xfrm>
                        <a:off x="1311910" y="6098540"/>
                        <a:ext cx="3286760" cy="503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6395085" y="342900"/>
          <a:ext cx="2720340" cy="706120"/>
        </p:xfrm>
        <a:graphic>
          <a:graphicData uri="http://schemas.openxmlformats.org/presentationml/2006/ole">
            <mc:AlternateContent xmlns:mc="http://schemas.openxmlformats.org/markup-compatibility/2006">
              <mc:Choice xmlns:v="urn:schemas-microsoft-com:vml" Requires="v">
                <p:oleObj spid="_x0000_s1025" name="" r:id="rId7" imgW="1663700" imgH="431800" progId="Equation.KSEE3">
                  <p:embed/>
                </p:oleObj>
              </mc:Choice>
              <mc:Fallback>
                <p:oleObj name="" r:id="rId7" imgW="1663700" imgH="431800" progId="Equation.KSEE3">
                  <p:embed/>
                  <p:pic>
                    <p:nvPicPr>
                      <p:cNvPr id="0" name="图片 1024"/>
                      <p:cNvPicPr/>
                      <p:nvPr/>
                    </p:nvPicPr>
                    <p:blipFill>
                      <a:blip r:embed="rId8"/>
                      <a:stretch>
                        <a:fillRect/>
                      </a:stretch>
                    </p:blipFill>
                    <p:spPr>
                      <a:xfrm>
                        <a:off x="6395085" y="342900"/>
                        <a:ext cx="2720340" cy="706120"/>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wipe(left)">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80"/>
                                        </p:tgtEl>
                                        <p:attrNameLst>
                                          <p:attrName>style.visibility</p:attrName>
                                        </p:attrNameLst>
                                      </p:cBhvr>
                                      <p:to>
                                        <p:strVal val="visible"/>
                                      </p:to>
                                    </p:set>
                                    <p:animEffect transition="in" filter="wipe(left)">
                                      <p:cBhvr>
                                        <p:cTn id="17" dur="500"/>
                                        <p:tgtEl>
                                          <p:spTgt spid="757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81"/>
                                        </p:tgtEl>
                                        <p:attrNameLst>
                                          <p:attrName>style.visibility</p:attrName>
                                        </p:attrNameLst>
                                      </p:cBhvr>
                                      <p:to>
                                        <p:strVal val="visible"/>
                                      </p:to>
                                    </p:set>
                                    <p:animEffect transition="in" filter="wipe(left)">
                                      <p:cBhvr>
                                        <p:cTn id="22" dur="500"/>
                                        <p:tgtEl>
                                          <p:spTgt spid="757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3"/>
                                        </p:tgtEl>
                                        <p:attrNameLst>
                                          <p:attrName>style.visibility</p:attrName>
                                        </p:attrNameLst>
                                      </p:cBhvr>
                                      <p:to>
                                        <p:strVal val="visible"/>
                                      </p:to>
                                    </p:set>
                                    <p:animEffect transition="in" filter="wipe(left)">
                                      <p:cBhvr>
                                        <p:cTn id="27"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ldLvl="0" animBg="1" autoUpdateAnimBg="0"/>
      <p:bldP spid="75782"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456" name="Rectangle 24"/>
          <p:cNvSpPr>
            <a:spLocks noChangeArrowheads="1"/>
          </p:cNvSpPr>
          <p:nvPr/>
        </p:nvSpPr>
        <p:spPr bwMode="auto">
          <a:xfrm>
            <a:off x="468313" y="2736850"/>
            <a:ext cx="2684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zh-CN" altLang="en-US" sz="2800" b="1">
                <a:solidFill>
                  <a:schemeClr val="tx1"/>
                </a:solidFill>
                <a:latin typeface="Times New Roman" panose="02020603050405020304" pitchFamily="18" charset="0"/>
                <a:ea typeface="宋体" panose="02010600030101010101" pitchFamily="2" charset="-122"/>
              </a:rPr>
              <a:t>由全概率公式得</a:t>
            </a:r>
            <a:endParaRPr lang="zh-CN" altLang="en-US" sz="2800" b="1">
              <a:solidFill>
                <a:schemeClr val="tx1"/>
              </a:solidFill>
              <a:latin typeface="Times New Roman" panose="02020603050405020304" pitchFamily="18" charset="0"/>
              <a:ea typeface="宋体" panose="02010600030101010101" pitchFamily="2" charset="-122"/>
            </a:endParaRPr>
          </a:p>
        </p:txBody>
      </p:sp>
      <p:graphicFrame>
        <p:nvGraphicFramePr>
          <p:cNvPr id="18458" name="Object 26"/>
          <p:cNvGraphicFramePr>
            <a:graphicFrameLocks noChangeAspect="1"/>
          </p:cNvGraphicFramePr>
          <p:nvPr/>
        </p:nvGraphicFramePr>
        <p:xfrm>
          <a:off x="431800" y="3940810"/>
          <a:ext cx="7292340" cy="482600"/>
        </p:xfrm>
        <a:graphic>
          <a:graphicData uri="http://schemas.openxmlformats.org/presentationml/2006/ole">
            <mc:AlternateContent xmlns:mc="http://schemas.openxmlformats.org/markup-compatibility/2006">
              <mc:Choice xmlns:v="urn:schemas-microsoft-com:vml" Requires="v">
                <p:oleObj spid="_x0000_s27674" name="Equation" r:id="rId1" imgW="3454400" imgH="228600" progId="Equation.3">
                  <p:embed/>
                </p:oleObj>
              </mc:Choice>
              <mc:Fallback>
                <p:oleObj name="Equation" r:id="rId1" imgW="3454400" imgH="228600" progId="Equation.3">
                  <p:embed/>
                  <p:pic>
                    <p:nvPicPr>
                      <p:cNvPr id="0" name="Object 26"/>
                      <p:cNvPicPr>
                        <a:picLocks noChangeAspect="1" noChangeArrowheads="1"/>
                      </p:cNvPicPr>
                      <p:nvPr/>
                    </p:nvPicPr>
                    <p:blipFill>
                      <a:blip r:embed="rId2"/>
                      <a:srcRect/>
                      <a:stretch>
                        <a:fillRect/>
                      </a:stretch>
                    </p:blipFill>
                    <p:spPr bwMode="auto">
                      <a:xfrm>
                        <a:off x="431800" y="3940810"/>
                        <a:ext cx="729234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Rectangle 27"/>
          <p:cNvSpPr>
            <a:spLocks noChangeArrowheads="1"/>
          </p:cNvSpPr>
          <p:nvPr/>
        </p:nvSpPr>
        <p:spPr bwMode="auto">
          <a:xfrm>
            <a:off x="900113" y="749300"/>
            <a:ext cx="4191000" cy="1600200"/>
          </a:xfrm>
          <a:prstGeom prst="rect">
            <a:avLst/>
          </a:prstGeom>
          <a:solidFill>
            <a:srgbClr val="66FF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endParaRPr lang="zh-CN" altLang="zh-CN" b="1">
              <a:solidFill>
                <a:schemeClr val="tx1"/>
              </a:solidFill>
              <a:latin typeface="Times New Roman" panose="02020603050405020304" pitchFamily="18" charset="0"/>
              <a:ea typeface="宋体" panose="02010600030101010101" pitchFamily="2" charset="-122"/>
            </a:endParaRPr>
          </a:p>
        </p:txBody>
      </p:sp>
      <p:graphicFrame>
        <p:nvGraphicFramePr>
          <p:cNvPr id="18460" name="Object 28"/>
          <p:cNvGraphicFramePr>
            <a:graphicFrameLocks noChangeAspect="1"/>
          </p:cNvGraphicFramePr>
          <p:nvPr/>
        </p:nvGraphicFramePr>
        <p:xfrm>
          <a:off x="4500563" y="1881188"/>
          <a:ext cx="395287" cy="395287"/>
        </p:xfrm>
        <a:graphic>
          <a:graphicData uri="http://schemas.openxmlformats.org/presentationml/2006/ole">
            <mc:AlternateContent xmlns:mc="http://schemas.openxmlformats.org/markup-compatibility/2006">
              <mc:Choice xmlns:v="urn:schemas-microsoft-com:vml" Requires="v">
                <p:oleObj spid="_x0000_s27675" name="公式" r:id="rId3" imgW="165100" imgH="165100" progId="Equation.3">
                  <p:embed/>
                </p:oleObj>
              </mc:Choice>
              <mc:Fallback>
                <p:oleObj name="公式" r:id="rId3" imgW="165100" imgH="1651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881188"/>
                        <a:ext cx="39528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1" name="Freeform 29"/>
          <p:cNvSpPr/>
          <p:nvPr/>
        </p:nvSpPr>
        <p:spPr bwMode="auto">
          <a:xfrm>
            <a:off x="900113" y="749300"/>
            <a:ext cx="2133600" cy="1600200"/>
          </a:xfrm>
          <a:custGeom>
            <a:avLst/>
            <a:gdLst>
              <a:gd name="T0" fmla="*/ 2147483647 w 960"/>
              <a:gd name="T1" fmla="*/ 0 h 960"/>
              <a:gd name="T2" fmla="*/ 2147483647 w 960"/>
              <a:gd name="T3" fmla="*/ 2147483647 h 960"/>
              <a:gd name="T4" fmla="*/ 0 w 960"/>
              <a:gd name="T5" fmla="*/ 2147483647 h 960"/>
              <a:gd name="T6" fmla="*/ 0 60000 65536"/>
              <a:gd name="T7" fmla="*/ 0 60000 65536"/>
              <a:gd name="T8" fmla="*/ 0 60000 65536"/>
            </a:gdLst>
            <a:ahLst/>
            <a:cxnLst>
              <a:cxn ang="T6">
                <a:pos x="T0" y="T1"/>
              </a:cxn>
              <a:cxn ang="T7">
                <a:pos x="T2" y="T3"/>
              </a:cxn>
              <a:cxn ang="T8">
                <a:pos x="T4" y="T5"/>
              </a:cxn>
            </a:cxnLst>
            <a:rect l="0" t="0" r="r" b="b"/>
            <a:pathLst>
              <a:path w="960" h="960">
                <a:moveTo>
                  <a:pt x="864" y="0"/>
                </a:moveTo>
                <a:cubicBezTo>
                  <a:pt x="912" y="112"/>
                  <a:pt x="960" y="224"/>
                  <a:pt x="816" y="384"/>
                </a:cubicBezTo>
                <a:cubicBezTo>
                  <a:pt x="672" y="544"/>
                  <a:pt x="136" y="864"/>
                  <a:pt x="0" y="960"/>
                </a:cubicBezTo>
              </a:path>
            </a:pathLst>
          </a:custGeom>
          <a:noFill/>
          <a:ln w="28575" cap="flat" cmpd="sng">
            <a:solidFill>
              <a:srgbClr val="000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62" name="Text Box 30"/>
          <p:cNvSpPr txBox="1">
            <a:spLocks noChangeArrowheads="1"/>
          </p:cNvSpPr>
          <p:nvPr/>
        </p:nvSpPr>
        <p:spPr bwMode="auto">
          <a:xfrm>
            <a:off x="1052513" y="1089025"/>
            <a:ext cx="792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35%</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8463" name="Freeform 31"/>
          <p:cNvSpPr/>
          <p:nvPr/>
        </p:nvSpPr>
        <p:spPr bwMode="auto">
          <a:xfrm>
            <a:off x="2728913" y="1358900"/>
            <a:ext cx="685800" cy="990600"/>
          </a:xfrm>
          <a:custGeom>
            <a:avLst/>
            <a:gdLst>
              <a:gd name="T0" fmla="*/ 0 w 480"/>
              <a:gd name="T1" fmla="*/ 0 h 480"/>
              <a:gd name="T2" fmla="*/ 2147483647 w 480"/>
              <a:gd name="T3" fmla="*/ 2147483647 h 480"/>
              <a:gd name="T4" fmla="*/ 2147483647 w 480"/>
              <a:gd name="T5" fmla="*/ 2147483647 h 480"/>
              <a:gd name="T6" fmla="*/ 0 60000 65536"/>
              <a:gd name="T7" fmla="*/ 0 60000 65536"/>
              <a:gd name="T8" fmla="*/ 0 60000 65536"/>
            </a:gdLst>
            <a:ahLst/>
            <a:cxnLst>
              <a:cxn ang="T6">
                <a:pos x="T0" y="T1"/>
              </a:cxn>
              <a:cxn ang="T7">
                <a:pos x="T2" y="T3"/>
              </a:cxn>
              <a:cxn ang="T8">
                <a:pos x="T4" y="T5"/>
              </a:cxn>
            </a:cxnLst>
            <a:rect l="0" t="0" r="r" b="b"/>
            <a:pathLst>
              <a:path w="480" h="480">
                <a:moveTo>
                  <a:pt x="0" y="0"/>
                </a:moveTo>
                <a:cubicBezTo>
                  <a:pt x="128" y="56"/>
                  <a:pt x="256" y="112"/>
                  <a:pt x="336" y="192"/>
                </a:cubicBezTo>
                <a:cubicBezTo>
                  <a:pt x="416" y="272"/>
                  <a:pt x="456" y="432"/>
                  <a:pt x="480" y="480"/>
                </a:cubicBezTo>
              </a:path>
            </a:pathLst>
          </a:custGeom>
          <a:noFill/>
          <a:ln w="28575" cap="flat" cmpd="sng">
            <a:solidFill>
              <a:srgbClr val="000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64" name="Rectangle 32"/>
          <p:cNvSpPr>
            <a:spLocks noChangeArrowheads="1"/>
          </p:cNvSpPr>
          <p:nvPr/>
        </p:nvSpPr>
        <p:spPr bwMode="auto">
          <a:xfrm>
            <a:off x="2043113" y="1816100"/>
            <a:ext cx="792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15%</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8465" name="Text Box 33"/>
          <p:cNvSpPr txBox="1">
            <a:spLocks noChangeArrowheads="1"/>
          </p:cNvSpPr>
          <p:nvPr/>
        </p:nvSpPr>
        <p:spPr bwMode="auto">
          <a:xfrm>
            <a:off x="3948113" y="882650"/>
            <a:ext cx="792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30%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8466" name="Oval 34"/>
          <p:cNvSpPr>
            <a:spLocks noChangeArrowheads="1"/>
          </p:cNvSpPr>
          <p:nvPr/>
        </p:nvSpPr>
        <p:spPr bwMode="auto">
          <a:xfrm>
            <a:off x="1890713" y="825500"/>
            <a:ext cx="1600200" cy="990600"/>
          </a:xfrm>
          <a:prstGeom prst="ellipse">
            <a:avLst/>
          </a:prstGeom>
          <a:noFill/>
          <a:ln w="38100">
            <a:solidFill>
              <a:srgbClr val="9966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endParaRPr lang="zh-CN" altLang="zh-CN" b="1">
              <a:solidFill>
                <a:srgbClr val="0000FF"/>
              </a:solidFill>
              <a:latin typeface="Times New Roman" panose="02020603050405020304" pitchFamily="18" charset="0"/>
              <a:ea typeface="宋体" panose="02010600030101010101" pitchFamily="2" charset="-122"/>
            </a:endParaRPr>
          </a:p>
        </p:txBody>
      </p:sp>
      <p:sp>
        <p:nvSpPr>
          <p:cNvPr id="18467" name="Text Box 35"/>
          <p:cNvSpPr txBox="1">
            <a:spLocks noChangeArrowheads="1"/>
          </p:cNvSpPr>
          <p:nvPr/>
        </p:nvSpPr>
        <p:spPr bwMode="auto">
          <a:xfrm>
            <a:off x="1951038" y="10541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8468" name="Text Box 36"/>
          <p:cNvSpPr txBox="1">
            <a:spLocks noChangeArrowheads="1"/>
          </p:cNvSpPr>
          <p:nvPr/>
        </p:nvSpPr>
        <p:spPr bwMode="auto">
          <a:xfrm>
            <a:off x="2373313" y="1422400"/>
            <a:ext cx="640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5%</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8469" name="Text Box 37"/>
          <p:cNvSpPr txBox="1">
            <a:spLocks noChangeArrowheads="1"/>
          </p:cNvSpPr>
          <p:nvPr/>
        </p:nvSpPr>
        <p:spPr bwMode="auto">
          <a:xfrm>
            <a:off x="2865438" y="977900"/>
            <a:ext cx="640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3%</a:t>
            </a:r>
            <a:endParaRPr lang="en-US" altLang="zh-CN" b="1">
              <a:solidFill>
                <a:schemeClr val="tx1"/>
              </a:solidFill>
              <a:latin typeface="Times New Roman" panose="02020603050405020304" pitchFamily="18" charset="0"/>
              <a:ea typeface="宋体" panose="02010600030101010101" pitchFamily="2" charset="-122"/>
            </a:endParaRPr>
          </a:p>
        </p:txBody>
      </p:sp>
      <p:graphicFrame>
        <p:nvGraphicFramePr>
          <p:cNvPr id="18472" name="Object 40"/>
          <p:cNvGraphicFramePr>
            <a:graphicFrameLocks noChangeAspect="1"/>
          </p:cNvGraphicFramePr>
          <p:nvPr/>
        </p:nvGraphicFramePr>
        <p:xfrm>
          <a:off x="99695" y="3320415"/>
          <a:ext cx="8775065" cy="530860"/>
        </p:xfrm>
        <a:graphic>
          <a:graphicData uri="http://schemas.openxmlformats.org/presentationml/2006/ole">
            <mc:AlternateContent xmlns:mc="http://schemas.openxmlformats.org/markup-compatibility/2006">
              <mc:Choice xmlns:v="urn:schemas-microsoft-com:vml" Requires="v">
                <p:oleObj spid="_x0000_s27676" name="Equation" r:id="rId5" imgW="4572000" imgH="254000" progId="Equation.3">
                  <p:embed/>
                </p:oleObj>
              </mc:Choice>
              <mc:Fallback>
                <p:oleObj name="Equation" r:id="rId5" imgW="4572000" imgH="254000" progId="Equation.3">
                  <p:embed/>
                  <p:pic>
                    <p:nvPicPr>
                      <p:cNvPr id="0" name="Object 40"/>
                      <p:cNvPicPr>
                        <a:picLocks noChangeAspect="1" noChangeArrowheads="1"/>
                      </p:cNvPicPr>
                      <p:nvPr/>
                    </p:nvPicPr>
                    <p:blipFill>
                      <a:blip r:embed="rId6"/>
                      <a:srcRect/>
                      <a:stretch>
                        <a:fillRect/>
                      </a:stretch>
                    </p:blipFill>
                    <p:spPr bwMode="auto">
                      <a:xfrm>
                        <a:off x="99695" y="3320415"/>
                        <a:ext cx="8775065" cy="530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3" name="Object 41"/>
          <p:cNvGraphicFramePr>
            <a:graphicFrameLocks noChangeAspect="1"/>
          </p:cNvGraphicFramePr>
          <p:nvPr/>
        </p:nvGraphicFramePr>
        <p:xfrm>
          <a:off x="1085850" y="5994400"/>
          <a:ext cx="7961630" cy="377190"/>
        </p:xfrm>
        <a:graphic>
          <a:graphicData uri="http://schemas.openxmlformats.org/presentationml/2006/ole">
            <mc:AlternateContent xmlns:mc="http://schemas.openxmlformats.org/markup-compatibility/2006">
              <mc:Choice xmlns:v="urn:schemas-microsoft-com:vml" Requires="v">
                <p:oleObj spid="_x0000_s27677" name="Equation" r:id="rId7" imgW="3594100" imgH="177165" progId="Equation.3">
                  <p:embed/>
                </p:oleObj>
              </mc:Choice>
              <mc:Fallback>
                <p:oleObj name="Equation" r:id="rId7" imgW="3594100" imgH="177165" progId="Equation.3">
                  <p:embed/>
                  <p:pic>
                    <p:nvPicPr>
                      <p:cNvPr id="0" name="Object 41"/>
                      <p:cNvPicPr>
                        <a:picLocks noChangeAspect="1" noChangeArrowheads="1"/>
                      </p:cNvPicPr>
                      <p:nvPr/>
                    </p:nvPicPr>
                    <p:blipFill>
                      <a:blip r:embed="rId8"/>
                      <a:srcRect/>
                      <a:stretch>
                        <a:fillRect/>
                      </a:stretch>
                    </p:blipFill>
                    <p:spPr bwMode="auto">
                      <a:xfrm>
                        <a:off x="1085850" y="5994400"/>
                        <a:ext cx="7961630" cy="377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4" name="Object 42"/>
          <p:cNvGraphicFramePr>
            <a:graphicFrameLocks noChangeAspect="1"/>
          </p:cNvGraphicFramePr>
          <p:nvPr/>
        </p:nvGraphicFramePr>
        <p:xfrm>
          <a:off x="171450" y="4544060"/>
          <a:ext cx="8475345" cy="535305"/>
        </p:xfrm>
        <a:graphic>
          <a:graphicData uri="http://schemas.openxmlformats.org/presentationml/2006/ole">
            <mc:AlternateContent xmlns:mc="http://schemas.openxmlformats.org/markup-compatibility/2006">
              <mc:Choice xmlns:v="urn:schemas-microsoft-com:vml" Requires="v">
                <p:oleObj spid="_x0000_s27678" name="Equation" r:id="rId9" imgW="4025900" imgH="254000" progId="Equation.3">
                  <p:embed/>
                </p:oleObj>
              </mc:Choice>
              <mc:Fallback>
                <p:oleObj name="Equation" r:id="rId9" imgW="4025900" imgH="254000" progId="Equation.3">
                  <p:embed/>
                  <p:pic>
                    <p:nvPicPr>
                      <p:cNvPr id="0" name="Object 42"/>
                      <p:cNvPicPr>
                        <a:picLocks noChangeAspect="1" noChangeArrowheads="1"/>
                      </p:cNvPicPr>
                      <p:nvPr/>
                    </p:nvPicPr>
                    <p:blipFill>
                      <a:blip r:embed="rId10"/>
                      <a:srcRect/>
                      <a:stretch>
                        <a:fillRect/>
                      </a:stretch>
                    </p:blipFill>
                    <p:spPr bwMode="auto">
                      <a:xfrm>
                        <a:off x="171450" y="4544060"/>
                        <a:ext cx="8475345" cy="535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6" name="Object 44"/>
          <p:cNvGraphicFramePr>
            <a:graphicFrameLocks noChangeAspect="1"/>
          </p:cNvGraphicFramePr>
          <p:nvPr/>
        </p:nvGraphicFramePr>
        <p:xfrm>
          <a:off x="24448" y="5229543"/>
          <a:ext cx="9022715" cy="511810"/>
        </p:xfrm>
        <a:graphic>
          <a:graphicData uri="http://schemas.openxmlformats.org/presentationml/2006/ole">
            <mc:AlternateContent xmlns:mc="http://schemas.openxmlformats.org/markup-compatibility/2006">
              <mc:Choice xmlns:v="urn:schemas-microsoft-com:vml" Requires="v">
                <p:oleObj spid="_x0000_s27679" name="Equation" r:id="rId11" imgW="4800600" imgH="254000" progId="Equation.3">
                  <p:embed/>
                </p:oleObj>
              </mc:Choice>
              <mc:Fallback>
                <p:oleObj name="Equation" r:id="rId11" imgW="4800600" imgH="254000" progId="Equation.3">
                  <p:embed/>
                  <p:pic>
                    <p:nvPicPr>
                      <p:cNvPr id="0" name="Object 44"/>
                      <p:cNvPicPr>
                        <a:picLocks noChangeAspect="1" noChangeArrowheads="1"/>
                      </p:cNvPicPr>
                      <p:nvPr/>
                    </p:nvPicPr>
                    <p:blipFill>
                      <a:blip r:embed="rId12"/>
                      <a:srcRect/>
                      <a:stretch>
                        <a:fillRect/>
                      </a:stretch>
                    </p:blipFill>
                    <p:spPr bwMode="auto">
                      <a:xfrm>
                        <a:off x="24448" y="5229543"/>
                        <a:ext cx="9022715" cy="511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6395085" y="342900"/>
          <a:ext cx="2720340" cy="706120"/>
        </p:xfrm>
        <a:graphic>
          <a:graphicData uri="http://schemas.openxmlformats.org/presentationml/2006/ole">
            <mc:AlternateContent xmlns:mc="http://schemas.openxmlformats.org/markup-compatibility/2006">
              <mc:Choice xmlns:v="urn:schemas-microsoft-com:vml" Requires="v">
                <p:oleObj spid="_x0000_s1025" name="" r:id="rId13" imgW="1663700" imgH="431800" progId="Equation.KSEE3">
                  <p:embed/>
                </p:oleObj>
              </mc:Choice>
              <mc:Fallback>
                <p:oleObj name="" r:id="rId13" imgW="1663700" imgH="431800" progId="Equation.KSEE3">
                  <p:embed/>
                  <p:pic>
                    <p:nvPicPr>
                      <p:cNvPr id="0" name="图片 1024"/>
                      <p:cNvPicPr/>
                      <p:nvPr/>
                    </p:nvPicPr>
                    <p:blipFill>
                      <a:blip r:embed="rId14"/>
                      <a:stretch>
                        <a:fillRect/>
                      </a:stretch>
                    </p:blipFill>
                    <p:spPr>
                      <a:xfrm>
                        <a:off x="6395085" y="342900"/>
                        <a:ext cx="2720340" cy="706120"/>
                      </a:xfrm>
                      <a:prstGeom prst="rect">
                        <a:avLst/>
                      </a:prstGeom>
                      <a:solidFill>
                        <a:schemeClr val="bg2"/>
                      </a:solidFill>
                    </p:spPr>
                  </p:pic>
                </p:oleObj>
              </mc:Fallback>
            </mc:AlternateContent>
          </a:graphicData>
        </a:graphic>
      </p:graphicFrame>
      <p:sp>
        <p:nvSpPr>
          <p:cNvPr id="4" name="Freeform 31"/>
          <p:cNvSpPr/>
          <p:nvPr/>
        </p:nvSpPr>
        <p:spPr bwMode="auto">
          <a:xfrm>
            <a:off x="2822575" y="1343025"/>
            <a:ext cx="2268855" cy="567055"/>
          </a:xfrm>
          <a:custGeom>
            <a:avLst/>
            <a:gdLst>
              <a:gd name="T0" fmla="*/ 0 w 480"/>
              <a:gd name="T1" fmla="*/ 0 h 480"/>
              <a:gd name="T2" fmla="*/ 2147483647 w 480"/>
              <a:gd name="T3" fmla="*/ 2147483647 h 480"/>
              <a:gd name="T4" fmla="*/ 2147483647 w 480"/>
              <a:gd name="T5" fmla="*/ 2147483647 h 480"/>
              <a:gd name="T6" fmla="*/ 0 60000 65536"/>
              <a:gd name="T7" fmla="*/ 0 60000 65536"/>
              <a:gd name="T8" fmla="*/ 0 60000 65536"/>
            </a:gdLst>
            <a:ahLst/>
            <a:cxnLst>
              <a:cxn ang="T6">
                <a:pos x="T0" y="T1"/>
              </a:cxn>
              <a:cxn ang="T7">
                <a:pos x="T2" y="T3"/>
              </a:cxn>
              <a:cxn ang="T8">
                <a:pos x="T4" y="T5"/>
              </a:cxn>
            </a:cxnLst>
            <a:rect l="0" t="0" r="r" b="b"/>
            <a:pathLst>
              <a:path w="480" h="480">
                <a:moveTo>
                  <a:pt x="0" y="0"/>
                </a:moveTo>
                <a:cubicBezTo>
                  <a:pt x="128" y="56"/>
                  <a:pt x="256" y="112"/>
                  <a:pt x="336" y="192"/>
                </a:cubicBezTo>
                <a:cubicBezTo>
                  <a:pt x="416" y="272"/>
                  <a:pt x="456" y="432"/>
                  <a:pt x="480" y="480"/>
                </a:cubicBezTo>
              </a:path>
            </a:pathLst>
          </a:custGeom>
          <a:noFill/>
          <a:ln w="28575" cap="flat" cmpd="sng">
            <a:solidFill>
              <a:srgbClr val="000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5" name="Rectangle 32"/>
          <p:cNvSpPr>
            <a:spLocks noChangeArrowheads="1"/>
          </p:cNvSpPr>
          <p:nvPr/>
        </p:nvSpPr>
        <p:spPr bwMode="auto">
          <a:xfrm>
            <a:off x="3605213" y="1656080"/>
            <a:ext cx="792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20%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6" name="Text Box 37"/>
          <p:cNvSpPr txBox="1">
            <a:spLocks noChangeArrowheads="1"/>
          </p:cNvSpPr>
          <p:nvPr/>
        </p:nvSpPr>
        <p:spPr bwMode="auto">
          <a:xfrm>
            <a:off x="2929255" y="1286510"/>
            <a:ext cx="532765" cy="42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b="1">
                <a:solidFill>
                  <a:schemeClr val="tx1"/>
                </a:solidFill>
                <a:latin typeface="Times New Roman" panose="02020603050405020304" pitchFamily="18" charset="0"/>
                <a:ea typeface="宋体" panose="02010600030101010101" pitchFamily="2" charset="-122"/>
              </a:rPr>
              <a:t>4%</a:t>
            </a:r>
            <a:endParaRPr lang="en-US" altLang="zh-CN" b="1">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60"/>
                                        </p:tgtEl>
                                        <p:attrNameLst>
                                          <p:attrName>style.visibility</p:attrName>
                                        </p:attrNameLst>
                                      </p:cBhvr>
                                      <p:to>
                                        <p:strVal val="visible"/>
                                      </p:to>
                                    </p:set>
                                    <p:animEffect transition="in" filter="wipe(left)">
                                      <p:cBhvr>
                                        <p:cTn id="7" dur="500"/>
                                        <p:tgtEl>
                                          <p:spTgt spid="18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461"/>
                                        </p:tgtEl>
                                        <p:attrNameLst>
                                          <p:attrName>style.visibility</p:attrName>
                                        </p:attrNameLst>
                                      </p:cBhvr>
                                      <p:to>
                                        <p:strVal val="visible"/>
                                      </p:to>
                                    </p:set>
                                    <p:animEffect transition="in" filter="wipe(down)">
                                      <p:cBhvr>
                                        <p:cTn id="12" dur="500"/>
                                        <p:tgtEl>
                                          <p:spTgt spid="18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63"/>
                                        </p:tgtEl>
                                        <p:attrNameLst>
                                          <p:attrName>style.visibility</p:attrName>
                                        </p:attrNameLst>
                                      </p:cBhvr>
                                      <p:to>
                                        <p:strVal val="visible"/>
                                      </p:to>
                                    </p:set>
                                    <p:animEffect transition="in" filter="wipe(down)">
                                      <p:cBhvr>
                                        <p:cTn id="17" dur="500"/>
                                        <p:tgtEl>
                                          <p:spTgt spid="18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64"/>
                                        </p:tgtEl>
                                        <p:attrNameLst>
                                          <p:attrName>style.visibility</p:attrName>
                                        </p:attrNameLst>
                                      </p:cBhvr>
                                      <p:to>
                                        <p:strVal val="visible"/>
                                      </p:to>
                                    </p:set>
                                    <p:animEffect transition="in" filter="wipe(left)">
                                      <p:cBhvr>
                                        <p:cTn id="27" dur="500"/>
                                        <p:tgtEl>
                                          <p:spTgt spid="1846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465"/>
                                        </p:tgtEl>
                                        <p:attrNameLst>
                                          <p:attrName>style.visibility</p:attrName>
                                        </p:attrNameLst>
                                      </p:cBhvr>
                                      <p:to>
                                        <p:strVal val="visible"/>
                                      </p:to>
                                    </p:set>
                                    <p:animEffect transition="in" filter="wipe(left)">
                                      <p:cBhvr>
                                        <p:cTn id="33" dur="500"/>
                                        <p:tgtEl>
                                          <p:spTgt spid="1846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8462"/>
                                        </p:tgtEl>
                                        <p:attrNameLst>
                                          <p:attrName>style.visibility</p:attrName>
                                        </p:attrNameLst>
                                      </p:cBhvr>
                                      <p:to>
                                        <p:strVal val="visible"/>
                                      </p:to>
                                    </p:set>
                                    <p:animEffect transition="in" filter="wipe(left)">
                                      <p:cBhvr>
                                        <p:cTn id="36" dur="500"/>
                                        <p:tgtEl>
                                          <p:spTgt spid="1846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8466"/>
                                        </p:tgtEl>
                                        <p:attrNameLst>
                                          <p:attrName>style.visibility</p:attrName>
                                        </p:attrNameLst>
                                      </p:cBhvr>
                                      <p:to>
                                        <p:strVal val="visible"/>
                                      </p:to>
                                    </p:set>
                                    <p:animEffect transition="in" filter="wipe(down)">
                                      <p:cBhvr>
                                        <p:cTn id="41" dur="500"/>
                                        <p:tgtEl>
                                          <p:spTgt spid="184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468"/>
                                        </p:tgtEl>
                                        <p:attrNameLst>
                                          <p:attrName>style.visibility</p:attrName>
                                        </p:attrNameLst>
                                      </p:cBhvr>
                                      <p:to>
                                        <p:strVal val="visible"/>
                                      </p:to>
                                    </p:set>
                                    <p:animEffect transition="in" filter="wipe(left)">
                                      <p:cBhvr>
                                        <p:cTn id="46" dur="500"/>
                                        <p:tgtEl>
                                          <p:spTgt spid="1846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469"/>
                                        </p:tgtEl>
                                        <p:attrNameLst>
                                          <p:attrName>style.visibility</p:attrName>
                                        </p:attrNameLst>
                                      </p:cBhvr>
                                      <p:to>
                                        <p:strVal val="visible"/>
                                      </p:to>
                                    </p:set>
                                    <p:animEffect transition="in" filter="wipe(left)">
                                      <p:cBhvr>
                                        <p:cTn id="56" dur="500"/>
                                        <p:tgtEl>
                                          <p:spTgt spid="1846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467"/>
                                        </p:tgtEl>
                                        <p:attrNameLst>
                                          <p:attrName>style.visibility</p:attrName>
                                        </p:attrNameLst>
                                      </p:cBhvr>
                                      <p:to>
                                        <p:strVal val="visible"/>
                                      </p:to>
                                    </p:set>
                                    <p:animEffect transition="in" filter="wipe(left)">
                                      <p:cBhvr>
                                        <p:cTn id="61" dur="500"/>
                                        <p:tgtEl>
                                          <p:spTgt spid="1846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456"/>
                                        </p:tgtEl>
                                        <p:attrNameLst>
                                          <p:attrName>style.visibility</p:attrName>
                                        </p:attrNameLst>
                                      </p:cBhvr>
                                      <p:to>
                                        <p:strVal val="visible"/>
                                      </p:to>
                                    </p:set>
                                    <p:animEffect transition="in" filter="wipe(left)">
                                      <p:cBhvr>
                                        <p:cTn id="66" dur="500"/>
                                        <p:tgtEl>
                                          <p:spTgt spid="1845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8472"/>
                                        </p:tgtEl>
                                        <p:attrNameLst>
                                          <p:attrName>style.visibility</p:attrName>
                                        </p:attrNameLst>
                                      </p:cBhvr>
                                      <p:to>
                                        <p:strVal val="visible"/>
                                      </p:to>
                                    </p:set>
                                    <p:animEffect transition="in" filter="wipe(left)">
                                      <p:cBhvr>
                                        <p:cTn id="71" dur="500"/>
                                        <p:tgtEl>
                                          <p:spTgt spid="184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8458"/>
                                        </p:tgtEl>
                                        <p:attrNameLst>
                                          <p:attrName>style.visibility</p:attrName>
                                        </p:attrNameLst>
                                      </p:cBhvr>
                                      <p:to>
                                        <p:strVal val="visible"/>
                                      </p:to>
                                    </p:set>
                                    <p:animEffect transition="in" filter="wipe(left)">
                                      <p:cBhvr>
                                        <p:cTn id="76" dur="500"/>
                                        <p:tgtEl>
                                          <p:spTgt spid="1845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8474"/>
                                        </p:tgtEl>
                                        <p:attrNameLst>
                                          <p:attrName>style.visibility</p:attrName>
                                        </p:attrNameLst>
                                      </p:cBhvr>
                                      <p:to>
                                        <p:strVal val="visible"/>
                                      </p:to>
                                    </p:set>
                                    <p:animEffect transition="in" filter="wipe(left)">
                                      <p:cBhvr>
                                        <p:cTn id="81" dur="500"/>
                                        <p:tgtEl>
                                          <p:spTgt spid="1847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8476"/>
                                        </p:tgtEl>
                                        <p:attrNameLst>
                                          <p:attrName>style.visibility</p:attrName>
                                        </p:attrNameLst>
                                      </p:cBhvr>
                                      <p:to>
                                        <p:strVal val="visible"/>
                                      </p:to>
                                    </p:set>
                                    <p:animEffect transition="in" filter="wipe(left)">
                                      <p:cBhvr>
                                        <p:cTn id="86" dur="500"/>
                                        <p:tgtEl>
                                          <p:spTgt spid="1847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8473"/>
                                        </p:tgtEl>
                                        <p:attrNameLst>
                                          <p:attrName>style.visibility</p:attrName>
                                        </p:attrNameLst>
                                      </p:cBhvr>
                                      <p:to>
                                        <p:strVal val="visible"/>
                                      </p:to>
                                    </p:set>
                                    <p:animEffect transition="in" filter="wipe(left)">
                                      <p:cBhvr>
                                        <p:cTn id="91" dur="500"/>
                                        <p:tgtEl>
                                          <p:spTgt spid="18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1" grpId="0" animBg="1"/>
      <p:bldP spid="18463" grpId="0" animBg="1"/>
      <p:bldP spid="4" grpId="0" animBg="1"/>
      <p:bldP spid="18464" grpId="0" animBg="1"/>
      <p:bldP spid="5" grpId="0" animBg="1"/>
      <p:bldP spid="18465" grpId="0" animBg="1"/>
      <p:bldP spid="18462" grpId="0" animBg="1"/>
      <p:bldP spid="18468" grpId="0" animBg="1"/>
      <p:bldP spid="6" grpId="0" animBg="1"/>
      <p:bldP spid="18469" grpId="0" animBg="1"/>
      <p:bldP spid="18467" grpId="0" animBg="1"/>
      <p:bldP spid="18456" grpId="0" animBg="1"/>
      <p:bldP spid="1846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35"/>
          <p:cNvSpPr/>
          <p:nvPr/>
        </p:nvSpPr>
        <p:spPr>
          <a:xfrm>
            <a:off x="250825" y="245745"/>
            <a:ext cx="8531225" cy="2676525"/>
          </a:xfrm>
          <a:prstGeom prst="rect">
            <a:avLst/>
          </a:prstGeom>
          <a:noFill/>
          <a:ln w="9525">
            <a:noFill/>
          </a:ln>
        </p:spPr>
        <p:txBody>
          <a:bodyPr>
            <a:spAutoFit/>
          </a:bodyPr>
          <a:p>
            <a:pPr algn="just"/>
            <a:r>
              <a:rPr lang="zh-CN" altLang="en-US" sz="2400" b="1" dirty="0">
                <a:solidFill>
                  <a:srgbClr val="0000FF"/>
                </a:solidFill>
                <a:latin typeface="华文楷体" panose="02010600040101010101" pitchFamily="2" charset="-122"/>
                <a:ea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sym typeface="+mn-ea"/>
              </a:rPr>
              <a:t>3.2.1 </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将大小和形状完全一样的球分别装入三个盒子，每盒</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10</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个，第一个盒子中装有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7</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个红球，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个黄球；第二个盒子中装有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个黑球，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个白球；第三个盒子装有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个黑球，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个白球。先在第一个盒子中任取</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个球，如果取到红球，则在第二个盒子中任取</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个球；如果在第一个盒子中取到黄球，则在第三个盒子中任取</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个球。求第二次取到</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个黑球的概率以及第二次取到</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个白球的概率。</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Rectangle 4"/>
          <p:cNvSpPr/>
          <p:nvPr/>
        </p:nvSpPr>
        <p:spPr>
          <a:xfrm>
            <a:off x="250508" y="2959735"/>
            <a:ext cx="8280400" cy="829945"/>
          </a:xfrm>
          <a:prstGeom prst="rect">
            <a:avLst/>
          </a:prstGeom>
          <a:noFill/>
          <a:ln w="9525">
            <a:noFill/>
          </a:ln>
        </p:spPr>
        <p:txBody>
          <a:bodyPr>
            <a:spAutoFit/>
          </a:bodyPr>
          <a:p>
            <a:pPr algn="just">
              <a:buNone/>
            </a:pPr>
            <a:r>
              <a:rPr lang="zh-CN" altLang="en-US" sz="2400" b="1" dirty="0">
                <a:solidFill>
                  <a:srgbClr val="0000FF"/>
                </a:solidFill>
                <a:latin typeface="华文楷体" panose="02010600040101010101" pitchFamily="2" charset="-122"/>
                <a:ea typeface="华文楷体" panose="02010600040101010101" pitchFamily="2" charset="-122"/>
              </a:rPr>
              <a:t>解</a:t>
            </a:r>
            <a:r>
              <a:rPr lang="zh-CN" altLang="en-US" sz="2400" b="1" dirty="0">
                <a:latin typeface="华文楷体" panose="02010600040101010101" pitchFamily="2" charset="-122"/>
                <a:ea typeface="华文楷体" panose="02010600040101010101" pitchFamily="2" charset="-122"/>
              </a:rPr>
              <a:t> 设</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表示事件“从第一个盒子中取到</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个红球</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i="1" dirty="0">
                <a:latin typeface="Times New Roman" panose="02020603050405020304" pitchFamily="18" charset="0"/>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表示事件“第二次取到一个黑球”</a:t>
            </a:r>
            <a:r>
              <a:rPr lang="en-US" altLang="zh-CN" sz="2400" b="1" dirty="0">
                <a:latin typeface="华文楷体" panose="02010600040101010101" pitchFamily="2" charset="-122"/>
                <a:ea typeface="华文楷体" panose="02010600040101010101" pitchFamily="2" charset="-122"/>
              </a:rPr>
              <a:t>. </a:t>
            </a:r>
            <a:r>
              <a:rPr lang="zh-CN" sz="2400" b="1" dirty="0">
                <a:latin typeface="华文楷体" panose="02010600040101010101" pitchFamily="2" charset="-122"/>
                <a:ea typeface="华文楷体" panose="02010600040101010101" pitchFamily="2" charset="-122"/>
              </a:rPr>
              <a:t>可求得</a:t>
            </a:r>
            <a:endParaRPr lang="zh-CN" sz="2400" b="1" dirty="0">
              <a:latin typeface="华文楷体" panose="02010600040101010101" pitchFamily="2" charset="-122"/>
              <a:ea typeface="华文楷体" panose="02010600040101010101" pitchFamily="2" charset="-122"/>
            </a:endParaRPr>
          </a:p>
        </p:txBody>
      </p:sp>
      <p:graphicFrame>
        <p:nvGraphicFramePr>
          <p:cNvPr id="10" name="Object 10"/>
          <p:cNvGraphicFramePr/>
          <p:nvPr/>
        </p:nvGraphicFramePr>
        <p:xfrm>
          <a:off x="1929289" y="5343843"/>
          <a:ext cx="4694555" cy="479425"/>
        </p:xfrm>
        <a:graphic>
          <a:graphicData uri="http://schemas.openxmlformats.org/presentationml/2006/ole">
            <mc:AlternateContent xmlns:mc="http://schemas.openxmlformats.org/markup-compatibility/2006">
              <mc:Choice xmlns:v="urn:schemas-microsoft-com:vml" Requires="v">
                <p:oleObj spid="_x0000_s3177" name="" r:id="rId1" imgW="4660265" imgH="431800" progId="Equation.DSMT4">
                  <p:embed/>
                </p:oleObj>
              </mc:Choice>
              <mc:Fallback>
                <p:oleObj name="" r:id="rId1" imgW="4660265" imgH="431800" progId="Equation.DSMT4">
                  <p:embed/>
                  <p:pic>
                    <p:nvPicPr>
                      <p:cNvPr id="0" name="图片 3176"/>
                      <p:cNvPicPr/>
                      <p:nvPr/>
                    </p:nvPicPr>
                    <p:blipFill>
                      <a:blip r:embed="rId2"/>
                      <a:stretch>
                        <a:fillRect/>
                      </a:stretch>
                    </p:blipFill>
                    <p:spPr>
                      <a:xfrm>
                        <a:off x="1929289" y="5343843"/>
                        <a:ext cx="4694555" cy="479425"/>
                      </a:xfrm>
                      <a:prstGeom prst="rect">
                        <a:avLst/>
                      </a:prstGeom>
                      <a:noFill/>
                      <a:ln w="38100">
                        <a:noFill/>
                        <a:miter/>
                      </a:ln>
                    </p:spPr>
                  </p:pic>
                </p:oleObj>
              </mc:Fallback>
            </mc:AlternateContent>
          </a:graphicData>
        </a:graphic>
      </p:graphicFrame>
      <p:graphicFrame>
        <p:nvGraphicFramePr>
          <p:cNvPr id="18458" name="Object 26"/>
          <p:cNvGraphicFramePr>
            <a:graphicFrameLocks noChangeAspect="1"/>
          </p:cNvGraphicFramePr>
          <p:nvPr/>
        </p:nvGraphicFramePr>
        <p:xfrm>
          <a:off x="2428875" y="3766820"/>
          <a:ext cx="2879725" cy="725805"/>
        </p:xfrm>
        <a:graphic>
          <a:graphicData uri="http://schemas.openxmlformats.org/presentationml/2006/ole">
            <mc:AlternateContent xmlns:mc="http://schemas.openxmlformats.org/markup-compatibility/2006">
              <mc:Choice xmlns:v="urn:schemas-microsoft-com:vml" Requires="v">
                <p:oleObj spid="_x0000_s27674" name="Equation" r:id="rId3" imgW="1562100" imgH="393700" progId="Equation.3">
                  <p:embed/>
                </p:oleObj>
              </mc:Choice>
              <mc:Fallback>
                <p:oleObj name="Equation" r:id="rId3" imgW="1562100" imgH="393700" progId="Equation.3">
                  <p:embed/>
                  <p:pic>
                    <p:nvPicPr>
                      <p:cNvPr id="0" name="Object 26"/>
                      <p:cNvPicPr>
                        <a:picLocks noChangeAspect="1" noChangeArrowheads="1"/>
                      </p:cNvPicPr>
                      <p:nvPr/>
                    </p:nvPicPr>
                    <p:blipFill>
                      <a:blip r:embed="rId4"/>
                      <a:srcRect/>
                      <a:stretch>
                        <a:fillRect/>
                      </a:stretch>
                    </p:blipFill>
                    <p:spPr bwMode="auto">
                      <a:xfrm>
                        <a:off x="2428875" y="3766820"/>
                        <a:ext cx="2879725" cy="72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26"/>
          <p:cNvGraphicFramePr>
            <a:graphicFrameLocks noChangeAspect="1"/>
          </p:cNvGraphicFramePr>
          <p:nvPr/>
        </p:nvGraphicFramePr>
        <p:xfrm>
          <a:off x="1982153" y="4467860"/>
          <a:ext cx="3797935" cy="764540"/>
        </p:xfrm>
        <a:graphic>
          <a:graphicData uri="http://schemas.openxmlformats.org/presentationml/2006/ole">
            <mc:AlternateContent xmlns:mc="http://schemas.openxmlformats.org/markup-compatibility/2006">
              <mc:Choice xmlns:v="urn:schemas-microsoft-com:vml" Requires="v">
                <p:oleObj spid="_x0000_s3" name="Equation" r:id="rId5" imgW="1955800" imgH="393700" progId="Equation.3">
                  <p:embed/>
                </p:oleObj>
              </mc:Choice>
              <mc:Fallback>
                <p:oleObj name="Equation" r:id="rId5" imgW="1955800" imgH="393700" progId="Equation.3">
                  <p:embed/>
                  <p:pic>
                    <p:nvPicPr>
                      <p:cNvPr id="0" name="Object 26"/>
                      <p:cNvPicPr>
                        <a:picLocks noChangeAspect="1" noChangeArrowheads="1"/>
                      </p:cNvPicPr>
                      <p:nvPr/>
                    </p:nvPicPr>
                    <p:blipFill>
                      <a:blip r:embed="rId6"/>
                      <a:srcRect/>
                      <a:stretch>
                        <a:fillRect/>
                      </a:stretch>
                    </p:blipFill>
                    <p:spPr bwMode="auto">
                      <a:xfrm>
                        <a:off x="1982153" y="4467860"/>
                        <a:ext cx="3797935" cy="764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
          <p:cNvGraphicFramePr/>
          <p:nvPr>
            <p:custDataLst>
              <p:tags r:id="rId7"/>
            </p:custDataLst>
          </p:nvPr>
        </p:nvGraphicFramePr>
        <p:xfrm>
          <a:off x="2040731" y="5982653"/>
          <a:ext cx="3966210" cy="832485"/>
        </p:xfrm>
        <a:graphic>
          <a:graphicData uri="http://schemas.openxmlformats.org/presentationml/2006/ole">
            <mc:AlternateContent xmlns:mc="http://schemas.openxmlformats.org/markup-compatibility/2006">
              <mc:Choice xmlns:v="urn:schemas-microsoft-com:vml" Requires="v">
                <p:oleObj spid="_x0000_s6" name="" r:id="rId8" imgW="3937000" imgH="749300" progId="Equation.DSMT4">
                  <p:embed/>
                </p:oleObj>
              </mc:Choice>
              <mc:Fallback>
                <p:oleObj name="" r:id="rId8" imgW="3937000" imgH="749300" progId="Equation.DSMT4">
                  <p:embed/>
                  <p:pic>
                    <p:nvPicPr>
                      <p:cNvPr id="0" name="图片 3176"/>
                      <p:cNvPicPr/>
                      <p:nvPr/>
                    </p:nvPicPr>
                    <p:blipFill>
                      <a:blip r:embed="rId9"/>
                      <a:stretch>
                        <a:fillRect/>
                      </a:stretch>
                    </p:blipFill>
                    <p:spPr>
                      <a:xfrm>
                        <a:off x="2040731" y="5982653"/>
                        <a:ext cx="3966210" cy="8324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58"/>
                                        </p:tgtEl>
                                        <p:attrNameLst>
                                          <p:attrName>style.visibility</p:attrName>
                                        </p:attrNameLst>
                                      </p:cBhvr>
                                      <p:to>
                                        <p:strVal val="visible"/>
                                      </p:to>
                                    </p:set>
                                    <p:animEffect transition="in" filter="wipe(left)">
                                      <p:cBhvr>
                                        <p:cTn id="12" dur="500"/>
                                        <p:tgtEl>
                                          <p:spTgt spid="184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35"/>
          <p:cNvSpPr/>
          <p:nvPr/>
        </p:nvSpPr>
        <p:spPr>
          <a:xfrm>
            <a:off x="250825" y="245745"/>
            <a:ext cx="8531225" cy="2676525"/>
          </a:xfrm>
          <a:prstGeom prst="rect">
            <a:avLst/>
          </a:prstGeom>
          <a:noFill/>
          <a:ln w="9525">
            <a:noFill/>
          </a:ln>
        </p:spPr>
        <p:txBody>
          <a:bodyPr>
            <a:spAutoFit/>
          </a:bodyPr>
          <a:p>
            <a:pPr algn="just"/>
            <a:r>
              <a:rPr lang="zh-CN" altLang="en-US" sz="2400" b="1" dirty="0">
                <a:solidFill>
                  <a:srgbClr val="0000FF"/>
                </a:solidFill>
                <a:latin typeface="华文楷体" panose="02010600040101010101" pitchFamily="2" charset="-122"/>
                <a:ea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sym typeface="+mn-ea"/>
              </a:rPr>
              <a:t>3.2.1 </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将大小和形状完全一样的球分别装入三个盒子，每盒</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10</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个，第一个盒子中装有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7</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个红球，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个黄球；第二个盒子中装有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个黑球，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个白球；第三个盒子装有</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个黑球，</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个白球。先在第一个盒子中任取</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个球，如果取到红球，则在第二个盒子中任取</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个球；如果在第一个盒子中取到黄球，则在第三个盒子中任取</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个球。求第二次取到</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个黑球的概率以及第二次取到</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个白球的概率。</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Rectangle 4"/>
          <p:cNvSpPr/>
          <p:nvPr/>
        </p:nvSpPr>
        <p:spPr>
          <a:xfrm>
            <a:off x="250508" y="2959735"/>
            <a:ext cx="8280400" cy="829945"/>
          </a:xfrm>
          <a:prstGeom prst="rect">
            <a:avLst/>
          </a:prstGeom>
          <a:noFill/>
          <a:ln w="9525">
            <a:noFill/>
          </a:ln>
        </p:spPr>
        <p:txBody>
          <a:bodyPr>
            <a:spAutoFit/>
          </a:bodyPr>
          <a:p>
            <a:pPr algn="just">
              <a:buNone/>
            </a:pPr>
            <a:r>
              <a:rPr lang="zh-CN" altLang="en-US" sz="2400" b="1" dirty="0">
                <a:solidFill>
                  <a:srgbClr val="0000FF"/>
                </a:solidFill>
                <a:latin typeface="华文楷体" panose="02010600040101010101" pitchFamily="2" charset="-122"/>
                <a:ea typeface="华文楷体" panose="02010600040101010101" pitchFamily="2" charset="-122"/>
              </a:rPr>
              <a:t>解</a:t>
            </a:r>
            <a:r>
              <a:rPr lang="zh-CN" altLang="en-US" sz="2400" b="1" dirty="0">
                <a:latin typeface="华文楷体" panose="02010600040101010101" pitchFamily="2" charset="-122"/>
                <a:ea typeface="华文楷体" panose="02010600040101010101" pitchFamily="2" charset="-122"/>
              </a:rPr>
              <a:t> 设</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表示事件“从第一个盒子中取到</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个红球</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i="1" dirty="0">
                <a:latin typeface="Times New Roman" panose="02020603050405020304" pitchFamily="18" charset="0"/>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表示事件“第二次取到一个黑球”</a:t>
            </a:r>
            <a:r>
              <a:rPr lang="en-US" altLang="zh-CN" sz="2400" b="1" dirty="0">
                <a:latin typeface="华文楷体" panose="02010600040101010101" pitchFamily="2" charset="-122"/>
                <a:ea typeface="华文楷体" panose="02010600040101010101" pitchFamily="2" charset="-122"/>
              </a:rPr>
              <a:t>. </a:t>
            </a:r>
            <a:r>
              <a:rPr lang="zh-CN" sz="2400" b="1" dirty="0">
                <a:latin typeface="华文楷体" panose="02010600040101010101" pitchFamily="2" charset="-122"/>
                <a:ea typeface="华文楷体" panose="02010600040101010101" pitchFamily="2" charset="-122"/>
              </a:rPr>
              <a:t>可求得</a:t>
            </a:r>
            <a:endParaRPr lang="zh-CN" sz="2400" b="1" dirty="0">
              <a:latin typeface="华文楷体" panose="02010600040101010101" pitchFamily="2" charset="-122"/>
              <a:ea typeface="华文楷体" panose="02010600040101010101" pitchFamily="2" charset="-122"/>
            </a:endParaRPr>
          </a:p>
        </p:txBody>
      </p:sp>
      <p:graphicFrame>
        <p:nvGraphicFramePr>
          <p:cNvPr id="10" name="Object 10"/>
          <p:cNvGraphicFramePr/>
          <p:nvPr/>
        </p:nvGraphicFramePr>
        <p:xfrm>
          <a:off x="1980089" y="5385753"/>
          <a:ext cx="4694555" cy="479425"/>
        </p:xfrm>
        <a:graphic>
          <a:graphicData uri="http://schemas.openxmlformats.org/presentationml/2006/ole">
            <mc:AlternateContent xmlns:mc="http://schemas.openxmlformats.org/markup-compatibility/2006">
              <mc:Choice xmlns:v="urn:schemas-microsoft-com:vml" Requires="v">
                <p:oleObj spid="_x0000_s3177" name="" r:id="rId1" imgW="4660265" imgH="431800" progId="Equation.DSMT4">
                  <p:embed/>
                </p:oleObj>
              </mc:Choice>
              <mc:Fallback>
                <p:oleObj name="" r:id="rId1" imgW="4660265" imgH="431800" progId="Equation.DSMT4">
                  <p:embed/>
                  <p:pic>
                    <p:nvPicPr>
                      <p:cNvPr id="0" name="图片 3176"/>
                      <p:cNvPicPr/>
                      <p:nvPr/>
                    </p:nvPicPr>
                    <p:blipFill>
                      <a:blip r:embed="rId2"/>
                      <a:stretch>
                        <a:fillRect/>
                      </a:stretch>
                    </p:blipFill>
                    <p:spPr>
                      <a:xfrm>
                        <a:off x="1980089" y="5385753"/>
                        <a:ext cx="4694555" cy="479425"/>
                      </a:xfrm>
                      <a:prstGeom prst="rect">
                        <a:avLst/>
                      </a:prstGeom>
                      <a:noFill/>
                      <a:ln w="38100">
                        <a:noFill/>
                        <a:miter/>
                      </a:ln>
                    </p:spPr>
                  </p:pic>
                </p:oleObj>
              </mc:Fallback>
            </mc:AlternateContent>
          </a:graphicData>
        </a:graphic>
      </p:graphicFrame>
      <p:graphicFrame>
        <p:nvGraphicFramePr>
          <p:cNvPr id="18458" name="Object 26"/>
          <p:cNvGraphicFramePr>
            <a:graphicFrameLocks noChangeAspect="1"/>
          </p:cNvGraphicFramePr>
          <p:nvPr/>
        </p:nvGraphicFramePr>
        <p:xfrm>
          <a:off x="2428875" y="3766820"/>
          <a:ext cx="2879725" cy="725805"/>
        </p:xfrm>
        <a:graphic>
          <a:graphicData uri="http://schemas.openxmlformats.org/presentationml/2006/ole">
            <mc:AlternateContent xmlns:mc="http://schemas.openxmlformats.org/markup-compatibility/2006">
              <mc:Choice xmlns:v="urn:schemas-microsoft-com:vml" Requires="v">
                <p:oleObj spid="_x0000_s27674" name="Equation" r:id="rId3" imgW="1562100" imgH="393700" progId="Equation.3">
                  <p:embed/>
                </p:oleObj>
              </mc:Choice>
              <mc:Fallback>
                <p:oleObj name="Equation" r:id="rId3" imgW="1562100" imgH="393700" progId="Equation.3">
                  <p:embed/>
                  <p:pic>
                    <p:nvPicPr>
                      <p:cNvPr id="0" name="Object 26"/>
                      <p:cNvPicPr>
                        <a:picLocks noChangeAspect="1" noChangeArrowheads="1"/>
                      </p:cNvPicPr>
                      <p:nvPr/>
                    </p:nvPicPr>
                    <p:blipFill>
                      <a:blip r:embed="rId4"/>
                      <a:srcRect/>
                      <a:stretch>
                        <a:fillRect/>
                      </a:stretch>
                    </p:blipFill>
                    <p:spPr bwMode="auto">
                      <a:xfrm>
                        <a:off x="2428875" y="3766820"/>
                        <a:ext cx="2879725" cy="72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26"/>
          <p:cNvGraphicFramePr>
            <a:graphicFrameLocks noChangeAspect="1"/>
          </p:cNvGraphicFramePr>
          <p:nvPr/>
        </p:nvGraphicFramePr>
        <p:xfrm>
          <a:off x="2019935" y="4467860"/>
          <a:ext cx="3722370" cy="764540"/>
        </p:xfrm>
        <a:graphic>
          <a:graphicData uri="http://schemas.openxmlformats.org/presentationml/2006/ole">
            <mc:AlternateContent xmlns:mc="http://schemas.openxmlformats.org/markup-compatibility/2006">
              <mc:Choice xmlns:v="urn:schemas-microsoft-com:vml" Requires="v">
                <p:oleObj spid="_x0000_s3" name="Equation" r:id="rId5" imgW="1917065" imgH="393700" progId="Equation.3">
                  <p:embed/>
                </p:oleObj>
              </mc:Choice>
              <mc:Fallback>
                <p:oleObj name="Equation" r:id="rId5" imgW="1917065" imgH="393700" progId="Equation.3">
                  <p:embed/>
                  <p:pic>
                    <p:nvPicPr>
                      <p:cNvPr id="0" name="Object 26"/>
                      <p:cNvPicPr>
                        <a:picLocks noChangeAspect="1" noChangeArrowheads="1"/>
                      </p:cNvPicPr>
                      <p:nvPr/>
                    </p:nvPicPr>
                    <p:blipFill>
                      <a:blip r:embed="rId6"/>
                      <a:srcRect/>
                      <a:stretch>
                        <a:fillRect/>
                      </a:stretch>
                    </p:blipFill>
                    <p:spPr bwMode="auto">
                      <a:xfrm>
                        <a:off x="2019935" y="4467860"/>
                        <a:ext cx="3722370" cy="764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
          <p:cNvGraphicFramePr/>
          <p:nvPr>
            <p:custDataLst>
              <p:tags r:id="rId7"/>
            </p:custDataLst>
          </p:nvPr>
        </p:nvGraphicFramePr>
        <p:xfrm>
          <a:off x="2725579" y="5971858"/>
          <a:ext cx="3352165" cy="832485"/>
        </p:xfrm>
        <a:graphic>
          <a:graphicData uri="http://schemas.openxmlformats.org/presentationml/2006/ole">
            <mc:AlternateContent xmlns:mc="http://schemas.openxmlformats.org/markup-compatibility/2006">
              <mc:Choice xmlns:v="urn:schemas-microsoft-com:vml" Requires="v">
                <p:oleObj spid="_x0000_s6" name="" r:id="rId8" imgW="3327400" imgH="749300" progId="Equation.DSMT4">
                  <p:embed/>
                </p:oleObj>
              </mc:Choice>
              <mc:Fallback>
                <p:oleObj name="" r:id="rId8" imgW="3327400" imgH="749300" progId="Equation.DSMT4">
                  <p:embed/>
                  <p:pic>
                    <p:nvPicPr>
                      <p:cNvPr id="0" name="图片 3176"/>
                      <p:cNvPicPr/>
                      <p:nvPr/>
                    </p:nvPicPr>
                    <p:blipFill>
                      <a:blip r:embed="rId9"/>
                      <a:stretch>
                        <a:fillRect/>
                      </a:stretch>
                    </p:blipFill>
                    <p:spPr>
                      <a:xfrm>
                        <a:off x="2725579" y="5971858"/>
                        <a:ext cx="3352165" cy="8324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1" name="Rectangle 2"/>
          <p:cNvSpPr/>
          <p:nvPr/>
        </p:nvSpPr>
        <p:spPr>
          <a:xfrm>
            <a:off x="684213" y="1414463"/>
            <a:ext cx="7856537" cy="396875"/>
          </a:xfrm>
          <a:prstGeom prst="rect">
            <a:avLst/>
          </a:prstGeom>
          <a:noFill/>
          <a:ln w="9525">
            <a:noFill/>
          </a:ln>
        </p:spPr>
        <p:txBody>
          <a:bodyPr>
            <a:spAutoFit/>
          </a:bodyPr>
          <a:p>
            <a:pPr algn="just"/>
            <a:r>
              <a:rPr lang="en-US" altLang="zh-CN" sz="2000" dirty="0">
                <a:latin typeface="Arial" panose="020B0604020202020204" pitchFamily="34" charset="0"/>
                <a:ea typeface="宋体" panose="02010600030101010101" pitchFamily="2" charset="-122"/>
              </a:rPr>
              <a:t>             </a:t>
            </a:r>
            <a:endParaRPr lang="en-US" altLang="zh-CN" sz="2000" dirty="0">
              <a:latin typeface="Arial" panose="020B0604020202020204" pitchFamily="34" charset="0"/>
              <a:ea typeface="宋体" panose="02010600030101010101" pitchFamily="2" charset="-122"/>
            </a:endParaRPr>
          </a:p>
        </p:txBody>
      </p:sp>
      <p:sp>
        <p:nvSpPr>
          <p:cNvPr id="5" name="Rectangle 4"/>
          <p:cNvSpPr/>
          <p:nvPr/>
        </p:nvSpPr>
        <p:spPr>
          <a:xfrm>
            <a:off x="322263" y="1739900"/>
            <a:ext cx="8280400" cy="830263"/>
          </a:xfrm>
          <a:prstGeom prst="rect">
            <a:avLst/>
          </a:prstGeom>
          <a:noFill/>
          <a:ln w="9525">
            <a:noFill/>
          </a:ln>
        </p:spPr>
        <p:txBody>
          <a:bodyPr>
            <a:spAutoFit/>
          </a:bodyPr>
          <a:p>
            <a:pPr algn="just">
              <a:buNone/>
            </a:pPr>
            <a:r>
              <a:rPr lang="zh-CN" altLang="en-US" sz="2400" b="1" dirty="0">
                <a:solidFill>
                  <a:srgbClr val="0000FF"/>
                </a:solidFill>
                <a:latin typeface="华文楷体" panose="02010600040101010101" pitchFamily="2" charset="-122"/>
                <a:ea typeface="华文楷体" panose="02010600040101010101" pitchFamily="2" charset="-122"/>
              </a:rPr>
              <a:t>解</a:t>
            </a:r>
            <a:r>
              <a:rPr lang="zh-CN" altLang="en-US" sz="2400" b="1" dirty="0">
                <a:latin typeface="华文楷体" panose="02010600040101010101" pitchFamily="2" charset="-122"/>
                <a:ea typeface="华文楷体" panose="02010600040101010101" pitchFamily="2" charset="-122"/>
              </a:rPr>
              <a:t> 设</a:t>
            </a:r>
            <a:r>
              <a:rPr lang="en-US" altLang="zh-CN" sz="2400" b="1" i="1" dirty="0">
                <a:latin typeface="Times New Roman" panose="02020603050405020304" pitchFamily="18" charset="0"/>
                <a:ea typeface="华文楷体" panose="02010600040101010101" pitchFamily="2" charset="-122"/>
              </a:rPr>
              <a:t>A</a:t>
            </a:r>
            <a:r>
              <a:rPr lang="en-US" altLang="zh-CN" sz="2400" b="1" i="1" baseline="-25000" dirty="0">
                <a:latin typeface="Times New Roman" panose="02020603050405020304" pitchFamily="18" charset="0"/>
                <a:ea typeface="华文楷体" panose="02010600040101010101" pitchFamily="2" charset="-122"/>
              </a:rPr>
              <a:t>i</a:t>
            </a:r>
            <a:r>
              <a:rPr lang="zh-CN" altLang="en-US" sz="2400" b="1" i="1" dirty="0">
                <a:latin typeface="Times New Roman" panose="02020603050405020304" pitchFamily="18" charset="0"/>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表示事件“取到第</a:t>
            </a:r>
            <a:r>
              <a:rPr lang="en-US" altLang="zh-CN" sz="2400" b="1" i="1" dirty="0">
                <a:latin typeface="Times New Roman" panose="02020603050405020304" pitchFamily="18" charset="0"/>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 组的产品</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i="1" dirty="0">
                <a:latin typeface="Times New Roman" panose="02020603050405020304" pitchFamily="18" charset="0"/>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=1, 2, 3, 4</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表示事件“恰好取到次品”</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依题意</a:t>
            </a:r>
            <a:endParaRPr lang="zh-CN" altLang="en-US" sz="2400" b="1" dirty="0">
              <a:latin typeface="华文楷体" panose="02010600040101010101" pitchFamily="2" charset="-122"/>
              <a:ea typeface="华文楷体" panose="02010600040101010101" pitchFamily="2" charset="-122"/>
            </a:endParaRPr>
          </a:p>
        </p:txBody>
      </p:sp>
      <p:sp>
        <p:nvSpPr>
          <p:cNvPr id="11273" name="Rectangle 9"/>
          <p:cNvSpPr/>
          <p:nvPr/>
        </p:nvSpPr>
        <p:spPr>
          <a:xfrm>
            <a:off x="2147888" y="5033963"/>
            <a:ext cx="1295400" cy="701675"/>
          </a:xfrm>
          <a:prstGeom prst="rect">
            <a:avLst/>
          </a:prstGeom>
          <a:noFill/>
          <a:ln w="9525">
            <a:noFill/>
          </a:ln>
        </p:spPr>
        <p:txBody>
          <a:bodyPr>
            <a:spAutoFit/>
          </a:bodyPr>
          <a:p>
            <a:pPr algn="just"/>
            <a:r>
              <a:rPr lang="en-US" altLang="zh-CN" sz="2000" dirty="0">
                <a:latin typeface="Arial" panose="020B0604020202020204" pitchFamily="34" charset="0"/>
                <a:ea typeface="宋体" panose="02010600030101010101" pitchFamily="2" charset="-122"/>
              </a:rPr>
              <a:t>                                                                                                                                                </a:t>
            </a:r>
            <a:endParaRPr lang="en-US" altLang="zh-CN" sz="2000" dirty="0">
              <a:latin typeface="Arial" panose="020B0604020202020204" pitchFamily="34" charset="0"/>
              <a:ea typeface="宋体" panose="02010600030101010101" pitchFamily="2" charset="-122"/>
            </a:endParaRPr>
          </a:p>
          <a:p>
            <a:pPr algn="just"/>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graphicFrame>
        <p:nvGraphicFramePr>
          <p:cNvPr id="10" name="Object 10"/>
          <p:cNvGraphicFramePr>
            <a:graphicFrameLocks noChangeAspect="1"/>
          </p:cNvGraphicFramePr>
          <p:nvPr/>
        </p:nvGraphicFramePr>
        <p:xfrm>
          <a:off x="1339850" y="4986338"/>
          <a:ext cx="5861050" cy="855662"/>
        </p:xfrm>
        <a:graphic>
          <a:graphicData uri="http://schemas.openxmlformats.org/presentationml/2006/ole">
            <mc:AlternateContent xmlns:mc="http://schemas.openxmlformats.org/markup-compatibility/2006">
              <mc:Choice xmlns:v="urn:schemas-microsoft-com:vml" Requires="v">
                <p:oleObj spid="_x0000_s3099" name="" r:id="rId1" imgW="5194300" imgH="876300" progId="Equation.DSMT4">
                  <p:embed/>
                </p:oleObj>
              </mc:Choice>
              <mc:Fallback>
                <p:oleObj name="" r:id="rId1" imgW="5194300" imgH="876300" progId="Equation.DSMT4">
                  <p:embed/>
                  <p:pic>
                    <p:nvPicPr>
                      <p:cNvPr id="0" name="图片 3098"/>
                      <p:cNvPicPr/>
                      <p:nvPr/>
                    </p:nvPicPr>
                    <p:blipFill>
                      <a:blip r:embed="rId2"/>
                      <a:stretch>
                        <a:fillRect/>
                      </a:stretch>
                    </p:blipFill>
                    <p:spPr>
                      <a:xfrm>
                        <a:off x="1339850" y="4986338"/>
                        <a:ext cx="5861050" cy="855662"/>
                      </a:xfrm>
                      <a:prstGeom prst="rect">
                        <a:avLst/>
                      </a:prstGeom>
                      <a:noFill/>
                      <a:ln w="38100">
                        <a:noFill/>
                        <a:miter/>
                      </a:ln>
                    </p:spPr>
                  </p:pic>
                </p:oleObj>
              </mc:Fallback>
            </mc:AlternateContent>
          </a:graphicData>
        </a:graphic>
      </p:graphicFrame>
      <p:graphicFrame>
        <p:nvGraphicFramePr>
          <p:cNvPr id="11" name="Object 11"/>
          <p:cNvGraphicFramePr>
            <a:graphicFrameLocks noChangeAspect="1"/>
          </p:cNvGraphicFramePr>
          <p:nvPr/>
        </p:nvGraphicFramePr>
        <p:xfrm>
          <a:off x="2116138" y="6465888"/>
          <a:ext cx="1536700" cy="361950"/>
        </p:xfrm>
        <a:graphic>
          <a:graphicData uri="http://schemas.openxmlformats.org/presentationml/2006/ole">
            <mc:AlternateContent xmlns:mc="http://schemas.openxmlformats.org/markup-compatibility/2006">
              <mc:Choice xmlns:v="urn:schemas-microsoft-com:vml" Requires="v">
                <p:oleObj spid="_x0000_s3097" name="" r:id="rId3" imgW="1218565" imgH="292100" progId="Equation.DSMT4">
                  <p:embed/>
                </p:oleObj>
              </mc:Choice>
              <mc:Fallback>
                <p:oleObj name="" r:id="rId3" imgW="1218565" imgH="292100" progId="Equation.DSMT4">
                  <p:embed/>
                  <p:pic>
                    <p:nvPicPr>
                      <p:cNvPr id="0" name="图片 3096"/>
                      <p:cNvPicPr/>
                      <p:nvPr/>
                    </p:nvPicPr>
                    <p:blipFill>
                      <a:blip r:embed="rId4"/>
                      <a:stretch>
                        <a:fillRect/>
                      </a:stretch>
                    </p:blipFill>
                    <p:spPr>
                      <a:xfrm>
                        <a:off x="2116138" y="6465888"/>
                        <a:ext cx="1536700" cy="361950"/>
                      </a:xfrm>
                      <a:prstGeom prst="rect">
                        <a:avLst/>
                      </a:prstGeom>
                      <a:noFill/>
                      <a:ln w="38100">
                        <a:noFill/>
                        <a:miter/>
                      </a:ln>
                    </p:spPr>
                  </p:pic>
                </p:oleObj>
              </mc:Fallback>
            </mc:AlternateContent>
          </a:graphicData>
        </a:graphic>
      </p:graphicFrame>
      <p:sp>
        <p:nvSpPr>
          <p:cNvPr id="12" name="Rectangle 28"/>
          <p:cNvSpPr/>
          <p:nvPr/>
        </p:nvSpPr>
        <p:spPr>
          <a:xfrm>
            <a:off x="323850" y="508000"/>
            <a:ext cx="8820150" cy="1198880"/>
          </a:xfrm>
          <a:prstGeom prst="rect">
            <a:avLst/>
          </a:prstGeom>
          <a:noFill/>
          <a:ln w="9525">
            <a:noFill/>
          </a:ln>
        </p:spPr>
        <p:txBody>
          <a:bodyPr>
            <a:spAutoFit/>
          </a:bodyPr>
          <a:p>
            <a:r>
              <a:rPr lang="zh-CN" altLang="en-US" sz="2400" b="1" dirty="0">
                <a:solidFill>
                  <a:srgbClr val="0000FF"/>
                </a:solidFill>
                <a:latin typeface="华文楷体" panose="02010600040101010101" pitchFamily="2" charset="-122"/>
                <a:ea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sym typeface="+mn-ea"/>
              </a:rPr>
              <a:t>3.2.2</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某车间有四个班组生产同一种产品</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其产量分别占总产量的</a:t>
            </a:r>
            <a:r>
              <a:rPr lang="en-US" altLang="zh-CN" sz="2400" b="1" dirty="0">
                <a:latin typeface="华文楷体" panose="02010600040101010101" pitchFamily="2" charset="-122"/>
                <a:ea typeface="华文楷体" panose="02010600040101010101" pitchFamily="2" charset="-122"/>
              </a:rPr>
              <a:t>15%</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35%, </a:t>
            </a:r>
            <a:r>
              <a:rPr lang="zh-CN" altLang="en-US" sz="2400" b="1" dirty="0">
                <a:latin typeface="华文楷体" panose="02010600040101010101" pitchFamily="2" charset="-122"/>
                <a:ea typeface="华文楷体" panose="02010600040101010101" pitchFamily="2" charset="-122"/>
              </a:rPr>
              <a:t>次品率分别为</a:t>
            </a:r>
            <a:r>
              <a:rPr lang="en-US" altLang="zh-CN" sz="2400" b="1" dirty="0">
                <a:latin typeface="华文楷体" panose="02010600040101010101" pitchFamily="2" charset="-122"/>
                <a:ea typeface="华文楷体" panose="02010600040101010101" pitchFamily="2" charset="-122"/>
              </a:rPr>
              <a:t>0.05</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0.04</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0.03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0.02. </a:t>
            </a:r>
            <a:r>
              <a:rPr lang="zh-CN" altLang="en-US" sz="2400" b="1" dirty="0">
                <a:latin typeface="华文楷体" panose="02010600040101010101" pitchFamily="2" charset="-122"/>
                <a:ea typeface="华文楷体" panose="02010600040101010101" pitchFamily="2" charset="-122"/>
              </a:rPr>
              <a:t>现从全部产品中任取一件</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问恰好取到次品的概率是多少？</a:t>
            </a:r>
            <a:endParaRPr lang="zh-CN" altLang="en-US" sz="2400" b="1" dirty="0">
              <a:latin typeface="华文楷体" panose="02010600040101010101" pitchFamily="2" charset="-122"/>
              <a:ea typeface="华文楷体" panose="02010600040101010101" pitchFamily="2" charset="-122"/>
            </a:endParaRPr>
          </a:p>
        </p:txBody>
      </p:sp>
      <p:sp>
        <p:nvSpPr>
          <p:cNvPr id="8" name="矩形 7"/>
          <p:cNvSpPr/>
          <p:nvPr/>
        </p:nvSpPr>
        <p:spPr>
          <a:xfrm>
            <a:off x="609600" y="4481513"/>
            <a:ext cx="2484438" cy="461962"/>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由全概率公式</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得</a:t>
            </a:r>
            <a:endParaRPr lang="zh-CN" altLang="en-US" sz="2400" dirty="0">
              <a:latin typeface="Arial" panose="020B0604020202020204" pitchFamily="34" charset="0"/>
              <a:ea typeface="宋体" panose="02010600030101010101" pitchFamily="2" charset="-122"/>
            </a:endParaRPr>
          </a:p>
        </p:txBody>
      </p:sp>
      <p:graphicFrame>
        <p:nvGraphicFramePr>
          <p:cNvPr id="6" name="Object 1"/>
          <p:cNvGraphicFramePr>
            <a:graphicFrameLocks noChangeAspect="1"/>
          </p:cNvGraphicFramePr>
          <p:nvPr/>
        </p:nvGraphicFramePr>
        <p:xfrm>
          <a:off x="1068388" y="2544763"/>
          <a:ext cx="6959600" cy="498475"/>
        </p:xfrm>
        <a:graphic>
          <a:graphicData uri="http://schemas.openxmlformats.org/presentationml/2006/ole">
            <mc:AlternateContent xmlns:mc="http://schemas.openxmlformats.org/markup-compatibility/2006">
              <mc:Choice xmlns:v="urn:schemas-microsoft-com:vml" Requires="v">
                <p:oleObj spid="_x0000_s3096" name="" r:id="rId5" imgW="3175000" imgH="228600" progId="Equation.DSMT4">
                  <p:embed/>
                </p:oleObj>
              </mc:Choice>
              <mc:Fallback>
                <p:oleObj name="" r:id="rId5" imgW="3175000" imgH="228600" progId="Equation.DSMT4">
                  <p:embed/>
                  <p:pic>
                    <p:nvPicPr>
                      <p:cNvPr id="0" name="图片 3095"/>
                      <p:cNvPicPr/>
                      <p:nvPr/>
                    </p:nvPicPr>
                    <p:blipFill>
                      <a:blip r:embed="rId6"/>
                      <a:stretch>
                        <a:fillRect/>
                      </a:stretch>
                    </p:blipFill>
                    <p:spPr>
                      <a:xfrm>
                        <a:off x="1068388" y="2544763"/>
                        <a:ext cx="6959600" cy="498475"/>
                      </a:xfrm>
                      <a:prstGeom prst="rect">
                        <a:avLst/>
                      </a:prstGeom>
                      <a:noFill/>
                      <a:ln w="38100">
                        <a:noFill/>
                        <a:miter/>
                      </a:ln>
                    </p:spPr>
                  </p:pic>
                </p:oleObj>
              </mc:Fallback>
            </mc:AlternateContent>
          </a:graphicData>
        </a:graphic>
      </p:graphicFrame>
      <p:graphicFrame>
        <p:nvGraphicFramePr>
          <p:cNvPr id="7" name="Object 2"/>
          <p:cNvGraphicFramePr>
            <a:graphicFrameLocks noChangeAspect="1"/>
          </p:cNvGraphicFramePr>
          <p:nvPr/>
        </p:nvGraphicFramePr>
        <p:xfrm>
          <a:off x="698500" y="3098800"/>
          <a:ext cx="8108950" cy="450850"/>
        </p:xfrm>
        <a:graphic>
          <a:graphicData uri="http://schemas.openxmlformats.org/presentationml/2006/ole">
            <mc:AlternateContent xmlns:mc="http://schemas.openxmlformats.org/markup-compatibility/2006">
              <mc:Choice xmlns:v="urn:schemas-microsoft-com:vml" Requires="v">
                <p:oleObj spid="_x0000_s3098" name="" r:id="rId7" imgW="4114800" imgH="228600" progId="Equation.DSMT4">
                  <p:embed/>
                </p:oleObj>
              </mc:Choice>
              <mc:Fallback>
                <p:oleObj name="" r:id="rId7" imgW="4114800" imgH="228600" progId="Equation.DSMT4">
                  <p:embed/>
                  <p:pic>
                    <p:nvPicPr>
                      <p:cNvPr id="0" name="图片 3097"/>
                      <p:cNvPicPr/>
                      <p:nvPr/>
                    </p:nvPicPr>
                    <p:blipFill>
                      <a:blip r:embed="rId8"/>
                      <a:stretch>
                        <a:fillRect/>
                      </a:stretch>
                    </p:blipFill>
                    <p:spPr>
                      <a:xfrm>
                        <a:off x="698500" y="3098800"/>
                        <a:ext cx="8108950" cy="450850"/>
                      </a:xfrm>
                      <a:prstGeom prst="rect">
                        <a:avLst/>
                      </a:prstGeom>
                      <a:noFill/>
                      <a:ln w="38100">
                        <a:noFill/>
                        <a:miter/>
                      </a:ln>
                    </p:spPr>
                  </p:pic>
                </p:oleObj>
              </mc:Fallback>
            </mc:AlternateContent>
          </a:graphicData>
        </a:graphic>
      </p:graphicFrame>
      <p:graphicFrame>
        <p:nvGraphicFramePr>
          <p:cNvPr id="26634" name="Object 6"/>
          <p:cNvGraphicFramePr>
            <a:graphicFrameLocks noChangeAspect="1"/>
          </p:cNvGraphicFramePr>
          <p:nvPr/>
        </p:nvGraphicFramePr>
        <p:xfrm>
          <a:off x="2155825" y="5983288"/>
          <a:ext cx="6197600" cy="292100"/>
        </p:xfrm>
        <a:graphic>
          <a:graphicData uri="http://schemas.openxmlformats.org/presentationml/2006/ole">
            <mc:AlternateContent xmlns:mc="http://schemas.openxmlformats.org/markup-compatibility/2006">
              <mc:Choice xmlns:v="urn:schemas-microsoft-com:vml" Requires="v">
                <p:oleObj spid="_x0000_s3095" name="" r:id="rId9" imgW="6197600" imgH="292100" progId="Equation.DSMT4">
                  <p:embed/>
                </p:oleObj>
              </mc:Choice>
              <mc:Fallback>
                <p:oleObj name="" r:id="rId9" imgW="6197600" imgH="292100" progId="Equation.DSMT4">
                  <p:embed/>
                  <p:pic>
                    <p:nvPicPr>
                      <p:cNvPr id="0" name="图片 3094"/>
                      <p:cNvPicPr/>
                      <p:nvPr/>
                    </p:nvPicPr>
                    <p:blipFill>
                      <a:blip r:embed="rId10"/>
                      <a:stretch>
                        <a:fillRect/>
                      </a:stretch>
                    </p:blipFill>
                    <p:spPr>
                      <a:xfrm>
                        <a:off x="2155825" y="5983288"/>
                        <a:ext cx="6197600" cy="292100"/>
                      </a:xfrm>
                      <a:prstGeom prst="rect">
                        <a:avLst/>
                      </a:prstGeom>
                      <a:noFill/>
                      <a:ln w="38100">
                        <a:noFill/>
                        <a:miter/>
                      </a:ln>
                    </p:spPr>
                  </p:pic>
                </p:oleObj>
              </mc:Fallback>
            </mc:AlternateContent>
          </a:graphicData>
        </a:graphic>
      </p:graphicFrame>
      <p:cxnSp>
        <p:nvCxnSpPr>
          <p:cNvPr id="18" name="直接连接符 17"/>
          <p:cNvCxnSpPr/>
          <p:nvPr/>
        </p:nvCxnSpPr>
        <p:spPr>
          <a:xfrm>
            <a:off x="1116013" y="3008313"/>
            <a:ext cx="6840538"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 name="直接连接符 18"/>
          <p:cNvCxnSpPr/>
          <p:nvPr/>
        </p:nvCxnSpPr>
        <p:spPr>
          <a:xfrm>
            <a:off x="817563" y="3640138"/>
            <a:ext cx="793115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6" name="矩形 15"/>
          <p:cNvSpPr/>
          <p:nvPr/>
        </p:nvSpPr>
        <p:spPr>
          <a:xfrm>
            <a:off x="377825" y="3732213"/>
            <a:ext cx="8408988" cy="831850"/>
          </a:xfrm>
          <a:prstGeom prst="rect">
            <a:avLst/>
          </a:prstGeom>
          <a:noFill/>
          <a:ln w="9525">
            <a:noFill/>
          </a:ln>
        </p:spPr>
        <p:txBody>
          <a:bodyPr>
            <a:spAutoFit/>
          </a:bodyPr>
          <a:p>
            <a:r>
              <a:rPr lang="en-US" altLang="zh-CN" sz="2400" b="1" i="1" dirty="0">
                <a:latin typeface="华文楷体" panose="02010600040101010101" pitchFamily="2" charset="-122"/>
                <a:ea typeface="华文楷体" panose="02010600040101010101" pitchFamily="2" charset="-122"/>
              </a:rPr>
              <a:t>A</a:t>
            </a:r>
            <a:r>
              <a:rPr lang="en-US" altLang="zh-CN" sz="2400" b="1" i="1" baseline="-25000" dirty="0">
                <a:latin typeface="华文楷体" panose="02010600040101010101" pitchFamily="2" charset="-122"/>
                <a:ea typeface="华文楷体" panose="02010600040101010101" pitchFamily="2" charset="-122"/>
              </a:rPr>
              <a:t>1 </a:t>
            </a:r>
            <a:r>
              <a:rPr lang="en-US" altLang="zh-CN" sz="2400" b="1" i="1" dirty="0">
                <a:latin typeface="华文楷体" panose="02010600040101010101" pitchFamily="2" charset="-122"/>
                <a:ea typeface="华文楷体" panose="02010600040101010101" pitchFamily="2" charset="-122"/>
              </a:rPr>
              <a:t>, A</a:t>
            </a:r>
            <a:r>
              <a:rPr lang="en-US" altLang="zh-CN" sz="2400" b="1" i="1" baseline="-25000" dirty="0">
                <a:latin typeface="华文楷体" panose="02010600040101010101" pitchFamily="2" charset="-122"/>
                <a:ea typeface="华文楷体" panose="02010600040101010101" pitchFamily="2" charset="-122"/>
              </a:rPr>
              <a:t>2</a:t>
            </a:r>
            <a:r>
              <a:rPr lang="zh-CN" altLang="en-US" sz="2400" b="1" i="1" baseline="-25000"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a:t>
            </a:r>
            <a:r>
              <a:rPr lang="en-US" altLang="zh-CN" sz="2400" b="1" i="1" baseline="-25000"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A</a:t>
            </a:r>
            <a:r>
              <a:rPr lang="en-US" altLang="zh-CN" sz="2400" b="1" i="1" baseline="-25000" dirty="0">
                <a:latin typeface="华文楷体" panose="02010600040101010101" pitchFamily="2" charset="-122"/>
                <a:ea typeface="华文楷体" panose="02010600040101010101" pitchFamily="2" charset="-122"/>
              </a:rPr>
              <a:t>3 </a:t>
            </a:r>
            <a:r>
              <a:rPr lang="en-US" altLang="zh-CN" sz="2400" b="1" i="1" dirty="0">
                <a:latin typeface="华文楷体" panose="02010600040101010101" pitchFamily="2" charset="-122"/>
                <a:ea typeface="华文楷体" panose="02010600040101010101" pitchFamily="2" charset="-122"/>
              </a:rPr>
              <a:t>, A</a:t>
            </a:r>
            <a:r>
              <a:rPr lang="en-US" altLang="zh-CN" sz="2400" b="1" i="1" baseline="-25000"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的发生都会导致</a:t>
            </a:r>
            <a:r>
              <a:rPr lang="en-US" altLang="zh-CN" sz="2400" b="1" i="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的发生</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A</a:t>
            </a:r>
            <a:r>
              <a:rPr lang="en-US" altLang="zh-CN" sz="2400" b="1" i="1" baseline="-25000" dirty="0">
                <a:latin typeface="华文楷体" panose="02010600040101010101" pitchFamily="2" charset="-122"/>
                <a:ea typeface="华文楷体" panose="02010600040101010101" pitchFamily="2" charset="-122"/>
              </a:rPr>
              <a:t>1 </a:t>
            </a:r>
            <a:r>
              <a:rPr lang="en-US" altLang="zh-CN" sz="2400" b="1" i="1" dirty="0">
                <a:latin typeface="华文楷体" panose="02010600040101010101" pitchFamily="2" charset="-122"/>
                <a:ea typeface="华文楷体" panose="02010600040101010101" pitchFamily="2" charset="-122"/>
              </a:rPr>
              <a:t>, A</a:t>
            </a:r>
            <a:r>
              <a:rPr lang="en-US" altLang="zh-CN" sz="2400" b="1" i="1" baseline="-25000" dirty="0">
                <a:latin typeface="华文楷体" panose="02010600040101010101" pitchFamily="2" charset="-122"/>
                <a:ea typeface="华文楷体" panose="02010600040101010101" pitchFamily="2" charset="-122"/>
              </a:rPr>
              <a:t>2</a:t>
            </a:r>
            <a:r>
              <a:rPr lang="zh-CN" altLang="en-US" sz="2400" b="1" i="1" baseline="-25000"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a:t>
            </a:r>
            <a:r>
              <a:rPr lang="en-US" altLang="zh-CN" sz="2400" b="1" i="1" baseline="-25000"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A</a:t>
            </a:r>
            <a:r>
              <a:rPr lang="en-US" altLang="zh-CN" sz="2400" b="1" i="1" baseline="-25000" dirty="0">
                <a:latin typeface="华文楷体" panose="02010600040101010101" pitchFamily="2" charset="-122"/>
                <a:ea typeface="华文楷体" panose="02010600040101010101" pitchFamily="2" charset="-122"/>
              </a:rPr>
              <a:t>3 </a:t>
            </a:r>
            <a:r>
              <a:rPr lang="en-US" altLang="zh-CN" sz="2400" b="1" i="1" dirty="0">
                <a:latin typeface="华文楷体" panose="02010600040101010101" pitchFamily="2" charset="-122"/>
                <a:ea typeface="华文楷体" panose="02010600040101010101" pitchFamily="2" charset="-122"/>
              </a:rPr>
              <a:t>, A</a:t>
            </a:r>
            <a:r>
              <a:rPr lang="en-US" altLang="zh-CN" sz="2400" b="1" i="1" baseline="-25000" dirty="0">
                <a:latin typeface="华文楷体" panose="02010600040101010101" pitchFamily="2" charset="-122"/>
                <a:ea typeface="华文楷体" panose="02010600040101010101" pitchFamily="2" charset="-122"/>
              </a:rPr>
              <a:t>4 </a:t>
            </a:r>
            <a:r>
              <a:rPr lang="zh-CN" altLang="en-US" sz="2400" b="1" dirty="0">
                <a:latin typeface="华文楷体" panose="02010600040101010101" pitchFamily="2" charset="-122"/>
                <a:ea typeface="华文楷体" panose="02010600040101010101" pitchFamily="2" charset="-122"/>
              </a:rPr>
              <a:t>构成完备事件组</a:t>
            </a:r>
            <a:r>
              <a:rPr lang="en-US" altLang="zh-CN" sz="2400" b="1" dirty="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634"/>
                                        </p:tgtEl>
                                        <p:attrNameLst>
                                          <p:attrName>style.visibility</p:attrName>
                                        </p:attrNameLst>
                                      </p:cBhvr>
                                      <p:to>
                                        <p:strVal val="visible"/>
                                      </p:to>
                                    </p:set>
                                    <p:animEffect transition="in" filter="wipe(left)">
                                      <p:cBhvr>
                                        <p:cTn id="52" dur="500"/>
                                        <p:tgtEl>
                                          <p:spTgt spid="2663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8"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2"/>
          <p:cNvGraphicFramePr>
            <a:graphicFrameLocks noChangeAspect="1"/>
          </p:cNvGraphicFramePr>
          <p:nvPr/>
        </p:nvGraphicFramePr>
        <p:xfrm>
          <a:off x="1908175" y="2552700"/>
          <a:ext cx="1339850" cy="492125"/>
        </p:xfrm>
        <a:graphic>
          <a:graphicData uri="http://schemas.openxmlformats.org/presentationml/2006/ole">
            <mc:AlternateContent xmlns:mc="http://schemas.openxmlformats.org/markup-compatibility/2006">
              <mc:Choice xmlns:v="urn:schemas-microsoft-com:vml" Requires="v">
                <p:oleObj spid="_x0000_s3102" name="" r:id="rId1" imgW="622300" imgH="228600" progId="Equation.DSMT4">
                  <p:embed/>
                </p:oleObj>
              </mc:Choice>
              <mc:Fallback>
                <p:oleObj name="" r:id="rId1" imgW="622300" imgH="228600" progId="Equation.DSMT4">
                  <p:embed/>
                  <p:pic>
                    <p:nvPicPr>
                      <p:cNvPr id="0" name="图片 3101"/>
                      <p:cNvPicPr/>
                      <p:nvPr/>
                    </p:nvPicPr>
                    <p:blipFill>
                      <a:blip r:embed="rId2"/>
                      <a:stretch>
                        <a:fillRect/>
                      </a:stretch>
                    </p:blipFill>
                    <p:spPr>
                      <a:xfrm>
                        <a:off x="1908175" y="2552700"/>
                        <a:ext cx="1339850" cy="492125"/>
                      </a:xfrm>
                      <a:prstGeom prst="rect">
                        <a:avLst/>
                      </a:prstGeom>
                      <a:noFill/>
                      <a:ln w="38100">
                        <a:noFill/>
                        <a:miter/>
                      </a:ln>
                    </p:spPr>
                  </p:pic>
                </p:oleObj>
              </mc:Fallback>
            </mc:AlternateContent>
          </a:graphicData>
        </a:graphic>
      </p:graphicFrame>
      <p:graphicFrame>
        <p:nvGraphicFramePr>
          <p:cNvPr id="3" name="Object 3"/>
          <p:cNvGraphicFramePr>
            <a:graphicFrameLocks noChangeAspect="1"/>
          </p:cNvGraphicFramePr>
          <p:nvPr/>
        </p:nvGraphicFramePr>
        <p:xfrm>
          <a:off x="3289300" y="2349500"/>
          <a:ext cx="1411288" cy="906463"/>
        </p:xfrm>
        <a:graphic>
          <a:graphicData uri="http://schemas.openxmlformats.org/presentationml/2006/ole">
            <mc:AlternateContent xmlns:mc="http://schemas.openxmlformats.org/markup-compatibility/2006">
              <mc:Choice xmlns:v="urn:schemas-microsoft-com:vml" Requires="v">
                <p:oleObj spid="_x0000_s3103" name="" r:id="rId3" imgW="673100" imgH="431800" progId="Equation.DSMT4">
                  <p:embed/>
                </p:oleObj>
              </mc:Choice>
              <mc:Fallback>
                <p:oleObj name="" r:id="rId3" imgW="673100" imgH="431800" progId="Equation.DSMT4">
                  <p:embed/>
                  <p:pic>
                    <p:nvPicPr>
                      <p:cNvPr id="0" name="图片 3102"/>
                      <p:cNvPicPr/>
                      <p:nvPr/>
                    </p:nvPicPr>
                    <p:blipFill>
                      <a:blip r:embed="rId4"/>
                      <a:stretch>
                        <a:fillRect/>
                      </a:stretch>
                    </p:blipFill>
                    <p:spPr>
                      <a:xfrm>
                        <a:off x="3289300" y="2349500"/>
                        <a:ext cx="1411288" cy="906463"/>
                      </a:xfrm>
                      <a:prstGeom prst="rect">
                        <a:avLst/>
                      </a:prstGeom>
                      <a:noFill/>
                      <a:ln w="38100">
                        <a:noFill/>
                        <a:miter/>
                      </a:ln>
                    </p:spPr>
                  </p:pic>
                </p:oleObj>
              </mc:Fallback>
            </mc:AlternateContent>
          </a:graphicData>
        </a:graphic>
      </p:graphicFrame>
      <p:graphicFrame>
        <p:nvGraphicFramePr>
          <p:cNvPr id="4" name="Object 4"/>
          <p:cNvGraphicFramePr>
            <a:graphicFrameLocks noChangeAspect="1"/>
          </p:cNvGraphicFramePr>
          <p:nvPr/>
        </p:nvGraphicFramePr>
        <p:xfrm>
          <a:off x="3275013" y="3429000"/>
          <a:ext cx="2562225" cy="944563"/>
        </p:xfrm>
        <a:graphic>
          <a:graphicData uri="http://schemas.openxmlformats.org/presentationml/2006/ole">
            <mc:AlternateContent xmlns:mc="http://schemas.openxmlformats.org/markup-compatibility/2006">
              <mc:Choice xmlns:v="urn:schemas-microsoft-com:vml" Requires="v">
                <p:oleObj spid="_x0000_s3100" name="" r:id="rId5" imgW="1167765" imgH="431800" progId="Equation.DSMT4">
                  <p:embed/>
                </p:oleObj>
              </mc:Choice>
              <mc:Fallback>
                <p:oleObj name="" r:id="rId5" imgW="1167765" imgH="431800" progId="Equation.DSMT4">
                  <p:embed/>
                  <p:pic>
                    <p:nvPicPr>
                      <p:cNvPr id="0" name="图片 3099"/>
                      <p:cNvPicPr/>
                      <p:nvPr/>
                    </p:nvPicPr>
                    <p:blipFill>
                      <a:blip r:embed="rId6"/>
                      <a:stretch>
                        <a:fillRect/>
                      </a:stretch>
                    </p:blipFill>
                    <p:spPr>
                      <a:xfrm>
                        <a:off x="3275013" y="3429000"/>
                        <a:ext cx="2562225" cy="944563"/>
                      </a:xfrm>
                      <a:prstGeom prst="rect">
                        <a:avLst/>
                      </a:prstGeom>
                      <a:noFill/>
                      <a:ln w="38100">
                        <a:noFill/>
                        <a:miter/>
                      </a:ln>
                    </p:spPr>
                  </p:pic>
                </p:oleObj>
              </mc:Fallback>
            </mc:AlternateContent>
          </a:graphicData>
        </a:graphic>
      </p:graphicFrame>
      <p:sp>
        <p:nvSpPr>
          <p:cNvPr id="12297" name="Text Box 5"/>
          <p:cNvSpPr txBox="1"/>
          <p:nvPr/>
        </p:nvSpPr>
        <p:spPr>
          <a:xfrm>
            <a:off x="457200" y="952500"/>
            <a:ext cx="184150" cy="519113"/>
          </a:xfrm>
          <a:prstGeom prst="rect">
            <a:avLst/>
          </a:prstGeom>
          <a:noFill/>
          <a:ln w="9525">
            <a:noFill/>
          </a:ln>
        </p:spPr>
        <p:txBody>
          <a:bodyPr wrap="none">
            <a:spAutoFit/>
          </a:bodyPr>
          <a:p>
            <a:endParaRPr lang="zh-CN" altLang="zh-CN" sz="2800" b="1" dirty="0">
              <a:latin typeface="Times New Roman" panose="02020603050405020304" pitchFamily="18" charset="0"/>
              <a:ea typeface="华文楷体" panose="02010600040101010101" pitchFamily="2" charset="-122"/>
            </a:endParaRPr>
          </a:p>
        </p:txBody>
      </p:sp>
      <p:graphicFrame>
        <p:nvGraphicFramePr>
          <p:cNvPr id="6" name="Object 6"/>
          <p:cNvGraphicFramePr>
            <a:graphicFrameLocks noChangeAspect="1"/>
          </p:cNvGraphicFramePr>
          <p:nvPr/>
        </p:nvGraphicFramePr>
        <p:xfrm>
          <a:off x="3230563" y="5735638"/>
          <a:ext cx="4021137" cy="863600"/>
        </p:xfrm>
        <a:graphic>
          <a:graphicData uri="http://schemas.openxmlformats.org/presentationml/2006/ole">
            <mc:AlternateContent xmlns:mc="http://schemas.openxmlformats.org/markup-compatibility/2006">
              <mc:Choice xmlns:v="urn:schemas-microsoft-com:vml" Requires="v">
                <p:oleObj spid="_x0000_s3101" name="" r:id="rId7" imgW="1459865" imgH="406400" progId="Equation.DSMT4">
                  <p:embed/>
                </p:oleObj>
              </mc:Choice>
              <mc:Fallback>
                <p:oleObj name="" r:id="rId7" imgW="1459865" imgH="406400" progId="Equation.DSMT4">
                  <p:embed/>
                  <p:pic>
                    <p:nvPicPr>
                      <p:cNvPr id="0" name="图片 3100"/>
                      <p:cNvPicPr/>
                      <p:nvPr/>
                    </p:nvPicPr>
                    <p:blipFill>
                      <a:blip r:embed="rId8"/>
                      <a:stretch>
                        <a:fillRect/>
                      </a:stretch>
                    </p:blipFill>
                    <p:spPr>
                      <a:xfrm>
                        <a:off x="3230563" y="5735638"/>
                        <a:ext cx="4021137" cy="863600"/>
                      </a:xfrm>
                      <a:prstGeom prst="rect">
                        <a:avLst/>
                      </a:prstGeom>
                      <a:noFill/>
                      <a:ln w="38100">
                        <a:noFill/>
                        <a:miter/>
                      </a:ln>
                    </p:spPr>
                  </p:pic>
                </p:oleObj>
              </mc:Fallback>
            </mc:AlternateContent>
          </a:graphicData>
        </a:graphic>
      </p:graphicFrame>
      <p:sp>
        <p:nvSpPr>
          <p:cNvPr id="7" name="Rectangle 7"/>
          <p:cNvSpPr/>
          <p:nvPr/>
        </p:nvSpPr>
        <p:spPr>
          <a:xfrm>
            <a:off x="923925" y="652463"/>
            <a:ext cx="7740650" cy="461962"/>
          </a:xfrm>
          <a:prstGeom prst="rect">
            <a:avLst/>
          </a:prstGeom>
          <a:noFill/>
          <a:ln w="28575" cap="flat" cmpd="sng">
            <a:solidFill>
              <a:srgbClr val="993366"/>
            </a:solidFill>
            <a:prstDash val="solid"/>
            <a:miter/>
            <a:headEnd type="none" w="med" len="med"/>
            <a:tailEnd type="none" w="med" len="med"/>
          </a:ln>
        </p:spPr>
        <p:txBody>
          <a:bodyPr>
            <a:spAutoFit/>
          </a:bodyPr>
          <a:p>
            <a:pPr algn="ctr"/>
            <a:r>
              <a:rPr lang="en-US" altLang="zh-CN" sz="2400" b="1" dirty="0">
                <a:solidFill>
                  <a:srgbClr val="CC0066"/>
                </a:solidFill>
                <a:latin typeface="Times New Roman" panose="02020603050405020304" pitchFamily="18" charset="0"/>
                <a:ea typeface="华文楷体" panose="02010600040101010101" pitchFamily="2" charset="-122"/>
              </a:rPr>
              <a:t>Q:</a:t>
            </a:r>
            <a:r>
              <a:rPr lang="zh-CN" altLang="en-US" sz="2400" b="1" dirty="0">
                <a:solidFill>
                  <a:srgbClr val="CC0066"/>
                </a:solidFill>
                <a:latin typeface="Times New Roman" panose="02020603050405020304" pitchFamily="18" charset="0"/>
                <a:ea typeface="华文楷体" panose="02010600040101010101" pitchFamily="2" charset="-122"/>
              </a:rPr>
              <a:t>发现是次品，求这件次品是</a:t>
            </a:r>
            <a:r>
              <a:rPr lang="zh-CN" altLang="en-US" sz="2400" b="1" i="1" dirty="0">
                <a:solidFill>
                  <a:srgbClr val="CC0066"/>
                </a:solidFill>
                <a:latin typeface="Times New Roman" panose="02020603050405020304" pitchFamily="18" charset="0"/>
                <a:ea typeface="华文楷体" panose="02010600040101010101" pitchFamily="2" charset="-122"/>
              </a:rPr>
              <a:t>第一个班组</a:t>
            </a:r>
            <a:r>
              <a:rPr lang="zh-CN" altLang="en-US" sz="2400" b="1" dirty="0">
                <a:solidFill>
                  <a:srgbClr val="CC0066"/>
                </a:solidFill>
                <a:latin typeface="Times New Roman" panose="02020603050405020304" pitchFamily="18" charset="0"/>
                <a:ea typeface="华文楷体" panose="02010600040101010101" pitchFamily="2" charset="-122"/>
              </a:rPr>
              <a:t>生产的概率</a:t>
            </a:r>
            <a:r>
              <a:rPr lang="en-US" altLang="zh-CN" sz="2400" b="1" dirty="0">
                <a:solidFill>
                  <a:srgbClr val="CC0066"/>
                </a:solidFill>
                <a:latin typeface="Times New Roman" panose="02020603050405020304" pitchFamily="18" charset="0"/>
                <a:ea typeface="华文楷体" panose="02010600040101010101" pitchFamily="2" charset="-122"/>
              </a:rPr>
              <a:t>?</a:t>
            </a:r>
            <a:endParaRPr lang="en-US" altLang="zh-CN" sz="2400" b="1" dirty="0">
              <a:solidFill>
                <a:srgbClr val="CC0066"/>
              </a:solidFill>
              <a:latin typeface="Times New Roman" panose="02020603050405020304" pitchFamily="18" charset="0"/>
              <a:ea typeface="华文楷体" panose="02010600040101010101" pitchFamily="2" charset="-122"/>
            </a:endParaRPr>
          </a:p>
        </p:txBody>
      </p:sp>
      <p:grpSp>
        <p:nvGrpSpPr>
          <p:cNvPr id="5" name="Group 27"/>
          <p:cNvGrpSpPr/>
          <p:nvPr/>
        </p:nvGrpSpPr>
        <p:grpSpPr>
          <a:xfrm>
            <a:off x="755650" y="2997200"/>
            <a:ext cx="4392613" cy="1287463"/>
            <a:chOff x="476" y="1888"/>
            <a:chExt cx="2767" cy="811"/>
          </a:xfrm>
        </p:grpSpPr>
        <p:sp>
          <p:nvSpPr>
            <p:cNvPr id="12306" name="Line 14"/>
            <p:cNvSpPr/>
            <p:nvPr/>
          </p:nvSpPr>
          <p:spPr>
            <a:xfrm flipV="1">
              <a:off x="1565" y="2070"/>
              <a:ext cx="0" cy="181"/>
            </a:xfrm>
            <a:prstGeom prst="line">
              <a:avLst/>
            </a:prstGeom>
            <a:ln w="9525" cap="flat" cmpd="sng">
              <a:solidFill>
                <a:schemeClr val="tx1"/>
              </a:solidFill>
              <a:prstDash val="solid"/>
              <a:headEnd type="none" w="med" len="med"/>
              <a:tailEnd type="none" w="med" len="med"/>
            </a:ln>
          </p:spPr>
        </p:sp>
        <p:grpSp>
          <p:nvGrpSpPr>
            <p:cNvPr id="12307" name="Group 19"/>
            <p:cNvGrpSpPr/>
            <p:nvPr/>
          </p:nvGrpSpPr>
          <p:grpSpPr>
            <a:xfrm>
              <a:off x="476" y="1888"/>
              <a:ext cx="2767" cy="811"/>
              <a:chOff x="476" y="1888"/>
              <a:chExt cx="2767" cy="811"/>
            </a:xfrm>
          </p:grpSpPr>
          <p:sp>
            <p:nvSpPr>
              <p:cNvPr id="12309" name="Text Box 11"/>
              <p:cNvSpPr txBox="1"/>
              <p:nvPr/>
            </p:nvSpPr>
            <p:spPr>
              <a:xfrm>
                <a:off x="476" y="2251"/>
                <a:ext cx="1315" cy="448"/>
              </a:xfrm>
              <a:prstGeom prst="rect">
                <a:avLst/>
              </a:prstGeom>
              <a:solidFill>
                <a:srgbClr val="CCFFCC"/>
              </a:solidFill>
              <a:ln w="9525" cap="flat" cmpd="sng">
                <a:solidFill>
                  <a:schemeClr val="folHlink"/>
                </a:solidFill>
                <a:prstDash val="solid"/>
                <a:miter/>
                <a:headEnd type="none" w="med" len="med"/>
                <a:tailEnd type="none" w="med" len="med"/>
              </a:ln>
            </p:spPr>
            <p:txBody>
              <a:bodyPr>
                <a:spAutoFit/>
              </a:bodyPr>
              <a:p>
                <a:pPr algn="ctr">
                  <a:spcBef>
                    <a:spcPct val="50000"/>
                  </a:spcBef>
                </a:pPr>
                <a:r>
                  <a:rPr lang="zh-CN" altLang="en-US" sz="2000" b="1" dirty="0">
                    <a:latin typeface="Arial" panose="020B0604020202020204" pitchFamily="34" charset="0"/>
                    <a:ea typeface="宋体" panose="02010600030101010101" pitchFamily="2" charset="-122"/>
                  </a:rPr>
                  <a:t>交换了条件概率的</a:t>
                </a:r>
                <a:r>
                  <a:rPr lang="zh-CN" altLang="en-US" sz="2000" b="1" dirty="0">
                    <a:solidFill>
                      <a:srgbClr val="0000FF"/>
                    </a:solidFill>
                    <a:latin typeface="Arial" panose="020B0604020202020204" pitchFamily="34" charset="0"/>
                    <a:ea typeface="宋体" panose="02010600030101010101" pitchFamily="2" charset="-122"/>
                  </a:rPr>
                  <a:t>前件</a:t>
                </a:r>
                <a:r>
                  <a:rPr lang="zh-CN" altLang="en-US" sz="2000" b="1" dirty="0">
                    <a:latin typeface="Arial" panose="020B0604020202020204" pitchFamily="34" charset="0"/>
                    <a:ea typeface="宋体" panose="02010600030101010101" pitchFamily="2" charset="-122"/>
                  </a:rPr>
                  <a:t>和</a:t>
                </a:r>
                <a:r>
                  <a:rPr lang="zh-CN" altLang="en-US" sz="2000" b="1" dirty="0">
                    <a:solidFill>
                      <a:srgbClr val="0000FF"/>
                    </a:solidFill>
                    <a:latin typeface="Arial" panose="020B0604020202020204" pitchFamily="34" charset="0"/>
                    <a:ea typeface="宋体" panose="02010600030101010101" pitchFamily="2" charset="-122"/>
                  </a:rPr>
                  <a:t>后件</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12310" name="Line 12"/>
              <p:cNvSpPr/>
              <p:nvPr/>
            </p:nvSpPr>
            <p:spPr>
              <a:xfrm flipV="1">
                <a:off x="1111" y="1888"/>
                <a:ext cx="454" cy="318"/>
              </a:xfrm>
              <a:prstGeom prst="line">
                <a:avLst/>
              </a:prstGeom>
              <a:ln w="9525" cap="flat" cmpd="sng">
                <a:solidFill>
                  <a:schemeClr val="tx1"/>
                </a:solidFill>
                <a:prstDash val="solid"/>
                <a:headEnd type="none" w="med" len="med"/>
                <a:tailEnd type="triangle" w="med" len="med"/>
              </a:ln>
            </p:spPr>
          </p:sp>
          <p:sp>
            <p:nvSpPr>
              <p:cNvPr id="12311" name="Line 15"/>
              <p:cNvSpPr/>
              <p:nvPr/>
            </p:nvSpPr>
            <p:spPr>
              <a:xfrm>
                <a:off x="1565" y="2070"/>
                <a:ext cx="1678" cy="0"/>
              </a:xfrm>
              <a:prstGeom prst="line">
                <a:avLst/>
              </a:prstGeom>
              <a:ln w="9525" cap="flat" cmpd="sng">
                <a:solidFill>
                  <a:schemeClr val="tx1"/>
                </a:solidFill>
                <a:prstDash val="solid"/>
                <a:headEnd type="none" w="med" len="med"/>
                <a:tailEnd type="none" w="med" len="med"/>
              </a:ln>
            </p:spPr>
          </p:sp>
        </p:grpSp>
        <p:sp>
          <p:nvSpPr>
            <p:cNvPr id="12308" name="Line 16"/>
            <p:cNvSpPr/>
            <p:nvPr/>
          </p:nvSpPr>
          <p:spPr>
            <a:xfrm>
              <a:off x="3243" y="2070"/>
              <a:ext cx="0" cy="90"/>
            </a:xfrm>
            <a:prstGeom prst="line">
              <a:avLst/>
            </a:prstGeom>
            <a:ln w="9525" cap="flat" cmpd="sng">
              <a:solidFill>
                <a:schemeClr val="tx1"/>
              </a:solidFill>
              <a:prstDash val="solid"/>
              <a:headEnd type="none" w="med" len="med"/>
              <a:tailEnd type="triangle" w="med" len="med"/>
            </a:ln>
          </p:spPr>
        </p:sp>
      </p:grpSp>
      <p:graphicFrame>
        <p:nvGraphicFramePr>
          <p:cNvPr id="15" name="Object 13"/>
          <p:cNvGraphicFramePr>
            <a:graphicFrameLocks noChangeAspect="1"/>
          </p:cNvGraphicFramePr>
          <p:nvPr/>
        </p:nvGraphicFramePr>
        <p:xfrm>
          <a:off x="1116013" y="1181100"/>
          <a:ext cx="6353175" cy="960438"/>
        </p:xfrm>
        <a:graphic>
          <a:graphicData uri="http://schemas.openxmlformats.org/presentationml/2006/ole">
            <mc:AlternateContent xmlns:mc="http://schemas.openxmlformats.org/markup-compatibility/2006">
              <mc:Choice xmlns:v="urn:schemas-microsoft-com:vml" Requires="v">
                <p:oleObj spid="_x0000_s3077" name="" r:id="rId9" imgW="3035300" imgH="457200" progId="Equation.DSMT4">
                  <p:embed/>
                </p:oleObj>
              </mc:Choice>
              <mc:Fallback>
                <p:oleObj name="" r:id="rId9" imgW="3035300" imgH="457200" progId="Equation.DSMT4">
                  <p:embed/>
                  <p:pic>
                    <p:nvPicPr>
                      <p:cNvPr id="0" name="图片 3076"/>
                      <p:cNvPicPr/>
                      <p:nvPr/>
                    </p:nvPicPr>
                    <p:blipFill>
                      <a:blip r:embed="rId10"/>
                      <a:stretch>
                        <a:fillRect/>
                      </a:stretch>
                    </p:blipFill>
                    <p:spPr>
                      <a:xfrm>
                        <a:off x="1116013" y="1181100"/>
                        <a:ext cx="6353175" cy="960438"/>
                      </a:xfrm>
                      <a:prstGeom prst="rect">
                        <a:avLst/>
                      </a:prstGeom>
                      <a:noFill/>
                      <a:ln w="38100">
                        <a:noFill/>
                        <a:miter/>
                      </a:ln>
                    </p:spPr>
                  </p:pic>
                </p:oleObj>
              </mc:Fallback>
            </mc:AlternateContent>
          </a:graphicData>
        </a:graphic>
      </p:graphicFrame>
      <p:grpSp>
        <p:nvGrpSpPr>
          <p:cNvPr id="9" name="Group 22"/>
          <p:cNvGrpSpPr/>
          <p:nvPr/>
        </p:nvGrpSpPr>
        <p:grpSpPr>
          <a:xfrm>
            <a:off x="6084888" y="2565400"/>
            <a:ext cx="2733675" cy="1800225"/>
            <a:chOff x="3833" y="1616"/>
            <a:chExt cx="1722" cy="1134"/>
          </a:xfrm>
        </p:grpSpPr>
        <p:sp>
          <p:nvSpPr>
            <p:cNvPr id="12304" name="Line 18"/>
            <p:cNvSpPr/>
            <p:nvPr/>
          </p:nvSpPr>
          <p:spPr>
            <a:xfrm flipH="1">
              <a:off x="3833" y="1752"/>
              <a:ext cx="453" cy="998"/>
            </a:xfrm>
            <a:prstGeom prst="line">
              <a:avLst/>
            </a:prstGeom>
            <a:ln w="9525" cap="flat" cmpd="sng">
              <a:solidFill>
                <a:schemeClr val="tx1"/>
              </a:solidFill>
              <a:prstDash val="solid"/>
              <a:headEnd type="none" w="med" len="med"/>
              <a:tailEnd type="triangle" w="med" len="med"/>
            </a:ln>
          </p:spPr>
        </p:sp>
        <p:sp>
          <p:nvSpPr>
            <p:cNvPr id="12305" name="Text Box 19"/>
            <p:cNvSpPr txBox="1"/>
            <p:nvPr/>
          </p:nvSpPr>
          <p:spPr>
            <a:xfrm>
              <a:off x="4241" y="1616"/>
              <a:ext cx="817" cy="231"/>
            </a:xfrm>
            <a:prstGeom prst="rect">
              <a:avLst/>
            </a:prstGeom>
            <a:noFill/>
            <a:ln w="9525">
              <a:noFill/>
            </a:ln>
          </p:spPr>
          <p:txBody>
            <a:bodyPr>
              <a:spAutoFit/>
            </a:bodyPr>
            <a:p>
              <a:pPr>
                <a:spcBef>
                  <a:spcPct val="50000"/>
                </a:spcBef>
              </a:pPr>
              <a:r>
                <a:rPr lang="zh-CN" altLang="en-US" b="1" dirty="0">
                  <a:latin typeface="Arial" panose="020B0604020202020204" pitchFamily="34" charset="0"/>
                  <a:ea typeface="宋体" panose="02010600030101010101" pitchFamily="2" charset="-122"/>
                </a:rPr>
                <a:t>已知条件</a:t>
              </a:r>
              <a:endParaRPr lang="zh-CN" altLang="en-US" b="1" dirty="0">
                <a:latin typeface="Arial" panose="020B0604020202020204" pitchFamily="34" charset="0"/>
                <a:ea typeface="宋体" panose="02010600030101010101" pitchFamily="2" charset="-122"/>
              </a:endParaRPr>
            </a:p>
          </p:txBody>
        </p:sp>
        <p:graphicFrame>
          <p:nvGraphicFramePr>
            <p:cNvPr id="12296" name="Object 7"/>
            <p:cNvGraphicFramePr>
              <a:graphicFrameLocks noChangeAspect="1"/>
            </p:cNvGraphicFramePr>
            <p:nvPr/>
          </p:nvGraphicFramePr>
          <p:xfrm>
            <a:off x="4331" y="1888"/>
            <a:ext cx="1224" cy="537"/>
          </p:xfrm>
          <a:graphic>
            <a:graphicData uri="http://schemas.openxmlformats.org/presentationml/2006/ole">
              <mc:AlternateContent xmlns:mc="http://schemas.openxmlformats.org/markup-compatibility/2006">
                <mc:Choice xmlns:v="urn:schemas-microsoft-com:vml" Requires="v">
                  <p:oleObj spid="_x0000_s3078" name="" r:id="rId11" imgW="1041400" imgH="457200" progId="Equation.DSMT4">
                    <p:embed/>
                  </p:oleObj>
                </mc:Choice>
                <mc:Fallback>
                  <p:oleObj name="" r:id="rId11" imgW="1041400" imgH="457200" progId="Equation.DSMT4">
                    <p:embed/>
                    <p:pic>
                      <p:nvPicPr>
                        <p:cNvPr id="0" name="图片 3077"/>
                        <p:cNvPicPr/>
                        <p:nvPr/>
                      </p:nvPicPr>
                      <p:blipFill>
                        <a:blip r:embed="rId12"/>
                        <a:stretch>
                          <a:fillRect/>
                        </a:stretch>
                      </p:blipFill>
                      <p:spPr>
                        <a:xfrm>
                          <a:off x="4331" y="1888"/>
                          <a:ext cx="1224" cy="537"/>
                        </a:xfrm>
                        <a:prstGeom prst="rect">
                          <a:avLst/>
                        </a:prstGeom>
                        <a:noFill/>
                        <a:ln w="38100">
                          <a:noFill/>
                          <a:miter/>
                        </a:ln>
                      </p:spPr>
                    </p:pic>
                  </p:oleObj>
                </mc:Fallback>
              </mc:AlternateContent>
            </a:graphicData>
          </a:graphic>
        </p:graphicFrame>
      </p:grpSp>
      <p:graphicFrame>
        <p:nvGraphicFramePr>
          <p:cNvPr id="20" name="Object 8"/>
          <p:cNvGraphicFramePr>
            <a:graphicFrameLocks noChangeAspect="1"/>
          </p:cNvGraphicFramePr>
          <p:nvPr/>
        </p:nvGraphicFramePr>
        <p:xfrm>
          <a:off x="3441700" y="4375150"/>
          <a:ext cx="2803525" cy="1389063"/>
        </p:xfrm>
        <a:graphic>
          <a:graphicData uri="http://schemas.openxmlformats.org/presentationml/2006/ole">
            <mc:AlternateContent xmlns:mc="http://schemas.openxmlformats.org/markup-compatibility/2006">
              <mc:Choice xmlns:v="urn:schemas-microsoft-com:vml" Requires="v">
                <p:oleObj spid="_x0000_s3079" name="" r:id="rId13" imgW="1269365" imgH="635000" progId="Equation.DSMT4">
                  <p:embed/>
                </p:oleObj>
              </mc:Choice>
              <mc:Fallback>
                <p:oleObj name="" r:id="rId13" imgW="1269365" imgH="635000" progId="Equation.DSMT4">
                  <p:embed/>
                  <p:pic>
                    <p:nvPicPr>
                      <p:cNvPr id="0" name="图片 3078"/>
                      <p:cNvPicPr/>
                      <p:nvPr/>
                    </p:nvPicPr>
                    <p:blipFill>
                      <a:blip r:embed="rId14"/>
                      <a:stretch>
                        <a:fillRect/>
                      </a:stretch>
                    </p:blipFill>
                    <p:spPr>
                      <a:xfrm>
                        <a:off x="3441700" y="4375150"/>
                        <a:ext cx="2803525" cy="1389063"/>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22" name="Rectangle 25"/>
          <p:cNvSpPr/>
          <p:nvPr/>
        </p:nvSpPr>
        <p:spPr>
          <a:xfrm>
            <a:off x="1908175" y="2565400"/>
            <a:ext cx="1295400" cy="431800"/>
          </a:xfrm>
          <a:prstGeom prst="rect">
            <a:avLst/>
          </a:prstGeom>
          <a:noFill/>
          <a:ln w="28575" cap="flat" cmpd="sng">
            <a:solidFill>
              <a:srgbClr val="FF0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 name="Rectangle 16"/>
          <p:cNvSpPr/>
          <p:nvPr/>
        </p:nvSpPr>
        <p:spPr>
          <a:xfrm>
            <a:off x="1116013" y="4652963"/>
            <a:ext cx="2006600" cy="457200"/>
          </a:xfrm>
          <a:prstGeom prst="rect">
            <a:avLst/>
          </a:prstGeom>
          <a:noFill/>
          <a:ln w="28575" cap="flat" cmpd="sng">
            <a:solidFill>
              <a:srgbClr val="FF0000"/>
            </a:solidFill>
            <a:prstDash val="solid"/>
            <a:miter/>
            <a:headEnd type="none" w="med" len="med"/>
            <a:tailEnd type="none" w="med" len="med"/>
          </a:ln>
        </p:spPr>
        <p:txBody>
          <a:bodyPr anchor="ctr" anchorCtr="0"/>
          <a:p>
            <a:pPr algn="ctr"/>
            <a:r>
              <a:rPr lang="zh-CN" altLang="en-US" sz="2400" b="1" dirty="0">
                <a:solidFill>
                  <a:srgbClr val="FF0000"/>
                </a:solidFill>
                <a:latin typeface="楷体_GB2312" pitchFamily="49" charset="-122"/>
                <a:ea typeface="楷体_GB2312" pitchFamily="49" charset="-122"/>
              </a:rPr>
              <a:t>贝叶斯公式</a:t>
            </a:r>
            <a:endParaRPr lang="zh-CN" altLang="en-US" sz="2400" b="1" dirty="0">
              <a:solidFill>
                <a:srgbClr val="FF0000"/>
              </a:solidFill>
              <a:latin typeface="楷体_GB2312" pitchFamily="49" charset="-122"/>
              <a:ea typeface="楷体_GB2312" pitchFamily="49" charset="-122"/>
            </a:endParaRPr>
          </a:p>
        </p:txBody>
      </p:sp>
      <p:sp>
        <p:nvSpPr>
          <p:cNvPr id="12303" name="Text Box 29"/>
          <p:cNvSpPr txBox="1"/>
          <p:nvPr/>
        </p:nvSpPr>
        <p:spPr>
          <a:xfrm>
            <a:off x="7162800" y="87313"/>
            <a:ext cx="1695450" cy="366712"/>
          </a:xfrm>
          <a:prstGeom prst="rect">
            <a:avLst/>
          </a:prstGeom>
          <a:solidFill>
            <a:srgbClr val="FFFF00"/>
          </a:solidFill>
          <a:ln w="12700">
            <a:noFill/>
          </a:ln>
        </p:spPr>
        <p:txBody>
          <a:bodyPr>
            <a:spAutoFit/>
          </a:bodyPr>
          <a:p>
            <a:pPr>
              <a:spcBef>
                <a:spcPct val="50000"/>
              </a:spcBef>
            </a:pPr>
            <a:r>
              <a:rPr lang="en-US" altLang="zh-CN" dirty="0">
                <a:latin typeface="Times New Roman" panose="02020603050405020304" pitchFamily="18" charset="0"/>
                <a:ea typeface="宋体" panose="02010600030101010101" pitchFamily="2" charset="-122"/>
              </a:rPr>
              <a:t>§1.3</a:t>
            </a:r>
            <a:r>
              <a:rPr lang="zh-CN" altLang="en-US" dirty="0">
                <a:latin typeface="Times New Roman" panose="02020603050405020304" pitchFamily="18" charset="0"/>
                <a:ea typeface="宋体" panose="02010600030101010101" pitchFamily="2" charset="-122"/>
              </a:rPr>
              <a:t>条件概率</a:t>
            </a:r>
            <a:endParaRPr lang="zh-CN" altLang="en-US" dirty="0">
              <a:latin typeface="Times New Roman" panose="02020603050405020304" pitchFamily="18" charset="0"/>
              <a:ea typeface="宋体" panose="02010600030101010101" pitchFamily="2" charset="-122"/>
            </a:endParaRPr>
          </a:p>
        </p:txBody>
      </p:sp>
      <p:graphicFrame>
        <p:nvGraphicFramePr>
          <p:cNvPr id="8" name="Object 2"/>
          <p:cNvGraphicFramePr>
            <a:graphicFrameLocks noChangeAspect="1"/>
          </p:cNvGraphicFramePr>
          <p:nvPr>
            <p:custDataLst>
              <p:tags r:id="rId15"/>
            </p:custDataLst>
          </p:nvPr>
        </p:nvGraphicFramePr>
        <p:xfrm>
          <a:off x="6523355" y="4106545"/>
          <a:ext cx="2362200" cy="433705"/>
        </p:xfrm>
        <a:graphic>
          <a:graphicData uri="http://schemas.openxmlformats.org/presentationml/2006/ole">
            <mc:AlternateContent xmlns:mc="http://schemas.openxmlformats.org/markup-compatibility/2006">
              <mc:Choice xmlns:v="urn:schemas-microsoft-com:vml" Requires="v">
                <p:oleObj spid="_x0000_s10" name="" r:id="rId16" imgW="1244600" imgH="228600" progId="Equation.DSMT4">
                  <p:embed/>
                </p:oleObj>
              </mc:Choice>
              <mc:Fallback>
                <p:oleObj name="" r:id="rId16" imgW="1244600" imgH="228600" progId="Equation.DSMT4">
                  <p:embed/>
                  <p:pic>
                    <p:nvPicPr>
                      <p:cNvPr id="0" name="图片 3101"/>
                      <p:cNvPicPr/>
                      <p:nvPr/>
                    </p:nvPicPr>
                    <p:blipFill>
                      <a:blip r:embed="rId17"/>
                      <a:stretch>
                        <a:fillRect/>
                      </a:stretch>
                    </p:blipFill>
                    <p:spPr>
                      <a:xfrm>
                        <a:off x="6523355" y="4106545"/>
                        <a:ext cx="2362200" cy="433705"/>
                      </a:xfrm>
                      <a:prstGeom prst="rect">
                        <a:avLst/>
                      </a:prstGeom>
                      <a:noFill/>
                      <a:ln w="38100">
                        <a:noFill/>
                        <a:miter/>
                      </a:ln>
                    </p:spPr>
                  </p:pic>
                </p:oleObj>
              </mc:Fallback>
            </mc:AlternateContent>
          </a:graphicData>
        </a:graphic>
      </p:graphicFrame>
      <p:graphicFrame>
        <p:nvGraphicFramePr>
          <p:cNvPr id="11" name="Object 2"/>
          <p:cNvGraphicFramePr>
            <a:graphicFrameLocks noChangeAspect="1"/>
          </p:cNvGraphicFramePr>
          <p:nvPr>
            <p:custDataLst>
              <p:tags r:id="rId18"/>
            </p:custDataLst>
          </p:nvPr>
        </p:nvGraphicFramePr>
        <p:xfrm>
          <a:off x="6567805" y="4611370"/>
          <a:ext cx="2362200" cy="433705"/>
        </p:xfrm>
        <a:graphic>
          <a:graphicData uri="http://schemas.openxmlformats.org/presentationml/2006/ole">
            <mc:AlternateContent xmlns:mc="http://schemas.openxmlformats.org/markup-compatibility/2006">
              <mc:Choice xmlns:v="urn:schemas-microsoft-com:vml" Requires="v">
                <p:oleObj spid="_x0000_s12" name="" r:id="rId19" imgW="1244600" imgH="228600" progId="Equation.DSMT4">
                  <p:embed/>
                </p:oleObj>
              </mc:Choice>
              <mc:Fallback>
                <p:oleObj name="" r:id="rId19" imgW="1244600" imgH="228600" progId="Equation.DSMT4">
                  <p:embed/>
                  <p:pic>
                    <p:nvPicPr>
                      <p:cNvPr id="0" name="图片 3101"/>
                      <p:cNvPicPr/>
                      <p:nvPr/>
                    </p:nvPicPr>
                    <p:blipFill>
                      <a:blip r:embed="rId20"/>
                      <a:stretch>
                        <a:fillRect/>
                      </a:stretch>
                    </p:blipFill>
                    <p:spPr>
                      <a:xfrm>
                        <a:off x="6567805" y="4611370"/>
                        <a:ext cx="2362200" cy="433705"/>
                      </a:xfrm>
                      <a:prstGeom prst="rect">
                        <a:avLst/>
                      </a:prstGeom>
                      <a:noFill/>
                      <a:ln w="38100">
                        <a:noFill/>
                        <a:miter/>
                      </a:ln>
                    </p:spPr>
                  </p:pic>
                </p:oleObj>
              </mc:Fallback>
            </mc:AlternateContent>
          </a:graphicData>
        </a:graphic>
      </p:graphicFrame>
      <p:graphicFrame>
        <p:nvGraphicFramePr>
          <p:cNvPr id="13" name="Object 2"/>
          <p:cNvGraphicFramePr>
            <a:graphicFrameLocks noChangeAspect="1"/>
          </p:cNvGraphicFramePr>
          <p:nvPr>
            <p:custDataLst>
              <p:tags r:id="rId21"/>
            </p:custDataLst>
          </p:nvPr>
        </p:nvGraphicFramePr>
        <p:xfrm>
          <a:off x="6612255" y="5134610"/>
          <a:ext cx="2312035" cy="424815"/>
        </p:xfrm>
        <a:graphic>
          <a:graphicData uri="http://schemas.openxmlformats.org/presentationml/2006/ole">
            <mc:AlternateContent xmlns:mc="http://schemas.openxmlformats.org/markup-compatibility/2006">
              <mc:Choice xmlns:v="urn:schemas-microsoft-com:vml" Requires="v">
                <p:oleObj spid="_x0000_s14" name="" r:id="rId22" imgW="1244600" imgH="228600" progId="Equation.DSMT4">
                  <p:embed/>
                </p:oleObj>
              </mc:Choice>
              <mc:Fallback>
                <p:oleObj name="" r:id="rId22" imgW="1244600" imgH="228600" progId="Equation.DSMT4">
                  <p:embed/>
                  <p:pic>
                    <p:nvPicPr>
                      <p:cNvPr id="0" name="图片 3101"/>
                      <p:cNvPicPr/>
                      <p:nvPr/>
                    </p:nvPicPr>
                    <p:blipFill>
                      <a:blip r:embed="rId23"/>
                      <a:stretch>
                        <a:fillRect/>
                      </a:stretch>
                    </p:blipFill>
                    <p:spPr>
                      <a:xfrm>
                        <a:off x="6612255" y="5134610"/>
                        <a:ext cx="2312035" cy="4248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Bottom)">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slide(fromBottom)">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slide(fromBottom)">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linds(horizontal)">
                                      <p:cBhvr>
                                        <p:cTn id="54" dur="500"/>
                                        <p:tgtEl>
                                          <p:spTgt spid="22"/>
                                        </p:tgtEl>
                                      </p:cBhvr>
                                    </p:animEffect>
                                  </p:childTnLst>
                                </p:cTn>
                              </p:par>
                              <p:par>
                                <p:cTn id="55" presetID="2" presetClass="entr" presetSubtype="2"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1+#ppt_w/2"/>
                                          </p:val>
                                        </p:tav>
                                        <p:tav tm="100000">
                                          <p:val>
                                            <p:strVal val="#ppt_x"/>
                                          </p:val>
                                        </p:tav>
                                      </p:tavLst>
                                    </p:anim>
                                    <p:anim calcmode="lin" valueType="num">
                                      <p:cBhvr additive="base">
                                        <p:cTn id="5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slide(fromBottom)">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slide(fromBottom)">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slide(fromBottom)">
                                      <p:cBhvr>
                                        <p:cTn id="7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2" grpId="0" bldLvl="0" animBg="1"/>
      <p:bldP spid="2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22" name="Rectangle 4"/>
          <p:cNvSpPr/>
          <p:nvPr/>
        </p:nvSpPr>
        <p:spPr>
          <a:xfrm>
            <a:off x="0" y="317690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 name="Rectangle 7"/>
          <p:cNvSpPr/>
          <p:nvPr/>
        </p:nvSpPr>
        <p:spPr>
          <a:xfrm>
            <a:off x="338138" y="243205"/>
            <a:ext cx="3586162" cy="523875"/>
          </a:xfrm>
          <a:prstGeom prst="rect">
            <a:avLst/>
          </a:prstGeom>
          <a:noFill/>
          <a:ln w="9525">
            <a:noFill/>
          </a:ln>
        </p:spPr>
        <p:txBody>
          <a:bodyPr wrap="none">
            <a:spAutoFit/>
          </a:bodyPr>
          <a:p>
            <a:r>
              <a:rPr lang="en-US" altLang="zh-CN" sz="2800" b="1" dirty="0">
                <a:solidFill>
                  <a:srgbClr val="0000FF"/>
                </a:solidFill>
                <a:latin typeface="华文楷体" panose="02010600040101010101" pitchFamily="2" charset="-122"/>
                <a:ea typeface="华文楷体" panose="02010600040101010101" pitchFamily="2" charset="-122"/>
              </a:rPr>
              <a:t>3.3  </a:t>
            </a:r>
            <a:r>
              <a:rPr lang="zh-CN" altLang="en-US" sz="2800" b="1" dirty="0">
                <a:solidFill>
                  <a:srgbClr val="0000FF"/>
                </a:solidFill>
                <a:latin typeface="华文楷体" panose="02010600040101010101" pitchFamily="2" charset="-122"/>
                <a:ea typeface="华文楷体" panose="02010600040101010101" pitchFamily="2" charset="-122"/>
              </a:rPr>
              <a:t>贝叶斯</a:t>
            </a:r>
            <a:r>
              <a:rPr lang="en-US" altLang="zh-CN" sz="2800" b="1" dirty="0">
                <a:solidFill>
                  <a:srgbClr val="0000FF"/>
                </a:solidFill>
                <a:latin typeface="华文楷体" panose="02010600040101010101" pitchFamily="2" charset="-122"/>
                <a:ea typeface="华文楷体" panose="02010600040101010101" pitchFamily="2" charset="-122"/>
              </a:rPr>
              <a:t>(Bayes)</a:t>
            </a:r>
            <a:r>
              <a:rPr lang="zh-CN" altLang="en-US" sz="2800" b="1" dirty="0">
                <a:solidFill>
                  <a:srgbClr val="0000FF"/>
                </a:solidFill>
                <a:latin typeface="华文楷体" panose="02010600040101010101" pitchFamily="2" charset="-122"/>
                <a:ea typeface="华文楷体" panose="02010600040101010101" pitchFamily="2" charset="-122"/>
              </a:rPr>
              <a:t>公式</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
        <p:nvSpPr>
          <p:cNvPr id="8" name="Rectangle 3"/>
          <p:cNvSpPr txBox="1">
            <a:spLocks noChangeArrowheads="1"/>
          </p:cNvSpPr>
          <p:nvPr/>
        </p:nvSpPr>
        <p:spPr>
          <a:xfrm>
            <a:off x="539750" y="981393"/>
            <a:ext cx="8604250" cy="592138"/>
          </a:xfrm>
          <a:prstGeom prst="rect">
            <a:avLst/>
          </a:prstGeom>
        </p:spPr>
        <p:txBody>
          <a:bodyPr/>
          <a:p>
            <a:pPr marL="342900" marR="0" indent="-342900" defTabSz="914400" eaLnBrk="0" hangingPunct="0">
              <a:spcBef>
                <a:spcPct val="20000"/>
              </a:spcBef>
              <a:buClrTx/>
              <a:buSzTx/>
              <a:buFontTx/>
              <a:buNone/>
              <a:defRPr/>
            </a:pPr>
            <a:r>
              <a:rPr kumimoji="0" lang="zh-CN" altLang="en-US" sz="2600" b="1" kern="0" cap="none" spc="0" normalizeH="0" baseline="0" noProof="0" dirty="0">
                <a:latin typeface="华文楷体" panose="02010600040101010101" pitchFamily="2" charset="-122"/>
                <a:ea typeface="华文楷体" panose="02010600040101010101" pitchFamily="2" charset="-122"/>
                <a:cs typeface="+mn-cs"/>
              </a:rPr>
              <a:t>设试验</a:t>
            </a:r>
            <a:r>
              <a:rPr kumimoji="0" lang="en-US" altLang="zh-CN" sz="2600" b="1" i="1" kern="0" cap="none" spc="0" normalizeH="0" baseline="0" noProof="0" dirty="0">
                <a:latin typeface="华文楷体" panose="02010600040101010101" pitchFamily="2" charset="-122"/>
                <a:ea typeface="华文楷体" panose="02010600040101010101" pitchFamily="2" charset="-122"/>
                <a:cs typeface="Times New Roman" panose="02020603050405020304" pitchFamily="18" charset="0"/>
              </a:rPr>
              <a:t>E</a:t>
            </a:r>
            <a:r>
              <a:rPr kumimoji="0" lang="zh-CN" altLang="en-US" sz="2600" b="1" kern="0" cap="none" spc="0" normalizeH="0" baseline="0" noProof="0" dirty="0">
                <a:latin typeface="华文楷体" panose="02010600040101010101" pitchFamily="2" charset="-122"/>
                <a:ea typeface="华文楷体" panose="02010600040101010101" pitchFamily="2" charset="-122"/>
                <a:cs typeface="+mn-cs"/>
              </a:rPr>
              <a:t>的样本空间为</a:t>
            </a:r>
            <a:r>
              <a:rPr kumimoji="0" lang="el-GR" altLang="zh-CN" sz="2600" b="1" i="1" kern="0" cap="none" spc="0" normalizeH="0" baseline="0" noProof="0" dirty="0">
                <a:latin typeface="华文楷体" panose="02010600040101010101" pitchFamily="2" charset="-122"/>
                <a:ea typeface="华文楷体" panose="02010600040101010101" pitchFamily="2" charset="-122"/>
                <a:cs typeface="+mn-cs"/>
              </a:rPr>
              <a:t>Ω</a:t>
            </a:r>
            <a:r>
              <a:rPr kumimoji="0" lang="en-US" altLang="zh-CN" sz="2600" b="1" i="1" kern="0" cap="none" spc="0" normalizeH="0" baseline="0" noProof="0" dirty="0">
                <a:latin typeface="华文楷体" panose="02010600040101010101" pitchFamily="2" charset="-122"/>
                <a:ea typeface="华文楷体" panose="02010600040101010101" pitchFamily="2" charset="-122"/>
                <a:cs typeface="+mn-cs"/>
              </a:rPr>
              <a:t>,</a:t>
            </a:r>
            <a:r>
              <a:rPr kumimoji="0" lang="en-US" altLang="zh-CN" sz="2600" b="1" kern="0" cap="none" spc="0" normalizeH="0" baseline="0" noProof="0" dirty="0">
                <a:latin typeface="华文楷体" panose="02010600040101010101" pitchFamily="2" charset="-122"/>
                <a:ea typeface="华文楷体" panose="02010600040101010101" pitchFamily="2" charset="-122"/>
                <a:cs typeface="+mn-cs"/>
              </a:rPr>
              <a:t> </a:t>
            </a:r>
            <a:r>
              <a:rPr kumimoji="0" lang="zh-CN" altLang="en-US" sz="2600" b="1" kern="0" cap="none" spc="0" normalizeH="0" baseline="0" noProof="0" dirty="0">
                <a:latin typeface="华文楷体" panose="02010600040101010101" pitchFamily="2" charset="-122"/>
                <a:ea typeface="华文楷体" panose="02010600040101010101" pitchFamily="2" charset="-122"/>
                <a:cs typeface="+mn-cs"/>
              </a:rPr>
              <a:t>随机事件</a:t>
            </a:r>
            <a:r>
              <a:rPr kumimoji="0" lang="en-US" altLang="zh-CN" sz="2600" b="1" i="1" kern="0" cap="none" spc="0" normalizeH="0" baseline="0" noProof="0" dirty="0">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sz="2600" b="1" i="1" kern="0" cap="none" spc="0" normalizeH="0" baseline="-25000" noProof="0" dirty="0">
                <a:latin typeface="Times New Roman" panose="02020603050405020304" pitchFamily="18" charset="0"/>
                <a:ea typeface="华文楷体" panose="02010600040101010101" pitchFamily="2" charset="-122"/>
                <a:cs typeface="Times New Roman" panose="02020603050405020304" pitchFamily="18" charset="0"/>
              </a:rPr>
              <a:t>1</a:t>
            </a:r>
            <a:r>
              <a:rPr kumimoji="0" lang="en-US" altLang="zh-CN" sz="2600" b="1" i="1" kern="0" cap="none" spc="0" normalizeH="0" baseline="0" noProof="0"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600" b="1" kern="0" cap="none" spc="0" normalizeH="0" baseline="0" noProof="0"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600" b="1" i="1" kern="0" cap="none" spc="0" normalizeH="0" baseline="0" noProof="0" dirty="0">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sz="2600" b="1" i="1" kern="0" cap="none" spc="0" normalizeH="0" baseline="-25000" noProof="0" dirty="0">
                <a:latin typeface="Times New Roman" panose="02020603050405020304" pitchFamily="18" charset="0"/>
                <a:ea typeface="华文楷体" panose="02010600040101010101" pitchFamily="2" charset="-122"/>
                <a:cs typeface="Times New Roman" panose="02020603050405020304" pitchFamily="18" charset="0"/>
              </a:rPr>
              <a:t>2</a:t>
            </a:r>
            <a:r>
              <a:rPr kumimoji="0" lang="en-US" altLang="zh-CN" sz="2600" b="1" kern="0" cap="none" spc="0" normalizeH="0" baseline="0" noProof="0" dirty="0">
                <a:latin typeface="Times New Roman" panose="02020603050405020304" pitchFamily="18" charset="0"/>
                <a:ea typeface="华文楷体" panose="02010600040101010101" pitchFamily="2" charset="-122"/>
                <a:cs typeface="Times New Roman" panose="02020603050405020304" pitchFamily="18" charset="0"/>
              </a:rPr>
              <a:t>,  …, </a:t>
            </a:r>
            <a:r>
              <a:rPr kumimoji="0" lang="en-US" altLang="zh-CN" sz="2600" b="1" i="1" kern="0" cap="none" spc="0" normalizeH="0" baseline="0" noProof="0" dirty="0">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sz="2600" b="1" i="1" kern="0" cap="none" spc="0" normalizeH="0" baseline="-25000" noProof="0" dirty="0">
                <a:latin typeface="Times New Roman" panose="02020603050405020304" pitchFamily="18" charset="0"/>
                <a:ea typeface="华文楷体" panose="02010600040101010101" pitchFamily="2" charset="-122"/>
                <a:cs typeface="Times New Roman" panose="02020603050405020304" pitchFamily="18" charset="0"/>
              </a:rPr>
              <a:t>n</a:t>
            </a:r>
            <a:r>
              <a:rPr kumimoji="0" lang="zh-CN" altLang="en-US" sz="2600" b="1" kern="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以及</a:t>
            </a:r>
            <a:r>
              <a:rPr kumimoji="0" lang="en-US" altLang="zh-CN" sz="2600" b="1" kern="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B</a:t>
            </a:r>
            <a:r>
              <a:rPr kumimoji="0" lang="zh-CN" altLang="en-US" sz="2600" b="1" kern="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满足</a:t>
            </a:r>
            <a:endParaRPr kumimoji="0" lang="zh-CN" altLang="en-US" sz="2600" b="1" kern="0" cap="none" spc="0" normalizeH="0" baseline="0" noProof="0" dirty="0">
              <a:latin typeface="华文楷体" panose="02010600040101010101" pitchFamily="2" charset="-122"/>
              <a:ea typeface="华文楷体" panose="02010600040101010101" pitchFamily="2" charset="-122"/>
              <a:cs typeface="Arial" panose="020B0604020202020204" pitchFamily="34" charset="0"/>
            </a:endParaRPr>
          </a:p>
        </p:txBody>
      </p:sp>
      <p:graphicFrame>
        <p:nvGraphicFramePr>
          <p:cNvPr id="10" name="Object 5"/>
          <p:cNvGraphicFramePr>
            <a:graphicFrameLocks noChangeAspect="1"/>
          </p:cNvGraphicFramePr>
          <p:nvPr/>
        </p:nvGraphicFramePr>
        <p:xfrm>
          <a:off x="1498442" y="1789272"/>
          <a:ext cx="3761105" cy="487680"/>
        </p:xfrm>
        <a:graphic>
          <a:graphicData uri="http://schemas.openxmlformats.org/presentationml/2006/ole">
            <mc:AlternateContent xmlns:mc="http://schemas.openxmlformats.org/markup-compatibility/2006">
              <mc:Choice xmlns:v="urn:schemas-microsoft-com:vml" Requires="v">
                <p:oleObj spid="_x0000_s3081" name="" r:id="rId1" imgW="1765300" imgH="228600" progId="Equation.DSMT4">
                  <p:embed/>
                </p:oleObj>
              </mc:Choice>
              <mc:Fallback>
                <p:oleObj name="" r:id="rId1" imgW="1765300" imgH="228600" progId="Equation.DSMT4">
                  <p:embed/>
                  <p:pic>
                    <p:nvPicPr>
                      <p:cNvPr id="0" name="图片 3080"/>
                      <p:cNvPicPr/>
                      <p:nvPr/>
                    </p:nvPicPr>
                    <p:blipFill>
                      <a:blip r:embed="rId2"/>
                      <a:stretch>
                        <a:fillRect/>
                      </a:stretch>
                    </p:blipFill>
                    <p:spPr>
                      <a:xfrm>
                        <a:off x="1498442" y="1789272"/>
                        <a:ext cx="3761105" cy="487680"/>
                      </a:xfrm>
                      <a:prstGeom prst="rect">
                        <a:avLst/>
                      </a:prstGeom>
                      <a:noFill/>
                      <a:ln w="38100">
                        <a:noFill/>
                        <a:miter/>
                      </a:ln>
                    </p:spPr>
                  </p:pic>
                </p:oleObj>
              </mc:Fallback>
            </mc:AlternateContent>
          </a:graphicData>
        </a:graphic>
      </p:graphicFrame>
      <p:graphicFrame>
        <p:nvGraphicFramePr>
          <p:cNvPr id="11" name="Object 6"/>
          <p:cNvGraphicFramePr>
            <a:graphicFrameLocks noChangeAspect="1"/>
          </p:cNvGraphicFramePr>
          <p:nvPr/>
        </p:nvGraphicFramePr>
        <p:xfrm>
          <a:off x="1454309" y="3370580"/>
          <a:ext cx="3594735" cy="485775"/>
        </p:xfrm>
        <a:graphic>
          <a:graphicData uri="http://schemas.openxmlformats.org/presentationml/2006/ole">
            <mc:AlternateContent xmlns:mc="http://schemas.openxmlformats.org/markup-compatibility/2006">
              <mc:Choice xmlns:v="urn:schemas-microsoft-com:vml" Requires="v">
                <p:oleObj spid="_x0000_s3080" name="" r:id="rId3" imgW="1688465" imgH="228600" progId="Equation.DSMT4">
                  <p:embed/>
                </p:oleObj>
              </mc:Choice>
              <mc:Fallback>
                <p:oleObj name="" r:id="rId3" imgW="1688465" imgH="228600" progId="Equation.DSMT4">
                  <p:embed/>
                  <p:pic>
                    <p:nvPicPr>
                      <p:cNvPr id="0" name="图片 3079"/>
                      <p:cNvPicPr/>
                      <p:nvPr/>
                    </p:nvPicPr>
                    <p:blipFill>
                      <a:blip r:embed="rId4"/>
                      <a:stretch>
                        <a:fillRect/>
                      </a:stretch>
                    </p:blipFill>
                    <p:spPr>
                      <a:xfrm>
                        <a:off x="1454309" y="3370580"/>
                        <a:ext cx="3594735" cy="485775"/>
                      </a:xfrm>
                      <a:prstGeom prst="rect">
                        <a:avLst/>
                      </a:prstGeom>
                      <a:noFill/>
                      <a:ln w="38100">
                        <a:noFill/>
                        <a:miter/>
                      </a:ln>
                    </p:spPr>
                  </p:pic>
                </p:oleObj>
              </mc:Fallback>
            </mc:AlternateContent>
          </a:graphicData>
        </a:graphic>
      </p:graphicFrame>
      <p:graphicFrame>
        <p:nvGraphicFramePr>
          <p:cNvPr id="13" name="Object 7"/>
          <p:cNvGraphicFramePr>
            <a:graphicFrameLocks noChangeAspect="1"/>
          </p:cNvGraphicFramePr>
          <p:nvPr/>
        </p:nvGraphicFramePr>
        <p:xfrm>
          <a:off x="1228725" y="4939030"/>
          <a:ext cx="7405688" cy="1403350"/>
        </p:xfrm>
        <a:graphic>
          <a:graphicData uri="http://schemas.openxmlformats.org/presentationml/2006/ole">
            <mc:AlternateContent xmlns:mc="http://schemas.openxmlformats.org/markup-compatibility/2006">
              <mc:Choice xmlns:v="urn:schemas-microsoft-com:vml" Requires="v">
                <p:oleObj spid="_x0000_s3076" name="" r:id="rId5" imgW="4210685" imgH="779145" progId="Equation.DSMT4">
                  <p:embed/>
                </p:oleObj>
              </mc:Choice>
              <mc:Fallback>
                <p:oleObj name="" r:id="rId5" imgW="4210685" imgH="779145" progId="Equation.DSMT4">
                  <p:embed/>
                  <p:pic>
                    <p:nvPicPr>
                      <p:cNvPr id="0" name="图片 3075"/>
                      <p:cNvPicPr/>
                      <p:nvPr/>
                    </p:nvPicPr>
                    <p:blipFill>
                      <a:blip r:embed="rId6">
                        <a:clrChange>
                          <a:clrFrom>
                            <a:srgbClr val="000000"/>
                          </a:clrFrom>
                          <a:clrTo>
                            <a:srgbClr val="0066CC"/>
                          </a:clrTo>
                        </a:clrChange>
                      </a:blip>
                      <a:stretch>
                        <a:fillRect/>
                      </a:stretch>
                    </p:blipFill>
                    <p:spPr>
                      <a:xfrm>
                        <a:off x="1228725" y="4939030"/>
                        <a:ext cx="7405688" cy="1403350"/>
                      </a:xfrm>
                      <a:prstGeom prst="rect">
                        <a:avLst/>
                      </a:prstGeom>
                      <a:noFill/>
                      <a:ln w="38100">
                        <a:noFill/>
                        <a:miter/>
                      </a:ln>
                    </p:spPr>
                  </p:pic>
                </p:oleObj>
              </mc:Fallback>
            </mc:AlternateContent>
          </a:graphicData>
        </a:graphic>
      </p:graphicFrame>
      <p:sp>
        <p:nvSpPr>
          <p:cNvPr id="14" name="AutoShape 9"/>
          <p:cNvSpPr/>
          <p:nvPr/>
        </p:nvSpPr>
        <p:spPr>
          <a:xfrm>
            <a:off x="1955800" y="5659755"/>
            <a:ext cx="1066800" cy="457200"/>
          </a:xfrm>
          <a:prstGeom prst="curvedUpArrow">
            <a:avLst>
              <a:gd name="adj1" fmla="val 46666"/>
              <a:gd name="adj2" fmla="val 93333"/>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 name="WordArt 12"/>
          <p:cNvSpPr>
            <a:spLocks noChangeArrowheads="1" noChangeShapeType="1" noTextEdit="1"/>
          </p:cNvSpPr>
          <p:nvPr/>
        </p:nvSpPr>
        <p:spPr bwMode="auto">
          <a:xfrm>
            <a:off x="3124200" y="6239870"/>
            <a:ext cx="990600" cy="685800"/>
          </a:xfrm>
          <a:prstGeom prst="rect">
            <a:avLst/>
          </a:prstGeom>
        </p:spPr>
        <p:txBody>
          <a:bodyPr wrap="none" fromWordArt="1"/>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0" cap="none" spc="0" normalizeH="0" baseline="0" noProof="0" dirty="0">
                <a:ln w="12700">
                  <a:solidFill>
                    <a:srgbClr val="000080"/>
                  </a:solidFill>
                  <a:round/>
                </a:ln>
                <a:noFill/>
                <a:effectLst>
                  <a:outerShdw dist="35921" dir="2700000" algn="ctr" rotWithShape="0">
                    <a:srgbClr val="990000"/>
                  </a:outerShdw>
                </a:effectLst>
                <a:uLnTx/>
                <a:uFillTx/>
                <a:latin typeface="宋体" panose="02010600030101010101" pitchFamily="2" charset="-122"/>
                <a:ea typeface="宋体" panose="02010600030101010101" pitchFamily="2" charset="-122"/>
                <a:cs typeface="Arial" panose="020B0604020202020204" pitchFamily="34" charset="0"/>
              </a:rPr>
              <a:t>全概率公式</a:t>
            </a:r>
            <a:endParaRPr kumimoji="0" lang="zh-CN" altLang="en-US" sz="2400" b="1" i="0" u="none" strike="noStrike" kern="10" cap="none" spc="0" normalizeH="0" baseline="0" noProof="0" dirty="0">
              <a:ln w="12700">
                <a:solidFill>
                  <a:srgbClr val="000080"/>
                </a:solidFill>
                <a:round/>
              </a:ln>
              <a:noFill/>
              <a:effectLst>
                <a:outerShdw dist="35921" dir="2700000" algn="ctr" rotWithShape="0">
                  <a:srgbClr val="990000"/>
                </a:outerShdw>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8" name="WordArt 13" descr="窄竖线"/>
          <p:cNvSpPr>
            <a:spLocks noChangeArrowheads="1" noChangeShapeType="1" noTextEdit="1"/>
          </p:cNvSpPr>
          <p:nvPr/>
        </p:nvSpPr>
        <p:spPr bwMode="auto">
          <a:xfrm>
            <a:off x="1000100" y="6143961"/>
            <a:ext cx="1371600" cy="563562"/>
          </a:xfrm>
          <a:prstGeom prst="rect">
            <a:avLst/>
          </a:prstGeom>
        </p:spPr>
        <p:txBody>
          <a:bodyPr wrap="none" fromWordArt="1"/>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0" cap="none" spc="0" normalizeH="0" baseline="0" noProof="0" dirty="0">
                <a:ln w="12700">
                  <a:solidFill>
                    <a:srgbClr val="000080"/>
                  </a:solidFill>
                  <a:round/>
                </a:ln>
                <a:noFill/>
                <a:effectLst>
                  <a:outerShdw dist="35921" dir="2700000" algn="ctr" rotWithShape="0">
                    <a:srgbClr val="990000"/>
                  </a:outerShdw>
                </a:effectLst>
                <a:uLnTx/>
                <a:uFillTx/>
                <a:latin typeface="宋体" panose="02010600030101010101" pitchFamily="2" charset="-122"/>
                <a:ea typeface="宋体" panose="02010600030101010101" pitchFamily="2" charset="-122"/>
                <a:cs typeface="Arial" panose="020B0604020202020204" pitchFamily="34" charset="0"/>
              </a:rPr>
              <a:t>条件概率</a:t>
            </a:r>
            <a:endParaRPr kumimoji="0" lang="zh-CN" altLang="en-US" sz="2400" b="1" i="0" u="none" strike="noStrike" kern="10" cap="none" spc="0" normalizeH="0" baseline="0" noProof="0" dirty="0">
              <a:ln w="12700">
                <a:solidFill>
                  <a:srgbClr val="000080"/>
                </a:solidFill>
                <a:round/>
              </a:ln>
              <a:noFill/>
              <a:effectLst>
                <a:outerShdw dist="35921" dir="2700000" algn="ctr" rotWithShape="0">
                  <a:srgbClr val="990000"/>
                </a:outerShdw>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3328" name="WordArt 14"/>
          <p:cNvSpPr>
            <a:spLocks noTextEdit="1"/>
          </p:cNvSpPr>
          <p:nvPr/>
        </p:nvSpPr>
        <p:spPr>
          <a:xfrm>
            <a:off x="3581400" y="4240530"/>
            <a:ext cx="1219200" cy="381000"/>
          </a:xfrm>
          <a:prstGeom prst="rect">
            <a:avLst/>
          </a:prstGeom>
        </p:spPr>
        <p:txBody>
          <a:bodyPr wrap="none" fromWordArt="1">
            <a:prstTxWarp prst="textPlain">
              <a:avLst>
                <a:gd name="adj" fmla="val 50000"/>
              </a:avLst>
            </a:prstTxWarp>
            <a:normAutofit fontScale="80000"/>
          </a:bodyPr>
          <a:p>
            <a:pPr algn="ctr" eaLnBrk="0" hangingPunct="0"/>
            <a:r>
              <a:rPr lang="zh-CN" altLang="en-US" sz="2400" b="1">
                <a:ln w="12700" cap="flat" cmpd="sng">
                  <a:solidFill>
                    <a:srgbClr val="000080"/>
                  </a:solidFill>
                  <a:prstDash val="solid"/>
                  <a:headEnd type="none" w="med" len="med"/>
                  <a:tailEnd type="none" w="med" len="med"/>
                </a:ln>
                <a:noFill/>
                <a:effectLst>
                  <a:outerShdw dist="35921" dir="2699999" algn="ctr" rotWithShape="0">
                    <a:srgbClr val="990000"/>
                  </a:outerShdw>
                </a:effectLst>
                <a:latin typeface="宋体" panose="02010600030101010101" pitchFamily="2" charset="-122"/>
                <a:ea typeface="宋体" panose="02010600030101010101" pitchFamily="2" charset="-122"/>
              </a:rPr>
              <a:t>乘法公式</a:t>
            </a:r>
            <a:endParaRPr lang="zh-CN" altLang="en-US" sz="2400" b="1">
              <a:ln w="12700" cap="flat" cmpd="sng">
                <a:solidFill>
                  <a:srgbClr val="000080"/>
                </a:solidFill>
                <a:prstDash val="solid"/>
                <a:headEnd type="none" w="med" len="med"/>
                <a:tailEnd type="none" w="med" len="med"/>
              </a:ln>
              <a:noFill/>
              <a:effectLst>
                <a:outerShdw dist="35921" dir="2699999" algn="ctr" rotWithShape="0">
                  <a:srgbClr val="990000"/>
                </a:outerShdw>
              </a:effectLst>
              <a:latin typeface="宋体" panose="02010600030101010101" pitchFamily="2" charset="-122"/>
              <a:ea typeface="宋体" panose="02010600030101010101" pitchFamily="2" charset="-122"/>
            </a:endParaRPr>
          </a:p>
        </p:txBody>
      </p:sp>
      <p:graphicFrame>
        <p:nvGraphicFramePr>
          <p:cNvPr id="13317" name="Object 8"/>
          <p:cNvGraphicFramePr>
            <a:graphicFrameLocks noChangeAspect="1"/>
          </p:cNvGraphicFramePr>
          <p:nvPr/>
        </p:nvGraphicFramePr>
        <p:xfrm>
          <a:off x="4514850" y="3392805"/>
          <a:ext cx="112713" cy="214313"/>
        </p:xfrm>
        <a:graphic>
          <a:graphicData uri="http://schemas.openxmlformats.org/presentationml/2006/ole">
            <mc:AlternateContent xmlns:mc="http://schemas.openxmlformats.org/markup-compatibility/2006">
              <mc:Choice xmlns:v="urn:schemas-microsoft-com:vml" Requires="v">
                <p:oleObj spid="_x0000_s3088" name="" r:id="rId7" imgW="114300" imgH="215900" progId="Equation.3">
                  <p:embed/>
                </p:oleObj>
              </mc:Choice>
              <mc:Fallback>
                <p:oleObj name="" r:id="rId7" imgW="114300" imgH="215900" progId="Equation.3">
                  <p:embed/>
                  <p:pic>
                    <p:nvPicPr>
                      <p:cNvPr id="0" name="图片 3087"/>
                      <p:cNvPicPr/>
                      <p:nvPr/>
                    </p:nvPicPr>
                    <p:blipFill>
                      <a:blip r:embed="rId8"/>
                      <a:stretch>
                        <a:fillRect/>
                      </a:stretch>
                    </p:blipFill>
                    <p:spPr>
                      <a:xfrm>
                        <a:off x="4514850" y="3392805"/>
                        <a:ext cx="112713" cy="214313"/>
                      </a:xfrm>
                      <a:prstGeom prst="rect">
                        <a:avLst/>
                      </a:prstGeom>
                      <a:noFill/>
                      <a:ln w="38100">
                        <a:noFill/>
                        <a:miter/>
                      </a:ln>
                    </p:spPr>
                  </p:pic>
                </p:oleObj>
              </mc:Fallback>
            </mc:AlternateContent>
          </a:graphicData>
        </a:graphic>
      </p:graphicFrame>
      <p:graphicFrame>
        <p:nvGraphicFramePr>
          <p:cNvPr id="13318" name="Object 9"/>
          <p:cNvGraphicFramePr>
            <a:graphicFrameLocks noChangeAspect="1"/>
          </p:cNvGraphicFramePr>
          <p:nvPr/>
        </p:nvGraphicFramePr>
        <p:xfrm>
          <a:off x="4641850" y="3519805"/>
          <a:ext cx="112713" cy="214313"/>
        </p:xfrm>
        <a:graphic>
          <a:graphicData uri="http://schemas.openxmlformats.org/presentationml/2006/ole">
            <mc:AlternateContent xmlns:mc="http://schemas.openxmlformats.org/markup-compatibility/2006">
              <mc:Choice xmlns:v="urn:schemas-microsoft-com:vml" Requires="v">
                <p:oleObj spid="_x0000_s3084" name="" r:id="rId9" imgW="114300" imgH="215900" progId="Equation.3">
                  <p:embed/>
                </p:oleObj>
              </mc:Choice>
              <mc:Fallback>
                <p:oleObj name="" r:id="rId9" imgW="114300" imgH="215900" progId="Equation.3">
                  <p:embed/>
                  <p:pic>
                    <p:nvPicPr>
                      <p:cNvPr id="0" name="图片 3083"/>
                      <p:cNvPicPr/>
                      <p:nvPr/>
                    </p:nvPicPr>
                    <p:blipFill>
                      <a:blip r:embed="rId8"/>
                      <a:stretch>
                        <a:fillRect/>
                      </a:stretch>
                    </p:blipFill>
                    <p:spPr>
                      <a:xfrm>
                        <a:off x="4641850" y="3519805"/>
                        <a:ext cx="112713" cy="214313"/>
                      </a:xfrm>
                      <a:prstGeom prst="rect">
                        <a:avLst/>
                      </a:prstGeom>
                      <a:noFill/>
                      <a:ln w="38100">
                        <a:noFill/>
                        <a:miter/>
                      </a:ln>
                    </p:spPr>
                  </p:pic>
                </p:oleObj>
              </mc:Fallback>
            </mc:AlternateContent>
          </a:graphicData>
        </a:graphic>
      </p:graphicFrame>
      <p:graphicFrame>
        <p:nvGraphicFramePr>
          <p:cNvPr id="13319" name="Object 10"/>
          <p:cNvGraphicFramePr>
            <a:graphicFrameLocks noChangeAspect="1"/>
          </p:cNvGraphicFramePr>
          <p:nvPr/>
        </p:nvGraphicFramePr>
        <p:xfrm>
          <a:off x="4768850" y="3646805"/>
          <a:ext cx="112713" cy="214313"/>
        </p:xfrm>
        <a:graphic>
          <a:graphicData uri="http://schemas.openxmlformats.org/presentationml/2006/ole">
            <mc:AlternateContent xmlns:mc="http://schemas.openxmlformats.org/markup-compatibility/2006">
              <mc:Choice xmlns:v="urn:schemas-microsoft-com:vml" Requires="v">
                <p:oleObj spid="_x0000_s3083" name="" r:id="rId10" imgW="114300" imgH="215900" progId="Equation.3">
                  <p:embed/>
                </p:oleObj>
              </mc:Choice>
              <mc:Fallback>
                <p:oleObj name="" r:id="rId10" imgW="114300" imgH="215900" progId="Equation.3">
                  <p:embed/>
                  <p:pic>
                    <p:nvPicPr>
                      <p:cNvPr id="0" name="图片 3082"/>
                      <p:cNvPicPr/>
                      <p:nvPr/>
                    </p:nvPicPr>
                    <p:blipFill>
                      <a:blip r:embed="rId8"/>
                      <a:stretch>
                        <a:fillRect/>
                      </a:stretch>
                    </p:blipFill>
                    <p:spPr>
                      <a:xfrm>
                        <a:off x="4768850" y="3646805"/>
                        <a:ext cx="112713" cy="214313"/>
                      </a:xfrm>
                      <a:prstGeom prst="rect">
                        <a:avLst/>
                      </a:prstGeom>
                      <a:noFill/>
                      <a:ln w="38100">
                        <a:noFill/>
                        <a:miter/>
                      </a:ln>
                    </p:spPr>
                  </p:pic>
                </p:oleObj>
              </mc:Fallback>
            </mc:AlternateContent>
          </a:graphicData>
        </a:graphic>
      </p:graphicFrame>
      <p:sp>
        <p:nvSpPr>
          <p:cNvPr id="23" name="Rectangle 18"/>
          <p:cNvSpPr/>
          <p:nvPr/>
        </p:nvSpPr>
        <p:spPr>
          <a:xfrm>
            <a:off x="595313" y="4148455"/>
            <a:ext cx="517525" cy="492125"/>
          </a:xfrm>
          <a:prstGeom prst="rect">
            <a:avLst/>
          </a:prstGeom>
          <a:noFill/>
          <a:ln w="9525">
            <a:noFill/>
          </a:ln>
        </p:spPr>
        <p:txBody>
          <a:bodyPr wrap="none">
            <a:spAutoFit/>
          </a:bodyPr>
          <a:p>
            <a:pPr>
              <a:spcBef>
                <a:spcPct val="50000"/>
              </a:spcBef>
            </a:pPr>
            <a:r>
              <a:rPr lang="zh-CN" altLang="en-US" sz="2600" b="1" dirty="0">
                <a:latin typeface="华文楷体" panose="02010600040101010101" pitchFamily="2" charset="-122"/>
                <a:ea typeface="华文楷体" panose="02010600040101010101" pitchFamily="2" charset="-122"/>
              </a:rPr>
              <a:t>则</a:t>
            </a:r>
            <a:endParaRPr lang="zh-CN" altLang="en-US" sz="2600" b="1" dirty="0">
              <a:latin typeface="华文楷体" panose="02010600040101010101" pitchFamily="2" charset="-122"/>
              <a:ea typeface="华文楷体" panose="02010600040101010101" pitchFamily="2" charset="-122"/>
            </a:endParaRPr>
          </a:p>
        </p:txBody>
      </p:sp>
      <p:graphicFrame>
        <p:nvGraphicFramePr>
          <p:cNvPr id="27" name="Object 12"/>
          <p:cNvGraphicFramePr>
            <a:graphicFrameLocks noChangeAspect="1"/>
          </p:cNvGraphicFramePr>
          <p:nvPr/>
        </p:nvGraphicFramePr>
        <p:xfrm>
          <a:off x="1479550" y="2335530"/>
          <a:ext cx="2314575" cy="884238"/>
        </p:xfrm>
        <a:graphic>
          <a:graphicData uri="http://schemas.openxmlformats.org/presentationml/2006/ole">
            <mc:AlternateContent xmlns:mc="http://schemas.openxmlformats.org/markup-compatibility/2006">
              <mc:Choice xmlns:v="urn:schemas-microsoft-com:vml" Requires="v">
                <p:oleObj spid="_x0000_s3082" name="" r:id="rId11" imgW="1091565" imgH="444500" progId="Equation.DSMT4">
                  <p:embed/>
                </p:oleObj>
              </mc:Choice>
              <mc:Fallback>
                <p:oleObj name="" r:id="rId11" imgW="1091565" imgH="444500" progId="Equation.DSMT4">
                  <p:embed/>
                  <p:pic>
                    <p:nvPicPr>
                      <p:cNvPr id="0" name="图片 3081"/>
                      <p:cNvPicPr/>
                      <p:nvPr/>
                    </p:nvPicPr>
                    <p:blipFill>
                      <a:blip r:embed="rId12"/>
                      <a:stretch>
                        <a:fillRect/>
                      </a:stretch>
                    </p:blipFill>
                    <p:spPr>
                      <a:xfrm>
                        <a:off x="1479550" y="2335530"/>
                        <a:ext cx="2314575" cy="884238"/>
                      </a:xfrm>
                      <a:prstGeom prst="rect">
                        <a:avLst/>
                      </a:prstGeom>
                      <a:noFill/>
                      <a:ln w="38100">
                        <a:noFill/>
                        <a:miter/>
                      </a:ln>
                    </p:spPr>
                  </p:pic>
                </p:oleObj>
              </mc:Fallback>
            </mc:AlternateContent>
          </a:graphicData>
        </a:graphic>
      </p:graphicFrame>
      <p:graphicFrame>
        <p:nvGraphicFramePr>
          <p:cNvPr id="28" name="Object 13"/>
          <p:cNvGraphicFramePr>
            <a:graphicFrameLocks noChangeAspect="1"/>
          </p:cNvGraphicFramePr>
          <p:nvPr/>
        </p:nvGraphicFramePr>
        <p:xfrm>
          <a:off x="3786188" y="2351405"/>
          <a:ext cx="1435100" cy="876300"/>
        </p:xfrm>
        <a:graphic>
          <a:graphicData uri="http://schemas.openxmlformats.org/presentationml/2006/ole">
            <mc:AlternateContent xmlns:mc="http://schemas.openxmlformats.org/markup-compatibility/2006">
              <mc:Choice xmlns:v="urn:schemas-microsoft-com:vml" Requires="v">
                <p:oleObj spid="_x0000_s3085" name="" r:id="rId13" imgW="723900" imgH="444500" progId="Equation.DSMT4">
                  <p:embed/>
                </p:oleObj>
              </mc:Choice>
              <mc:Fallback>
                <p:oleObj name="" r:id="rId13" imgW="723900" imgH="444500" progId="Equation.DSMT4">
                  <p:embed/>
                  <p:pic>
                    <p:nvPicPr>
                      <p:cNvPr id="0" name="图片 3084"/>
                      <p:cNvPicPr/>
                      <p:nvPr/>
                    </p:nvPicPr>
                    <p:blipFill>
                      <a:blip r:embed="rId14"/>
                      <a:stretch>
                        <a:fillRect/>
                      </a:stretch>
                    </p:blipFill>
                    <p:spPr>
                      <a:xfrm>
                        <a:off x="3786188" y="2351405"/>
                        <a:ext cx="1435100" cy="876300"/>
                      </a:xfrm>
                      <a:prstGeom prst="rect">
                        <a:avLst/>
                      </a:prstGeom>
                      <a:noFill/>
                      <a:ln w="38100">
                        <a:noFill/>
                        <a:miter/>
                      </a:ln>
                    </p:spPr>
                  </p:pic>
                </p:oleObj>
              </mc:Fallback>
            </mc:AlternateContent>
          </a:graphicData>
        </a:graphic>
      </p:graphicFrame>
      <p:sp>
        <p:nvSpPr>
          <p:cNvPr id="21" name="AutoShape 9"/>
          <p:cNvSpPr/>
          <p:nvPr/>
        </p:nvSpPr>
        <p:spPr>
          <a:xfrm>
            <a:off x="3211513" y="5812155"/>
            <a:ext cx="1066800" cy="457200"/>
          </a:xfrm>
          <a:prstGeom prst="curvedUpArrow">
            <a:avLst>
              <a:gd name="adj1" fmla="val 46666"/>
              <a:gd name="adj2" fmla="val 93333"/>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4" name="上弧形箭头 23"/>
          <p:cNvSpPr/>
          <p:nvPr/>
        </p:nvSpPr>
        <p:spPr>
          <a:xfrm>
            <a:off x="3357563" y="4643755"/>
            <a:ext cx="1216025" cy="4286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 name="AutoShape 23">
            <a:hlinkClick r:id="rId15" action="ppaction://hlinksldjump" highlightClick="1"/>
          </p:cNvPr>
          <p:cNvSpPr>
            <a:spLocks noChangeArrowheads="1"/>
          </p:cNvSpPr>
          <p:nvPr/>
        </p:nvSpPr>
        <p:spPr bwMode="auto">
          <a:xfrm>
            <a:off x="7206933" y="362585"/>
            <a:ext cx="1524000" cy="457200"/>
          </a:xfrm>
          <a:prstGeom prst="actionButtonBlank">
            <a:avLst/>
          </a:prstGeom>
          <a:solidFill>
            <a:srgbClr val="339966"/>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19480" name="Rectangle 24">
            <a:hlinkClick r:id="rId15" action="ppaction://hlinksldjump"/>
          </p:cNvPr>
          <p:cNvSpPr>
            <a:spLocks noChangeArrowheads="1"/>
          </p:cNvSpPr>
          <p:nvPr/>
        </p:nvSpPr>
        <p:spPr bwMode="auto">
          <a:xfrm>
            <a:off x="7269163" y="388620"/>
            <a:ext cx="139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1800" b="1">
                <a:solidFill>
                  <a:srgbClr val="FFFF00"/>
                </a:solidFill>
                <a:latin typeface="Times New Roman" panose="02020603050405020304" pitchFamily="18" charset="0"/>
                <a:ea typeface="黑体" panose="02010609060101010101" pitchFamily="49" charset="-122"/>
              </a:rPr>
              <a:t>贝叶斯资料</a:t>
            </a:r>
            <a:endParaRPr lang="zh-CN" altLang="en-US" sz="1800" b="1">
              <a:solidFill>
                <a:srgbClr val="FFFF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328"/>
                                        </p:tgtEl>
                                        <p:attrNameLst>
                                          <p:attrName>style.visibility</p:attrName>
                                        </p:attrNameLst>
                                      </p:cBhvr>
                                      <p:to>
                                        <p:strVal val="visible"/>
                                      </p:to>
                                    </p:set>
                                    <p:animEffect transition="in" filter="wipe(left)">
                                      <p:cBhvr>
                                        <p:cTn id="66" dur="500"/>
                                        <p:tgtEl>
                                          <p:spTgt spid="13328"/>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left)">
                                      <p:cBhvr>
                                        <p:cTn id="70" dur="500"/>
                                        <p:tgtEl>
                                          <p:spTgt spid="2"/>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19480"/>
                                        </p:tgtEl>
                                        <p:attrNameLst>
                                          <p:attrName>style.visibility</p:attrName>
                                        </p:attrNameLst>
                                      </p:cBhvr>
                                      <p:to>
                                        <p:strVal val="visible"/>
                                      </p:to>
                                    </p:set>
                                    <p:animEffect transition="in" filter="wipe(left)">
                                      <p:cBhvr>
                                        <p:cTn id="74" dur="500"/>
                                        <p:tgtEl>
                                          <p:spTgt spid="1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4" grpId="0" bldLvl="0" animBg="1"/>
      <p:bldP spid="23" grpId="0"/>
      <p:bldP spid="21" grpId="0" bldLvl="0" animBg="1"/>
      <p:bldP spid="24" grpId="0" bldLvl="0" animBg="1"/>
      <p:bldP spid="8" grpId="1" bldLvl="0" build="allAtOnce"/>
      <p:bldP spid="2" grpId="0" bldLvl="0" animBg="1"/>
      <p:bldP spid="19480"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819150" y="265748"/>
            <a:ext cx="4113213" cy="1173163"/>
          </a:xfrm>
          <a:prstGeom prst="rect">
            <a:avLst/>
          </a:prstGeom>
        </p:spPr>
        <p:txBody>
          <a:bodyPr/>
          <a:p>
            <a:pPr marR="0" defTabSz="914400" eaLnBrk="0" hangingPunct="0">
              <a:buClrTx/>
              <a:buSzTx/>
              <a:buFontTx/>
              <a:buNone/>
              <a:defRPr/>
            </a:pPr>
            <a:r>
              <a:rPr kumimoji="0" lang="en-US" altLang="zh-CN" sz="2800" b="1" kern="0" cap="none" spc="0" normalizeH="0" baseline="0" noProof="0" dirty="0" err="1">
                <a:solidFill>
                  <a:schemeClr val="tx2"/>
                </a:solidFill>
                <a:latin typeface="华文楷体" panose="02010600040101010101" pitchFamily="2" charset="-122"/>
                <a:ea typeface="华文楷体" panose="02010600040101010101" pitchFamily="2" charset="-122"/>
                <a:cs typeface="+mj-cs"/>
              </a:rPr>
              <a:t>Bayes</a:t>
            </a:r>
            <a:r>
              <a:rPr kumimoji="0" lang="zh-CN" altLang="en-US" sz="2800" b="1" kern="0" cap="none" spc="0" normalizeH="0" baseline="0" noProof="0" dirty="0">
                <a:solidFill>
                  <a:schemeClr val="tx2"/>
                </a:solidFill>
                <a:latin typeface="华文楷体" panose="02010600040101010101" pitchFamily="2" charset="-122"/>
                <a:ea typeface="华文楷体" panose="02010600040101010101" pitchFamily="2" charset="-122"/>
                <a:cs typeface="+mj-cs"/>
              </a:rPr>
              <a:t>公式的运用</a:t>
            </a:r>
            <a:endParaRPr kumimoji="0" lang="zh-CN" altLang="en-US" sz="2800" b="1" kern="0" cap="none" spc="0" normalizeH="0" baseline="0" noProof="0" dirty="0">
              <a:solidFill>
                <a:schemeClr val="tx2"/>
              </a:solidFill>
              <a:latin typeface="华文楷体" panose="02010600040101010101" pitchFamily="2" charset="-122"/>
              <a:ea typeface="华文楷体" panose="02010600040101010101" pitchFamily="2" charset="-122"/>
              <a:cs typeface="+mj-cs"/>
            </a:endParaRPr>
          </a:p>
        </p:txBody>
      </p:sp>
      <p:sp>
        <p:nvSpPr>
          <p:cNvPr id="3" name="Rectangle 3"/>
          <p:cNvSpPr txBox="1">
            <a:spLocks noChangeArrowheads="1"/>
          </p:cNvSpPr>
          <p:nvPr/>
        </p:nvSpPr>
        <p:spPr>
          <a:xfrm>
            <a:off x="812800" y="1018223"/>
            <a:ext cx="8178800" cy="609600"/>
          </a:xfrm>
          <a:prstGeom prst="rect">
            <a:avLst/>
          </a:prstGeom>
        </p:spPr>
        <p:txBody>
          <a:bodyPr/>
          <a:p>
            <a:pPr marL="342900" marR="0" indent="-342900" defTabSz="914400" eaLnBrk="0" hangingPunct="0">
              <a:spcBef>
                <a:spcPct val="20000"/>
              </a:spcBef>
              <a:buClrTx/>
              <a:buSzTx/>
              <a:buFontTx/>
              <a:buNone/>
              <a:defRPr/>
            </a:pPr>
            <a:r>
              <a:rPr kumimoji="0" lang="zh-CN" altLang="en-US" sz="2600" b="1" kern="0" cap="none" spc="0" normalizeH="0" baseline="0" noProof="0" dirty="0">
                <a:latin typeface="华文楷体" panose="02010600040101010101" pitchFamily="2" charset="-122"/>
                <a:ea typeface="华文楷体" panose="02010600040101010101" pitchFamily="2" charset="-122"/>
                <a:cs typeface="+mn-cs"/>
              </a:rPr>
              <a:t>我们把事件</a:t>
            </a:r>
            <a:r>
              <a:rPr kumimoji="0" lang="en-US" altLang="zh-CN" sz="2600" b="1" i="1" kern="0" cap="none" spc="0" normalizeH="0" baseline="0" noProof="0" dirty="0">
                <a:latin typeface="华文楷体" panose="02010600040101010101" pitchFamily="2" charset="-122"/>
                <a:ea typeface="华文楷体" panose="02010600040101010101" pitchFamily="2" charset="-122"/>
                <a:cs typeface="+mn-cs"/>
              </a:rPr>
              <a:t>B</a:t>
            </a:r>
            <a:r>
              <a:rPr kumimoji="0" lang="zh-CN" altLang="en-US" sz="2600" b="1" kern="0" cap="none" spc="0" normalizeH="0" baseline="0" noProof="0" dirty="0">
                <a:latin typeface="华文楷体" panose="02010600040101010101" pitchFamily="2" charset="-122"/>
                <a:ea typeface="华文楷体" panose="02010600040101010101" pitchFamily="2" charset="-122"/>
                <a:cs typeface="+mn-cs"/>
              </a:rPr>
              <a:t>看作某一过程的结果，</a:t>
            </a:r>
            <a:endParaRPr kumimoji="0" lang="zh-CN" altLang="en-US" sz="2600" b="1" kern="0" cap="none" spc="0" normalizeH="0" baseline="0" noProof="0" dirty="0">
              <a:latin typeface="华文楷体" panose="02010600040101010101" pitchFamily="2" charset="-122"/>
              <a:ea typeface="华文楷体" panose="02010600040101010101" pitchFamily="2" charset="-122"/>
              <a:cs typeface="+mn-cs"/>
            </a:endParaRPr>
          </a:p>
        </p:txBody>
      </p:sp>
      <p:graphicFrame>
        <p:nvGraphicFramePr>
          <p:cNvPr id="4" name="Object 2"/>
          <p:cNvGraphicFramePr>
            <a:graphicFrameLocks noChangeAspect="1"/>
          </p:cNvGraphicFramePr>
          <p:nvPr/>
        </p:nvGraphicFramePr>
        <p:xfrm>
          <a:off x="1177925" y="1551623"/>
          <a:ext cx="6667500" cy="490537"/>
        </p:xfrm>
        <a:graphic>
          <a:graphicData uri="http://schemas.openxmlformats.org/presentationml/2006/ole">
            <mc:AlternateContent xmlns:mc="http://schemas.openxmlformats.org/markup-compatibility/2006">
              <mc:Choice xmlns:v="urn:schemas-microsoft-com:vml" Requires="v">
                <p:oleObj spid="_x0000_s3086" name="" r:id="rId1" imgW="3098800" imgH="228600" progId="Equation.DSMT4">
                  <p:embed/>
                </p:oleObj>
              </mc:Choice>
              <mc:Fallback>
                <p:oleObj name="" r:id="rId1" imgW="3098800" imgH="228600" progId="Equation.DSMT4">
                  <p:embed/>
                  <p:pic>
                    <p:nvPicPr>
                      <p:cNvPr id="0" name="图片 3085"/>
                      <p:cNvPicPr/>
                      <p:nvPr/>
                    </p:nvPicPr>
                    <p:blipFill>
                      <a:blip r:embed="rId2"/>
                      <a:stretch>
                        <a:fillRect/>
                      </a:stretch>
                    </p:blipFill>
                    <p:spPr>
                      <a:xfrm>
                        <a:off x="1177925" y="1551623"/>
                        <a:ext cx="6667500" cy="490537"/>
                      </a:xfrm>
                      <a:prstGeom prst="rect">
                        <a:avLst/>
                      </a:prstGeom>
                      <a:noFill/>
                      <a:ln w="38100">
                        <a:noFill/>
                        <a:miter/>
                      </a:ln>
                    </p:spPr>
                  </p:pic>
                </p:oleObj>
              </mc:Fallback>
            </mc:AlternateContent>
          </a:graphicData>
        </a:graphic>
      </p:graphicFrame>
      <p:sp>
        <p:nvSpPr>
          <p:cNvPr id="5" name="Rectangle 5"/>
          <p:cNvSpPr/>
          <p:nvPr/>
        </p:nvSpPr>
        <p:spPr>
          <a:xfrm>
            <a:off x="889000" y="2085023"/>
            <a:ext cx="8178800" cy="609600"/>
          </a:xfrm>
          <a:prstGeom prst="rect">
            <a:avLst/>
          </a:prstGeom>
          <a:noFill/>
          <a:ln w="9525">
            <a:noFill/>
          </a:ln>
        </p:spPr>
        <p:txBody>
          <a:bodyPr/>
          <a:p>
            <a:pPr eaLnBrk="0" hangingPunct="0"/>
            <a:r>
              <a:rPr lang="zh-CN" altLang="en-US" sz="2600" b="1" dirty="0">
                <a:latin typeface="华文楷体" panose="02010600040101010101" pitchFamily="2" charset="-122"/>
                <a:ea typeface="华文楷体" panose="02010600040101010101" pitchFamily="2" charset="-122"/>
              </a:rPr>
              <a:t>根据历史资料</a:t>
            </a: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每一原因发生的概率已知</a:t>
            </a:r>
            <a:r>
              <a:rPr lang="en-US" altLang="zh-CN" sz="2600" b="1" dirty="0">
                <a:latin typeface="华文楷体" panose="02010600040101010101" pitchFamily="2" charset="-122"/>
                <a:ea typeface="华文楷体" panose="02010600040101010101" pitchFamily="2" charset="-122"/>
              </a:rPr>
              <a:t>,</a:t>
            </a:r>
            <a:endParaRPr lang="zh-CN" altLang="en-US" sz="2600" b="1" dirty="0">
              <a:latin typeface="华文楷体" panose="02010600040101010101" pitchFamily="2" charset="-122"/>
              <a:ea typeface="华文楷体" panose="02010600040101010101" pitchFamily="2" charset="-122"/>
            </a:endParaRPr>
          </a:p>
        </p:txBody>
      </p:sp>
      <p:graphicFrame>
        <p:nvGraphicFramePr>
          <p:cNvPr id="6" name="Object 3"/>
          <p:cNvGraphicFramePr>
            <a:graphicFrameLocks noChangeAspect="1"/>
          </p:cNvGraphicFramePr>
          <p:nvPr/>
        </p:nvGraphicFramePr>
        <p:xfrm>
          <a:off x="2439988" y="2664460"/>
          <a:ext cx="3929062" cy="530225"/>
        </p:xfrm>
        <a:graphic>
          <a:graphicData uri="http://schemas.openxmlformats.org/presentationml/2006/ole">
            <mc:AlternateContent xmlns:mc="http://schemas.openxmlformats.org/markup-compatibility/2006">
              <mc:Choice xmlns:v="urn:schemas-microsoft-com:vml" Requires="v">
                <p:oleObj spid="_x0000_s3087" name="" r:id="rId3" imgW="1879600" imgH="254000" progId="Equation.DSMT4">
                  <p:embed/>
                </p:oleObj>
              </mc:Choice>
              <mc:Fallback>
                <p:oleObj name="" r:id="rId3" imgW="1879600" imgH="254000" progId="Equation.DSMT4">
                  <p:embed/>
                  <p:pic>
                    <p:nvPicPr>
                      <p:cNvPr id="0" name="图片 3086"/>
                      <p:cNvPicPr/>
                      <p:nvPr/>
                    </p:nvPicPr>
                    <p:blipFill>
                      <a:blip r:embed="rId4"/>
                      <a:stretch>
                        <a:fillRect/>
                      </a:stretch>
                    </p:blipFill>
                    <p:spPr>
                      <a:xfrm>
                        <a:off x="2439988" y="2664460"/>
                        <a:ext cx="3929062" cy="530225"/>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2444750" y="3701098"/>
          <a:ext cx="4159250" cy="622300"/>
        </p:xfrm>
        <a:graphic>
          <a:graphicData uri="http://schemas.openxmlformats.org/presentationml/2006/ole">
            <mc:AlternateContent xmlns:mc="http://schemas.openxmlformats.org/markup-compatibility/2006">
              <mc:Choice xmlns:v="urn:schemas-microsoft-com:vml" Requires="v">
                <p:oleObj spid="_x0000_s3089" name="" r:id="rId5" imgW="2019300" imgH="304800" progId="Equation.DSMT4">
                  <p:embed/>
                </p:oleObj>
              </mc:Choice>
              <mc:Fallback>
                <p:oleObj name="" r:id="rId5" imgW="2019300" imgH="304800" progId="Equation.DSMT4">
                  <p:embed/>
                  <p:pic>
                    <p:nvPicPr>
                      <p:cNvPr id="0" name="图片 3088"/>
                      <p:cNvPicPr/>
                      <p:nvPr/>
                    </p:nvPicPr>
                    <p:blipFill>
                      <a:blip r:embed="rId6"/>
                      <a:stretch>
                        <a:fillRect/>
                      </a:stretch>
                    </p:blipFill>
                    <p:spPr>
                      <a:xfrm>
                        <a:off x="2444750" y="3701098"/>
                        <a:ext cx="4159250" cy="622300"/>
                      </a:xfrm>
                      <a:prstGeom prst="rect">
                        <a:avLst/>
                      </a:prstGeom>
                      <a:noFill/>
                      <a:ln w="38100">
                        <a:noFill/>
                        <a:miter/>
                      </a:ln>
                    </p:spPr>
                  </p:pic>
                </p:oleObj>
              </mc:Fallback>
            </mc:AlternateContent>
          </a:graphicData>
        </a:graphic>
      </p:graphicFrame>
      <p:sp>
        <p:nvSpPr>
          <p:cNvPr id="8" name="Rectangle 8"/>
          <p:cNvSpPr/>
          <p:nvPr/>
        </p:nvSpPr>
        <p:spPr>
          <a:xfrm>
            <a:off x="812800" y="3228023"/>
            <a:ext cx="8178800" cy="609600"/>
          </a:xfrm>
          <a:prstGeom prst="rect">
            <a:avLst/>
          </a:prstGeom>
          <a:noFill/>
          <a:ln w="9525">
            <a:noFill/>
          </a:ln>
        </p:spPr>
        <p:txBody>
          <a:bodyPr/>
          <a:p>
            <a:pPr eaLnBrk="0" hangingPunct="0"/>
            <a:r>
              <a:rPr lang="zh-CN" altLang="en-US" sz="2400" b="1" dirty="0">
                <a:latin typeface="华文楷体" panose="02010600040101010101" pitchFamily="2" charset="-122"/>
                <a:ea typeface="华文楷体" panose="02010600040101010101" pitchFamily="2" charset="-122"/>
              </a:rPr>
              <a:t>而且每一原因对结果的影响程度已知</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9" name="Rectangle 9"/>
          <p:cNvSpPr/>
          <p:nvPr/>
        </p:nvSpPr>
        <p:spPr>
          <a:xfrm>
            <a:off x="508000" y="4294823"/>
            <a:ext cx="8178800" cy="990600"/>
          </a:xfrm>
          <a:prstGeom prst="rect">
            <a:avLst/>
          </a:prstGeom>
          <a:noFill/>
          <a:ln w="9525">
            <a:noFill/>
          </a:ln>
        </p:spPr>
        <p:txBody>
          <a:bodyPr/>
          <a:p>
            <a:pPr eaLnBrk="0" hangingPunct="0">
              <a:buNone/>
            </a:pPr>
            <a:r>
              <a:rPr lang="en-US" altLang="zh-CN" sz="2800" dirty="0">
                <a:latin typeface="Times New Roman" panose="02020603050405020304" pitchFamily="18" charset="0"/>
                <a:ea typeface="宋体" panose="02010600030101010101" pitchFamily="2" charset="-122"/>
              </a:rPr>
              <a:t>    </a:t>
            </a:r>
            <a:r>
              <a:rPr lang="zh-CN" altLang="en-US" sz="2400" b="1" dirty="0">
                <a:latin typeface="华文楷体" panose="02010600040101010101" pitchFamily="2" charset="-122"/>
                <a:ea typeface="华文楷体" panose="02010600040101010101" pitchFamily="2" charset="-122"/>
              </a:rPr>
              <a:t>如果已知事件</a:t>
            </a:r>
            <a:r>
              <a:rPr lang="en-US" altLang="zh-CN" sz="2400" b="1" i="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已经发生</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要求此时是由第 </a:t>
            </a:r>
            <a:r>
              <a:rPr lang="en-US" altLang="zh-CN" sz="2400" b="1" i="1" dirty="0">
                <a:latin typeface="Times New Roman" panose="02020603050405020304" pitchFamily="18" charset="0"/>
                <a:ea typeface="华文楷体" panose="02010600040101010101" pitchFamily="2" charset="-122"/>
              </a:rPr>
              <a:t>i </a:t>
            </a:r>
            <a:r>
              <a:rPr lang="zh-CN" altLang="en-US" sz="2400" b="1" dirty="0">
                <a:latin typeface="华文楷体" panose="02010600040101010101" pitchFamily="2" charset="-122"/>
                <a:ea typeface="华文楷体" panose="02010600040101010101" pitchFamily="2" charset="-122"/>
              </a:rPr>
              <a:t>个原因引起的概率</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则用</a:t>
            </a:r>
            <a:r>
              <a:rPr lang="en-US" altLang="zh-CN" sz="2400" b="1" dirty="0">
                <a:latin typeface="华文楷体" panose="02010600040101010101" pitchFamily="2" charset="-122"/>
                <a:ea typeface="华文楷体" panose="02010600040101010101" pitchFamily="2" charset="-122"/>
              </a:rPr>
              <a:t>Bayes</a:t>
            </a:r>
            <a:r>
              <a:rPr lang="zh-CN" altLang="en-US" sz="2400" b="1" dirty="0">
                <a:latin typeface="华文楷体" panose="02010600040101010101" pitchFamily="2" charset="-122"/>
                <a:ea typeface="华文楷体" panose="02010600040101010101" pitchFamily="2" charset="-122"/>
              </a:rPr>
              <a:t>公式</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0" name="Object 5"/>
          <p:cNvGraphicFramePr>
            <a:graphicFrameLocks noChangeAspect="1"/>
          </p:cNvGraphicFramePr>
          <p:nvPr/>
        </p:nvGraphicFramePr>
        <p:xfrm>
          <a:off x="3182938" y="5188585"/>
          <a:ext cx="2292350" cy="620713"/>
        </p:xfrm>
        <a:graphic>
          <a:graphicData uri="http://schemas.openxmlformats.org/presentationml/2006/ole">
            <mc:AlternateContent xmlns:mc="http://schemas.openxmlformats.org/markup-compatibility/2006">
              <mc:Choice xmlns:v="urn:schemas-microsoft-com:vml" Requires="v">
                <p:oleObj spid="_x0000_s3090" name="" r:id="rId7" imgW="1116965" imgH="304800" progId="Equation.DSMT4">
                  <p:embed/>
                </p:oleObj>
              </mc:Choice>
              <mc:Fallback>
                <p:oleObj name="" r:id="rId7" imgW="1116965" imgH="304800" progId="Equation.DSMT4">
                  <p:embed/>
                  <p:pic>
                    <p:nvPicPr>
                      <p:cNvPr id="0" name="图片 3089"/>
                      <p:cNvPicPr/>
                      <p:nvPr/>
                    </p:nvPicPr>
                    <p:blipFill>
                      <a:blip r:embed="rId8"/>
                      <a:stretch>
                        <a:fillRect/>
                      </a:stretch>
                    </p:blipFill>
                    <p:spPr>
                      <a:xfrm>
                        <a:off x="3182938" y="5188585"/>
                        <a:ext cx="2292350" cy="620713"/>
                      </a:xfrm>
                      <a:prstGeom prst="rect">
                        <a:avLst/>
                      </a:prstGeom>
                      <a:noFill/>
                      <a:ln w="38100">
                        <a:noFill/>
                        <a:miter/>
                      </a:ln>
                    </p:spPr>
                  </p:pic>
                </p:oleObj>
              </mc:Fallback>
            </mc:AlternateContent>
          </a:graphicData>
        </a:graphic>
      </p:graphicFrame>
      <p:sp>
        <p:nvSpPr>
          <p:cNvPr id="11" name="TextBox 10"/>
          <p:cNvSpPr txBox="1"/>
          <p:nvPr/>
        </p:nvSpPr>
        <p:spPr>
          <a:xfrm>
            <a:off x="446088" y="5926773"/>
            <a:ext cx="8251825" cy="892175"/>
          </a:xfrm>
          <a:prstGeom prst="rect">
            <a:avLst/>
          </a:prstGeom>
          <a:noFill/>
        </p:spPr>
        <p:txBody>
          <a:bodyPr wrap="none">
            <a:spAutoFit/>
          </a:bodyPr>
          <a:p>
            <a:pPr marR="0" defTabSz="914400">
              <a:buClrTx/>
              <a:buSzTx/>
              <a:buFontTx/>
              <a:buNone/>
              <a:defRPr/>
            </a:pPr>
            <a:r>
              <a:rPr kumimoji="0" lang="zh-CN" altLang="en-US"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条件概率</a:t>
            </a:r>
            <a:r>
              <a:rPr kumimoji="0" lang="en-US" altLang="zh-CN" sz="2600" b="1" i="1" kern="1200" cap="none" spc="0" normalizeH="0" baseline="0" noProof="0" dirty="0">
                <a:latin typeface="Times New Roman" panose="02020603050405020304" pitchFamily="18" charset="0"/>
                <a:ea typeface="华文楷体" panose="02010600040101010101" pitchFamily="2" charset="-122"/>
                <a:cs typeface="Times New Roman" panose="02020603050405020304" pitchFamily="18" charset="0"/>
              </a:rPr>
              <a:t>P</a:t>
            </a:r>
            <a:r>
              <a:rPr kumimoji="0" lang="en-US" altLang="zh-CN"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a:t>
            </a:r>
            <a:r>
              <a:rPr kumimoji="0" lang="en-US" altLang="zh-CN" sz="2600" b="1" i="1" kern="0" cap="none" spc="0" normalizeH="0" baseline="0" noProof="0" dirty="0" err="1">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600" b="1" i="1" kern="0" cap="none" spc="0" normalizeH="0" baseline="-25000" noProof="0" dirty="0" err="1">
                <a:latin typeface="华文楷体" panose="02010600040101010101" pitchFamily="2" charset="-122"/>
                <a:ea typeface="华文楷体" panose="02010600040101010101" pitchFamily="2" charset="-122"/>
                <a:cs typeface="Times New Roman" panose="02020603050405020304" pitchFamily="18" charset="0"/>
              </a:rPr>
              <a:t>i</a:t>
            </a:r>
            <a:r>
              <a:rPr kumimoji="0" lang="en-US" altLang="zh-CN" sz="2600" b="1" kern="1200" cap="none" spc="0" normalizeH="0" baseline="0" noProof="0" dirty="0" err="1">
                <a:latin typeface="华文楷体" panose="02010600040101010101" pitchFamily="2" charset="-122"/>
                <a:ea typeface="华文楷体" panose="02010600040101010101" pitchFamily="2" charset="-122"/>
                <a:cs typeface="Arial" panose="020B0604020202020204" pitchFamily="34" charset="0"/>
              </a:rPr>
              <a:t>|</a:t>
            </a:r>
            <a:r>
              <a:rPr kumimoji="0" lang="en-US" altLang="zh-CN" sz="2600" b="1" i="1" kern="1200" cap="none" spc="0" normalizeH="0" baseline="0" noProof="0" dirty="0" err="1">
                <a:latin typeface="Times New Roman" panose="02020603050405020304" pitchFamily="18" charset="0"/>
                <a:ea typeface="华文楷体" panose="02010600040101010101" pitchFamily="2" charset="-122"/>
                <a:cs typeface="Times New Roman" panose="02020603050405020304" pitchFamily="18" charset="0"/>
              </a:rPr>
              <a:t>B</a:t>
            </a:r>
            <a:r>
              <a:rPr kumimoji="0" lang="en-US" altLang="zh-CN"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a:t>
            </a:r>
            <a:r>
              <a:rPr kumimoji="0" lang="zh-CN" altLang="en-US"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称为</a:t>
            </a:r>
            <a:r>
              <a:rPr kumimoji="0" lang="zh-CN" altLang="en-US" sz="2600" b="1" kern="1200" cap="none" spc="0" normalizeH="0" baseline="0" noProof="0" dirty="0">
                <a:solidFill>
                  <a:srgbClr val="FF0000"/>
                </a:solidFill>
                <a:latin typeface="华文楷体" panose="02010600040101010101" pitchFamily="2" charset="-122"/>
                <a:ea typeface="华文楷体" panose="02010600040101010101" pitchFamily="2" charset="-122"/>
                <a:cs typeface="Arial" panose="020B0604020202020204" pitchFamily="34" charset="0"/>
              </a:rPr>
              <a:t>后验概率</a:t>
            </a:r>
            <a:r>
              <a:rPr kumimoji="0" lang="en-US" altLang="zh-CN"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 </a:t>
            </a:r>
            <a:r>
              <a:rPr kumimoji="0" lang="zh-CN" altLang="en-US"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它使得我们在试验之后</a:t>
            </a:r>
            <a:endParaRPr kumimoji="0" lang="en-US" altLang="zh-CN"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endParaRPr>
          </a:p>
          <a:p>
            <a:pPr marR="0" defTabSz="914400">
              <a:buClrTx/>
              <a:buSzTx/>
              <a:buFontTx/>
              <a:buNone/>
              <a:defRPr/>
            </a:pPr>
            <a:r>
              <a:rPr kumimoji="0" lang="zh-CN" altLang="en-US"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rPr>
              <a:t>对各种原因发生的可能性</a:t>
            </a:r>
            <a:r>
              <a:rPr kumimoji="0" lang="zh-CN" altLang="en-US" sz="2600" b="1" kern="1200" cap="none" spc="0" normalizeH="0" baseline="0" noProof="0" dirty="0" smtClean="0">
                <a:latin typeface="华文楷体" panose="02010600040101010101" pitchFamily="2" charset="-122"/>
                <a:ea typeface="华文楷体" panose="02010600040101010101" pitchFamily="2" charset="-122"/>
                <a:cs typeface="Arial" panose="020B0604020202020204" pitchFamily="34" charset="0"/>
              </a:rPr>
              <a:t>大小重新加以评估</a:t>
            </a:r>
            <a:r>
              <a:rPr kumimoji="0" lang="en-US" altLang="zh-CN" sz="2600" b="1" kern="1200" cap="none" spc="0" normalizeH="0" baseline="0" noProof="0" dirty="0" smtClean="0">
                <a:latin typeface="华文楷体" panose="02010600040101010101" pitchFamily="2" charset="-122"/>
                <a:ea typeface="华文楷体" panose="02010600040101010101" pitchFamily="2" charset="-122"/>
                <a:cs typeface="Arial" panose="020B0604020202020204" pitchFamily="34" charset="0"/>
              </a:rPr>
              <a:t>.</a:t>
            </a:r>
            <a:endParaRPr kumimoji="0" lang="zh-CN" altLang="en-US" sz="2600" b="1" kern="1200" cap="none" spc="0" normalizeH="0" baseline="0" noProof="0" dirty="0">
              <a:latin typeface="华文楷体" panose="02010600040101010101" pitchFamily="2" charset="-122"/>
              <a:ea typeface="华文楷体" panose="02010600040101010101" pitchFamily="2" charset="-122"/>
              <a:cs typeface="Arial" panose="020B0604020202020204" pitchFamily="34" charset="0"/>
            </a:endParaRPr>
          </a:p>
        </p:txBody>
      </p:sp>
      <p:sp>
        <p:nvSpPr>
          <p:cNvPr id="12" name="文本框 11"/>
          <p:cNvSpPr txBox="1"/>
          <p:nvPr/>
        </p:nvSpPr>
        <p:spPr>
          <a:xfrm>
            <a:off x="5775960" y="5314315"/>
            <a:ext cx="3048000" cy="460375"/>
          </a:xfrm>
          <a:prstGeom prst="rect">
            <a:avLst/>
          </a:prstGeom>
          <a:noFill/>
        </p:spPr>
        <p:txBody>
          <a:bodyPr wrap="square" rtlCol="0">
            <a:spAutoFit/>
          </a:bodyPr>
          <a:p>
            <a:r>
              <a:rPr lang="zh-CN" altLang="en-US" sz="2400" b="1">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由果索因</a:t>
            </a:r>
            <a:r>
              <a:rPr lang="en-US" altLang="zh-CN" sz="2400" b="1">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b="1">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逆概公式</a:t>
            </a:r>
            <a:endParaRPr lang="zh-CN" altLang="en-US" sz="2400" b="1">
              <a:solidFill>
                <a:srgbClr val="1D41D5"/>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9" grpId="0"/>
      <p:bldP spid="11" grpId="0"/>
      <p:bldP spid="3" grpId="1" bldLvl="0" build="allAtOnce"/>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57"/>
          <p:cNvGrpSpPr/>
          <p:nvPr/>
        </p:nvGrpSpPr>
        <p:grpSpPr>
          <a:xfrm>
            <a:off x="539750" y="1987868"/>
            <a:ext cx="2736850" cy="1800225"/>
            <a:chOff x="340" y="981"/>
            <a:chExt cx="1724" cy="1134"/>
          </a:xfrm>
        </p:grpSpPr>
        <p:sp>
          <p:nvSpPr>
            <p:cNvPr id="36915" name="Rectangle 21"/>
            <p:cNvSpPr/>
            <p:nvPr/>
          </p:nvSpPr>
          <p:spPr>
            <a:xfrm>
              <a:off x="340" y="981"/>
              <a:ext cx="1724" cy="1134"/>
            </a:xfrm>
            <a:prstGeom prst="rect">
              <a:avLst/>
            </a:prstGeom>
            <a:solidFill>
              <a:srgbClr val="00FFFF"/>
            </a:solidFill>
            <a:ln w="12700" cap="flat" cmpd="sng">
              <a:solidFill>
                <a:schemeClr val="tx2"/>
              </a:solidFill>
              <a:prstDash val="solid"/>
              <a:miter/>
              <a:headEnd type="none" w="med" len="med"/>
              <a:tailEnd type="none" w="lg" len="lg"/>
            </a:ln>
          </p:spPr>
          <p:txBody>
            <a:bodyPr wrap="none" anchor="ctr" anchorCtr="0"/>
            <a:p>
              <a:endParaRPr lang="zh-CN" altLang="en-US" sz="2400" dirty="0">
                <a:latin typeface="华文楷体" panose="02010600040101010101" pitchFamily="2" charset="-122"/>
                <a:ea typeface="华文楷体" panose="02010600040101010101" pitchFamily="2" charset="-122"/>
              </a:endParaRPr>
            </a:p>
          </p:txBody>
        </p:sp>
        <p:graphicFrame>
          <p:nvGraphicFramePr>
            <p:cNvPr id="36893" name="Object 31"/>
            <p:cNvGraphicFramePr/>
            <p:nvPr/>
          </p:nvGraphicFramePr>
          <p:xfrm>
            <a:off x="1701" y="1843"/>
            <a:ext cx="192" cy="192"/>
          </p:xfrm>
          <a:graphic>
            <a:graphicData uri="http://schemas.openxmlformats.org/presentationml/2006/ole">
              <mc:AlternateContent xmlns:mc="http://schemas.openxmlformats.org/markup-compatibility/2006">
                <mc:Choice xmlns:v="urn:schemas-microsoft-com:vml" Requires="v">
                  <p:oleObj spid="_x0000_s3190" name="" r:id="rId1" imgW="177800" imgH="177800" progId="Equation.DSMT4">
                    <p:embed/>
                  </p:oleObj>
                </mc:Choice>
                <mc:Fallback>
                  <p:oleObj name="" r:id="rId1" imgW="177800" imgH="177800" progId="Equation.DSMT4">
                    <p:embed/>
                    <p:pic>
                      <p:nvPicPr>
                        <p:cNvPr id="0" name="图片 3189"/>
                        <p:cNvPicPr/>
                        <p:nvPr/>
                      </p:nvPicPr>
                      <p:blipFill>
                        <a:blip r:embed="rId2"/>
                        <a:stretch>
                          <a:fillRect/>
                        </a:stretch>
                      </p:blipFill>
                      <p:spPr>
                        <a:xfrm>
                          <a:off x="1701" y="1843"/>
                          <a:ext cx="192" cy="192"/>
                        </a:xfrm>
                        <a:prstGeom prst="rect">
                          <a:avLst/>
                        </a:prstGeom>
                        <a:noFill/>
                        <a:ln w="38100">
                          <a:noFill/>
                          <a:miter/>
                        </a:ln>
                      </p:spPr>
                    </p:pic>
                  </p:oleObj>
                </mc:Fallback>
              </mc:AlternateContent>
            </a:graphicData>
          </a:graphic>
        </p:graphicFrame>
      </p:grpSp>
      <p:sp>
        <p:nvSpPr>
          <p:cNvPr id="36897" name="Text Box 20"/>
          <p:cNvSpPr txBox="1"/>
          <p:nvPr/>
        </p:nvSpPr>
        <p:spPr>
          <a:xfrm>
            <a:off x="116840" y="690880"/>
            <a:ext cx="8632190" cy="1198880"/>
          </a:xfrm>
          <a:prstGeom prst="rect">
            <a:avLst/>
          </a:prstGeom>
          <a:noFill/>
          <a:ln w="9525">
            <a:noFill/>
          </a:ln>
        </p:spPr>
        <p:txBody>
          <a:bodyPr wrap="square">
            <a:spAutoFit/>
          </a:bodyPr>
          <a:p>
            <a:pPr algn="l">
              <a:spcBef>
                <a:spcPct val="50000"/>
              </a:spcBef>
            </a:pP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引例</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2  </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向正方形</a:t>
            </a:r>
            <a:r>
              <a:rPr lang="zh-CN" altLang="en-US" sz="24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Ω</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内随机投点（如图）， </a:t>
            </a:r>
            <a:r>
              <a:rPr lang="en-US" altLang="zh-CN" sz="2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表示事件“点落在圆形区域</a:t>
            </a:r>
            <a:r>
              <a:rPr lang="en-US" altLang="zh-CN" sz="2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内”，  </a:t>
            </a:r>
            <a:r>
              <a:rPr lang="en-US" altLang="zh-CN" sz="2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表示事件“点落在圆形区域</a:t>
            </a:r>
            <a:r>
              <a:rPr lang="en-US" altLang="zh-CN" sz="2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内”。  则在已知</a:t>
            </a:r>
            <a:r>
              <a:rPr lang="en-US" altLang="zh-CN" sz="2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发生条件下</a:t>
            </a:r>
            <a:r>
              <a:rPr lang="en-US" altLang="zh-CN" sz="2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发生的条件概率为</a:t>
            </a:r>
            <a:endParaRPr lang="zh-CN" altLang="en-US" sz="2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5" name="Group 55"/>
          <p:cNvGrpSpPr/>
          <p:nvPr/>
        </p:nvGrpSpPr>
        <p:grpSpPr>
          <a:xfrm>
            <a:off x="971550" y="2275205"/>
            <a:ext cx="1081088" cy="1081088"/>
            <a:chOff x="612" y="1162"/>
            <a:chExt cx="681" cy="681"/>
          </a:xfrm>
        </p:grpSpPr>
        <p:sp>
          <p:nvSpPr>
            <p:cNvPr id="36912" name="Oval 22"/>
            <p:cNvSpPr/>
            <p:nvPr/>
          </p:nvSpPr>
          <p:spPr>
            <a:xfrm>
              <a:off x="612" y="1162"/>
              <a:ext cx="681" cy="681"/>
            </a:xfrm>
            <a:prstGeom prst="ellipse">
              <a:avLst/>
            </a:prstGeom>
            <a:solidFill>
              <a:srgbClr val="FF9900"/>
            </a:solidFill>
            <a:ln w="9525" cap="flat" cmpd="sng">
              <a:solidFill>
                <a:srgbClr val="99FF99"/>
              </a:solidFill>
              <a:prstDash val="solid"/>
              <a:headEnd type="none" w="med" len="med"/>
              <a:tailEnd type="none" w="lg" len="lg"/>
            </a:ln>
          </p:spPr>
          <p:txBody>
            <a:bodyPr wrap="none" anchor="ctr" anchorCtr="0"/>
            <a:p>
              <a:endParaRPr lang="zh-CN" altLang="en-US" sz="2400" dirty="0">
                <a:latin typeface="华文楷体" panose="02010600040101010101" pitchFamily="2" charset="-122"/>
                <a:ea typeface="华文楷体" panose="02010600040101010101" pitchFamily="2" charset="-122"/>
              </a:endParaRPr>
            </a:p>
          </p:txBody>
        </p:sp>
        <p:graphicFrame>
          <p:nvGraphicFramePr>
            <p:cNvPr id="36883" name="Object 24"/>
            <p:cNvGraphicFramePr/>
            <p:nvPr/>
          </p:nvGraphicFramePr>
          <p:xfrm>
            <a:off x="703" y="1344"/>
            <a:ext cx="217" cy="231"/>
          </p:xfrm>
          <a:graphic>
            <a:graphicData uri="http://schemas.openxmlformats.org/presentationml/2006/ole">
              <mc:AlternateContent xmlns:mc="http://schemas.openxmlformats.org/markup-compatibility/2006">
                <mc:Choice xmlns:v="urn:schemas-microsoft-com:vml" Requires="v">
                  <p:oleObj spid="_x0000_s3249" name="" r:id="rId3" imgW="139700" imgH="152400" progId="Equation.3">
                    <p:embed/>
                  </p:oleObj>
                </mc:Choice>
                <mc:Fallback>
                  <p:oleObj name="" r:id="rId3" imgW="139700" imgH="152400" progId="Equation.3">
                    <p:embed/>
                    <p:pic>
                      <p:nvPicPr>
                        <p:cNvPr id="0" name="图片 3248"/>
                        <p:cNvPicPr/>
                        <p:nvPr/>
                      </p:nvPicPr>
                      <p:blipFill>
                        <a:blip r:embed="rId4"/>
                        <a:stretch>
                          <a:fillRect/>
                        </a:stretch>
                      </p:blipFill>
                      <p:spPr>
                        <a:xfrm>
                          <a:off x="703" y="1344"/>
                          <a:ext cx="217" cy="231"/>
                        </a:xfrm>
                        <a:prstGeom prst="rect">
                          <a:avLst/>
                        </a:prstGeom>
                        <a:noFill/>
                        <a:ln w="38100">
                          <a:noFill/>
                          <a:miter/>
                        </a:ln>
                      </p:spPr>
                    </p:pic>
                  </p:oleObj>
                </mc:Fallback>
              </mc:AlternateContent>
            </a:graphicData>
          </a:graphic>
        </p:graphicFrame>
      </p:grpSp>
      <p:grpSp>
        <p:nvGrpSpPr>
          <p:cNvPr id="6" name="Group 56"/>
          <p:cNvGrpSpPr/>
          <p:nvPr/>
        </p:nvGrpSpPr>
        <p:grpSpPr>
          <a:xfrm>
            <a:off x="1765300" y="2275205"/>
            <a:ext cx="1079500" cy="1081088"/>
            <a:chOff x="1112" y="1162"/>
            <a:chExt cx="680" cy="681"/>
          </a:xfrm>
        </p:grpSpPr>
        <p:sp>
          <p:nvSpPr>
            <p:cNvPr id="36911" name="Oval 23"/>
            <p:cNvSpPr/>
            <p:nvPr/>
          </p:nvSpPr>
          <p:spPr>
            <a:xfrm>
              <a:off x="1112" y="1162"/>
              <a:ext cx="680" cy="681"/>
            </a:xfrm>
            <a:prstGeom prst="ellipse">
              <a:avLst/>
            </a:prstGeom>
            <a:solidFill>
              <a:srgbClr val="FF00FF">
                <a:alpha val="43921"/>
              </a:srgbClr>
            </a:solidFill>
            <a:ln w="9525" cap="flat" cmpd="sng">
              <a:solidFill>
                <a:srgbClr val="99FF99"/>
              </a:solidFill>
              <a:prstDash val="solid"/>
              <a:headEnd type="none" w="med" len="med"/>
              <a:tailEnd type="none" w="lg" len="lg"/>
            </a:ln>
          </p:spPr>
          <p:txBody>
            <a:bodyPr wrap="none" anchor="ctr" anchorCtr="0"/>
            <a:p>
              <a:endParaRPr lang="zh-CN" altLang="en-US" sz="2400" dirty="0">
                <a:latin typeface="华文楷体" panose="02010600040101010101" pitchFamily="2" charset="-122"/>
                <a:ea typeface="华文楷体" panose="02010600040101010101" pitchFamily="2" charset="-122"/>
              </a:endParaRPr>
            </a:p>
          </p:txBody>
        </p:sp>
        <p:graphicFrame>
          <p:nvGraphicFramePr>
            <p:cNvPr id="36882" name="Object 26"/>
            <p:cNvGraphicFramePr/>
            <p:nvPr/>
          </p:nvGraphicFramePr>
          <p:xfrm>
            <a:off x="1474" y="1298"/>
            <a:ext cx="217" cy="231"/>
          </p:xfrm>
          <a:graphic>
            <a:graphicData uri="http://schemas.openxmlformats.org/presentationml/2006/ole">
              <mc:AlternateContent xmlns:mc="http://schemas.openxmlformats.org/markup-compatibility/2006">
                <mc:Choice xmlns:v="urn:schemas-microsoft-com:vml" Requires="v">
                  <p:oleObj spid="_x0000_s3426" name="" r:id="rId5" imgW="139700" imgH="152400" progId="Equation.3">
                    <p:embed/>
                  </p:oleObj>
                </mc:Choice>
                <mc:Fallback>
                  <p:oleObj name="" r:id="rId5" imgW="139700" imgH="152400" progId="Equation.3">
                    <p:embed/>
                    <p:pic>
                      <p:nvPicPr>
                        <p:cNvPr id="0" name="图片 3425"/>
                        <p:cNvPicPr/>
                        <p:nvPr/>
                      </p:nvPicPr>
                      <p:blipFill>
                        <a:blip r:embed="rId6"/>
                        <a:stretch>
                          <a:fillRect/>
                        </a:stretch>
                      </p:blipFill>
                      <p:spPr>
                        <a:xfrm>
                          <a:off x="1474" y="1298"/>
                          <a:ext cx="217" cy="231"/>
                        </a:xfrm>
                        <a:prstGeom prst="rect">
                          <a:avLst/>
                        </a:prstGeom>
                        <a:noFill/>
                        <a:ln w="38100">
                          <a:noFill/>
                          <a:miter/>
                        </a:ln>
                      </p:spPr>
                    </p:pic>
                  </p:oleObj>
                </mc:Fallback>
              </mc:AlternateContent>
            </a:graphicData>
          </a:graphic>
        </p:graphicFrame>
      </p:grpSp>
      <p:graphicFrame>
        <p:nvGraphicFramePr>
          <p:cNvPr id="77859" name="Object 35"/>
          <p:cNvGraphicFramePr/>
          <p:nvPr/>
        </p:nvGraphicFramePr>
        <p:xfrm>
          <a:off x="3419475" y="2707005"/>
          <a:ext cx="1363663" cy="392113"/>
        </p:xfrm>
        <a:graphic>
          <a:graphicData uri="http://schemas.openxmlformats.org/presentationml/2006/ole">
            <mc:AlternateContent xmlns:mc="http://schemas.openxmlformats.org/markup-compatibility/2006">
              <mc:Choice xmlns:v="urn:schemas-microsoft-com:vml" Requires="v">
                <p:oleObj spid="_x0000_s3424" name="" r:id="rId7" imgW="787400" imgH="228600" progId="Equation.DSMT4">
                  <p:embed/>
                </p:oleObj>
              </mc:Choice>
              <mc:Fallback>
                <p:oleObj name="" r:id="rId7" imgW="787400" imgH="228600" progId="Equation.DSMT4">
                  <p:embed/>
                  <p:pic>
                    <p:nvPicPr>
                      <p:cNvPr id="0" name="图片 3423"/>
                      <p:cNvPicPr/>
                      <p:nvPr/>
                    </p:nvPicPr>
                    <p:blipFill>
                      <a:blip r:embed="rId8"/>
                      <a:stretch>
                        <a:fillRect/>
                      </a:stretch>
                    </p:blipFill>
                    <p:spPr>
                      <a:xfrm>
                        <a:off x="3419475" y="2707005"/>
                        <a:ext cx="1363663" cy="392113"/>
                      </a:xfrm>
                      <a:prstGeom prst="rect">
                        <a:avLst/>
                      </a:prstGeom>
                      <a:noFill/>
                      <a:ln w="38100">
                        <a:noFill/>
                        <a:miter/>
                      </a:ln>
                    </p:spPr>
                  </p:pic>
                </p:oleObj>
              </mc:Fallback>
            </mc:AlternateContent>
          </a:graphicData>
        </a:graphic>
      </p:graphicFrame>
      <p:graphicFrame>
        <p:nvGraphicFramePr>
          <p:cNvPr id="77860" name="Object 36"/>
          <p:cNvGraphicFramePr/>
          <p:nvPr/>
        </p:nvGraphicFramePr>
        <p:xfrm>
          <a:off x="7308850" y="3316605"/>
          <a:ext cx="1223963" cy="830263"/>
        </p:xfrm>
        <a:graphic>
          <a:graphicData uri="http://schemas.openxmlformats.org/presentationml/2006/ole">
            <mc:AlternateContent xmlns:mc="http://schemas.openxmlformats.org/markup-compatibility/2006">
              <mc:Choice xmlns:v="urn:schemas-microsoft-com:vml" Requires="v">
                <p:oleObj spid="_x0000_s3430" name="" r:id="rId9" imgW="711200" imgH="482600" progId="Equation.DSMT4">
                  <p:embed/>
                </p:oleObj>
              </mc:Choice>
              <mc:Fallback>
                <p:oleObj name="" r:id="rId9" imgW="711200" imgH="482600" progId="Equation.DSMT4">
                  <p:embed/>
                  <p:pic>
                    <p:nvPicPr>
                      <p:cNvPr id="0" name="图片 3429"/>
                      <p:cNvPicPr/>
                      <p:nvPr/>
                    </p:nvPicPr>
                    <p:blipFill>
                      <a:blip r:embed="rId10"/>
                      <a:stretch>
                        <a:fillRect/>
                      </a:stretch>
                    </p:blipFill>
                    <p:spPr>
                      <a:xfrm>
                        <a:off x="7308850" y="3316605"/>
                        <a:ext cx="1223963" cy="830263"/>
                      </a:xfrm>
                      <a:prstGeom prst="rect">
                        <a:avLst/>
                      </a:prstGeom>
                      <a:noFill/>
                      <a:ln w="38100">
                        <a:noFill/>
                        <a:miter/>
                      </a:ln>
                    </p:spPr>
                  </p:pic>
                </p:oleObj>
              </mc:Fallback>
            </mc:AlternateContent>
          </a:graphicData>
        </a:graphic>
      </p:graphicFrame>
      <p:grpSp>
        <p:nvGrpSpPr>
          <p:cNvPr id="7" name="Group 42"/>
          <p:cNvGrpSpPr/>
          <p:nvPr/>
        </p:nvGrpSpPr>
        <p:grpSpPr>
          <a:xfrm>
            <a:off x="4787900" y="2375218"/>
            <a:ext cx="1533525" cy="877887"/>
            <a:chOff x="3152" y="1026"/>
            <a:chExt cx="966" cy="553"/>
          </a:xfrm>
        </p:grpSpPr>
        <p:sp>
          <p:nvSpPr>
            <p:cNvPr id="36908" name="Line 37"/>
            <p:cNvSpPr/>
            <p:nvPr/>
          </p:nvSpPr>
          <p:spPr>
            <a:xfrm>
              <a:off x="3197" y="1334"/>
              <a:ext cx="907" cy="0"/>
            </a:xfrm>
            <a:prstGeom prst="line">
              <a:avLst/>
            </a:prstGeom>
            <a:ln w="9525" cap="flat" cmpd="sng">
              <a:solidFill>
                <a:schemeClr val="tx1"/>
              </a:solidFill>
              <a:prstDash val="solid"/>
              <a:headEnd type="none" w="med" len="med"/>
              <a:tailEnd type="none" w="lg" len="lg"/>
            </a:ln>
          </p:spPr>
        </p:sp>
        <p:sp>
          <p:nvSpPr>
            <p:cNvPr id="36909" name="Text Box 38"/>
            <p:cNvSpPr txBox="1"/>
            <p:nvPr/>
          </p:nvSpPr>
          <p:spPr>
            <a:xfrm>
              <a:off x="3424" y="1026"/>
              <a:ext cx="694" cy="290"/>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的面积</a:t>
              </a:r>
              <a:endParaRPr lang="zh-CN" altLang="en-US" sz="2400" b="1" dirty="0">
                <a:latin typeface="华文楷体" panose="02010600040101010101" pitchFamily="2" charset="-122"/>
                <a:ea typeface="华文楷体" panose="02010600040101010101" pitchFamily="2" charset="-122"/>
              </a:endParaRPr>
            </a:p>
          </p:txBody>
        </p:sp>
        <p:graphicFrame>
          <p:nvGraphicFramePr>
            <p:cNvPr id="36880" name="Object 39"/>
            <p:cNvGraphicFramePr/>
            <p:nvPr/>
          </p:nvGraphicFramePr>
          <p:xfrm>
            <a:off x="3152" y="1089"/>
            <a:ext cx="368" cy="215"/>
          </p:xfrm>
          <a:graphic>
            <a:graphicData uri="http://schemas.openxmlformats.org/presentationml/2006/ole">
              <mc:AlternateContent xmlns:mc="http://schemas.openxmlformats.org/markup-compatibility/2006">
                <mc:Choice xmlns:v="urn:schemas-microsoft-com:vml" Requires="v">
                  <p:oleObj spid="_x0000_s3433" name="" r:id="rId11" imgW="304165" imgH="177800" progId="Equation.DSMT4">
                    <p:embed/>
                  </p:oleObj>
                </mc:Choice>
                <mc:Fallback>
                  <p:oleObj name="" r:id="rId11" imgW="304165" imgH="177800" progId="Equation.DSMT4">
                    <p:embed/>
                    <p:pic>
                      <p:nvPicPr>
                        <p:cNvPr id="0" name="图片 3432"/>
                        <p:cNvPicPr/>
                        <p:nvPr/>
                      </p:nvPicPr>
                      <p:blipFill>
                        <a:blip r:embed="rId12"/>
                        <a:stretch>
                          <a:fillRect/>
                        </a:stretch>
                      </p:blipFill>
                      <p:spPr>
                        <a:xfrm>
                          <a:off x="3152" y="1089"/>
                          <a:ext cx="368" cy="215"/>
                        </a:xfrm>
                        <a:prstGeom prst="rect">
                          <a:avLst/>
                        </a:prstGeom>
                        <a:noFill/>
                        <a:ln w="38100">
                          <a:noFill/>
                          <a:miter/>
                        </a:ln>
                      </p:spPr>
                    </p:pic>
                  </p:oleObj>
                </mc:Fallback>
              </mc:AlternateContent>
            </a:graphicData>
          </a:graphic>
        </p:graphicFrame>
        <p:sp>
          <p:nvSpPr>
            <p:cNvPr id="36910" name="Text Box 40"/>
            <p:cNvSpPr txBox="1"/>
            <p:nvPr/>
          </p:nvSpPr>
          <p:spPr>
            <a:xfrm>
              <a:off x="3378" y="1289"/>
              <a:ext cx="694" cy="290"/>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的面积</a:t>
              </a:r>
              <a:endParaRPr lang="zh-CN" altLang="en-US" sz="2400" b="1" dirty="0">
                <a:latin typeface="华文楷体" panose="02010600040101010101" pitchFamily="2" charset="-122"/>
                <a:ea typeface="华文楷体" panose="02010600040101010101" pitchFamily="2" charset="-122"/>
              </a:endParaRPr>
            </a:p>
          </p:txBody>
        </p:sp>
        <p:graphicFrame>
          <p:nvGraphicFramePr>
            <p:cNvPr id="36881" name="Object 41"/>
            <p:cNvGraphicFramePr/>
            <p:nvPr/>
          </p:nvGraphicFramePr>
          <p:xfrm>
            <a:off x="3242" y="1334"/>
            <a:ext cx="217" cy="231"/>
          </p:xfrm>
          <a:graphic>
            <a:graphicData uri="http://schemas.openxmlformats.org/presentationml/2006/ole">
              <mc:AlternateContent xmlns:mc="http://schemas.openxmlformats.org/markup-compatibility/2006">
                <mc:Choice xmlns:v="urn:schemas-microsoft-com:vml" Requires="v">
                  <p:oleObj spid="_x0000_s3434" name="" r:id="rId13" imgW="139700" imgH="152400" progId="Equation.3">
                    <p:embed/>
                  </p:oleObj>
                </mc:Choice>
                <mc:Fallback>
                  <p:oleObj name="" r:id="rId13" imgW="139700" imgH="152400" progId="Equation.3">
                    <p:embed/>
                    <p:pic>
                      <p:nvPicPr>
                        <p:cNvPr id="0" name="图片 3433"/>
                        <p:cNvPicPr/>
                        <p:nvPr/>
                      </p:nvPicPr>
                      <p:blipFill>
                        <a:blip r:embed="rId4"/>
                        <a:stretch>
                          <a:fillRect/>
                        </a:stretch>
                      </p:blipFill>
                      <p:spPr>
                        <a:xfrm>
                          <a:off x="3242" y="1334"/>
                          <a:ext cx="217" cy="231"/>
                        </a:xfrm>
                        <a:prstGeom prst="rect">
                          <a:avLst/>
                        </a:prstGeom>
                        <a:noFill/>
                        <a:ln w="38100">
                          <a:noFill/>
                          <a:miter/>
                        </a:ln>
                      </p:spPr>
                    </p:pic>
                  </p:oleObj>
                </mc:Fallback>
              </mc:AlternateContent>
            </a:graphicData>
          </a:graphic>
        </p:graphicFrame>
      </p:grpSp>
      <p:grpSp>
        <p:nvGrpSpPr>
          <p:cNvPr id="8" name="Group 53"/>
          <p:cNvGrpSpPr/>
          <p:nvPr/>
        </p:nvGrpSpPr>
        <p:grpSpPr>
          <a:xfrm>
            <a:off x="4302125" y="3281680"/>
            <a:ext cx="2928938" cy="914400"/>
            <a:chOff x="3044" y="1616"/>
            <a:chExt cx="1845" cy="576"/>
          </a:xfrm>
        </p:grpSpPr>
        <p:sp>
          <p:nvSpPr>
            <p:cNvPr id="36903" name="Line 44"/>
            <p:cNvSpPr/>
            <p:nvPr/>
          </p:nvSpPr>
          <p:spPr>
            <a:xfrm>
              <a:off x="3089" y="1924"/>
              <a:ext cx="1696" cy="0"/>
            </a:xfrm>
            <a:prstGeom prst="line">
              <a:avLst/>
            </a:prstGeom>
            <a:ln w="9525" cap="flat" cmpd="sng">
              <a:solidFill>
                <a:schemeClr val="tx1"/>
              </a:solidFill>
              <a:prstDash val="solid"/>
              <a:headEnd type="none" w="med" len="med"/>
              <a:tailEnd type="none" w="lg" len="lg"/>
            </a:ln>
          </p:spPr>
        </p:sp>
        <p:sp>
          <p:nvSpPr>
            <p:cNvPr id="36904" name="Text Box 45"/>
            <p:cNvSpPr txBox="1"/>
            <p:nvPr/>
          </p:nvSpPr>
          <p:spPr>
            <a:xfrm>
              <a:off x="3287" y="1630"/>
              <a:ext cx="747" cy="290"/>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的面积</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36876" name="Object 46"/>
            <p:cNvGraphicFramePr/>
            <p:nvPr/>
          </p:nvGraphicFramePr>
          <p:xfrm>
            <a:off x="3044" y="1698"/>
            <a:ext cx="335" cy="196"/>
          </p:xfrm>
          <a:graphic>
            <a:graphicData uri="http://schemas.openxmlformats.org/presentationml/2006/ole">
              <mc:AlternateContent xmlns:mc="http://schemas.openxmlformats.org/markup-compatibility/2006">
                <mc:Choice xmlns:v="urn:schemas-microsoft-com:vml" Requires="v">
                  <p:oleObj spid="_x0000_s3422" name="" r:id="rId14" imgW="304165" imgH="177800" progId="Equation.DSMT4">
                    <p:embed/>
                  </p:oleObj>
                </mc:Choice>
                <mc:Fallback>
                  <p:oleObj name="" r:id="rId14" imgW="304165" imgH="177800" progId="Equation.DSMT4">
                    <p:embed/>
                    <p:pic>
                      <p:nvPicPr>
                        <p:cNvPr id="0" name="图片 3421"/>
                        <p:cNvPicPr/>
                        <p:nvPr/>
                      </p:nvPicPr>
                      <p:blipFill>
                        <a:blip r:embed="rId15"/>
                        <a:stretch>
                          <a:fillRect/>
                        </a:stretch>
                      </p:blipFill>
                      <p:spPr>
                        <a:xfrm>
                          <a:off x="3044" y="1698"/>
                          <a:ext cx="335" cy="196"/>
                        </a:xfrm>
                        <a:prstGeom prst="rect">
                          <a:avLst/>
                        </a:prstGeom>
                        <a:noFill/>
                        <a:ln w="38100">
                          <a:noFill/>
                          <a:miter/>
                        </a:ln>
                      </p:spPr>
                    </p:pic>
                  </p:oleObj>
                </mc:Fallback>
              </mc:AlternateContent>
            </a:graphicData>
          </a:graphic>
        </p:graphicFrame>
        <p:sp>
          <p:nvSpPr>
            <p:cNvPr id="36905" name="Text Box 47"/>
            <p:cNvSpPr txBox="1"/>
            <p:nvPr/>
          </p:nvSpPr>
          <p:spPr>
            <a:xfrm>
              <a:off x="3241" y="1902"/>
              <a:ext cx="747" cy="290"/>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的面积</a:t>
              </a:r>
              <a:r>
                <a:rPr lang="en-US" altLang="zh-CN" sz="2400" b="1"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36877" name="Object 48"/>
            <p:cNvGraphicFramePr/>
            <p:nvPr/>
          </p:nvGraphicFramePr>
          <p:xfrm>
            <a:off x="3107" y="1933"/>
            <a:ext cx="217" cy="231"/>
          </p:xfrm>
          <a:graphic>
            <a:graphicData uri="http://schemas.openxmlformats.org/presentationml/2006/ole">
              <mc:AlternateContent xmlns:mc="http://schemas.openxmlformats.org/markup-compatibility/2006">
                <mc:Choice xmlns:v="urn:schemas-microsoft-com:vml" Requires="v">
                  <p:oleObj spid="_x0000_s3435" name="" r:id="rId16" imgW="139700" imgH="152400" progId="Equation.3">
                    <p:embed/>
                  </p:oleObj>
                </mc:Choice>
                <mc:Fallback>
                  <p:oleObj name="" r:id="rId16" imgW="139700" imgH="152400" progId="Equation.3">
                    <p:embed/>
                    <p:pic>
                      <p:nvPicPr>
                        <p:cNvPr id="0" name="图片 3434"/>
                        <p:cNvPicPr/>
                        <p:nvPr/>
                      </p:nvPicPr>
                      <p:blipFill>
                        <a:blip r:embed="rId4"/>
                        <a:stretch>
                          <a:fillRect/>
                        </a:stretch>
                      </p:blipFill>
                      <p:spPr>
                        <a:xfrm>
                          <a:off x="3107" y="1933"/>
                          <a:ext cx="217" cy="231"/>
                        </a:xfrm>
                        <a:prstGeom prst="rect">
                          <a:avLst/>
                        </a:prstGeom>
                        <a:noFill/>
                        <a:ln w="38100">
                          <a:noFill/>
                          <a:miter/>
                        </a:ln>
                      </p:spPr>
                    </p:pic>
                  </p:oleObj>
                </mc:Fallback>
              </mc:AlternateContent>
            </a:graphicData>
          </a:graphic>
        </p:graphicFrame>
        <p:sp>
          <p:nvSpPr>
            <p:cNvPr id="36906" name="Text Box 49"/>
            <p:cNvSpPr txBox="1"/>
            <p:nvPr/>
          </p:nvSpPr>
          <p:spPr>
            <a:xfrm>
              <a:off x="4195" y="1616"/>
              <a:ext cx="694" cy="290"/>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的面积</a:t>
              </a:r>
              <a:endParaRPr lang="zh-CN" altLang="en-US" sz="2400" b="1" dirty="0">
                <a:latin typeface="华文楷体" panose="02010600040101010101" pitchFamily="2" charset="-122"/>
                <a:ea typeface="华文楷体" panose="02010600040101010101" pitchFamily="2" charset="-122"/>
              </a:endParaRPr>
            </a:p>
          </p:txBody>
        </p:sp>
        <p:sp>
          <p:nvSpPr>
            <p:cNvPr id="36907" name="Text Box 50"/>
            <p:cNvSpPr txBox="1"/>
            <p:nvPr/>
          </p:nvSpPr>
          <p:spPr>
            <a:xfrm>
              <a:off x="4133" y="1888"/>
              <a:ext cx="694" cy="290"/>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的面积</a:t>
              </a:r>
              <a:endParaRPr lang="zh-CN" altLang="en-US" sz="2400" b="1" dirty="0">
                <a:latin typeface="华文楷体" panose="02010600040101010101" pitchFamily="2" charset="-122"/>
                <a:ea typeface="华文楷体" panose="02010600040101010101" pitchFamily="2" charset="-122"/>
              </a:endParaRPr>
            </a:p>
          </p:txBody>
        </p:sp>
        <p:graphicFrame>
          <p:nvGraphicFramePr>
            <p:cNvPr id="36878" name="Object 51"/>
            <p:cNvGraphicFramePr/>
            <p:nvPr/>
          </p:nvGraphicFramePr>
          <p:xfrm>
            <a:off x="4014" y="1969"/>
            <a:ext cx="192" cy="192"/>
          </p:xfrm>
          <a:graphic>
            <a:graphicData uri="http://schemas.openxmlformats.org/presentationml/2006/ole">
              <mc:AlternateContent xmlns:mc="http://schemas.openxmlformats.org/markup-compatibility/2006">
                <mc:Choice xmlns:v="urn:schemas-microsoft-com:vml" Requires="v">
                  <p:oleObj spid="_x0000_s3436" name="" r:id="rId17" imgW="177800" imgH="177800" progId="Equation.DSMT4">
                    <p:embed/>
                  </p:oleObj>
                </mc:Choice>
                <mc:Fallback>
                  <p:oleObj name="" r:id="rId17" imgW="177800" imgH="177800" progId="Equation.DSMT4">
                    <p:embed/>
                    <p:pic>
                      <p:nvPicPr>
                        <p:cNvPr id="0" name="图片 3435"/>
                        <p:cNvPicPr/>
                        <p:nvPr/>
                      </p:nvPicPr>
                      <p:blipFill>
                        <a:blip r:embed="rId2"/>
                        <a:stretch>
                          <a:fillRect/>
                        </a:stretch>
                      </p:blipFill>
                      <p:spPr>
                        <a:xfrm>
                          <a:off x="4014" y="1969"/>
                          <a:ext cx="192" cy="192"/>
                        </a:xfrm>
                        <a:prstGeom prst="rect">
                          <a:avLst/>
                        </a:prstGeom>
                        <a:noFill/>
                        <a:ln w="38100">
                          <a:noFill/>
                          <a:miter/>
                        </a:ln>
                      </p:spPr>
                    </p:pic>
                  </p:oleObj>
                </mc:Fallback>
              </mc:AlternateContent>
            </a:graphicData>
          </a:graphic>
        </p:graphicFrame>
        <p:graphicFrame>
          <p:nvGraphicFramePr>
            <p:cNvPr id="36879" name="Object 52"/>
            <p:cNvGraphicFramePr/>
            <p:nvPr/>
          </p:nvGraphicFramePr>
          <p:xfrm>
            <a:off x="4059" y="1696"/>
            <a:ext cx="192" cy="192"/>
          </p:xfrm>
          <a:graphic>
            <a:graphicData uri="http://schemas.openxmlformats.org/presentationml/2006/ole">
              <mc:AlternateContent xmlns:mc="http://schemas.openxmlformats.org/markup-compatibility/2006">
                <mc:Choice xmlns:v="urn:schemas-microsoft-com:vml" Requires="v">
                  <p:oleObj spid="_x0000_s3428" name="" r:id="rId18" imgW="177800" imgH="177800" progId="Equation.DSMT4">
                    <p:embed/>
                  </p:oleObj>
                </mc:Choice>
                <mc:Fallback>
                  <p:oleObj name="" r:id="rId18" imgW="177800" imgH="177800" progId="Equation.DSMT4">
                    <p:embed/>
                    <p:pic>
                      <p:nvPicPr>
                        <p:cNvPr id="0" name="图片 3427"/>
                        <p:cNvPicPr/>
                        <p:nvPr/>
                      </p:nvPicPr>
                      <p:blipFill>
                        <a:blip r:embed="rId2"/>
                        <a:stretch>
                          <a:fillRect/>
                        </a:stretch>
                      </p:blipFill>
                      <p:spPr>
                        <a:xfrm>
                          <a:off x="4059" y="1696"/>
                          <a:ext cx="192" cy="192"/>
                        </a:xfrm>
                        <a:prstGeom prst="rect">
                          <a:avLst/>
                        </a:prstGeom>
                        <a:noFill/>
                        <a:ln w="38100">
                          <a:noFill/>
                          <a:miter/>
                        </a:ln>
                      </p:spPr>
                    </p:pic>
                  </p:oleObj>
                </mc:Fallback>
              </mc:AlternateContent>
            </a:graphicData>
          </a:graphic>
        </p:graphicFrame>
      </p:grpSp>
      <p:sp>
        <p:nvSpPr>
          <p:cNvPr id="77878" name="Text Box 54"/>
          <p:cNvSpPr txBox="1"/>
          <p:nvPr/>
        </p:nvSpPr>
        <p:spPr>
          <a:xfrm>
            <a:off x="3851275" y="3513455"/>
            <a:ext cx="354965" cy="460375"/>
          </a:xfrm>
          <a:prstGeom prst="rect">
            <a:avLst/>
          </a:prstGeom>
          <a:noFill/>
          <a:ln w="9525">
            <a:noFill/>
          </a:ln>
        </p:spPr>
        <p:txBody>
          <a:bodyPr wrap="none">
            <a:spAutoFit/>
          </a:bodyPr>
          <a:p>
            <a:r>
              <a:rPr lang="en-US"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59"/>
                                        </p:tgtEl>
                                        <p:attrNameLst>
                                          <p:attrName>style.visibility</p:attrName>
                                        </p:attrNameLst>
                                      </p:cBhvr>
                                      <p:to>
                                        <p:strVal val="visible"/>
                                      </p:to>
                                    </p:set>
                                    <p:animEffect transition="in" filter="blinds(horizontal)">
                                      <p:cBhvr>
                                        <p:cTn id="22" dur="500"/>
                                        <p:tgtEl>
                                          <p:spTgt spid="778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77878"/>
                                        </p:tgtEl>
                                        <p:attrNameLst>
                                          <p:attrName>style.visibility</p:attrName>
                                        </p:attrNameLst>
                                      </p:cBhvr>
                                      <p:to>
                                        <p:strVal val="visible"/>
                                      </p:to>
                                    </p:set>
                                    <p:animEffect transition="in" filter="blinds(horizontal)">
                                      <p:cBhvr>
                                        <p:cTn id="31" dur="500"/>
                                        <p:tgtEl>
                                          <p:spTgt spid="7787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7860"/>
                                        </p:tgtEl>
                                        <p:attrNameLst>
                                          <p:attrName>style.visibility</p:attrName>
                                        </p:attrNameLst>
                                      </p:cBhvr>
                                      <p:to>
                                        <p:strVal val="visible"/>
                                      </p:to>
                                    </p:set>
                                    <p:animEffect transition="in" filter="blinds(horizontal)">
                                      <p:cBhvr>
                                        <p:cTn id="41" dur="500"/>
                                        <p:tgtEl>
                                          <p:spTgt spid="7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7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2" name="Rectangle 4"/>
          <p:cNvSpPr/>
          <p:nvPr/>
        </p:nvSpPr>
        <p:spPr>
          <a:xfrm>
            <a:off x="323850" y="379413"/>
            <a:ext cx="8820150" cy="2122805"/>
          </a:xfrm>
          <a:prstGeom prst="rect">
            <a:avLst/>
          </a:prstGeom>
          <a:noFill/>
          <a:ln w="9525">
            <a:noFill/>
          </a:ln>
        </p:spPr>
        <p:txBody>
          <a:bodyPr>
            <a:spAutoFit/>
          </a:bodyPr>
          <a:p>
            <a:r>
              <a:rPr lang="zh-CN" altLang="en-US" sz="2200" b="1" dirty="0">
                <a:solidFill>
                  <a:srgbClr val="0000FF"/>
                </a:solidFill>
                <a:latin typeface="华文楷体" panose="02010600040101010101" pitchFamily="2" charset="-122"/>
                <a:ea typeface="华文楷体" panose="02010600040101010101" pitchFamily="2" charset="-122"/>
              </a:rPr>
              <a:t>例</a:t>
            </a:r>
            <a:r>
              <a:rPr lang="en-US" altLang="zh-CN" sz="22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3.3.1</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楷体_GB2312" pitchFamily="49" charset="-122"/>
                <a:ea typeface="楷体_GB2312" pitchFamily="49" charset="-122"/>
              </a:rPr>
              <a:t>在电报通讯中</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发送端发出的信号是由“</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两种信号组合的序列．由于受到随机干扰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接收端收到的是“</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和“不清”三种信号．假设发送“</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的概率分别为</a:t>
            </a:r>
            <a:r>
              <a:rPr lang="en-US" altLang="zh-CN" sz="2200" b="1" dirty="0">
                <a:latin typeface="楷体_GB2312" pitchFamily="49" charset="-122"/>
                <a:ea typeface="楷体_GB2312" pitchFamily="49" charset="-122"/>
              </a:rPr>
              <a:t>0.6</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0.4; </a:t>
            </a:r>
            <a:r>
              <a:rPr lang="zh-CN" altLang="en-US" sz="2200" b="1" dirty="0">
                <a:latin typeface="楷体_GB2312" pitchFamily="49" charset="-122"/>
                <a:ea typeface="楷体_GB2312" pitchFamily="49" charset="-122"/>
              </a:rPr>
              <a:t>在发“</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时</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收到“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和“不清”的概率分别为</a:t>
            </a:r>
            <a:r>
              <a:rPr lang="en-US" altLang="zh-CN" sz="2200" b="1" dirty="0">
                <a:latin typeface="楷体_GB2312" pitchFamily="49" charset="-122"/>
                <a:ea typeface="楷体_GB2312" pitchFamily="49" charset="-122"/>
              </a:rPr>
              <a:t>0.7</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0.1</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0.2; </a:t>
            </a:r>
            <a:r>
              <a:rPr lang="zh-CN" altLang="en-US" sz="2200" b="1" dirty="0">
                <a:latin typeface="楷体_GB2312" pitchFamily="49" charset="-122"/>
                <a:ea typeface="楷体_GB2312" pitchFamily="49" charset="-122"/>
              </a:rPr>
              <a:t>在发“</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时</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收到“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和“不清”的概率分别为</a:t>
            </a:r>
            <a:r>
              <a:rPr lang="en-US" altLang="zh-CN" sz="2200" b="1" dirty="0">
                <a:latin typeface="楷体_GB2312" pitchFamily="49" charset="-122"/>
                <a:ea typeface="楷体_GB2312" pitchFamily="49" charset="-122"/>
              </a:rPr>
              <a:t>0.1</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0.8</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0.1</a:t>
            </a:r>
            <a:r>
              <a:rPr lang="zh-CN" altLang="en-US" sz="2200" b="1" dirty="0">
                <a:latin typeface="楷体_GB2312" pitchFamily="49" charset="-122"/>
                <a:ea typeface="楷体_GB2312" pitchFamily="49" charset="-122"/>
              </a:rPr>
              <a:t>．求</a:t>
            </a:r>
            <a:r>
              <a:rPr lang="en-US" altLang="zh-CN" sz="2200" b="1" dirty="0">
                <a:latin typeface="楷体_GB2312" pitchFamily="49" charset="-122"/>
                <a:ea typeface="楷体_GB2312" pitchFamily="49" charset="-122"/>
              </a:rPr>
              <a:t>:</a:t>
            </a:r>
            <a:endParaRPr lang="zh-CN" altLang="en-US" sz="2200" b="1" dirty="0">
              <a:latin typeface="楷体_GB2312" pitchFamily="49" charset="-122"/>
              <a:ea typeface="楷体_GB2312" pitchFamily="49" charset="-122"/>
            </a:endParaRPr>
          </a:p>
        </p:txBody>
      </p:sp>
      <p:sp>
        <p:nvSpPr>
          <p:cNvPr id="9225" name="Rectangle 5"/>
          <p:cNvSpPr>
            <a:spLocks noChangeArrowheads="1"/>
          </p:cNvSpPr>
          <p:nvPr/>
        </p:nvSpPr>
        <p:spPr bwMode="auto">
          <a:xfrm>
            <a:off x="23813" y="2506663"/>
            <a:ext cx="8485188" cy="1108075"/>
          </a:xfrm>
          <a:prstGeom prst="rect">
            <a:avLst/>
          </a:prstGeom>
          <a:noFill/>
          <a:ln w="9525">
            <a:noFill/>
            <a:miter lim="800000"/>
          </a:ln>
        </p:spPr>
        <p:txBody>
          <a:bodyPr>
            <a:spAutoFit/>
          </a:bodyPr>
          <a:p>
            <a:pPr marL="0" marR="0" lvl="0" indent="266700" algn="l" defTabSz="914400" rtl="0" eaLnBrk="1" fontAlgn="base" latinLnBrk="0" hangingPunct="1">
              <a:lnSpc>
                <a:spcPct val="100000"/>
              </a:lnSpc>
              <a:spcBef>
                <a:spcPct val="0"/>
              </a:spcBef>
              <a:spcAft>
                <a:spcPct val="0"/>
              </a:spcAft>
              <a:buClrTx/>
              <a:buSzTx/>
              <a:buFontTx/>
              <a:buNone/>
              <a:defRPr/>
            </a:pP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(1)</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接收到“</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和“不清”的概率</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a:t>
            </a:r>
            <a:endPar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(2)</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在接收到“不清”的条件下</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问发送信号是“</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或“</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a:t>
            </a:r>
            <a:endPar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的概率各为多少</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a:t>
            </a:r>
            <a:endPar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endParaRPr>
          </a:p>
        </p:txBody>
      </p:sp>
      <p:sp>
        <p:nvSpPr>
          <p:cNvPr id="5" name="Rectangle 6"/>
          <p:cNvSpPr>
            <a:spLocks noChangeArrowheads="1"/>
          </p:cNvSpPr>
          <p:nvPr/>
        </p:nvSpPr>
        <p:spPr bwMode="auto">
          <a:xfrm>
            <a:off x="357188" y="3625850"/>
            <a:ext cx="8532813" cy="769938"/>
          </a:xfrm>
          <a:prstGeom prst="rect">
            <a:avLst/>
          </a:prstGeom>
          <a:noFill/>
          <a:ln w="9525">
            <a:noFill/>
            <a:miter lim="800000"/>
          </a:ln>
        </p:spPr>
        <p:txBody>
          <a:bodyPr>
            <a:spAutoFit/>
          </a:bodyPr>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2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Arial" panose="020B0604020202020204" pitchFamily="34" charset="0"/>
              </a:rPr>
              <a:t>解</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设</a:t>
            </a:r>
            <a:r>
              <a:rPr kumimoji="0" lang="en-US" altLang="zh-CN" sz="2200" b="1" i="1"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A</a:t>
            </a:r>
            <a:r>
              <a:rPr kumimoji="0" lang="en-US" altLang="zh-CN" sz="2200" b="1" i="1" u="none" strike="noStrike" kern="0" cap="none" spc="0" normalizeH="0" baseline="-2500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1</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和 </a:t>
            </a:r>
            <a:r>
              <a:rPr kumimoji="0" lang="en-US" altLang="zh-CN" sz="2200" b="1" i="1"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A</a:t>
            </a:r>
            <a:r>
              <a:rPr kumimoji="0" lang="en-US" altLang="zh-CN" sz="2200" b="1" i="1" u="none" strike="noStrike" kern="0" cap="none" spc="0" normalizeH="0" baseline="-2500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2</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分别表示事件“发送‘</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和 ‘</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endPar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200" b="1"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B</a:t>
            </a:r>
            <a:r>
              <a:rPr kumimoji="0" lang="en-US" altLang="zh-CN" sz="2200" b="1" i="1" u="none" strike="noStrike" kern="0" cap="none" spc="0" normalizeH="0" baseline="-2500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1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表示收到“</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en-US" altLang="zh-CN" sz="2200" b="1"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B</a:t>
            </a:r>
            <a:r>
              <a:rPr kumimoji="0" lang="en-US" altLang="zh-CN" sz="2200" b="1" i="1" u="none" strike="noStrike" kern="0" cap="none" spc="0" normalizeH="0" baseline="-2500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2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表示收到“</a:t>
            </a:r>
            <a:r>
              <a:rPr kumimoji="1"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 </a:t>
            </a:r>
            <a:r>
              <a:rPr kumimoji="1" lang="en-US" altLang="zh-CN" sz="2200" b="1"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B</a:t>
            </a:r>
            <a:r>
              <a:rPr kumimoji="1" lang="en-US" altLang="zh-CN" sz="2200" b="1" i="1" u="none" strike="noStrike" kern="0" cap="none" spc="0" normalizeH="0" baseline="-25000" noProof="0" dirty="0">
                <a:ln>
                  <a:noFill/>
                </a:ln>
                <a:solidFill>
                  <a:schemeClr val="tx1"/>
                </a:solidFill>
                <a:effectLst/>
                <a:uLnTx/>
                <a:uFillTx/>
                <a:latin typeface="楷体_GB2312" pitchFamily="49" charset="-122"/>
                <a:ea typeface="楷体_GB2312" pitchFamily="49" charset="-122"/>
                <a:cs typeface="Times New Roman" panose="02020603050405020304" pitchFamily="18" charset="0"/>
              </a:rPr>
              <a:t>3 </a:t>
            </a:r>
            <a:r>
              <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rPr>
              <a:t>表示收到“不清”．</a:t>
            </a:r>
            <a:endParaRPr kumimoji="1"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panose="020B0604020202020204" pitchFamily="34" charset="0"/>
            </a:endParaRPr>
          </a:p>
        </p:txBody>
      </p:sp>
      <p:graphicFrame>
        <p:nvGraphicFramePr>
          <p:cNvPr id="11" name="Object 12"/>
          <p:cNvGraphicFramePr>
            <a:graphicFrameLocks noChangeAspect="1"/>
          </p:cNvGraphicFramePr>
          <p:nvPr/>
        </p:nvGraphicFramePr>
        <p:xfrm>
          <a:off x="1050925" y="4462463"/>
          <a:ext cx="4879975" cy="361950"/>
        </p:xfrm>
        <a:graphic>
          <a:graphicData uri="http://schemas.openxmlformats.org/presentationml/2006/ole">
            <mc:AlternateContent xmlns:mc="http://schemas.openxmlformats.org/markup-compatibility/2006">
              <mc:Choice xmlns:v="urn:schemas-microsoft-com:vml" Requires="v">
                <p:oleObj spid="_x0000_s3123" name="" r:id="rId1" imgW="5232400" imgH="393700" progId="Equation.DSMT4">
                  <p:embed/>
                </p:oleObj>
              </mc:Choice>
              <mc:Fallback>
                <p:oleObj name="" r:id="rId1" imgW="5232400" imgH="393700" progId="Equation.DSMT4">
                  <p:embed/>
                  <p:pic>
                    <p:nvPicPr>
                      <p:cNvPr id="0" name="图片 3122"/>
                      <p:cNvPicPr/>
                      <p:nvPr/>
                    </p:nvPicPr>
                    <p:blipFill>
                      <a:blip r:embed="rId2"/>
                      <a:stretch>
                        <a:fillRect/>
                      </a:stretch>
                    </p:blipFill>
                    <p:spPr>
                      <a:xfrm>
                        <a:off x="1050925" y="4462463"/>
                        <a:ext cx="4879975" cy="361950"/>
                      </a:xfrm>
                      <a:prstGeom prst="rect">
                        <a:avLst/>
                      </a:prstGeom>
                      <a:noFill/>
                      <a:ln w="38100">
                        <a:noFill/>
                        <a:miter/>
                      </a:ln>
                    </p:spPr>
                  </p:pic>
                </p:oleObj>
              </mc:Fallback>
            </mc:AlternateContent>
          </a:graphicData>
        </a:graphic>
      </p:graphicFrame>
      <p:sp>
        <p:nvSpPr>
          <p:cNvPr id="12" name="Text Box 13"/>
          <p:cNvSpPr txBox="1"/>
          <p:nvPr/>
        </p:nvSpPr>
        <p:spPr>
          <a:xfrm>
            <a:off x="298450" y="4381500"/>
            <a:ext cx="612775" cy="431800"/>
          </a:xfrm>
          <a:prstGeom prst="rect">
            <a:avLst/>
          </a:prstGeom>
          <a:noFill/>
          <a:ln w="9525">
            <a:noFill/>
          </a:ln>
        </p:spPr>
        <p:txBody>
          <a:bodyPr wrap="none">
            <a:spAutoFit/>
          </a:bodyPr>
          <a:p>
            <a:r>
              <a:rPr lang="en-US" altLang="zh-CN" sz="2200" b="1" dirty="0">
                <a:latin typeface="楷体_GB2312" pitchFamily="49" charset="-122"/>
                <a:ea typeface="楷体_GB2312" pitchFamily="49" charset="-122"/>
              </a:rPr>
              <a:t>(1)</a:t>
            </a:r>
            <a:endParaRPr lang="zh-CN" altLang="en-US" sz="2200" b="1" dirty="0">
              <a:latin typeface="楷体_GB2312" pitchFamily="49" charset="-122"/>
              <a:ea typeface="楷体_GB2312" pitchFamily="49" charset="-122"/>
            </a:endParaRPr>
          </a:p>
        </p:txBody>
      </p:sp>
      <p:graphicFrame>
        <p:nvGraphicFramePr>
          <p:cNvPr id="13" name="Object 14"/>
          <p:cNvGraphicFramePr>
            <a:graphicFrameLocks noChangeAspect="1"/>
          </p:cNvGraphicFramePr>
          <p:nvPr/>
        </p:nvGraphicFramePr>
        <p:xfrm>
          <a:off x="1743075" y="4878388"/>
          <a:ext cx="3471863" cy="354012"/>
        </p:xfrm>
        <a:graphic>
          <a:graphicData uri="http://schemas.openxmlformats.org/presentationml/2006/ole">
            <mc:AlternateContent xmlns:mc="http://schemas.openxmlformats.org/markup-compatibility/2006">
              <mc:Choice xmlns:v="urn:schemas-microsoft-com:vml" Requires="v">
                <p:oleObj spid="_x0000_s3121" name="" r:id="rId3" imgW="1586865" imgH="165100" progId="Equation.3">
                  <p:embed/>
                </p:oleObj>
              </mc:Choice>
              <mc:Fallback>
                <p:oleObj name="" r:id="rId3" imgW="1586865" imgH="165100" progId="Equation.3">
                  <p:embed/>
                  <p:pic>
                    <p:nvPicPr>
                      <p:cNvPr id="0" name="图片 3120"/>
                      <p:cNvPicPr/>
                      <p:nvPr/>
                    </p:nvPicPr>
                    <p:blipFill>
                      <a:blip r:embed="rId4"/>
                      <a:stretch>
                        <a:fillRect/>
                      </a:stretch>
                    </p:blipFill>
                    <p:spPr>
                      <a:xfrm>
                        <a:off x="1743075" y="4878388"/>
                        <a:ext cx="3471863" cy="354012"/>
                      </a:xfrm>
                      <a:prstGeom prst="rect">
                        <a:avLst/>
                      </a:prstGeom>
                      <a:noFill/>
                      <a:ln w="38100">
                        <a:noFill/>
                        <a:miter/>
                      </a:ln>
                    </p:spPr>
                  </p:pic>
                </p:oleObj>
              </mc:Fallback>
            </mc:AlternateContent>
          </a:graphicData>
        </a:graphic>
      </p:graphicFrame>
      <p:sp>
        <p:nvSpPr>
          <p:cNvPr id="16" name="Text Box 17"/>
          <p:cNvSpPr txBox="1"/>
          <p:nvPr/>
        </p:nvSpPr>
        <p:spPr>
          <a:xfrm>
            <a:off x="369888" y="5235575"/>
            <a:ext cx="752475" cy="430213"/>
          </a:xfrm>
          <a:prstGeom prst="rect">
            <a:avLst/>
          </a:prstGeom>
          <a:noFill/>
          <a:ln w="9525">
            <a:noFill/>
          </a:ln>
        </p:spPr>
        <p:txBody>
          <a:bodyPr wrap="none">
            <a:spAutoFit/>
          </a:bodyPr>
          <a:p>
            <a:r>
              <a:rPr lang="zh-CN" altLang="en-US" sz="2200" b="1" dirty="0">
                <a:latin typeface="楷体_GB2312" pitchFamily="49" charset="-122"/>
                <a:ea typeface="楷体_GB2312" pitchFamily="49" charset="-122"/>
              </a:rPr>
              <a:t>同理</a:t>
            </a:r>
            <a:endParaRPr lang="zh-CN" altLang="en-US" sz="2200" b="1" dirty="0">
              <a:latin typeface="楷体_GB2312" pitchFamily="49" charset="-122"/>
              <a:ea typeface="楷体_GB2312" pitchFamily="49" charset="-122"/>
            </a:endParaRPr>
          </a:p>
        </p:txBody>
      </p:sp>
      <p:graphicFrame>
        <p:nvGraphicFramePr>
          <p:cNvPr id="96268" name="Object 10"/>
          <p:cNvGraphicFramePr>
            <a:graphicFrameLocks noChangeAspect="1"/>
          </p:cNvGraphicFramePr>
          <p:nvPr/>
        </p:nvGraphicFramePr>
        <p:xfrm>
          <a:off x="1143000" y="5299075"/>
          <a:ext cx="4973638" cy="361950"/>
        </p:xfrm>
        <a:graphic>
          <a:graphicData uri="http://schemas.openxmlformats.org/presentationml/2006/ole">
            <mc:AlternateContent xmlns:mc="http://schemas.openxmlformats.org/markup-compatibility/2006">
              <mc:Choice xmlns:v="urn:schemas-microsoft-com:vml" Requires="v">
                <p:oleObj spid="_x0000_s3122" name="" r:id="rId5" imgW="5334000" imgH="393700" progId="Equation.DSMT4">
                  <p:embed/>
                </p:oleObj>
              </mc:Choice>
              <mc:Fallback>
                <p:oleObj name="" r:id="rId5" imgW="5334000" imgH="393700" progId="Equation.DSMT4">
                  <p:embed/>
                  <p:pic>
                    <p:nvPicPr>
                      <p:cNvPr id="0" name="图片 3121"/>
                      <p:cNvPicPr/>
                      <p:nvPr/>
                    </p:nvPicPr>
                    <p:blipFill>
                      <a:blip r:embed="rId6"/>
                      <a:stretch>
                        <a:fillRect/>
                      </a:stretch>
                    </p:blipFill>
                    <p:spPr>
                      <a:xfrm>
                        <a:off x="1143000" y="5299075"/>
                        <a:ext cx="4973638" cy="361950"/>
                      </a:xfrm>
                      <a:prstGeom prst="rect">
                        <a:avLst/>
                      </a:prstGeom>
                      <a:noFill/>
                      <a:ln w="38100">
                        <a:noFill/>
                        <a:miter/>
                      </a:ln>
                    </p:spPr>
                  </p:pic>
                </p:oleObj>
              </mc:Fallback>
            </mc:AlternateContent>
          </a:graphicData>
        </a:graphic>
      </p:graphicFrame>
      <p:graphicFrame>
        <p:nvGraphicFramePr>
          <p:cNvPr id="17" name="Object 5"/>
          <p:cNvGraphicFramePr>
            <a:graphicFrameLocks noChangeAspect="1"/>
          </p:cNvGraphicFramePr>
          <p:nvPr/>
        </p:nvGraphicFramePr>
        <p:xfrm>
          <a:off x="1887538" y="5683250"/>
          <a:ext cx="3213100" cy="331788"/>
        </p:xfrm>
        <a:graphic>
          <a:graphicData uri="http://schemas.openxmlformats.org/presentationml/2006/ole">
            <mc:AlternateContent xmlns:mc="http://schemas.openxmlformats.org/markup-compatibility/2006">
              <mc:Choice xmlns:v="urn:schemas-microsoft-com:vml" Requires="v">
                <p:oleObj spid="_x0000_s3127" name="" r:id="rId7" imgW="1688465" imgH="177800" progId="Equation.DSMT4">
                  <p:embed/>
                </p:oleObj>
              </mc:Choice>
              <mc:Fallback>
                <p:oleObj name="" r:id="rId7" imgW="1688465" imgH="177800" progId="Equation.DSMT4">
                  <p:embed/>
                  <p:pic>
                    <p:nvPicPr>
                      <p:cNvPr id="0" name="图片 3126"/>
                      <p:cNvPicPr/>
                      <p:nvPr/>
                    </p:nvPicPr>
                    <p:blipFill>
                      <a:blip r:embed="rId8"/>
                      <a:stretch>
                        <a:fillRect/>
                      </a:stretch>
                    </p:blipFill>
                    <p:spPr>
                      <a:xfrm>
                        <a:off x="1887538" y="5683250"/>
                        <a:ext cx="3213100" cy="331788"/>
                      </a:xfrm>
                      <a:prstGeom prst="rect">
                        <a:avLst/>
                      </a:prstGeom>
                      <a:noFill/>
                      <a:ln w="38100">
                        <a:noFill/>
                        <a:miter/>
                      </a:ln>
                    </p:spPr>
                  </p:pic>
                </p:oleObj>
              </mc:Fallback>
            </mc:AlternateContent>
          </a:graphicData>
        </a:graphic>
      </p:graphicFrame>
      <p:graphicFrame>
        <p:nvGraphicFramePr>
          <p:cNvPr id="18" name="Object 13"/>
          <p:cNvGraphicFramePr>
            <a:graphicFrameLocks noChangeAspect="1"/>
          </p:cNvGraphicFramePr>
          <p:nvPr/>
        </p:nvGraphicFramePr>
        <p:xfrm>
          <a:off x="1152525" y="6080125"/>
          <a:ext cx="4949825" cy="361950"/>
        </p:xfrm>
        <a:graphic>
          <a:graphicData uri="http://schemas.openxmlformats.org/presentationml/2006/ole">
            <mc:AlternateContent xmlns:mc="http://schemas.openxmlformats.org/markup-compatibility/2006">
              <mc:Choice xmlns:v="urn:schemas-microsoft-com:vml" Requires="v">
                <p:oleObj spid="_x0000_s3126" name="" r:id="rId9" imgW="5308600" imgH="393700" progId="Equation.DSMT4">
                  <p:embed/>
                </p:oleObj>
              </mc:Choice>
              <mc:Fallback>
                <p:oleObj name="" r:id="rId9" imgW="5308600" imgH="393700" progId="Equation.DSMT4">
                  <p:embed/>
                  <p:pic>
                    <p:nvPicPr>
                      <p:cNvPr id="0" name="图片 3125"/>
                      <p:cNvPicPr/>
                      <p:nvPr/>
                    </p:nvPicPr>
                    <p:blipFill>
                      <a:blip r:embed="rId10"/>
                      <a:stretch>
                        <a:fillRect/>
                      </a:stretch>
                    </p:blipFill>
                    <p:spPr>
                      <a:xfrm>
                        <a:off x="1152525" y="6080125"/>
                        <a:ext cx="4949825" cy="361950"/>
                      </a:xfrm>
                      <a:prstGeom prst="rect">
                        <a:avLst/>
                      </a:prstGeom>
                      <a:noFill/>
                      <a:ln w="38100">
                        <a:noFill/>
                        <a:miter/>
                      </a:ln>
                    </p:spPr>
                  </p:pic>
                </p:oleObj>
              </mc:Fallback>
            </mc:AlternateContent>
          </a:graphicData>
        </a:graphic>
      </p:graphicFrame>
      <p:graphicFrame>
        <p:nvGraphicFramePr>
          <p:cNvPr id="19" name="Object 7"/>
          <p:cNvGraphicFramePr>
            <a:graphicFrameLocks noChangeAspect="1"/>
          </p:cNvGraphicFramePr>
          <p:nvPr/>
        </p:nvGraphicFramePr>
        <p:xfrm>
          <a:off x="1860550" y="6480175"/>
          <a:ext cx="3236913" cy="331788"/>
        </p:xfrm>
        <a:graphic>
          <a:graphicData uri="http://schemas.openxmlformats.org/presentationml/2006/ole">
            <mc:AlternateContent xmlns:mc="http://schemas.openxmlformats.org/markup-compatibility/2006">
              <mc:Choice xmlns:v="urn:schemas-microsoft-com:vml" Requires="v">
                <p:oleObj spid="_x0000_s3124" name="" r:id="rId11" imgW="1701800" imgH="177800" progId="Equation.DSMT4">
                  <p:embed/>
                </p:oleObj>
              </mc:Choice>
              <mc:Fallback>
                <p:oleObj name="" r:id="rId11" imgW="1701800" imgH="177800" progId="Equation.DSMT4">
                  <p:embed/>
                  <p:pic>
                    <p:nvPicPr>
                      <p:cNvPr id="0" name="图片 3123"/>
                      <p:cNvPicPr/>
                      <p:nvPr/>
                    </p:nvPicPr>
                    <p:blipFill>
                      <a:blip r:embed="rId12"/>
                      <a:stretch>
                        <a:fillRect/>
                      </a:stretch>
                    </p:blipFill>
                    <p:spPr>
                      <a:xfrm>
                        <a:off x="1860550" y="6480175"/>
                        <a:ext cx="3236913" cy="3317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wipe(left)">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9225"/>
                                        </p:tgtEl>
                                        <p:attrNameLst>
                                          <p:attrName>style.visibility</p:attrName>
                                        </p:attrNameLst>
                                      </p:cBhvr>
                                      <p:to>
                                        <p:strVal val="visible"/>
                                      </p:to>
                                    </p:set>
                                    <p:anim calcmode="discrete" valueType="clr">
                                      <p:cBhvr override="childStyle">
                                        <p:cTn id="12" dur="80"/>
                                        <p:tgtEl>
                                          <p:spTgt spid="922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9225"/>
                                        </p:tgtEl>
                                        <p:attrNameLst>
                                          <p:attrName>fillcolor</p:attrName>
                                        </p:attrNameLst>
                                      </p:cBhvr>
                                      <p:tavLst>
                                        <p:tav tm="0">
                                          <p:val>
                                            <p:clrVal>
                                              <a:schemeClr val="accent2"/>
                                            </p:clrVal>
                                          </p:val>
                                        </p:tav>
                                        <p:tav tm="50000">
                                          <p:val>
                                            <p:clrVal>
                                              <a:schemeClr val="hlink"/>
                                            </p:clrVal>
                                          </p:val>
                                        </p:tav>
                                      </p:tavLst>
                                    </p:anim>
                                    <p:set>
                                      <p:cBhvr>
                                        <p:cTn id="14" dur="80"/>
                                        <p:tgtEl>
                                          <p:spTgt spid="9225"/>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
                                        </p:tgtEl>
                                        <p:attrNameLst>
                                          <p:attrName>style.visibility</p:attrName>
                                        </p:attrNameLst>
                                      </p:cBhvr>
                                      <p:to>
                                        <p:strVal val="visible"/>
                                      </p:to>
                                    </p:set>
                                    <p:anim calcmode="discrete" valueType="clr">
                                      <p:cBhvr override="childStyle">
                                        <p:cTn id="19"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gtEl>
                                        <p:attrNameLst>
                                          <p:attrName>fillcolor</p:attrName>
                                        </p:attrNameLst>
                                      </p:cBhvr>
                                      <p:tavLst>
                                        <p:tav tm="0">
                                          <p:val>
                                            <p:clrVal>
                                              <a:schemeClr val="accent2"/>
                                            </p:clrVal>
                                          </p:val>
                                        </p:tav>
                                        <p:tav tm="50000">
                                          <p:val>
                                            <p:clrVal>
                                              <a:schemeClr val="hlink"/>
                                            </p:clrVal>
                                          </p:val>
                                        </p:tav>
                                      </p:tavLst>
                                    </p:anim>
                                    <p:set>
                                      <p:cBhvr>
                                        <p:cTn id="21" dur="80"/>
                                        <p:tgtEl>
                                          <p:spTgt spid="5"/>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6268"/>
                                        </p:tgtEl>
                                        <p:attrNameLst>
                                          <p:attrName>style.visibility</p:attrName>
                                        </p:attrNameLst>
                                      </p:cBhvr>
                                      <p:to>
                                        <p:strVal val="visible"/>
                                      </p:to>
                                    </p:set>
                                    <p:animEffect transition="in" filter="blinds(horizontal)">
                                      <p:cBhvr>
                                        <p:cTn id="46" dur="500"/>
                                        <p:tgtEl>
                                          <p:spTgt spid="9626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linds(horizontal)">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P spid="9225" grpId="0"/>
      <p:bldP spid="5" grpId="0"/>
      <p:bldP spid="12"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p:nvPr/>
        </p:nvSpPr>
        <p:spPr>
          <a:xfrm>
            <a:off x="-7937" y="4979988"/>
            <a:ext cx="1366837" cy="431800"/>
          </a:xfrm>
          <a:prstGeom prst="rect">
            <a:avLst/>
          </a:prstGeom>
          <a:noFill/>
          <a:ln w="9525">
            <a:noFill/>
          </a:ln>
        </p:spPr>
        <p:txBody>
          <a:bodyPr>
            <a:spAutoFit/>
          </a:bodyPr>
          <a:p>
            <a:pPr indent="266700" algn="just"/>
            <a:r>
              <a:rPr lang="en-US" altLang="zh-CN" sz="2200" b="1" dirty="0">
                <a:latin typeface="楷体_GB2312" pitchFamily="49" charset="-122"/>
                <a:ea typeface="楷体_GB2312" pitchFamily="49" charset="-122"/>
              </a:rPr>
              <a:t>(2)</a:t>
            </a:r>
            <a:endParaRPr lang="en-US" altLang="zh-CN" sz="2200" b="1" dirty="0">
              <a:latin typeface="楷体_GB2312" pitchFamily="49" charset="-122"/>
              <a:ea typeface="楷体_GB2312" pitchFamily="49" charset="-122"/>
            </a:endParaRPr>
          </a:p>
        </p:txBody>
      </p:sp>
      <p:graphicFrame>
        <p:nvGraphicFramePr>
          <p:cNvPr id="3" name="Object 4"/>
          <p:cNvGraphicFramePr>
            <a:graphicFrameLocks noChangeAspect="1"/>
          </p:cNvGraphicFramePr>
          <p:nvPr/>
        </p:nvGraphicFramePr>
        <p:xfrm>
          <a:off x="1193800" y="4779963"/>
          <a:ext cx="5832475" cy="884237"/>
        </p:xfrm>
        <a:graphic>
          <a:graphicData uri="http://schemas.openxmlformats.org/presentationml/2006/ole">
            <mc:AlternateContent xmlns:mc="http://schemas.openxmlformats.org/markup-compatibility/2006">
              <mc:Choice xmlns:v="urn:schemas-microsoft-com:vml" Requires="v">
                <p:oleObj spid="_x0000_s3125" name="" r:id="rId1" imgW="6019800" imgH="876300" progId="Equation.DSMT4">
                  <p:embed/>
                </p:oleObj>
              </mc:Choice>
              <mc:Fallback>
                <p:oleObj name="" r:id="rId1" imgW="6019800" imgH="876300" progId="Equation.DSMT4">
                  <p:embed/>
                  <p:pic>
                    <p:nvPicPr>
                      <p:cNvPr id="0" name="图片 3124"/>
                      <p:cNvPicPr/>
                      <p:nvPr/>
                    </p:nvPicPr>
                    <p:blipFill>
                      <a:blip r:embed="rId2"/>
                      <a:stretch>
                        <a:fillRect/>
                      </a:stretch>
                    </p:blipFill>
                    <p:spPr>
                      <a:xfrm>
                        <a:off x="1193800" y="4779963"/>
                        <a:ext cx="5832475" cy="884237"/>
                      </a:xfrm>
                      <a:prstGeom prst="rect">
                        <a:avLst/>
                      </a:prstGeom>
                      <a:noFill/>
                      <a:ln w="38100">
                        <a:noFill/>
                        <a:miter/>
                      </a:ln>
                    </p:spPr>
                  </p:pic>
                </p:oleObj>
              </mc:Fallback>
            </mc:AlternateContent>
          </a:graphicData>
        </a:graphic>
      </p:graphicFrame>
      <p:graphicFrame>
        <p:nvGraphicFramePr>
          <p:cNvPr id="4" name="Object 5"/>
          <p:cNvGraphicFramePr>
            <a:graphicFrameLocks noChangeAspect="1"/>
          </p:cNvGraphicFramePr>
          <p:nvPr/>
        </p:nvGraphicFramePr>
        <p:xfrm>
          <a:off x="1193800" y="5761038"/>
          <a:ext cx="5834063" cy="874712"/>
        </p:xfrm>
        <a:graphic>
          <a:graphicData uri="http://schemas.openxmlformats.org/presentationml/2006/ole">
            <mc:AlternateContent xmlns:mc="http://schemas.openxmlformats.org/markup-compatibility/2006">
              <mc:Choice xmlns:v="urn:schemas-microsoft-com:vml" Requires="v">
                <p:oleObj spid="_x0000_s3128" name="" r:id="rId3" imgW="6096000" imgH="876300" progId="Equation.DSMT4">
                  <p:embed/>
                </p:oleObj>
              </mc:Choice>
              <mc:Fallback>
                <p:oleObj name="" r:id="rId3" imgW="6096000" imgH="876300" progId="Equation.DSMT4">
                  <p:embed/>
                  <p:pic>
                    <p:nvPicPr>
                      <p:cNvPr id="0" name="图片 3127"/>
                      <p:cNvPicPr/>
                      <p:nvPr/>
                    </p:nvPicPr>
                    <p:blipFill>
                      <a:blip r:embed="rId4"/>
                      <a:stretch>
                        <a:fillRect/>
                      </a:stretch>
                    </p:blipFill>
                    <p:spPr>
                      <a:xfrm>
                        <a:off x="1193800" y="5761038"/>
                        <a:ext cx="5834063" cy="874712"/>
                      </a:xfrm>
                      <a:prstGeom prst="rect">
                        <a:avLst/>
                      </a:prstGeom>
                      <a:noFill/>
                      <a:ln w="38100">
                        <a:noFill/>
                        <a:miter/>
                      </a:ln>
                    </p:spPr>
                  </p:pic>
                </p:oleObj>
              </mc:Fallback>
            </mc:AlternateContent>
          </a:graphicData>
        </a:graphic>
      </p:graphicFrame>
      <p:sp>
        <p:nvSpPr>
          <p:cNvPr id="17416" name="Rectangle 6"/>
          <p:cNvSpPr/>
          <p:nvPr/>
        </p:nvSpPr>
        <p:spPr>
          <a:xfrm>
            <a:off x="323850" y="523875"/>
            <a:ext cx="8424863" cy="2122805"/>
          </a:xfrm>
          <a:prstGeom prst="rect">
            <a:avLst/>
          </a:prstGeom>
          <a:noFill/>
          <a:ln w="9525">
            <a:noFill/>
          </a:ln>
        </p:spPr>
        <p:txBody>
          <a:bodyPr>
            <a:spAutoFit/>
          </a:bodyPr>
          <a:p>
            <a:r>
              <a:rPr lang="zh-CN" altLang="en-US" sz="2200" b="1" dirty="0">
                <a:solidFill>
                  <a:srgbClr val="0000FF"/>
                </a:solidFill>
                <a:latin typeface="楷体_GB2312" pitchFamily="49" charset="-122"/>
                <a:ea typeface="楷体_GB2312" pitchFamily="49" charset="-122"/>
              </a:rPr>
              <a:t>例</a:t>
            </a:r>
            <a:r>
              <a:rPr lang="en-US" altLang="zh-CN" sz="2200" b="1" dirty="0">
                <a:solidFill>
                  <a:srgbClr val="0000FF"/>
                </a:solidFill>
                <a:latin typeface="Times New Roman" panose="02020603050405020304" pitchFamily="18" charset="0"/>
                <a:ea typeface="楷体_GB2312" pitchFamily="49" charset="-122"/>
                <a:cs typeface="Times New Roman" panose="02020603050405020304" pitchFamily="18" charset="0"/>
              </a:rPr>
              <a:t>3.3.1</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在电报通讯中</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发送端发出的信号是由“</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两种信号组合的序列．由于受到随机干扰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接收端收到的是“</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和“不清”三种信号．假设发送“</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的概率分别为</a:t>
            </a:r>
            <a:r>
              <a:rPr lang="en-US" altLang="zh-CN" sz="2200" b="1" dirty="0">
                <a:latin typeface="楷体_GB2312" pitchFamily="49" charset="-122"/>
                <a:ea typeface="楷体_GB2312" pitchFamily="49" charset="-122"/>
              </a:rPr>
              <a:t>0.6</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0.4; </a:t>
            </a:r>
            <a:r>
              <a:rPr lang="zh-CN" altLang="en-US" sz="2200" b="1" dirty="0">
                <a:latin typeface="楷体_GB2312" pitchFamily="49" charset="-122"/>
                <a:ea typeface="楷体_GB2312" pitchFamily="49" charset="-122"/>
              </a:rPr>
              <a:t>在发“</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时</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收到“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和“不清”的概率分别为</a:t>
            </a:r>
            <a:r>
              <a:rPr lang="en-US" altLang="zh-CN" sz="2200" b="1" dirty="0">
                <a:latin typeface="楷体_GB2312" pitchFamily="49" charset="-122"/>
                <a:ea typeface="楷体_GB2312" pitchFamily="49" charset="-122"/>
              </a:rPr>
              <a:t>0.7</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0.1</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0.2; </a:t>
            </a:r>
            <a:r>
              <a:rPr lang="zh-CN" altLang="en-US" sz="2200" b="1" dirty="0">
                <a:latin typeface="楷体_GB2312" pitchFamily="49" charset="-122"/>
                <a:ea typeface="楷体_GB2312" pitchFamily="49" charset="-122"/>
              </a:rPr>
              <a:t>在发“</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时</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收到“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和“不清”的概率分别为</a:t>
            </a:r>
            <a:r>
              <a:rPr lang="en-US" altLang="zh-CN" sz="2200" b="1" dirty="0">
                <a:latin typeface="楷体_GB2312" pitchFamily="49" charset="-122"/>
                <a:ea typeface="楷体_GB2312" pitchFamily="49" charset="-122"/>
              </a:rPr>
              <a:t>0.1</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0.8</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0.1</a:t>
            </a:r>
            <a:r>
              <a:rPr lang="zh-CN" altLang="en-US" sz="2200" b="1" dirty="0">
                <a:latin typeface="楷体_GB2312" pitchFamily="49" charset="-122"/>
                <a:ea typeface="楷体_GB2312" pitchFamily="49" charset="-122"/>
              </a:rPr>
              <a:t>．求</a:t>
            </a:r>
            <a:r>
              <a:rPr lang="en-US" altLang="zh-CN" sz="2200" b="1" dirty="0">
                <a:latin typeface="楷体_GB2312" pitchFamily="49" charset="-122"/>
                <a:ea typeface="楷体_GB2312" pitchFamily="49" charset="-122"/>
              </a:rPr>
              <a:t>:</a:t>
            </a:r>
            <a:endParaRPr lang="zh-CN" altLang="en-US" sz="2200" b="1" dirty="0">
              <a:latin typeface="楷体_GB2312" pitchFamily="49" charset="-122"/>
              <a:ea typeface="楷体_GB2312" pitchFamily="49" charset="-122"/>
            </a:endParaRPr>
          </a:p>
        </p:txBody>
      </p:sp>
      <p:grpSp>
        <p:nvGrpSpPr>
          <p:cNvPr id="5" name="Group 13"/>
          <p:cNvGrpSpPr/>
          <p:nvPr/>
        </p:nvGrpSpPr>
        <p:grpSpPr>
          <a:xfrm>
            <a:off x="1143000" y="4025900"/>
            <a:ext cx="5688013" cy="449263"/>
            <a:chOff x="930" y="2568"/>
            <a:chExt cx="3583" cy="283"/>
          </a:xfrm>
        </p:grpSpPr>
        <p:graphicFrame>
          <p:nvGraphicFramePr>
            <p:cNvPr id="16388" name="Object 8"/>
            <p:cNvGraphicFramePr>
              <a:graphicFrameLocks noChangeAspect="1"/>
            </p:cNvGraphicFramePr>
            <p:nvPr/>
          </p:nvGraphicFramePr>
          <p:xfrm>
            <a:off x="930" y="2579"/>
            <a:ext cx="1134" cy="271"/>
          </p:xfrm>
          <a:graphic>
            <a:graphicData uri="http://schemas.openxmlformats.org/presentationml/2006/ole">
              <mc:AlternateContent xmlns:mc="http://schemas.openxmlformats.org/markup-compatibility/2006">
                <mc:Choice xmlns:v="urn:schemas-microsoft-com:vml" Requires="v">
                  <p:oleObj spid="_x0000_s3120" name="" r:id="rId5" imgW="1930400" imgH="462915" progId="Equation.DSMT4">
                    <p:embed/>
                  </p:oleObj>
                </mc:Choice>
                <mc:Fallback>
                  <p:oleObj name="" r:id="rId5" imgW="1930400" imgH="462915" progId="Equation.DSMT4">
                    <p:embed/>
                    <p:pic>
                      <p:nvPicPr>
                        <p:cNvPr id="0" name="图片 3119"/>
                        <p:cNvPicPr/>
                        <p:nvPr/>
                      </p:nvPicPr>
                      <p:blipFill>
                        <a:blip r:embed="rId6">
                          <a:clrChange>
                            <a:clrFrom>
                              <a:srgbClr val="000000"/>
                            </a:clrFrom>
                            <a:clrTo>
                              <a:srgbClr val="FF5050"/>
                            </a:clrTo>
                          </a:clrChange>
                        </a:blip>
                        <a:stretch>
                          <a:fillRect/>
                        </a:stretch>
                      </p:blipFill>
                      <p:spPr>
                        <a:xfrm>
                          <a:off x="930" y="2579"/>
                          <a:ext cx="1134" cy="271"/>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16389" name="Object 9"/>
            <p:cNvGraphicFramePr>
              <a:graphicFrameLocks noChangeAspect="1"/>
            </p:cNvGraphicFramePr>
            <p:nvPr/>
          </p:nvGraphicFramePr>
          <p:xfrm>
            <a:off x="2199" y="2568"/>
            <a:ext cx="1089" cy="282"/>
          </p:xfrm>
          <a:graphic>
            <a:graphicData uri="http://schemas.openxmlformats.org/presentationml/2006/ole">
              <mc:AlternateContent xmlns:mc="http://schemas.openxmlformats.org/markup-compatibility/2006">
                <mc:Choice xmlns:v="urn:schemas-microsoft-com:vml" Requires="v">
                  <p:oleObj spid="_x0000_s3129" name="" r:id="rId7" imgW="914400" imgH="236855" progId="Equation.3">
                    <p:embed/>
                  </p:oleObj>
                </mc:Choice>
                <mc:Fallback>
                  <p:oleObj name="" r:id="rId7" imgW="914400" imgH="236855" progId="Equation.3">
                    <p:embed/>
                    <p:pic>
                      <p:nvPicPr>
                        <p:cNvPr id="0" name="图片 3128"/>
                        <p:cNvPicPr/>
                        <p:nvPr/>
                      </p:nvPicPr>
                      <p:blipFill>
                        <a:blip r:embed="rId8">
                          <a:clrChange>
                            <a:clrFrom>
                              <a:srgbClr val="000000"/>
                            </a:clrFrom>
                            <a:clrTo>
                              <a:srgbClr val="FF0000"/>
                            </a:clrTo>
                          </a:clrChange>
                        </a:blip>
                        <a:stretch>
                          <a:fillRect/>
                        </a:stretch>
                      </p:blipFill>
                      <p:spPr>
                        <a:xfrm>
                          <a:off x="2199" y="2568"/>
                          <a:ext cx="1089" cy="282"/>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16390" name="Object 10"/>
            <p:cNvGraphicFramePr>
              <a:graphicFrameLocks noChangeAspect="1"/>
            </p:cNvGraphicFramePr>
            <p:nvPr/>
          </p:nvGraphicFramePr>
          <p:xfrm>
            <a:off x="3424" y="2568"/>
            <a:ext cx="1089" cy="283"/>
          </p:xfrm>
          <a:graphic>
            <a:graphicData uri="http://schemas.openxmlformats.org/presentationml/2006/ole">
              <mc:AlternateContent xmlns:mc="http://schemas.openxmlformats.org/markup-compatibility/2006">
                <mc:Choice xmlns:v="urn:schemas-microsoft-com:vml" Requires="v">
                  <p:oleObj spid="_x0000_s3119" name="" r:id="rId9" imgW="914400" imgH="236855" progId="Equation.DSMT4">
                    <p:embed/>
                  </p:oleObj>
                </mc:Choice>
                <mc:Fallback>
                  <p:oleObj name="" r:id="rId9" imgW="914400" imgH="236855" progId="Equation.DSMT4">
                    <p:embed/>
                    <p:pic>
                      <p:nvPicPr>
                        <p:cNvPr id="0" name="图片 3118"/>
                        <p:cNvPicPr/>
                        <p:nvPr/>
                      </p:nvPicPr>
                      <p:blipFill>
                        <a:blip r:embed="rId10">
                          <a:clrChange>
                            <a:clrFrom>
                              <a:srgbClr val="000000"/>
                            </a:clrFrom>
                            <a:clrTo>
                              <a:srgbClr val="FF5050"/>
                            </a:clrTo>
                          </a:clrChange>
                        </a:blip>
                        <a:stretch>
                          <a:fillRect/>
                        </a:stretch>
                      </p:blipFill>
                      <p:spPr>
                        <a:xfrm>
                          <a:off x="3424" y="2568"/>
                          <a:ext cx="1089" cy="283"/>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pSp>
      <p:sp>
        <p:nvSpPr>
          <p:cNvPr id="17418" name="Rectangle 5"/>
          <p:cNvSpPr/>
          <p:nvPr/>
        </p:nvSpPr>
        <p:spPr>
          <a:xfrm>
            <a:off x="23813" y="2724150"/>
            <a:ext cx="8485187" cy="1108075"/>
          </a:xfrm>
          <a:prstGeom prst="rect">
            <a:avLst/>
          </a:prstGeom>
          <a:noFill/>
          <a:ln w="9525">
            <a:noFill/>
          </a:ln>
        </p:spPr>
        <p:txBody>
          <a:bodyPr>
            <a:spAutoFit/>
          </a:bodyPr>
          <a:p>
            <a:pPr indent="266700"/>
            <a:r>
              <a:rPr lang="en-US" altLang="zh-CN" sz="2200" b="1" dirty="0">
                <a:latin typeface="楷体_GB2312" pitchFamily="49" charset="-122"/>
                <a:ea typeface="楷体_GB2312" pitchFamily="49" charset="-122"/>
              </a:rPr>
              <a:t>(1)</a:t>
            </a:r>
            <a:r>
              <a:rPr lang="zh-CN" altLang="en-US" sz="2200" b="1" dirty="0">
                <a:latin typeface="楷体_GB2312" pitchFamily="49" charset="-122"/>
                <a:ea typeface="楷体_GB2312" pitchFamily="49" charset="-122"/>
              </a:rPr>
              <a:t>接收到“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和“不清”的概率</a:t>
            </a:r>
            <a:r>
              <a:rPr lang="en-US" altLang="zh-CN" sz="2200" b="1" dirty="0">
                <a:latin typeface="楷体_GB2312" pitchFamily="49" charset="-122"/>
                <a:ea typeface="楷体_GB2312" pitchFamily="49" charset="-122"/>
              </a:rPr>
              <a:t>;</a:t>
            </a:r>
            <a:endParaRPr lang="en-US" altLang="zh-CN" sz="2200" b="1" dirty="0">
              <a:latin typeface="楷体_GB2312" pitchFamily="49" charset="-122"/>
              <a:ea typeface="楷体_GB2312" pitchFamily="49" charset="-122"/>
            </a:endParaRPr>
          </a:p>
          <a:p>
            <a:pPr indent="266700"/>
            <a:r>
              <a:rPr lang="en-US" altLang="zh-CN" sz="2200" b="1" dirty="0">
                <a:latin typeface="楷体_GB2312" pitchFamily="49" charset="-122"/>
                <a:ea typeface="楷体_GB2312" pitchFamily="49" charset="-122"/>
              </a:rPr>
              <a:t>(2)</a:t>
            </a:r>
            <a:r>
              <a:rPr lang="zh-CN" altLang="en-US" sz="2200" b="1" dirty="0">
                <a:latin typeface="楷体_GB2312" pitchFamily="49" charset="-122"/>
                <a:ea typeface="楷体_GB2312" pitchFamily="49" charset="-122"/>
              </a:rPr>
              <a:t>在接收到“不清”的条件下</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问发送信号是“</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或“</a:t>
            </a:r>
            <a:r>
              <a:rPr lang="en-US" altLang="zh-CN" sz="2200" b="1" dirty="0">
                <a:latin typeface="楷体_GB2312" pitchFamily="49" charset="-122"/>
                <a:ea typeface="楷体_GB2312" pitchFamily="49" charset="-122"/>
              </a:rPr>
              <a:t>-”</a:t>
            </a:r>
            <a:endParaRPr lang="en-US" altLang="zh-CN" sz="2200" b="1" dirty="0">
              <a:latin typeface="楷体_GB2312" pitchFamily="49" charset="-122"/>
              <a:ea typeface="楷体_GB2312" pitchFamily="49" charset="-122"/>
            </a:endParaRPr>
          </a:p>
          <a:p>
            <a:pPr indent="266700"/>
            <a:r>
              <a:rPr lang="zh-CN" altLang="en-US" sz="2200" b="1" dirty="0">
                <a:latin typeface="楷体_GB2312" pitchFamily="49" charset="-122"/>
                <a:ea typeface="楷体_GB2312" pitchFamily="49" charset="-122"/>
              </a:rPr>
              <a:t> 的概率各为多少</a:t>
            </a:r>
            <a:r>
              <a:rPr lang="en-US" altLang="zh-CN" sz="2200" b="1" dirty="0">
                <a:latin typeface="楷体_GB2312" pitchFamily="49" charset="-122"/>
                <a:ea typeface="楷体_GB2312" pitchFamily="49" charset="-122"/>
              </a:rPr>
              <a:t>?</a:t>
            </a:r>
            <a:endParaRPr lang="zh-CN" altLang="en-US" sz="22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a:xfrm>
            <a:off x="468313" y="604838"/>
            <a:ext cx="8280400" cy="2016125"/>
          </a:xfrm>
          <a:prstGeom prst="rect">
            <a:avLst/>
          </a:prstGeom>
        </p:spPr>
        <p:txBody>
          <a:bodyPr/>
          <a:p>
            <a:pPr marR="0" defTabSz="914400" eaLnBrk="0" hangingPunct="0">
              <a:spcBef>
                <a:spcPct val="20000"/>
              </a:spcBef>
              <a:buClrTx/>
              <a:buSzTx/>
              <a:buFontTx/>
              <a:buNone/>
              <a:defRPr/>
            </a:pPr>
            <a:r>
              <a:rPr kumimoji="0" lang="zh-CN" altLang="en-US" sz="2400" b="1" kern="0" cap="none" spc="0" normalizeH="0" baseline="0" noProof="0" dirty="0">
                <a:solidFill>
                  <a:srgbClr val="0000FF"/>
                </a:solidFill>
                <a:latin typeface="华文楷体" panose="02010600040101010101" pitchFamily="2" charset="-122"/>
                <a:ea typeface="华文楷体" panose="02010600040101010101" pitchFamily="2" charset="-122"/>
                <a:cs typeface="+mn-cs"/>
              </a:rPr>
              <a:t>例</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3.3.2</a:t>
            </a:r>
            <a:r>
              <a:rPr kumimoji="0" lang="en-US" altLang="zh-CN" sz="2400" b="1" kern="0" cap="none" spc="0" normalizeH="0" baseline="0" noProof="0" dirty="0">
                <a:solidFill>
                  <a:srgbClr val="0000FF"/>
                </a:solidFill>
                <a:latin typeface="华文楷体" panose="02010600040101010101" pitchFamily="2" charset="-122"/>
                <a:ea typeface="华文楷体" panose="02010600040101010101" pitchFamily="2" charset="-122"/>
                <a:cs typeface="+mn-cs"/>
              </a:rPr>
              <a:t> </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根据以往的</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记录</a:t>
            </a:r>
            <a:r>
              <a:rPr kumimoji="0" lang="en-US" altLang="zh-CN" sz="2400" b="1" kern="0" cap="none" spc="0" normalizeH="0" baseline="0" noProof="0" dirty="0" smtClean="0">
                <a:latin typeface="华文楷体" panose="02010600040101010101" pitchFamily="2" charset="-122"/>
                <a:ea typeface="华文楷体" panose="02010600040101010101" pitchFamily="2" charset="-122"/>
                <a:cs typeface="+mn-cs"/>
              </a:rPr>
              <a:t>, </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某种诊断</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癌症</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的</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试验有</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如下</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结</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果</a:t>
            </a:r>
            <a:r>
              <a:rPr kumimoji="0" lang="en-US" altLang="zh-CN" sz="2400" b="1" kern="0" cap="none" spc="0" normalizeH="0" baseline="0" noProof="0" dirty="0" smtClean="0">
                <a:latin typeface="华文楷体" panose="02010600040101010101" pitchFamily="2" charset="-122"/>
                <a:ea typeface="华文楷体" panose="02010600040101010101" pitchFamily="2" charset="-122"/>
                <a:cs typeface="+mn-cs"/>
              </a:rPr>
              <a:t>: </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对癌症患者的</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试验呈阳性的概率为</a:t>
            </a:r>
            <a:r>
              <a:rPr kumimoji="0" lang="en-US" altLang="zh-CN" sz="2400" b="1" kern="0" cap="none" spc="0" normalizeH="0" baseline="0" noProof="0" dirty="0" smtClean="0">
                <a:latin typeface="华文楷体" panose="02010600040101010101" pitchFamily="2" charset="-122"/>
                <a:ea typeface="华文楷体" panose="02010600040101010101" pitchFamily="2" charset="-122"/>
                <a:cs typeface="+mn-cs"/>
              </a:rPr>
              <a:t>0.95; </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非癌症患者的</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试验呈阴性的概率为</a:t>
            </a:r>
            <a:r>
              <a:rPr kumimoji="0" lang="en-US" altLang="zh-CN" sz="2400" b="1" kern="0" cap="none" spc="0" normalizeH="0" baseline="0" noProof="0" dirty="0">
                <a:latin typeface="华文楷体" panose="02010600040101010101" pitchFamily="2" charset="-122"/>
                <a:ea typeface="华文楷体" panose="02010600040101010101" pitchFamily="2" charset="-122"/>
                <a:cs typeface="+mn-cs"/>
              </a:rPr>
              <a:t>0.95</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．对自然人群进行普查的结果</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为</a:t>
            </a:r>
            <a:r>
              <a:rPr kumimoji="0" lang="en-US" altLang="zh-CN" sz="2400" b="1" kern="0" cap="none" spc="0" normalizeH="0" baseline="0" noProof="0" dirty="0" smtClean="0">
                <a:latin typeface="华文楷体" panose="02010600040101010101" pitchFamily="2" charset="-122"/>
                <a:ea typeface="华文楷体" panose="02010600040101010101" pitchFamily="2" charset="-122"/>
                <a:cs typeface="+mn-cs"/>
              </a:rPr>
              <a:t>: </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有</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千分之五的人</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患有</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癌症</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现有某人做此试验结果为</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阳性</a:t>
            </a:r>
            <a:r>
              <a:rPr kumimoji="0" lang="en-US" altLang="zh-CN" sz="2400" b="1" kern="0" cap="none" spc="0" normalizeH="0" baseline="0" noProof="0" dirty="0" smtClean="0">
                <a:latin typeface="华文楷体" panose="02010600040101010101" pitchFamily="2" charset="-122"/>
                <a:ea typeface="华文楷体" panose="02010600040101010101" pitchFamily="2" charset="-122"/>
                <a:cs typeface="+mn-cs"/>
              </a:rPr>
              <a:t>, </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问</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此人确</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有</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癌症</a:t>
            </a:r>
            <a:r>
              <a:rPr kumimoji="0" lang="zh-CN" altLang="en-US" sz="2400" b="1" kern="0" cap="none" spc="0" normalizeH="0" baseline="0" noProof="0" dirty="0" smtClean="0">
                <a:latin typeface="华文楷体" panose="02010600040101010101" pitchFamily="2" charset="-122"/>
                <a:ea typeface="华文楷体" panose="02010600040101010101" pitchFamily="2" charset="-122"/>
                <a:cs typeface="+mn-cs"/>
              </a:rPr>
              <a:t>的</a:t>
            </a:r>
            <a:r>
              <a:rPr kumimoji="0" lang="zh-CN" altLang="en-US" sz="2400" b="1" kern="0" cap="none" spc="0" normalizeH="0" baseline="0" noProof="0" dirty="0">
                <a:latin typeface="华文楷体" panose="02010600040101010101" pitchFamily="2" charset="-122"/>
                <a:ea typeface="华文楷体" panose="02010600040101010101" pitchFamily="2" charset="-122"/>
                <a:cs typeface="+mn-cs"/>
              </a:rPr>
              <a:t>概率为多少？</a:t>
            </a:r>
            <a:endParaRPr kumimoji="0" lang="zh-CN" altLang="en-US" sz="2400" b="1" kern="0" cap="none" spc="0" normalizeH="0" baseline="0" noProof="0" dirty="0">
              <a:latin typeface="华文楷体" panose="02010600040101010101" pitchFamily="2" charset="-122"/>
              <a:ea typeface="华文楷体" panose="02010600040101010101" pitchFamily="2" charset="-122"/>
              <a:cs typeface="+mn-cs"/>
            </a:endParaRPr>
          </a:p>
        </p:txBody>
      </p:sp>
      <p:sp>
        <p:nvSpPr>
          <p:cNvPr id="5" name="Rectangle 3"/>
          <p:cNvSpPr txBox="1">
            <a:spLocks noChangeArrowheads="1"/>
          </p:cNvSpPr>
          <p:nvPr/>
        </p:nvSpPr>
        <p:spPr bwMode="auto">
          <a:xfrm>
            <a:off x="452438" y="2497138"/>
            <a:ext cx="9405938" cy="450850"/>
          </a:xfrm>
          <a:prstGeom prst="rect">
            <a:avLst/>
          </a:prstGeom>
          <a:noFill/>
          <a:ln w="9525">
            <a:noFill/>
            <a:miter lim="800000"/>
          </a:ln>
        </p:spPr>
        <p:txBody>
          <a:bodyPr/>
          <a:p>
            <a:pPr marL="0" marR="0" lvl="3"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smtClean="0">
                <a:ln>
                  <a:noFill/>
                </a:ln>
                <a:solidFill>
                  <a:srgbClr val="000099"/>
                </a:solidFill>
                <a:effectLst/>
                <a:uLnTx/>
                <a:uFillTx/>
                <a:latin typeface="华文楷体" panose="02010600040101010101" pitchFamily="2" charset="-122"/>
                <a:ea typeface="华文楷体" panose="02010600040101010101" pitchFamily="2" charset="-122"/>
                <a:cs typeface="Arial" panose="020B0604020202020204" pitchFamily="34" charset="0"/>
              </a:rPr>
              <a:t>解</a:t>
            </a:r>
            <a:r>
              <a:rPr kumimoji="0" lang="en-US" altLang="zh-CN" sz="2400" b="1" i="0" u="none" strike="noStrike" kern="1200" cap="none" spc="0" normalizeH="0" baseline="0" noProof="0" dirty="0" smtClean="0">
                <a:ln>
                  <a:noFill/>
                </a:ln>
                <a:solidFill>
                  <a:srgbClr val="000099"/>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设</a:t>
            </a:r>
            <a:r>
              <a:rPr kumimoji="0" lang="en-US" altLang="zh-CN" sz="2400" b="1" i="1"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A </a:t>
            </a:r>
            <a:r>
              <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a:t>
            </a: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某人确有癌症</a:t>
            </a:r>
            <a:r>
              <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en-US" altLang="zh-CN" sz="2400" b="1" i="1"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B </a:t>
            </a:r>
            <a:r>
              <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a:t>
            </a: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某人做此试验结果为阳性”</a:t>
            </a:r>
            <a:r>
              <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a:t>
            </a:r>
            <a:endPar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endParaRPr>
          </a:p>
          <a:p>
            <a:pPr marL="1600200" marR="0" lvl="3"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rPr>
              <a:t>　　　　　　　　　　　　　　　　</a:t>
            </a:r>
            <a:endPar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graphicFrame>
        <p:nvGraphicFramePr>
          <p:cNvPr id="7" name="Object 1"/>
          <p:cNvGraphicFramePr>
            <a:graphicFrameLocks noChangeAspect="1"/>
          </p:cNvGraphicFramePr>
          <p:nvPr/>
        </p:nvGraphicFramePr>
        <p:xfrm>
          <a:off x="1303338" y="3167063"/>
          <a:ext cx="2132012" cy="449262"/>
        </p:xfrm>
        <a:graphic>
          <a:graphicData uri="http://schemas.openxmlformats.org/presentationml/2006/ole">
            <mc:AlternateContent xmlns:mc="http://schemas.openxmlformats.org/markup-compatibility/2006">
              <mc:Choice xmlns:v="urn:schemas-microsoft-com:vml" Requires="v">
                <p:oleObj spid="_x0000_s3143" name="" r:id="rId1" imgW="964565" imgH="203200" progId="Equation.DSMT4">
                  <p:embed/>
                </p:oleObj>
              </mc:Choice>
              <mc:Fallback>
                <p:oleObj name="" r:id="rId1" imgW="964565" imgH="203200" progId="Equation.DSMT4">
                  <p:embed/>
                  <p:pic>
                    <p:nvPicPr>
                      <p:cNvPr id="0" name="图片 3142"/>
                      <p:cNvPicPr/>
                      <p:nvPr/>
                    </p:nvPicPr>
                    <p:blipFill>
                      <a:blip r:embed="rId2"/>
                      <a:stretch>
                        <a:fillRect/>
                      </a:stretch>
                    </p:blipFill>
                    <p:spPr>
                      <a:xfrm>
                        <a:off x="1303338" y="3167063"/>
                        <a:ext cx="2132012" cy="449262"/>
                      </a:xfrm>
                      <a:prstGeom prst="rect">
                        <a:avLst/>
                      </a:prstGeom>
                      <a:noFill/>
                      <a:ln w="38100">
                        <a:noFill/>
                        <a:miter/>
                      </a:ln>
                    </p:spPr>
                  </p:pic>
                </p:oleObj>
              </mc:Fallback>
            </mc:AlternateContent>
          </a:graphicData>
        </a:graphic>
      </p:graphicFrame>
      <p:sp>
        <p:nvSpPr>
          <p:cNvPr id="19467" name="Rectangle 8"/>
          <p:cNvSpPr/>
          <p:nvPr/>
        </p:nvSpPr>
        <p:spPr>
          <a:xfrm>
            <a:off x="0" y="57546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9" name="Object 2"/>
          <p:cNvGraphicFramePr>
            <a:graphicFrameLocks noChangeAspect="1"/>
          </p:cNvGraphicFramePr>
          <p:nvPr/>
        </p:nvGraphicFramePr>
        <p:xfrm>
          <a:off x="3519488" y="2941638"/>
          <a:ext cx="2216150" cy="673100"/>
        </p:xfrm>
        <a:graphic>
          <a:graphicData uri="http://schemas.openxmlformats.org/presentationml/2006/ole">
            <mc:AlternateContent xmlns:mc="http://schemas.openxmlformats.org/markup-compatibility/2006">
              <mc:Choice xmlns:v="urn:schemas-microsoft-com:vml" Requires="v">
                <p:oleObj spid="_x0000_s3141" name="" r:id="rId3" imgW="1002665" imgH="304800" progId="Equation.DSMT4">
                  <p:embed/>
                </p:oleObj>
              </mc:Choice>
              <mc:Fallback>
                <p:oleObj name="" r:id="rId3" imgW="1002665" imgH="304800" progId="Equation.DSMT4">
                  <p:embed/>
                  <p:pic>
                    <p:nvPicPr>
                      <p:cNvPr id="0" name="图片 3140"/>
                      <p:cNvPicPr/>
                      <p:nvPr/>
                    </p:nvPicPr>
                    <p:blipFill>
                      <a:blip r:embed="rId4"/>
                      <a:stretch>
                        <a:fillRect/>
                      </a:stretch>
                    </p:blipFill>
                    <p:spPr>
                      <a:xfrm>
                        <a:off x="3519488" y="2941638"/>
                        <a:ext cx="2216150" cy="673100"/>
                      </a:xfrm>
                      <a:prstGeom prst="rect">
                        <a:avLst/>
                      </a:prstGeom>
                      <a:noFill/>
                      <a:ln w="38100">
                        <a:noFill/>
                        <a:miter/>
                      </a:ln>
                    </p:spPr>
                  </p:pic>
                </p:oleObj>
              </mc:Fallback>
            </mc:AlternateContent>
          </a:graphicData>
        </a:graphic>
      </p:graphicFrame>
      <p:sp>
        <p:nvSpPr>
          <p:cNvPr id="19468" name="Rectangle 10"/>
          <p:cNvSpPr/>
          <p:nvPr/>
        </p:nvSpPr>
        <p:spPr>
          <a:xfrm>
            <a:off x="0" y="57927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11" name="Object 3"/>
          <p:cNvGraphicFramePr>
            <a:graphicFrameLocks noChangeAspect="1"/>
          </p:cNvGraphicFramePr>
          <p:nvPr/>
        </p:nvGraphicFramePr>
        <p:xfrm>
          <a:off x="5880100" y="3184525"/>
          <a:ext cx="1879600" cy="449263"/>
        </p:xfrm>
        <a:graphic>
          <a:graphicData uri="http://schemas.openxmlformats.org/presentationml/2006/ole">
            <mc:AlternateContent xmlns:mc="http://schemas.openxmlformats.org/markup-compatibility/2006">
              <mc:Choice xmlns:v="urn:schemas-microsoft-com:vml" Requires="v">
                <p:oleObj spid="_x0000_s3139" name="" r:id="rId5" imgW="850265" imgH="203200" progId="Equation.DSMT4">
                  <p:embed/>
                </p:oleObj>
              </mc:Choice>
              <mc:Fallback>
                <p:oleObj name="" r:id="rId5" imgW="850265" imgH="203200" progId="Equation.DSMT4">
                  <p:embed/>
                  <p:pic>
                    <p:nvPicPr>
                      <p:cNvPr id="0" name="图片 3138"/>
                      <p:cNvPicPr/>
                      <p:nvPr/>
                    </p:nvPicPr>
                    <p:blipFill>
                      <a:blip r:embed="rId6"/>
                      <a:stretch>
                        <a:fillRect/>
                      </a:stretch>
                    </p:blipFill>
                    <p:spPr>
                      <a:xfrm>
                        <a:off x="5880100" y="3184525"/>
                        <a:ext cx="1879600" cy="449263"/>
                      </a:xfrm>
                      <a:prstGeom prst="rect">
                        <a:avLst/>
                      </a:prstGeom>
                      <a:noFill/>
                      <a:ln w="38100">
                        <a:noFill/>
                        <a:miter/>
                      </a:ln>
                    </p:spPr>
                  </p:pic>
                </p:oleObj>
              </mc:Fallback>
            </mc:AlternateContent>
          </a:graphicData>
        </a:graphic>
      </p:graphicFrame>
      <p:sp>
        <p:nvSpPr>
          <p:cNvPr id="19469" name="Rectangle 12"/>
          <p:cNvSpPr/>
          <p:nvPr/>
        </p:nvSpPr>
        <p:spPr>
          <a:xfrm>
            <a:off x="0" y="578167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13" name="Object 4"/>
          <p:cNvGraphicFramePr>
            <a:graphicFrameLocks noChangeAspect="1"/>
          </p:cNvGraphicFramePr>
          <p:nvPr/>
        </p:nvGraphicFramePr>
        <p:xfrm>
          <a:off x="1214438" y="4306888"/>
          <a:ext cx="3535362" cy="504825"/>
        </p:xfrm>
        <a:graphic>
          <a:graphicData uri="http://schemas.openxmlformats.org/presentationml/2006/ole">
            <mc:AlternateContent xmlns:mc="http://schemas.openxmlformats.org/markup-compatibility/2006">
              <mc:Choice xmlns:v="urn:schemas-microsoft-com:vml" Requires="v">
                <p:oleObj spid="_x0000_s3149" name="" r:id="rId7" imgW="1600200" imgH="228600" progId="Equation.3">
                  <p:embed/>
                </p:oleObj>
              </mc:Choice>
              <mc:Fallback>
                <p:oleObj name="" r:id="rId7" imgW="1600200" imgH="228600" progId="Equation.3">
                  <p:embed/>
                  <p:pic>
                    <p:nvPicPr>
                      <p:cNvPr id="0" name="图片 3148"/>
                      <p:cNvPicPr/>
                      <p:nvPr/>
                    </p:nvPicPr>
                    <p:blipFill>
                      <a:blip r:embed="rId8"/>
                      <a:stretch>
                        <a:fillRect/>
                      </a:stretch>
                    </p:blipFill>
                    <p:spPr>
                      <a:xfrm>
                        <a:off x="1214438" y="4306888"/>
                        <a:ext cx="3535362" cy="504825"/>
                      </a:xfrm>
                      <a:prstGeom prst="rect">
                        <a:avLst/>
                      </a:prstGeom>
                      <a:noFill/>
                      <a:ln w="38100">
                        <a:noFill/>
                        <a:miter/>
                      </a:ln>
                    </p:spPr>
                  </p:pic>
                </p:oleObj>
              </mc:Fallback>
            </mc:AlternateContent>
          </a:graphicData>
        </a:graphic>
      </p:graphicFrame>
      <p:sp>
        <p:nvSpPr>
          <p:cNvPr id="19470" name="Rectangle 14"/>
          <p:cNvSpPr/>
          <p:nvPr/>
        </p:nvSpPr>
        <p:spPr>
          <a:xfrm>
            <a:off x="0" y="575151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15" name="Object 5"/>
          <p:cNvGraphicFramePr>
            <a:graphicFrameLocks noChangeAspect="1"/>
          </p:cNvGraphicFramePr>
          <p:nvPr/>
        </p:nvGraphicFramePr>
        <p:xfrm>
          <a:off x="5018088" y="4151313"/>
          <a:ext cx="3983037" cy="673100"/>
        </p:xfrm>
        <a:graphic>
          <a:graphicData uri="http://schemas.openxmlformats.org/presentationml/2006/ole">
            <mc:AlternateContent xmlns:mc="http://schemas.openxmlformats.org/markup-compatibility/2006">
              <mc:Choice xmlns:v="urn:schemas-microsoft-com:vml" Requires="v">
                <p:oleObj spid="_x0000_s3147" name="" r:id="rId9" imgW="1802130" imgH="304800" progId="Equation.DSMT4">
                  <p:embed/>
                </p:oleObj>
              </mc:Choice>
              <mc:Fallback>
                <p:oleObj name="" r:id="rId9" imgW="1802130" imgH="304800" progId="Equation.DSMT4">
                  <p:embed/>
                  <p:pic>
                    <p:nvPicPr>
                      <p:cNvPr id="0" name="图片 3146"/>
                      <p:cNvPicPr/>
                      <p:nvPr/>
                    </p:nvPicPr>
                    <p:blipFill>
                      <a:blip r:embed="rId10"/>
                      <a:stretch>
                        <a:fillRect/>
                      </a:stretch>
                    </p:blipFill>
                    <p:spPr>
                      <a:xfrm>
                        <a:off x="5018088" y="4151313"/>
                        <a:ext cx="3983037" cy="673100"/>
                      </a:xfrm>
                      <a:prstGeom prst="rect">
                        <a:avLst/>
                      </a:prstGeom>
                      <a:noFill/>
                      <a:ln w="38100">
                        <a:noFill/>
                        <a:miter/>
                      </a:ln>
                    </p:spPr>
                  </p:pic>
                </p:oleObj>
              </mc:Fallback>
            </mc:AlternateContent>
          </a:graphicData>
        </a:graphic>
      </p:graphicFrame>
      <p:graphicFrame>
        <p:nvGraphicFramePr>
          <p:cNvPr id="16" name="Object 6"/>
          <p:cNvGraphicFramePr>
            <a:graphicFrameLocks noChangeAspect="1"/>
          </p:cNvGraphicFramePr>
          <p:nvPr/>
        </p:nvGraphicFramePr>
        <p:xfrm>
          <a:off x="1403350" y="5011738"/>
          <a:ext cx="5500688" cy="925512"/>
        </p:xfrm>
        <a:graphic>
          <a:graphicData uri="http://schemas.openxmlformats.org/presentationml/2006/ole">
            <mc:AlternateContent xmlns:mc="http://schemas.openxmlformats.org/markup-compatibility/2006">
              <mc:Choice xmlns:v="urn:schemas-microsoft-com:vml" Requires="v">
                <p:oleObj spid="_x0000_s3146" name="" r:id="rId11" imgW="2489200" imgH="419100" progId="Equation.DSMT4">
                  <p:embed/>
                </p:oleObj>
              </mc:Choice>
              <mc:Fallback>
                <p:oleObj name="" r:id="rId11" imgW="2489200" imgH="419100" progId="Equation.DSMT4">
                  <p:embed/>
                  <p:pic>
                    <p:nvPicPr>
                      <p:cNvPr id="0" name="图片 3145"/>
                      <p:cNvPicPr/>
                      <p:nvPr/>
                    </p:nvPicPr>
                    <p:blipFill>
                      <a:blip r:embed="rId12"/>
                      <a:stretch>
                        <a:fillRect/>
                      </a:stretch>
                    </p:blipFill>
                    <p:spPr>
                      <a:xfrm>
                        <a:off x="1403350" y="5011738"/>
                        <a:ext cx="5500688" cy="925512"/>
                      </a:xfrm>
                      <a:prstGeom prst="rect">
                        <a:avLst/>
                      </a:prstGeom>
                      <a:noFill/>
                      <a:ln w="38100">
                        <a:noFill/>
                        <a:miter/>
                      </a:ln>
                    </p:spPr>
                  </p:pic>
                </p:oleObj>
              </mc:Fallback>
            </mc:AlternateContent>
          </a:graphicData>
        </a:graphic>
      </p:graphicFrame>
      <p:graphicFrame>
        <p:nvGraphicFramePr>
          <p:cNvPr id="17" name="Object 7"/>
          <p:cNvGraphicFramePr>
            <a:graphicFrameLocks noChangeAspect="1"/>
          </p:cNvGraphicFramePr>
          <p:nvPr/>
        </p:nvGraphicFramePr>
        <p:xfrm>
          <a:off x="2627313" y="5943600"/>
          <a:ext cx="5106987" cy="869950"/>
        </p:xfrm>
        <a:graphic>
          <a:graphicData uri="http://schemas.openxmlformats.org/presentationml/2006/ole">
            <mc:AlternateContent xmlns:mc="http://schemas.openxmlformats.org/markup-compatibility/2006">
              <mc:Choice xmlns:v="urn:schemas-microsoft-com:vml" Requires="v">
                <p:oleObj spid="_x0000_s3145" name="" r:id="rId13" imgW="2311400" imgH="393700" progId="Equation.3">
                  <p:embed/>
                </p:oleObj>
              </mc:Choice>
              <mc:Fallback>
                <p:oleObj name="" r:id="rId13" imgW="2311400" imgH="393700" progId="Equation.3">
                  <p:embed/>
                  <p:pic>
                    <p:nvPicPr>
                      <p:cNvPr id="0" name="图片 3144"/>
                      <p:cNvPicPr/>
                      <p:nvPr/>
                    </p:nvPicPr>
                    <p:blipFill>
                      <a:blip r:embed="rId14"/>
                      <a:stretch>
                        <a:fillRect/>
                      </a:stretch>
                    </p:blipFill>
                    <p:spPr>
                      <a:xfrm>
                        <a:off x="2627313" y="5943600"/>
                        <a:ext cx="5106987" cy="869950"/>
                      </a:xfrm>
                      <a:prstGeom prst="rect">
                        <a:avLst/>
                      </a:prstGeom>
                      <a:noFill/>
                      <a:ln w="38100">
                        <a:noFill/>
                        <a:miter/>
                      </a:ln>
                    </p:spPr>
                  </p:pic>
                </p:oleObj>
              </mc:Fallback>
            </mc:AlternateContent>
          </a:graphicData>
        </a:graphic>
      </p:graphicFrame>
      <p:sp>
        <p:nvSpPr>
          <p:cNvPr id="20496" name="矩形 1"/>
          <p:cNvSpPr/>
          <p:nvPr/>
        </p:nvSpPr>
        <p:spPr>
          <a:xfrm>
            <a:off x="468313" y="2886075"/>
            <a:ext cx="800100" cy="461963"/>
          </a:xfrm>
          <a:prstGeom prst="rect">
            <a:avLst/>
          </a:prstGeom>
          <a:noFill/>
          <a:ln w="9525">
            <a:noFill/>
          </a:ln>
        </p:spPr>
        <p:txBody>
          <a:bodyPr wrap="none">
            <a:spAutoFit/>
          </a:bodyPr>
          <a:p>
            <a:pPr marL="0" lvl="3" indent="0" eaLnBrk="1" hangingPunct="1">
              <a:spcBef>
                <a:spcPct val="20000"/>
              </a:spcBef>
            </a:pPr>
            <a:r>
              <a:rPr lang="zh-CN" altLang="en-US" sz="2400" b="1" dirty="0">
                <a:solidFill>
                  <a:srgbClr val="000000"/>
                </a:solidFill>
                <a:latin typeface="华文楷体" panose="02010600040101010101" pitchFamily="2" charset="-122"/>
                <a:ea typeface="华文楷体" panose="02010600040101010101" pitchFamily="2" charset="-122"/>
              </a:rPr>
              <a:t>从而</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20497" name="矩形 3"/>
          <p:cNvSpPr/>
          <p:nvPr/>
        </p:nvSpPr>
        <p:spPr>
          <a:xfrm>
            <a:off x="541338" y="3832225"/>
            <a:ext cx="4786312" cy="461963"/>
          </a:xfrm>
          <a:prstGeom prst="rect">
            <a:avLst/>
          </a:prstGeom>
          <a:noFill/>
          <a:ln w="9525">
            <a:noFill/>
          </a:ln>
        </p:spPr>
        <p:txBody>
          <a:bodyPr>
            <a:spAutoFit/>
          </a:bodyPr>
          <a:p>
            <a:pPr marL="0" lvl="3" indent="0" eaLnBrk="1" hangingPunct="1">
              <a:spcBef>
                <a:spcPct val="20000"/>
              </a:spcBef>
            </a:pPr>
            <a:r>
              <a:rPr lang="zh-CN" altLang="en-US" sz="2400" b="1" dirty="0">
                <a:solidFill>
                  <a:srgbClr val="000000"/>
                </a:solidFill>
                <a:latin typeface="华文楷体" panose="02010600040101010101" pitchFamily="2" charset="-122"/>
                <a:ea typeface="华文楷体" panose="02010600040101010101" pitchFamily="2" charset="-122"/>
              </a:rPr>
              <a:t>由已知条</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件有</a:t>
            </a:r>
            <a:endParaRPr lang="zh-CN" altLang="en-US" sz="2400" b="1" dirty="0">
              <a:latin typeface="华文楷体" panose="02010600040101010101" pitchFamily="2" charset="-122"/>
              <a:ea typeface="华文楷体" panose="02010600040101010101" pitchFamily="2" charset="-122"/>
            </a:endParaRPr>
          </a:p>
        </p:txBody>
      </p:sp>
      <p:sp>
        <p:nvSpPr>
          <p:cNvPr id="20498" name="矩形 5"/>
          <p:cNvSpPr/>
          <p:nvPr/>
        </p:nvSpPr>
        <p:spPr>
          <a:xfrm>
            <a:off x="536575" y="4829175"/>
            <a:ext cx="2852738" cy="461963"/>
          </a:xfrm>
          <a:prstGeom prst="rect">
            <a:avLst/>
          </a:prstGeom>
          <a:noFill/>
          <a:ln w="9525">
            <a:noFill/>
          </a:ln>
        </p:spPr>
        <p:txBody>
          <a:bodyPr>
            <a:spAutoFit/>
          </a:bodyPr>
          <a:p>
            <a:pPr marL="0" lvl="3" indent="0" eaLnBrk="1" hangingPunct="1">
              <a:spcBef>
                <a:spcPct val="20000"/>
              </a:spcBef>
            </a:pPr>
            <a:r>
              <a:rPr lang="zh-CN" altLang="en-US" sz="2400" b="1" dirty="0">
                <a:solidFill>
                  <a:srgbClr val="000000"/>
                </a:solidFill>
                <a:latin typeface="华文楷体" panose="02010600040101010101" pitchFamily="2" charset="-122"/>
                <a:ea typeface="华文楷体" panose="02010600040101010101" pitchFamily="2" charset="-122"/>
              </a:rPr>
              <a:t>由贝叶斯公式得</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36"/>
                                            </p:txEl>
                                          </p:spTgt>
                                        </p:tgtEl>
                                        <p:attrNameLst>
                                          <p:attrName>style.visibility</p:attrName>
                                        </p:attrNameLst>
                                      </p:cBhvr>
                                      <p:to>
                                        <p:strVal val="visible"/>
                                      </p:to>
                                    </p:set>
                                    <p:animEffect transition="in" filter="wipe(left)">
                                      <p:cBhvr>
                                        <p:cTn id="12" dur="500"/>
                                        <p:tgtEl>
                                          <p:spTgt spid="5">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96"/>
                                        </p:tgtEl>
                                        <p:attrNameLst>
                                          <p:attrName>style.visibility</p:attrName>
                                        </p:attrNameLst>
                                      </p:cBhvr>
                                      <p:to>
                                        <p:strVal val="visible"/>
                                      </p:to>
                                    </p:set>
                                    <p:animEffect transition="in" filter="blinds(horizontal)">
                                      <p:cBhvr>
                                        <p:cTn id="17" dur="500"/>
                                        <p:tgtEl>
                                          <p:spTgt spid="204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98"/>
                                        </p:tgtEl>
                                        <p:attrNameLst>
                                          <p:attrName>style.visibility</p:attrName>
                                        </p:attrNameLst>
                                      </p:cBhvr>
                                      <p:to>
                                        <p:strVal val="visible"/>
                                      </p:to>
                                    </p:set>
                                    <p:animEffect transition="in" filter="wipe(left)">
                                      <p:cBhvr>
                                        <p:cTn id="37" dur="500"/>
                                        <p:tgtEl>
                                          <p:spTgt spid="204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497"/>
                                        </p:tgtEl>
                                        <p:attrNameLst>
                                          <p:attrName>style.visibility</p:attrName>
                                        </p:attrNameLst>
                                      </p:cBhvr>
                                      <p:to>
                                        <p:strVal val="visible"/>
                                      </p:to>
                                    </p:set>
                                    <p:animEffect transition="in" filter="wipe(left)">
                                      <p:cBhvr>
                                        <p:cTn id="47" dur="500"/>
                                        <p:tgtEl>
                                          <p:spTgt spid="2049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496" grpId="0"/>
      <p:bldP spid="20497" grpId="0"/>
      <p:bldP spid="204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Rectangle 6"/>
          <p:cNvSpPr/>
          <p:nvPr/>
        </p:nvSpPr>
        <p:spPr>
          <a:xfrm>
            <a:off x="0" y="33035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21506" name="Object 1"/>
          <p:cNvGraphicFramePr>
            <a:graphicFrameLocks noChangeAspect="1"/>
          </p:cNvGraphicFramePr>
          <p:nvPr/>
        </p:nvGraphicFramePr>
        <p:xfrm>
          <a:off x="3913188" y="781050"/>
          <a:ext cx="2160587" cy="560388"/>
        </p:xfrm>
        <a:graphic>
          <a:graphicData uri="http://schemas.openxmlformats.org/presentationml/2006/ole">
            <mc:AlternateContent xmlns:mc="http://schemas.openxmlformats.org/markup-compatibility/2006">
              <mc:Choice xmlns:v="urn:schemas-microsoft-com:vml" Requires="v">
                <p:oleObj spid="_x0000_s3150" name="" r:id="rId1" imgW="977265" imgH="254000" progId="Equation.3">
                  <p:embed/>
                </p:oleObj>
              </mc:Choice>
              <mc:Fallback>
                <p:oleObj name="" r:id="rId1" imgW="977265" imgH="254000" progId="Equation.3">
                  <p:embed/>
                  <p:pic>
                    <p:nvPicPr>
                      <p:cNvPr id="0" name="图片 3149"/>
                      <p:cNvPicPr/>
                      <p:nvPr/>
                    </p:nvPicPr>
                    <p:blipFill>
                      <a:blip r:embed="rId2"/>
                      <a:stretch>
                        <a:fillRect/>
                      </a:stretch>
                    </p:blipFill>
                    <p:spPr>
                      <a:xfrm>
                        <a:off x="3913188" y="781050"/>
                        <a:ext cx="2160587" cy="560388"/>
                      </a:xfrm>
                      <a:prstGeom prst="rect">
                        <a:avLst/>
                      </a:prstGeom>
                      <a:noFill/>
                      <a:ln w="38100">
                        <a:noFill/>
                        <a:miter/>
                      </a:ln>
                    </p:spPr>
                  </p:pic>
                </p:oleObj>
              </mc:Fallback>
            </mc:AlternateContent>
          </a:graphicData>
        </a:graphic>
      </p:graphicFrame>
      <p:sp>
        <p:nvSpPr>
          <p:cNvPr id="20485" name="Rectangle 8"/>
          <p:cNvSpPr/>
          <p:nvPr/>
        </p:nvSpPr>
        <p:spPr>
          <a:xfrm>
            <a:off x="0" y="328771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21507" name="Object 2"/>
          <p:cNvGraphicFramePr>
            <a:graphicFrameLocks noChangeAspect="1"/>
          </p:cNvGraphicFramePr>
          <p:nvPr/>
        </p:nvGraphicFramePr>
        <p:xfrm>
          <a:off x="6115050" y="752475"/>
          <a:ext cx="2132013" cy="617538"/>
        </p:xfrm>
        <a:graphic>
          <a:graphicData uri="http://schemas.openxmlformats.org/presentationml/2006/ole">
            <mc:AlternateContent xmlns:mc="http://schemas.openxmlformats.org/markup-compatibility/2006">
              <mc:Choice xmlns:v="urn:schemas-microsoft-com:vml" Requires="v">
                <p:oleObj spid="_x0000_s3148" name="" r:id="rId3" imgW="965200" imgH="279400" progId="Equation.3">
                  <p:embed/>
                </p:oleObj>
              </mc:Choice>
              <mc:Fallback>
                <p:oleObj name="" r:id="rId3" imgW="965200" imgH="279400" progId="Equation.3">
                  <p:embed/>
                  <p:pic>
                    <p:nvPicPr>
                      <p:cNvPr id="0" name="图片 3147"/>
                      <p:cNvPicPr/>
                      <p:nvPr/>
                    </p:nvPicPr>
                    <p:blipFill>
                      <a:blip r:embed="rId4"/>
                      <a:stretch>
                        <a:fillRect/>
                      </a:stretch>
                    </p:blipFill>
                    <p:spPr>
                      <a:xfrm>
                        <a:off x="6115050" y="752475"/>
                        <a:ext cx="2132013" cy="617538"/>
                      </a:xfrm>
                      <a:prstGeom prst="rect">
                        <a:avLst/>
                      </a:prstGeom>
                      <a:noFill/>
                      <a:ln w="38100">
                        <a:noFill/>
                        <a:miter/>
                      </a:ln>
                    </p:spPr>
                  </p:pic>
                </p:oleObj>
              </mc:Fallback>
            </mc:AlternateContent>
          </a:graphicData>
        </a:graphic>
      </p:graphicFrame>
      <p:sp>
        <p:nvSpPr>
          <p:cNvPr id="20486" name="Rectangle 10"/>
          <p:cNvSpPr/>
          <p:nvPr/>
        </p:nvSpPr>
        <p:spPr>
          <a:xfrm>
            <a:off x="127000" y="34305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0487" name="Rectangle 12"/>
          <p:cNvSpPr/>
          <p:nvPr/>
        </p:nvSpPr>
        <p:spPr>
          <a:xfrm>
            <a:off x="-323850" y="414972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1516" name="矩形 1"/>
          <p:cNvSpPr/>
          <p:nvPr/>
        </p:nvSpPr>
        <p:spPr>
          <a:xfrm>
            <a:off x="676275" y="806450"/>
            <a:ext cx="3409950" cy="461963"/>
          </a:xfrm>
          <a:prstGeom prst="rect">
            <a:avLst/>
          </a:prstGeom>
          <a:noFill/>
          <a:ln w="9525">
            <a:noFill/>
          </a:ln>
        </p:spPr>
        <p:txBody>
          <a:bodyPr>
            <a:spAutoFit/>
          </a:bodyPr>
          <a:p>
            <a:pPr marL="0" lvl="3" indent="0" eaLnBrk="1" hangingPunct="1">
              <a:spcBef>
                <a:spcPct val="20000"/>
              </a:spcBef>
            </a:pPr>
            <a:r>
              <a:rPr lang="zh-CN" altLang="en-US" sz="2400" b="1" dirty="0">
                <a:solidFill>
                  <a:srgbClr val="000000"/>
                </a:solidFill>
                <a:latin typeface="华文楷体" panose="02010600040101010101" pitchFamily="2" charset="-122"/>
                <a:ea typeface="华文楷体" panose="02010600040101010101" pitchFamily="2" charset="-122"/>
              </a:rPr>
              <a:t>本题的结果表明，虽然                        </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21517" name="矩形 3"/>
          <p:cNvSpPr/>
          <p:nvPr/>
        </p:nvSpPr>
        <p:spPr>
          <a:xfrm>
            <a:off x="684213" y="1416050"/>
            <a:ext cx="8102600" cy="1570038"/>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这两个概率都很高．但是</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在试验结果呈阳性的人中真正患有癌症的概率只有</a:t>
            </a:r>
            <a:r>
              <a:rPr lang="en-US" altLang="zh-CN" sz="2400" b="1" dirty="0">
                <a:solidFill>
                  <a:srgbClr val="000000"/>
                </a:solidFill>
                <a:latin typeface="华文楷体" panose="02010600040101010101" pitchFamily="2" charset="-122"/>
                <a:ea typeface="华文楷体" panose="02010600040101010101" pitchFamily="2" charset="-122"/>
              </a:rPr>
              <a:t>8.7%</a:t>
            </a:r>
            <a:r>
              <a:rPr lang="zh-CN" altLang="en-US" sz="2400" b="1" dirty="0">
                <a:solidFill>
                  <a:srgbClr val="000000"/>
                </a:solidFill>
                <a:latin typeface="华文楷体" panose="02010600040101010101" pitchFamily="2" charset="-122"/>
                <a:ea typeface="华文楷体" panose="02010600040101010101" pitchFamily="2" charset="-122"/>
              </a:rPr>
              <a:t>．</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平均</a:t>
            </a:r>
            <a:r>
              <a:rPr lang="en-US" altLang="zh-CN" sz="2400" b="1" dirty="0">
                <a:solidFill>
                  <a:srgbClr val="000000"/>
                </a:solidFill>
                <a:latin typeface="华文楷体" panose="02010600040101010101" pitchFamily="2" charset="-122"/>
                <a:ea typeface="华文楷体" panose="02010600040101010101" pitchFamily="2" charset="-122"/>
              </a:rPr>
              <a:t>1000</a:t>
            </a:r>
            <a:r>
              <a:rPr lang="zh-CN" altLang="en-US" sz="2400" b="1" dirty="0">
                <a:solidFill>
                  <a:srgbClr val="000000"/>
                </a:solidFill>
                <a:latin typeface="华文楷体" panose="02010600040101010101" pitchFamily="2" charset="-122"/>
                <a:ea typeface="华文楷体" panose="02010600040101010101" pitchFamily="2" charset="-122"/>
              </a:rPr>
              <a:t>个具有阳性反应的人中大约只有</a:t>
            </a:r>
            <a:r>
              <a:rPr lang="en-US" altLang="zh-CN" sz="2400" b="1" dirty="0">
                <a:solidFill>
                  <a:srgbClr val="000000"/>
                </a:solidFill>
                <a:latin typeface="华文楷体" panose="02010600040101010101" pitchFamily="2" charset="-122"/>
                <a:ea typeface="华文楷体" panose="02010600040101010101" pitchFamily="2" charset="-122"/>
              </a:rPr>
              <a:t>87</a:t>
            </a:r>
            <a:r>
              <a:rPr lang="zh-CN" altLang="en-US" sz="2400" b="1" dirty="0">
                <a:solidFill>
                  <a:srgbClr val="000000"/>
                </a:solidFill>
                <a:latin typeface="华文楷体" panose="02010600040101010101" pitchFamily="2" charset="-122"/>
                <a:ea typeface="华文楷体" panose="02010600040101010101" pitchFamily="2" charset="-122"/>
              </a:rPr>
              <a:t>人的确患有癌症</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如果不注意这一点</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将会得出错误的判断</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dirty="0">
              <a:latin typeface="Arial" panose="020B0604020202020204" pitchFamily="34" charset="0"/>
              <a:ea typeface="宋体" panose="02010600030101010101" pitchFamily="2" charset="-122"/>
            </a:endParaRPr>
          </a:p>
        </p:txBody>
      </p:sp>
      <p:sp>
        <p:nvSpPr>
          <p:cNvPr id="15" name="TextBox 14"/>
          <p:cNvSpPr txBox="1"/>
          <p:nvPr/>
        </p:nvSpPr>
        <p:spPr>
          <a:xfrm>
            <a:off x="712788" y="3152775"/>
            <a:ext cx="7572375" cy="83185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在实际中</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常采用对首次检查得阳性的人群再进行复查的方法来减少错误率</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6"/>
                                        </p:tgtEl>
                                        <p:attrNameLst>
                                          <p:attrName>style.visibility</p:attrName>
                                        </p:attrNameLst>
                                      </p:cBhvr>
                                      <p:to>
                                        <p:strVal val="visible"/>
                                      </p:to>
                                    </p:set>
                                    <p:animEffect transition="in" filter="wipe(left)">
                                      <p:cBhvr>
                                        <p:cTn id="7" dur="500"/>
                                        <p:tgtEl>
                                          <p:spTgt spid="215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barn(inHorizontal)">
                                      <p:cBhvr>
                                        <p:cTn id="12" dur="500"/>
                                        <p:tgtEl>
                                          <p:spTgt spid="215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barn(inHorizontal)">
                                      <p:cBhvr>
                                        <p:cTn id="17" dur="500"/>
                                        <p:tgtEl>
                                          <p:spTgt spid="21507"/>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21517"/>
                                        </p:tgtEl>
                                        <p:attrNameLst>
                                          <p:attrName>style.visibility</p:attrName>
                                        </p:attrNameLst>
                                      </p:cBhvr>
                                      <p:to>
                                        <p:strVal val="visible"/>
                                      </p:to>
                                    </p:set>
                                    <p:anim calcmode="discrete" valueType="clr">
                                      <p:cBhvr override="childStyle">
                                        <p:cTn id="22" dur="80"/>
                                        <p:tgtEl>
                                          <p:spTgt spid="21517"/>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1517"/>
                                        </p:tgtEl>
                                        <p:attrNameLst>
                                          <p:attrName>fillcolor</p:attrName>
                                        </p:attrNameLst>
                                      </p:cBhvr>
                                      <p:tavLst>
                                        <p:tav tm="0">
                                          <p:val>
                                            <p:clrVal>
                                              <a:schemeClr val="accent2"/>
                                            </p:clrVal>
                                          </p:val>
                                        </p:tav>
                                        <p:tav tm="50000">
                                          <p:val>
                                            <p:clrVal>
                                              <a:schemeClr val="hlink"/>
                                            </p:clrVal>
                                          </p:val>
                                        </p:tav>
                                      </p:tavLst>
                                    </p:anim>
                                    <p:set>
                                      <p:cBhvr>
                                        <p:cTn id="24" dur="80"/>
                                        <p:tgtEl>
                                          <p:spTgt spid="21517"/>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p:bldP spid="21517"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a:spLocks noChangeArrowheads="1"/>
          </p:cNvSpPr>
          <p:nvPr/>
        </p:nvSpPr>
        <p:spPr bwMode="auto">
          <a:xfrm>
            <a:off x="990600" y="736600"/>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endParaRPr lang="zh-CN" altLang="zh-CN" sz="4000" b="1">
              <a:solidFill>
                <a:schemeClr val="tx1"/>
              </a:solidFill>
              <a:latin typeface="Times New Roman" panose="02020603050405020304" pitchFamily="18" charset="0"/>
              <a:ea typeface="黑体" panose="02010609060101010101" pitchFamily="49" charset="-122"/>
            </a:endParaRPr>
          </a:p>
        </p:txBody>
      </p:sp>
      <p:sp>
        <p:nvSpPr>
          <p:cNvPr id="35843" name="Text Box 3"/>
          <p:cNvSpPr txBox="1">
            <a:spLocks noChangeArrowheads="1"/>
          </p:cNvSpPr>
          <p:nvPr/>
        </p:nvSpPr>
        <p:spPr bwMode="auto">
          <a:xfrm>
            <a:off x="914400" y="177323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800" b="1">
                <a:solidFill>
                  <a:schemeClr val="tx1"/>
                </a:solidFill>
                <a:latin typeface="Times New Roman" panose="02020603050405020304" pitchFamily="18" charset="0"/>
                <a:ea typeface="黑体" panose="02010609060101010101" pitchFamily="49" charset="-122"/>
              </a:rPr>
              <a:t>1.</a:t>
            </a:r>
            <a:r>
              <a:rPr lang="zh-CN" altLang="en-US" sz="2800" b="1">
                <a:solidFill>
                  <a:schemeClr val="tx1"/>
                </a:solidFill>
                <a:latin typeface="Times New Roman" panose="02020603050405020304" pitchFamily="18" charset="0"/>
                <a:ea typeface="黑体" panose="02010609060101010101" pitchFamily="49" charset="-122"/>
              </a:rPr>
              <a:t>条件概率</a:t>
            </a:r>
            <a:endParaRPr lang="zh-CN" altLang="en-US" sz="2800" b="1">
              <a:solidFill>
                <a:schemeClr val="tx1"/>
              </a:solidFill>
              <a:latin typeface="Times New Roman" panose="02020603050405020304" pitchFamily="18" charset="0"/>
              <a:ea typeface="黑体" panose="02010609060101010101" pitchFamily="49" charset="-122"/>
            </a:endParaRPr>
          </a:p>
        </p:txBody>
      </p:sp>
      <p:graphicFrame>
        <p:nvGraphicFramePr>
          <p:cNvPr id="35844" name="Object 4"/>
          <p:cNvGraphicFramePr>
            <a:graphicFrameLocks noChangeAspect="1"/>
          </p:cNvGraphicFramePr>
          <p:nvPr/>
        </p:nvGraphicFramePr>
        <p:xfrm>
          <a:off x="2743200" y="1628775"/>
          <a:ext cx="2438400" cy="890588"/>
        </p:xfrm>
        <a:graphic>
          <a:graphicData uri="http://schemas.openxmlformats.org/presentationml/2006/ole">
            <mc:AlternateContent xmlns:mc="http://schemas.openxmlformats.org/markup-compatibility/2006">
              <mc:Choice xmlns:v="urn:schemas-microsoft-com:vml" Requires="v">
                <p:oleObj spid="_x0000_s39956" name="Equation" r:id="rId1" imgW="2566035" imgH="885190" progId="Equation.3">
                  <p:embed/>
                </p:oleObj>
              </mc:Choice>
              <mc:Fallback>
                <p:oleObj name="Equation" r:id="rId1" imgW="2566035" imgH="88519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28775"/>
                        <a:ext cx="24384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Line 5"/>
          <p:cNvSpPr>
            <a:spLocks noChangeShapeType="1"/>
          </p:cNvSpPr>
          <p:nvPr/>
        </p:nvSpPr>
        <p:spPr bwMode="auto">
          <a:xfrm>
            <a:off x="3581400" y="2270125"/>
            <a:ext cx="0" cy="495300"/>
          </a:xfrm>
          <a:prstGeom prst="line">
            <a:avLst/>
          </a:prstGeom>
          <a:noFill/>
          <a:ln w="38100">
            <a:solidFill>
              <a:srgbClr val="008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6" name="Rectangle 6"/>
          <p:cNvSpPr>
            <a:spLocks noChangeArrowheads="1"/>
          </p:cNvSpPr>
          <p:nvPr/>
        </p:nvSpPr>
        <p:spPr bwMode="auto">
          <a:xfrm>
            <a:off x="2590800" y="2714625"/>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zh-CN" altLang="en-US" sz="2800" b="1">
                <a:solidFill>
                  <a:srgbClr val="FF0000"/>
                </a:solidFill>
                <a:latin typeface="Times New Roman" panose="02020603050405020304" pitchFamily="18" charset="0"/>
                <a:ea typeface="黑体" panose="02010609060101010101" pitchFamily="49" charset="-122"/>
              </a:rPr>
              <a:t>全概率公式</a:t>
            </a:r>
            <a:endParaRPr lang="zh-CN" altLang="en-US" sz="2800" b="1">
              <a:solidFill>
                <a:srgbClr val="FF0000"/>
              </a:solidFill>
              <a:latin typeface="Times New Roman" panose="02020603050405020304" pitchFamily="18" charset="0"/>
              <a:ea typeface="黑体" panose="02010609060101010101" pitchFamily="49" charset="-122"/>
            </a:endParaRPr>
          </a:p>
        </p:txBody>
      </p:sp>
      <p:sp>
        <p:nvSpPr>
          <p:cNvPr id="35848" name="Line 8"/>
          <p:cNvSpPr>
            <a:spLocks noChangeShapeType="1"/>
          </p:cNvSpPr>
          <p:nvPr/>
        </p:nvSpPr>
        <p:spPr bwMode="auto">
          <a:xfrm flipH="1">
            <a:off x="3581400" y="3810000"/>
            <a:ext cx="0" cy="482600"/>
          </a:xfrm>
          <a:prstGeom prst="line">
            <a:avLst/>
          </a:prstGeom>
          <a:noFill/>
          <a:ln w="38100">
            <a:solidFill>
              <a:srgbClr val="008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9" name="Rectangle 9"/>
          <p:cNvSpPr>
            <a:spLocks noChangeArrowheads="1"/>
          </p:cNvSpPr>
          <p:nvPr/>
        </p:nvSpPr>
        <p:spPr bwMode="auto">
          <a:xfrm>
            <a:off x="2590800" y="419100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zh-CN" altLang="en-US" sz="2800" b="1">
                <a:solidFill>
                  <a:srgbClr val="FF0000"/>
                </a:solidFill>
                <a:latin typeface="Times New Roman" panose="02020603050405020304" pitchFamily="18" charset="0"/>
                <a:ea typeface="黑体" panose="02010609060101010101" pitchFamily="49" charset="-122"/>
              </a:rPr>
              <a:t>贝叶斯公式</a:t>
            </a:r>
            <a:endParaRPr lang="zh-CN" altLang="en-US" sz="2800" b="1">
              <a:solidFill>
                <a:srgbClr val="FF0000"/>
              </a:solidFill>
              <a:latin typeface="Times New Roman" panose="02020603050405020304" pitchFamily="18" charset="0"/>
              <a:ea typeface="黑体" panose="02010609060101010101" pitchFamily="49" charset="-122"/>
            </a:endParaRPr>
          </a:p>
        </p:txBody>
      </p:sp>
      <p:sp>
        <p:nvSpPr>
          <p:cNvPr id="39945" name="Rectangle 13"/>
          <p:cNvSpPr>
            <a:spLocks noGrp="1" noChangeArrowheads="1"/>
          </p:cNvSpPr>
          <p:nvPr/>
        </p:nvSpPr>
        <p:spPr>
          <a:xfrm>
            <a:off x="827088" y="476250"/>
            <a:ext cx="7772400" cy="701675"/>
          </a:xfrm>
          <a:prstGeom prst="rect">
            <a:avLst/>
          </a:prstGeom>
          <a:noFill/>
          <a:ln>
            <a:noFill/>
          </a:ln>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zh-CN" altLang="en-US">
                <a:solidFill>
                  <a:schemeClr val="tx1"/>
                </a:solidFill>
              </a:rPr>
              <a:t>小结</a:t>
            </a:r>
            <a:endParaRPr lang="zh-CN" altLang="en-US">
              <a:solidFill>
                <a:schemeClr val="tx1"/>
              </a:solidFill>
            </a:endParaRPr>
          </a:p>
        </p:txBody>
      </p:sp>
      <p:graphicFrame>
        <p:nvGraphicFramePr>
          <p:cNvPr id="35854" name="Object 14"/>
          <p:cNvGraphicFramePr>
            <a:graphicFrameLocks noChangeAspect="1"/>
          </p:cNvGraphicFramePr>
          <p:nvPr/>
        </p:nvGraphicFramePr>
        <p:xfrm>
          <a:off x="1231265" y="3296285"/>
          <a:ext cx="7246620" cy="523875"/>
        </p:xfrm>
        <a:graphic>
          <a:graphicData uri="http://schemas.openxmlformats.org/presentationml/2006/ole">
            <mc:AlternateContent xmlns:mc="http://schemas.openxmlformats.org/markup-compatibility/2006">
              <mc:Choice xmlns:v="urn:schemas-microsoft-com:vml" Requires="v">
                <p:oleObj spid="_x0000_s39957" name="Equation" r:id="rId3" imgW="3771900" imgH="254000" progId="Equation.3">
                  <p:embed/>
                </p:oleObj>
              </mc:Choice>
              <mc:Fallback>
                <p:oleObj name="Equation" r:id="rId3" imgW="3771900" imgH="254000" progId="Equation.3">
                  <p:embed/>
                  <p:pic>
                    <p:nvPicPr>
                      <p:cNvPr id="0" name="Object 14"/>
                      <p:cNvPicPr>
                        <a:picLocks noChangeAspect="1" noChangeArrowheads="1"/>
                      </p:cNvPicPr>
                      <p:nvPr/>
                    </p:nvPicPr>
                    <p:blipFill>
                      <a:blip r:embed="rId4"/>
                      <a:srcRect/>
                      <a:stretch>
                        <a:fillRect/>
                      </a:stretch>
                    </p:blipFill>
                    <p:spPr bwMode="auto">
                      <a:xfrm>
                        <a:off x="1231265" y="3296285"/>
                        <a:ext cx="724662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5" name="Object 15"/>
          <p:cNvGraphicFramePr>
            <a:graphicFrameLocks noChangeAspect="1"/>
          </p:cNvGraphicFramePr>
          <p:nvPr/>
        </p:nvGraphicFramePr>
        <p:xfrm>
          <a:off x="1339850" y="4788535"/>
          <a:ext cx="6268085" cy="1374140"/>
        </p:xfrm>
        <a:graphic>
          <a:graphicData uri="http://schemas.openxmlformats.org/presentationml/2006/ole">
            <mc:AlternateContent xmlns:mc="http://schemas.openxmlformats.org/markup-compatibility/2006">
              <mc:Choice xmlns:v="urn:schemas-microsoft-com:vml" Requires="v">
                <p:oleObj spid="_x0000_s39958" name="Equation" r:id="rId5" imgW="2794000" imgH="685800" progId="Equation.3">
                  <p:embed/>
                </p:oleObj>
              </mc:Choice>
              <mc:Fallback>
                <p:oleObj name="Equation" r:id="rId5" imgW="2794000" imgH="685800" progId="Equation.3">
                  <p:embed/>
                  <p:pic>
                    <p:nvPicPr>
                      <p:cNvPr id="0" name="Object 15"/>
                      <p:cNvPicPr>
                        <a:picLocks noChangeAspect="1" noChangeArrowheads="1"/>
                      </p:cNvPicPr>
                      <p:nvPr/>
                    </p:nvPicPr>
                    <p:blipFill>
                      <a:blip r:embed="rId6"/>
                      <a:srcRect/>
                      <a:stretch>
                        <a:fillRect/>
                      </a:stretch>
                    </p:blipFill>
                    <p:spPr bwMode="auto">
                      <a:xfrm>
                        <a:off x="1339850" y="4788535"/>
                        <a:ext cx="6268085" cy="1374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7" name="Object 17"/>
          <p:cNvGraphicFramePr>
            <a:graphicFrameLocks noChangeAspect="1"/>
          </p:cNvGraphicFramePr>
          <p:nvPr/>
        </p:nvGraphicFramePr>
        <p:xfrm>
          <a:off x="5181600" y="2438400"/>
          <a:ext cx="3263900" cy="444500"/>
        </p:xfrm>
        <a:graphic>
          <a:graphicData uri="http://schemas.openxmlformats.org/presentationml/2006/ole">
            <mc:AlternateContent xmlns:mc="http://schemas.openxmlformats.org/markup-compatibility/2006">
              <mc:Choice xmlns:v="urn:schemas-microsoft-com:vml" Requires="v">
                <p:oleObj spid="_x0000_s39959" name="Equation" r:id="rId7" imgW="3352800" imgH="403225" progId="Equation.3">
                  <p:embed/>
                </p:oleObj>
              </mc:Choice>
              <mc:Fallback>
                <p:oleObj name="Equation" r:id="rId7" imgW="3352800" imgH="403225"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2438400"/>
                        <a:ext cx="3263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8" name="Line 18"/>
          <p:cNvSpPr>
            <a:spLocks noChangeShapeType="1"/>
          </p:cNvSpPr>
          <p:nvPr/>
        </p:nvSpPr>
        <p:spPr bwMode="auto">
          <a:xfrm>
            <a:off x="5257800" y="2057400"/>
            <a:ext cx="762000" cy="0"/>
          </a:xfrm>
          <a:prstGeom prst="line">
            <a:avLst/>
          </a:prstGeom>
          <a:noFill/>
          <a:ln w="38100">
            <a:solidFill>
              <a:srgbClr val="008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9" name="Rectangle 19"/>
          <p:cNvSpPr>
            <a:spLocks noChangeArrowheads="1"/>
          </p:cNvSpPr>
          <p:nvPr/>
        </p:nvSpPr>
        <p:spPr bwMode="auto">
          <a:xfrm>
            <a:off x="6019800" y="1752600"/>
            <a:ext cx="19050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zh-CN" altLang="en-US" sz="2800" b="1">
                <a:solidFill>
                  <a:srgbClr val="FF0000"/>
                </a:solidFill>
                <a:latin typeface="Times New Roman" panose="02020603050405020304" pitchFamily="18" charset="0"/>
                <a:ea typeface="黑体" panose="02010609060101010101" pitchFamily="49" charset="-122"/>
              </a:rPr>
              <a:t>乘法公式</a:t>
            </a:r>
            <a:endParaRPr lang="zh-CN" altLang="en-US" sz="2800" b="1">
              <a:solidFill>
                <a:srgbClr val="FF0000"/>
              </a:solidFill>
              <a:latin typeface="Times New Roman" panose="02020603050405020304" pitchFamily="18" charset="0"/>
              <a:ea typeface="黑体" panose="02010609060101010101" pitchFamily="49" charset="-122"/>
            </a:endParaRPr>
          </a:p>
        </p:txBody>
      </p:sp>
      <p:sp>
        <p:nvSpPr>
          <p:cNvPr id="39951" name="Rectangle 20"/>
          <p:cNvSpPr>
            <a:spLocks noChangeArrowheads="1"/>
          </p:cNvSpPr>
          <p:nvPr/>
        </p:nvSpPr>
        <p:spPr bwMode="auto">
          <a:xfrm>
            <a:off x="8305800" y="6172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left)">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58"/>
                                        </p:tgtEl>
                                        <p:attrNameLst>
                                          <p:attrName>style.visibility</p:attrName>
                                        </p:attrNameLst>
                                      </p:cBhvr>
                                      <p:to>
                                        <p:strVal val="visible"/>
                                      </p:to>
                                    </p:set>
                                    <p:animEffect transition="in" filter="wipe(left)">
                                      <p:cBhvr>
                                        <p:cTn id="17" dur="500"/>
                                        <p:tgtEl>
                                          <p:spTgt spid="358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59"/>
                                        </p:tgtEl>
                                        <p:attrNameLst>
                                          <p:attrName>style.visibility</p:attrName>
                                        </p:attrNameLst>
                                      </p:cBhvr>
                                      <p:to>
                                        <p:strVal val="visible"/>
                                      </p:to>
                                    </p:set>
                                    <p:animEffect transition="in" filter="wipe(left)">
                                      <p:cBhvr>
                                        <p:cTn id="22" dur="500"/>
                                        <p:tgtEl>
                                          <p:spTgt spid="358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857"/>
                                        </p:tgtEl>
                                        <p:attrNameLst>
                                          <p:attrName>style.visibility</p:attrName>
                                        </p:attrNameLst>
                                      </p:cBhvr>
                                      <p:to>
                                        <p:strVal val="visible"/>
                                      </p:to>
                                    </p:set>
                                    <p:animEffect transition="in" filter="wipe(left)">
                                      <p:cBhvr>
                                        <p:cTn id="27" dur="500"/>
                                        <p:tgtEl>
                                          <p:spTgt spid="358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5845"/>
                                        </p:tgtEl>
                                        <p:attrNameLst>
                                          <p:attrName>style.visibility</p:attrName>
                                        </p:attrNameLst>
                                      </p:cBhvr>
                                      <p:to>
                                        <p:strVal val="visible"/>
                                      </p:to>
                                    </p:set>
                                    <p:animEffect transition="in" filter="wipe(up)">
                                      <p:cBhvr>
                                        <p:cTn id="32" dur="500"/>
                                        <p:tgtEl>
                                          <p:spTgt spid="358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6"/>
                                        </p:tgtEl>
                                        <p:attrNameLst>
                                          <p:attrName>style.visibility</p:attrName>
                                        </p:attrNameLst>
                                      </p:cBhvr>
                                      <p:to>
                                        <p:strVal val="visible"/>
                                      </p:to>
                                    </p:set>
                                    <p:animEffect transition="in" filter="wipe(left)">
                                      <p:cBhvr>
                                        <p:cTn id="37" dur="500"/>
                                        <p:tgtEl>
                                          <p:spTgt spid="358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5854"/>
                                        </p:tgtEl>
                                        <p:attrNameLst>
                                          <p:attrName>style.visibility</p:attrName>
                                        </p:attrNameLst>
                                      </p:cBhvr>
                                      <p:to>
                                        <p:strVal val="visible"/>
                                      </p:to>
                                    </p:set>
                                    <p:animEffect transition="in" filter="wipe(left)">
                                      <p:cBhvr>
                                        <p:cTn id="42" dur="500"/>
                                        <p:tgtEl>
                                          <p:spTgt spid="358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5848"/>
                                        </p:tgtEl>
                                        <p:attrNameLst>
                                          <p:attrName>style.visibility</p:attrName>
                                        </p:attrNameLst>
                                      </p:cBhvr>
                                      <p:to>
                                        <p:strVal val="visible"/>
                                      </p:to>
                                    </p:set>
                                    <p:animEffect transition="in" filter="wipe(up)">
                                      <p:cBhvr>
                                        <p:cTn id="47" dur="500"/>
                                        <p:tgtEl>
                                          <p:spTgt spid="358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849"/>
                                        </p:tgtEl>
                                        <p:attrNameLst>
                                          <p:attrName>style.visibility</p:attrName>
                                        </p:attrNameLst>
                                      </p:cBhvr>
                                      <p:to>
                                        <p:strVal val="visible"/>
                                      </p:to>
                                    </p:set>
                                    <p:animEffect transition="in" filter="wipe(left)">
                                      <p:cBhvr>
                                        <p:cTn id="52" dur="500"/>
                                        <p:tgtEl>
                                          <p:spTgt spid="358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5855"/>
                                        </p:tgtEl>
                                        <p:attrNameLst>
                                          <p:attrName>style.visibility</p:attrName>
                                        </p:attrNameLst>
                                      </p:cBhvr>
                                      <p:to>
                                        <p:strVal val="visible"/>
                                      </p:to>
                                    </p:set>
                                    <p:animEffect transition="in" filter="wipe(left)">
                                      <p:cBhvr>
                                        <p:cTn id="57"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0" animBg="1" autoUpdateAnimBg="0"/>
      <p:bldP spid="35846" grpId="0" bldLvl="0" animBg="1" autoUpdateAnimBg="0"/>
      <p:bldP spid="35849" grpId="0" bldLvl="0" animBg="1" autoUpdateAnimBg="0"/>
      <p:bldP spid="35859"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4214" name="Object 6"/>
          <p:cNvGraphicFramePr>
            <a:graphicFrameLocks noChangeAspect="1"/>
          </p:cNvGraphicFramePr>
          <p:nvPr/>
        </p:nvGraphicFramePr>
        <p:xfrm>
          <a:off x="1003300" y="1676400"/>
          <a:ext cx="7061200" cy="4203700"/>
        </p:xfrm>
        <a:graphic>
          <a:graphicData uri="http://schemas.openxmlformats.org/presentationml/2006/ole">
            <mc:AlternateContent xmlns:mc="http://schemas.openxmlformats.org/markup-compatibility/2006">
              <mc:Choice xmlns:v="urn:schemas-microsoft-com:vml" Requires="v">
                <p:oleObj spid="_x0000_s40966" name="Equation" r:id="rId1" imgW="7061200" imgH="4203700" progId="Equation.3">
                  <p:embed/>
                </p:oleObj>
              </mc:Choice>
              <mc:Fallback>
                <p:oleObj name="Equation" r:id="rId1" imgW="7061200" imgH="42037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1676400"/>
                        <a:ext cx="7061200" cy="420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7"/>
          <p:cNvGraphicFramePr>
            <a:graphicFrameLocks noChangeAspect="1"/>
          </p:cNvGraphicFramePr>
          <p:nvPr/>
        </p:nvGraphicFramePr>
        <p:xfrm>
          <a:off x="914400" y="1066800"/>
          <a:ext cx="7581900" cy="457200"/>
        </p:xfrm>
        <a:graphic>
          <a:graphicData uri="http://schemas.openxmlformats.org/presentationml/2006/ole">
            <mc:AlternateContent xmlns:mc="http://schemas.openxmlformats.org/markup-compatibility/2006">
              <mc:Choice xmlns:v="urn:schemas-microsoft-com:vml" Requires="v">
                <p:oleObj spid="_x0000_s40967" name="Equation" r:id="rId3" imgW="7581900" imgH="457200" progId="Equation.3">
                  <p:embed/>
                </p:oleObj>
              </mc:Choice>
              <mc:Fallback>
                <p:oleObj name="Equation" r:id="rId3" imgW="758190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66800"/>
                        <a:ext cx="7581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animEffect transition="in" filter="wipe(left)">
                                      <p:cBhvr>
                                        <p:cTn id="7" dur="500"/>
                                        <p:tgtEl>
                                          <p:spTgt spid="9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nvSpPr>
        <p:spPr>
          <a:xfrm>
            <a:off x="457200" y="338138"/>
            <a:ext cx="8229600" cy="1252537"/>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zh-CN" altLang="en-US">
                <a:solidFill>
                  <a:srgbClr val="FFC000"/>
                </a:solidFill>
                <a:latin typeface="华文行楷" panose="02010800040101010101" charset="-122"/>
                <a:ea typeface="华文行楷" panose="02010800040101010101" charset="-122"/>
              </a:rPr>
              <a:t>贝叶斯资料</a:t>
            </a:r>
            <a:endParaRPr lang="zh-CN" altLang="en-US">
              <a:solidFill>
                <a:srgbClr val="FFC000"/>
              </a:solidFill>
              <a:latin typeface="华文行楷" panose="02010800040101010101" charset="-122"/>
              <a:ea typeface="华文行楷" panose="02010800040101010101" charset="-122"/>
            </a:endParaRPr>
          </a:p>
        </p:txBody>
      </p:sp>
      <p:pic>
        <p:nvPicPr>
          <p:cNvPr id="41987" name="Picture 3" descr="Bay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989138"/>
            <a:ext cx="2978150" cy="3192462"/>
          </a:xfrm>
          <a:prstGeom prst="rect">
            <a:avLst/>
          </a:prstGeom>
          <a:noFill/>
          <a:ln w="38100" cmpd="dbl">
            <a:solidFill>
              <a:srgbClr val="00CC00"/>
            </a:solidFill>
            <a:miter lim="800000"/>
            <a:headEnd/>
            <a:tailEnd/>
          </a:ln>
          <a:extLst>
            <a:ext uri="{909E8E84-426E-40DD-AFC4-6F175D3DCCD1}">
              <a14:hiddenFill xmlns:a14="http://schemas.microsoft.com/office/drawing/2010/main">
                <a:solidFill>
                  <a:srgbClr val="FFFFFF"/>
                </a:solidFill>
              </a14:hiddenFill>
            </a:ext>
          </a:extLst>
        </p:spPr>
      </p:pic>
      <p:sp>
        <p:nvSpPr>
          <p:cNvPr id="41988" name="Text Box 4"/>
          <p:cNvSpPr txBox="1">
            <a:spLocks noChangeArrowheads="1"/>
          </p:cNvSpPr>
          <p:nvPr/>
        </p:nvSpPr>
        <p:spPr bwMode="auto">
          <a:xfrm>
            <a:off x="4419600" y="1905000"/>
            <a:ext cx="381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50000"/>
              </a:spcBef>
              <a:buClrTx/>
              <a:buSzTx/>
              <a:buFontTx/>
              <a:buNone/>
            </a:pPr>
            <a:r>
              <a:rPr lang="en-US" altLang="zh-CN" sz="3200" b="1">
                <a:solidFill>
                  <a:srgbClr val="FF0000"/>
                </a:solidFill>
                <a:latin typeface="Times New Roman" panose="02020603050405020304" pitchFamily="18" charset="0"/>
                <a:ea typeface="宋体" panose="02010600030101010101" pitchFamily="2" charset="-122"/>
              </a:rPr>
              <a:t>Thomas Bayes</a:t>
            </a:r>
            <a:endParaRPr lang="en-US" altLang="zh-CN" sz="3200">
              <a:solidFill>
                <a:schemeClr val="tx1"/>
              </a:solidFill>
              <a:latin typeface="Times New Roman" panose="02020603050405020304" pitchFamily="18" charset="0"/>
              <a:ea typeface="宋体" panose="02010600030101010101" pitchFamily="2" charset="-122"/>
            </a:endParaRPr>
          </a:p>
        </p:txBody>
      </p:sp>
      <p:sp>
        <p:nvSpPr>
          <p:cNvPr id="41989" name="Text Box 5"/>
          <p:cNvSpPr txBox="1">
            <a:spLocks noChangeArrowheads="1"/>
          </p:cNvSpPr>
          <p:nvPr/>
        </p:nvSpPr>
        <p:spPr bwMode="auto">
          <a:xfrm>
            <a:off x="4419600" y="2801938"/>
            <a:ext cx="4114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5000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Born:</a:t>
            </a:r>
            <a:r>
              <a:rPr lang="en-US" altLang="zh-CN" sz="2800" b="1">
                <a:solidFill>
                  <a:srgbClr val="008000"/>
                </a:solidFill>
                <a:latin typeface="Times New Roman" panose="02020603050405020304" pitchFamily="18" charset="0"/>
                <a:ea typeface="宋体" panose="02010600030101010101" pitchFamily="2" charset="-122"/>
              </a:rPr>
              <a:t> 1702 in London, England</a:t>
            </a:r>
            <a:br>
              <a:rPr lang="en-US" altLang="zh-CN" sz="2800" b="1">
                <a:solidFill>
                  <a:srgbClr val="008000"/>
                </a:solidFill>
                <a:latin typeface="Times New Roman" panose="02020603050405020304" pitchFamily="18" charset="0"/>
                <a:ea typeface="宋体" panose="02010600030101010101" pitchFamily="2" charset="-122"/>
              </a:rPr>
            </a:br>
            <a:r>
              <a:rPr lang="en-US" altLang="zh-CN" sz="2800" b="1">
                <a:solidFill>
                  <a:schemeClr val="tx1"/>
                </a:solidFill>
                <a:latin typeface="Times New Roman" panose="02020603050405020304" pitchFamily="18" charset="0"/>
                <a:ea typeface="宋体" panose="02010600030101010101" pitchFamily="2" charset="-122"/>
              </a:rPr>
              <a:t>Died:</a:t>
            </a:r>
            <a:r>
              <a:rPr lang="en-US" altLang="zh-CN" sz="2800" b="1">
                <a:solidFill>
                  <a:srgbClr val="800080"/>
                </a:solidFill>
                <a:latin typeface="Times New Roman" panose="02020603050405020304" pitchFamily="18" charset="0"/>
                <a:ea typeface="宋体" panose="02010600030101010101" pitchFamily="2" charset="-122"/>
              </a:rPr>
              <a:t> 17 Apr.  1761 in Tunbridge Wells, Kent, England</a:t>
            </a:r>
            <a:endParaRPr lang="en-US" altLang="zh-CN" sz="2800">
              <a:solidFill>
                <a:schemeClr val="tx1"/>
              </a:solidFill>
              <a:latin typeface="Times New Roman" panose="02020603050405020304" pitchFamily="18" charset="0"/>
              <a:ea typeface="宋体" panose="02010600030101010101" pitchFamily="2" charset="-122"/>
            </a:endParaRPr>
          </a:p>
        </p:txBody>
      </p:sp>
      <p:sp>
        <p:nvSpPr>
          <p:cNvPr id="56326" name="TextBox 5">
            <a:hlinkClick r:id="rId2" tooltip="" action="ppaction://hlinksldjump"/>
          </p:cNvPr>
          <p:cNvSpPr txBox="1">
            <a:spLocks noChangeArrowheads="1"/>
          </p:cNvSpPr>
          <p:nvPr/>
        </p:nvSpPr>
        <p:spPr bwMode="auto">
          <a:xfrm>
            <a:off x="6804025" y="580548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b="1">
                <a:solidFill>
                  <a:srgbClr val="0000FF"/>
                </a:solidFill>
                <a:latin typeface="Times New Roman" panose="02020603050405020304" pitchFamily="18" charset="0"/>
                <a:ea typeface="宋体" panose="02010600030101010101" pitchFamily="2" charset="-122"/>
              </a:rPr>
              <a:t>返 回</a:t>
            </a:r>
            <a:endParaRPr lang="zh-CN" altLang="en-US" b="1">
              <a:solidFill>
                <a:srgbClr val="0000FF"/>
              </a:solidFill>
              <a:latin typeface="Times New Roman" panose="02020603050405020304" pitchFamily="18" charset="0"/>
              <a:ea typeface="宋体" panose="02010600030101010101" pitchFamily="2" charset="-122"/>
            </a:endParaRPr>
          </a:p>
        </p:txBody>
      </p:sp>
      <p:sp>
        <p:nvSpPr>
          <p:cNvPr id="2" name="文本框 1"/>
          <p:cNvSpPr txBox="1"/>
          <p:nvPr/>
        </p:nvSpPr>
        <p:spPr>
          <a:xfrm>
            <a:off x="528320" y="5582285"/>
            <a:ext cx="4653915" cy="1198880"/>
          </a:xfrm>
          <a:prstGeom prst="rect">
            <a:avLst/>
          </a:prstGeom>
          <a:noFill/>
        </p:spPr>
        <p:txBody>
          <a:bodyPr wrap="square" rtlCol="0">
            <a:spAutoFit/>
          </a:bodyPr>
          <a:p>
            <a:r>
              <a:rPr lang="zh-CN" altLang="en-US" b="1">
                <a:latin typeface="华文新魏" panose="02010800040101010101" pitchFamily="2" charset="-122"/>
                <a:ea typeface="华文新魏" panose="02010800040101010101" pitchFamily="2" charset="-122"/>
              </a:rPr>
              <a:t>以其在概率论领域的研究闻名于世，他提出的贝叶斯定理最终发展成为一种系统的统计推理方法即贝叶斯方法，对概率论与数理统计的发展有重要影响。</a:t>
            </a:r>
            <a:endParaRPr lang="zh-CN" altLang="en-US" b="1">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7" name="Rectangle 26"/>
          <p:cNvSpPr>
            <a:spLocks noChangeArrowheads="1"/>
          </p:cNvSpPr>
          <p:nvPr/>
        </p:nvSpPr>
        <p:spPr bwMode="auto">
          <a:xfrm>
            <a:off x="842963" y="620713"/>
            <a:ext cx="12534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2. </a:t>
            </a:r>
            <a:r>
              <a:rPr lang="zh-CN" altLang="en-US" sz="2800" b="1">
                <a:solidFill>
                  <a:srgbClr val="0000FF"/>
                </a:solidFill>
                <a:latin typeface="Times New Roman" panose="02020603050405020304" pitchFamily="18" charset="0"/>
                <a:ea typeface="黑体" panose="02010609060101010101" pitchFamily="49" charset="-122"/>
              </a:rPr>
              <a:t>定义</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12290" name="Object 1027"/>
          <p:cNvGraphicFramePr/>
          <p:nvPr/>
        </p:nvGraphicFramePr>
        <p:xfrm>
          <a:off x="5775325" y="3348038"/>
          <a:ext cx="112713" cy="214312"/>
        </p:xfrm>
        <a:graphic>
          <a:graphicData uri="http://schemas.openxmlformats.org/presentationml/2006/ole">
            <mc:AlternateContent xmlns:mc="http://schemas.openxmlformats.org/markup-compatibility/2006">
              <mc:Choice xmlns:v="urn:schemas-microsoft-com:vml" Requires="v">
                <p:oleObj spid="_x0000_s3181" name="" r:id="rId1" imgW="114300" imgH="215265" progId="Equation.3">
                  <p:embed/>
                </p:oleObj>
              </mc:Choice>
              <mc:Fallback>
                <p:oleObj name="" r:id="rId1" imgW="114300" imgH="215265" progId="Equation.3">
                  <p:embed/>
                  <p:pic>
                    <p:nvPicPr>
                      <p:cNvPr id="0" name="图片 3180"/>
                      <p:cNvPicPr/>
                      <p:nvPr/>
                    </p:nvPicPr>
                    <p:blipFill>
                      <a:blip r:embed="rId2"/>
                      <a:stretch>
                        <a:fillRect/>
                      </a:stretch>
                    </p:blipFill>
                    <p:spPr>
                      <a:xfrm>
                        <a:off x="5775325" y="3348038"/>
                        <a:ext cx="112713" cy="214312"/>
                      </a:xfrm>
                      <a:prstGeom prst="rect">
                        <a:avLst/>
                      </a:prstGeom>
                      <a:noFill/>
                      <a:ln w="38100">
                        <a:noFill/>
                        <a:miter/>
                      </a:ln>
                    </p:spPr>
                  </p:pic>
                </p:oleObj>
              </mc:Fallback>
            </mc:AlternateContent>
          </a:graphicData>
        </a:graphic>
      </p:graphicFrame>
      <p:grpSp>
        <p:nvGrpSpPr>
          <p:cNvPr id="3" name="组合 16"/>
          <p:cNvGrpSpPr/>
          <p:nvPr/>
        </p:nvGrpSpPr>
        <p:grpSpPr>
          <a:xfrm>
            <a:off x="831850" y="1384300"/>
            <a:ext cx="7654925" cy="2676525"/>
            <a:chOff x="1190625" y="1383847"/>
            <a:chExt cx="7654925" cy="2676525"/>
          </a:xfrm>
        </p:grpSpPr>
        <p:graphicFrame>
          <p:nvGraphicFramePr>
            <p:cNvPr id="12292" name="Object 9"/>
            <p:cNvGraphicFramePr/>
            <p:nvPr/>
          </p:nvGraphicFramePr>
          <p:xfrm>
            <a:off x="7681913" y="1486808"/>
            <a:ext cx="719137" cy="642938"/>
          </p:xfrm>
          <a:graphic>
            <a:graphicData uri="http://schemas.openxmlformats.org/presentationml/2006/ole">
              <mc:AlternateContent xmlns:mc="http://schemas.openxmlformats.org/markup-compatibility/2006">
                <mc:Choice xmlns:v="urn:schemas-microsoft-com:vml" Requires="v">
                  <p:oleObj spid="_x0000_s3159" name="" r:id="rId3" imgW="469900" imgH="419100" progId="Equation.DSMT4">
                    <p:embed/>
                  </p:oleObj>
                </mc:Choice>
                <mc:Fallback>
                  <p:oleObj name="" r:id="rId3" imgW="469900" imgH="419100" progId="Equation.DSMT4">
                    <p:embed/>
                    <p:pic>
                      <p:nvPicPr>
                        <p:cNvPr id="0" name="图片 3158"/>
                        <p:cNvPicPr/>
                        <p:nvPr/>
                      </p:nvPicPr>
                      <p:blipFill>
                        <a:blip r:embed="rId4"/>
                        <a:stretch>
                          <a:fillRect/>
                        </a:stretch>
                      </p:blipFill>
                      <p:spPr>
                        <a:xfrm>
                          <a:off x="7681913" y="1486808"/>
                          <a:ext cx="719137" cy="642938"/>
                        </a:xfrm>
                        <a:prstGeom prst="rect">
                          <a:avLst/>
                        </a:prstGeom>
                        <a:noFill/>
                        <a:ln w="38100">
                          <a:noFill/>
                          <a:miter/>
                        </a:ln>
                      </p:spPr>
                    </p:pic>
                  </p:oleObj>
                </mc:Fallback>
              </mc:AlternateContent>
            </a:graphicData>
          </a:graphic>
        </p:graphicFrame>
        <p:sp>
          <p:nvSpPr>
            <p:cNvPr id="12301" name="TextBox 15"/>
            <p:cNvSpPr txBox="1"/>
            <p:nvPr/>
          </p:nvSpPr>
          <p:spPr>
            <a:xfrm>
              <a:off x="1190625" y="1383847"/>
              <a:ext cx="7654925" cy="2676525"/>
            </a:xfrm>
            <a:prstGeom prst="rect">
              <a:avLst/>
            </a:prstGeom>
            <a:noFill/>
            <a:ln w="9525">
              <a:noFill/>
            </a:ln>
          </p:spPr>
          <p:txBody>
            <a:bodyPr wrap="none">
              <a:spAutoFit/>
            </a:bodyPr>
            <a:p>
              <a:pPr>
                <a:lnSpc>
                  <a:spcPct val="150000"/>
                </a:lnSpc>
              </a:pPr>
              <a:r>
                <a:rPr lang="zh-CN" altLang="en-US" sz="2800" b="1" dirty="0">
                  <a:latin typeface="华文楷体" panose="02010600040101010101" pitchFamily="2" charset="-122"/>
                  <a:ea typeface="华文楷体" panose="02010600040101010101" pitchFamily="2" charset="-122"/>
                </a:rPr>
                <a:t>设</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dirty="0">
                  <a:latin typeface="华文楷体" panose="02010600040101010101" pitchFamily="2" charset="-122"/>
                  <a:ea typeface="华文楷体" panose="02010600040101010101" pitchFamily="2" charset="-122"/>
                </a:rPr>
                <a:t>和</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800" b="1" dirty="0">
                  <a:latin typeface="华文楷体" panose="02010600040101010101" pitchFamily="2" charset="-122"/>
                  <a:ea typeface="华文楷体" panose="02010600040101010101" pitchFamily="2" charset="-122"/>
                </a:rPr>
                <a:t>是试验</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800" b="1" dirty="0">
                  <a:latin typeface="华文楷体" panose="02010600040101010101" pitchFamily="2" charset="-122"/>
                  <a:ea typeface="华文楷体" panose="02010600040101010101" pitchFamily="2" charset="-122"/>
                </a:rPr>
                <a:t>的两个事件</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且</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)&gt;0</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称 </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latin typeface="华文楷体" panose="02010600040101010101" pitchFamily="2" charset="-122"/>
                  <a:ea typeface="华文楷体" panose="02010600040101010101" pitchFamily="2" charset="-122"/>
                </a:rPr>
                <a:t>    </a:t>
              </a:r>
              <a:endParaRPr lang="en-US" altLang="zh-CN" sz="2800" b="1" dirty="0">
                <a:latin typeface="华文楷体" panose="02010600040101010101" pitchFamily="2" charset="-122"/>
                <a:ea typeface="华文楷体" panose="02010600040101010101" pitchFamily="2" charset="-122"/>
              </a:endParaRPr>
            </a:p>
            <a:p>
              <a:pPr>
                <a:lnSpc>
                  <a:spcPct val="150000"/>
                </a:lnSpc>
              </a:pPr>
              <a:r>
                <a:rPr lang="zh-CN" altLang="en-US" sz="2800" b="1" dirty="0">
                  <a:latin typeface="华文楷体" panose="02010600040101010101" pitchFamily="2" charset="-122"/>
                  <a:ea typeface="华文楷体" panose="02010600040101010101" pitchFamily="2" charset="-122"/>
                </a:rPr>
                <a:t>为在事件</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dirty="0">
                  <a:latin typeface="华文楷体" panose="02010600040101010101" pitchFamily="2" charset="-122"/>
                  <a:ea typeface="华文楷体" panose="02010600040101010101" pitchFamily="2" charset="-122"/>
                </a:rPr>
                <a:t>发生的条件下</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事件</a:t>
              </a:r>
              <a:r>
                <a:rPr lang="en-US" altLang="zh-CN" sz="2800" b="1" i="1" dirty="0">
                  <a:latin typeface="华文楷体" panose="02010600040101010101" pitchFamily="2" charset="-122"/>
                  <a:ea typeface="华文楷体" panose="02010600040101010101" pitchFamily="2" charset="-122"/>
                </a:rPr>
                <a:t>B</a:t>
              </a:r>
              <a:r>
                <a:rPr lang="zh-CN" altLang="en-US" sz="2800" b="1" dirty="0">
                  <a:latin typeface="华文楷体" panose="02010600040101010101" pitchFamily="2" charset="-122"/>
                  <a:ea typeface="华文楷体" panose="02010600040101010101" pitchFamily="2" charset="-122"/>
                </a:rPr>
                <a:t>发生的条件概率</a:t>
              </a:r>
              <a:r>
                <a:rPr lang="en-US" altLang="zh-CN"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a:lnSpc>
                  <a:spcPct val="150000"/>
                </a:lnSpc>
              </a:pPr>
              <a:r>
                <a:rPr lang="zh-CN" altLang="en-US" sz="2800" b="1" dirty="0">
                  <a:latin typeface="华文楷体" panose="02010600040101010101" pitchFamily="2" charset="-122"/>
                  <a:ea typeface="华文楷体" panose="02010600040101010101" pitchFamily="2" charset="-122"/>
                </a:rPr>
                <a:t>记为</a:t>
              </a:r>
              <a:r>
                <a:rPr lang="en-US" altLang="zh-CN" sz="2800" b="1" i="1" dirty="0">
                  <a:latin typeface="华文楷体" panose="02010600040101010101" pitchFamily="2" charset="-122"/>
                  <a:ea typeface="华文楷体" panose="02010600040101010101" pitchFamily="2" charset="-122"/>
                </a:rPr>
                <a:t>P</a:t>
              </a:r>
              <a:r>
                <a:rPr lang="en-US" altLang="zh-CN" sz="2800"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B</a:t>
              </a:r>
              <a:r>
                <a:rPr lang="en-US" altLang="zh-CN"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A </a:t>
              </a:r>
              <a:r>
                <a:rPr lang="en-US" altLang="zh-CN"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a:lnSpc>
                  <a:spcPct val="150000"/>
                </a:lnSpc>
              </a:pPr>
              <a:r>
                <a:rPr lang="zh-CN" altLang="en-US" sz="2800" b="1" dirty="0">
                  <a:latin typeface="华文楷体" panose="02010600040101010101" pitchFamily="2" charset="-122"/>
                  <a:ea typeface="华文楷体" panose="02010600040101010101" pitchFamily="2" charset="-122"/>
                </a:rPr>
                <a:t>即</a:t>
              </a:r>
              <a:endParaRPr lang="zh-CN" altLang="en-US" sz="2800" b="1" dirty="0">
                <a:latin typeface="华文楷体" panose="02010600040101010101" pitchFamily="2" charset="-122"/>
                <a:ea typeface="华文楷体" panose="02010600040101010101" pitchFamily="2" charset="-122"/>
              </a:endParaRPr>
            </a:p>
          </p:txBody>
        </p:sp>
      </p:grpSp>
      <p:graphicFrame>
        <p:nvGraphicFramePr>
          <p:cNvPr id="12291" name="Object 1044"/>
          <p:cNvGraphicFramePr/>
          <p:nvPr/>
        </p:nvGraphicFramePr>
        <p:xfrm>
          <a:off x="1325245" y="3354388"/>
          <a:ext cx="2419350" cy="903287"/>
        </p:xfrm>
        <a:graphic>
          <a:graphicData uri="http://schemas.openxmlformats.org/presentationml/2006/ole">
            <mc:AlternateContent xmlns:mc="http://schemas.openxmlformats.org/markup-compatibility/2006">
              <mc:Choice xmlns:v="urn:schemas-microsoft-com:vml" Requires="v">
                <p:oleObj spid="_x0000_s3161" name="" r:id="rId5" imgW="1193800" imgH="419100" progId="Equation.DSMT4">
                  <p:embed/>
                </p:oleObj>
              </mc:Choice>
              <mc:Fallback>
                <p:oleObj name="" r:id="rId5" imgW="1193800" imgH="419100" progId="Equation.DSMT4">
                  <p:embed/>
                  <p:pic>
                    <p:nvPicPr>
                      <p:cNvPr id="0" name="图片 3160"/>
                      <p:cNvPicPr/>
                      <p:nvPr/>
                    </p:nvPicPr>
                    <p:blipFill>
                      <a:blip r:embed="rId6"/>
                      <a:stretch>
                        <a:fillRect/>
                      </a:stretch>
                    </p:blipFill>
                    <p:spPr>
                      <a:xfrm>
                        <a:off x="1325245" y="3354388"/>
                        <a:ext cx="2419350" cy="903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down)">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21" name="Text Box 23"/>
          <p:cNvSpPr txBox="1"/>
          <p:nvPr/>
        </p:nvSpPr>
        <p:spPr>
          <a:xfrm>
            <a:off x="255905" y="291783"/>
            <a:ext cx="1143000" cy="519112"/>
          </a:xfrm>
          <a:prstGeom prst="rect">
            <a:avLst/>
          </a:prstGeom>
          <a:noFill/>
          <a:ln w="9525">
            <a:noFill/>
          </a:ln>
        </p:spPr>
        <p:txBody>
          <a:bodyPr>
            <a:spAutoFit/>
          </a:bodyPr>
          <a:p>
            <a:r>
              <a:rPr lang="zh-CN" altLang="en-US" sz="2800" b="1" dirty="0">
                <a:solidFill>
                  <a:srgbClr val="FF3300"/>
                </a:solidFill>
                <a:latin typeface="华文楷体" panose="02010600040101010101" pitchFamily="2" charset="-122"/>
                <a:ea typeface="华文楷体" panose="02010600040101010101" pitchFamily="2" charset="-122"/>
              </a:rPr>
              <a:t>注</a:t>
            </a:r>
            <a:r>
              <a:rPr lang="en-US" altLang="zh-CN" sz="2800" b="1" dirty="0">
                <a:solidFill>
                  <a:srgbClr val="FF3300"/>
                </a:solidFill>
                <a:latin typeface="华文楷体" panose="02010600040101010101" pitchFamily="2" charset="-122"/>
                <a:ea typeface="华文楷体" panose="02010600040101010101" pitchFamily="2" charset="-122"/>
              </a:rPr>
              <a:t>1:</a:t>
            </a:r>
            <a:endParaRPr lang="en-US" altLang="zh-CN" sz="2800" b="1" dirty="0">
              <a:solidFill>
                <a:srgbClr val="FF3300"/>
              </a:solidFill>
              <a:latin typeface="华文楷体" panose="02010600040101010101" pitchFamily="2" charset="-122"/>
              <a:ea typeface="华文楷体" panose="02010600040101010101" pitchFamily="2" charset="-122"/>
            </a:endParaRPr>
          </a:p>
        </p:txBody>
      </p:sp>
      <p:sp>
        <p:nvSpPr>
          <p:cNvPr id="13322" name="Text Box 24"/>
          <p:cNvSpPr txBox="1"/>
          <p:nvPr/>
        </p:nvSpPr>
        <p:spPr>
          <a:xfrm>
            <a:off x="974725" y="292100"/>
            <a:ext cx="8302625" cy="521970"/>
          </a:xfrm>
          <a:prstGeom prst="rect">
            <a:avLst/>
          </a:prstGeom>
          <a:noFill/>
          <a:ln w="9525">
            <a:noFill/>
          </a:ln>
        </p:spPr>
        <p:txBody>
          <a:bodyPr wrap="square">
            <a:spAutoFit/>
          </a:bodyPr>
          <a:p>
            <a:r>
              <a:rPr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b="1" dirty="0">
                <a:solidFill>
                  <a:srgbClr val="FF0000"/>
                </a:solidFill>
                <a:latin typeface="华文楷体" panose="02010600040101010101" pitchFamily="2" charset="-122"/>
                <a:ea typeface="华文楷体" panose="02010600040101010101" pitchFamily="2" charset="-122"/>
              </a:rPr>
              <a:t>(</a:t>
            </a:r>
            <a:r>
              <a:rPr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与</a:t>
            </a:r>
            <a:r>
              <a:rPr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t>
            </a:r>
            <a:r>
              <a:rPr lang="en-US" altLang="zh-CN" sz="2800" b="1" dirty="0">
                <a:solidFill>
                  <a:srgbClr val="FF0000"/>
                </a:solidFill>
                <a:latin typeface="华文楷体" panose="02010600040101010101" pitchFamily="2" charset="-122"/>
                <a:ea typeface="华文楷体" panose="02010600040101010101" pitchFamily="2" charset="-122"/>
              </a:rPr>
              <a:t>)</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FF0000"/>
                </a:solidFill>
                <a:latin typeface="华文楷体" panose="02010600040101010101" pitchFamily="2" charset="-122"/>
                <a:ea typeface="华文楷体" panose="02010600040101010101" pitchFamily="2" charset="-122"/>
              </a:rPr>
              <a:t> </a:t>
            </a:r>
            <a:r>
              <a:rPr lang="en-US" altLang="zh-CN" sz="2800" b="1" i="1" dirty="0">
                <a:solidFill>
                  <a:srgbClr val="FF0000"/>
                </a:solidFill>
                <a:latin typeface="华文楷体" panose="02010600040101010101" pitchFamily="2" charset="-122"/>
                <a:ea typeface="华文楷体" panose="02010600040101010101" pitchFamily="2" charset="-122"/>
              </a:rPr>
              <a:t>P </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rgbClr val="FF0000"/>
                </a:solidFill>
                <a:latin typeface="华文楷体" panose="02010600040101010101" pitchFamily="2" charset="-122"/>
                <a:ea typeface="华文楷体" panose="02010600040101010101" pitchFamily="2" charset="-122"/>
              </a:rPr>
              <a:t>AB </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rgbClr val="FF0000"/>
                </a:solidFill>
                <a:latin typeface="华文楷体" panose="02010600040101010101" pitchFamily="2" charset="-122"/>
                <a:ea typeface="华文楷体" panose="02010600040101010101" pitchFamily="2" charset="-122"/>
              </a:rPr>
              <a:t>（在古典概型条件下）的区别</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4" name="Text Box 25"/>
          <p:cNvSpPr txBox="1"/>
          <p:nvPr/>
        </p:nvSpPr>
        <p:spPr>
          <a:xfrm>
            <a:off x="1260475" y="737870"/>
            <a:ext cx="7021513" cy="523875"/>
          </a:xfrm>
          <a:prstGeom prst="rect">
            <a:avLst/>
          </a:prstGeom>
          <a:noFill/>
          <a:ln w="9525">
            <a:noFill/>
          </a:ln>
        </p:spPr>
        <p:txBody>
          <a:bodyPr>
            <a:spAutoFit/>
          </a:bodyPr>
          <a:p>
            <a:r>
              <a:rPr lang="en-US" altLang="zh-CN" sz="2800" b="1" i="1" dirty="0">
                <a:latin typeface="华文楷体" panose="02010600040101010101" pitchFamily="2" charset="-122"/>
                <a:ea typeface="华文楷体" panose="02010600040101010101" pitchFamily="2" charset="-122"/>
              </a:rPr>
              <a:t>P</a:t>
            </a:r>
            <a:r>
              <a:rPr lang="en-US" altLang="zh-CN"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B</a:t>
            </a:r>
            <a:r>
              <a:rPr lang="en-US" altLang="zh-CN" sz="2800" b="1" dirty="0">
                <a:latin typeface="华文楷体" panose="02010600040101010101" pitchFamily="2" charset="-122"/>
                <a:ea typeface="华文楷体" panose="02010600040101010101" pitchFamily="2" charset="-122"/>
              </a:rPr>
              <a:t>),  </a:t>
            </a:r>
            <a:r>
              <a:rPr lang="en-US" altLang="zh-CN" sz="2800" b="1" i="1" dirty="0">
                <a:latin typeface="华文楷体" panose="02010600040101010101" pitchFamily="2" charset="-122"/>
                <a:ea typeface="华文楷体" panose="02010600040101010101" pitchFamily="2" charset="-122"/>
              </a:rPr>
              <a:t>P </a:t>
            </a:r>
            <a:r>
              <a:rPr lang="en-US" altLang="zh-CN"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AB </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样本空间为原样本空间</a:t>
            </a:r>
            <a:r>
              <a:rPr lang="en-US" altLang="zh-CN" sz="2800" b="1" i="1" dirty="0">
                <a:solidFill>
                  <a:srgbClr val="0000FF"/>
                </a:solidFill>
                <a:latin typeface="华文楷体" panose="02010600040101010101" pitchFamily="2" charset="-122"/>
                <a:ea typeface="华文楷体" panose="02010600040101010101" pitchFamily="2" charset="-122"/>
                <a:sym typeface="Symbol" panose="05050102010706020507" pitchFamily="18" charset="2"/>
              </a:rPr>
              <a:t>Ω.</a:t>
            </a:r>
            <a:endParaRPr lang="zh-CN" altLang="en-US" sz="2800" b="1" dirty="0">
              <a:latin typeface="华文楷体" panose="02010600040101010101" pitchFamily="2" charset="-122"/>
              <a:ea typeface="华文楷体" panose="02010600040101010101" pitchFamily="2" charset="-122"/>
              <a:sym typeface="Symbol" panose="05050102010706020507" pitchFamily="18" charset="2"/>
            </a:endParaRPr>
          </a:p>
        </p:txBody>
      </p:sp>
      <p:sp>
        <p:nvSpPr>
          <p:cNvPr id="5" name="Text Box 26"/>
          <p:cNvSpPr txBox="1"/>
          <p:nvPr/>
        </p:nvSpPr>
        <p:spPr>
          <a:xfrm>
            <a:off x="1262063" y="2395220"/>
            <a:ext cx="1727200" cy="519113"/>
          </a:xfrm>
          <a:prstGeom prst="rect">
            <a:avLst/>
          </a:prstGeom>
          <a:noFill/>
          <a:ln w="9525">
            <a:noFill/>
          </a:ln>
        </p:spPr>
        <p:txBody>
          <a:bodyPr>
            <a:spAutoFit/>
          </a:bodyPr>
          <a:p>
            <a:r>
              <a:rPr lang="en-US" altLang="zh-CN" sz="2800" b="1" i="1" dirty="0">
                <a:latin typeface="Times New Roman" panose="02020603050405020304" pitchFamily="18" charset="0"/>
                <a:ea typeface="华文楷体" panose="02010600040101010101" pitchFamily="2" charset="-122"/>
              </a:rPr>
              <a:t>P </a:t>
            </a:r>
            <a:r>
              <a:rPr lang="en-US" altLang="zh-CN" sz="2800" b="1" dirty="0">
                <a:latin typeface="Times New Roman" panose="02020603050405020304" pitchFamily="18" charset="0"/>
                <a:ea typeface="华文楷体" panose="02010600040101010101" pitchFamily="2" charset="-122"/>
              </a:rPr>
              <a:t>(</a:t>
            </a:r>
            <a:r>
              <a:rPr lang="en-US" altLang="zh-CN" sz="2800" b="1" i="1" dirty="0">
                <a:latin typeface="Times New Roman" panose="02020603050405020304" pitchFamily="18" charset="0"/>
                <a:ea typeface="华文楷体" panose="02010600040101010101" pitchFamily="2" charset="-122"/>
              </a:rPr>
              <a:t>B</a:t>
            </a:r>
            <a:r>
              <a:rPr lang="en-US" altLang="zh-CN" sz="2800" b="1" dirty="0">
                <a:latin typeface="Times New Roman" panose="02020603050405020304" pitchFamily="18" charset="0"/>
                <a:ea typeface="华文楷体" panose="02010600040101010101" pitchFamily="2" charset="-122"/>
              </a:rPr>
              <a:t>|</a:t>
            </a:r>
            <a:r>
              <a:rPr lang="en-US" altLang="zh-CN" sz="2800" b="1" i="1" dirty="0">
                <a:latin typeface="Times New Roman" panose="02020603050405020304" pitchFamily="18" charset="0"/>
                <a:ea typeface="华文楷体" panose="02010600040101010101" pitchFamily="2" charset="-122"/>
              </a:rPr>
              <a:t>A </a:t>
            </a:r>
            <a:r>
              <a:rPr lang="en-US" altLang="zh-CN" sz="2800" b="1" dirty="0">
                <a:latin typeface="Times New Roman" panose="02020603050405020304" pitchFamily="18" charset="0"/>
                <a:ea typeface="华文楷体" panose="02010600040101010101" pitchFamily="2" charset="-122"/>
              </a:rPr>
              <a:t>)</a:t>
            </a:r>
            <a:r>
              <a:rPr lang="zh-CN" altLang="en-US" sz="2800" b="1" dirty="0">
                <a:latin typeface="Times New Roman" panose="02020603050405020304" pitchFamily="18" charset="0"/>
                <a:ea typeface="华文楷体" panose="02010600040101010101" pitchFamily="2" charset="-122"/>
              </a:rPr>
              <a:t>：</a:t>
            </a:r>
            <a:endParaRPr lang="zh-CN" altLang="en-US" sz="2800" b="1" dirty="0">
              <a:latin typeface="Times New Roman" panose="02020603050405020304" pitchFamily="18" charset="0"/>
              <a:ea typeface="华文楷体" panose="02010600040101010101" pitchFamily="2" charset="-122"/>
            </a:endParaRPr>
          </a:p>
        </p:txBody>
      </p:sp>
      <p:grpSp>
        <p:nvGrpSpPr>
          <p:cNvPr id="2" name="Group 27"/>
          <p:cNvGrpSpPr/>
          <p:nvPr/>
        </p:nvGrpSpPr>
        <p:grpSpPr>
          <a:xfrm>
            <a:off x="5508625" y="3762058"/>
            <a:ext cx="2971800" cy="1943100"/>
            <a:chOff x="432" y="1104"/>
            <a:chExt cx="1584" cy="1104"/>
          </a:xfrm>
        </p:grpSpPr>
        <p:sp>
          <p:nvSpPr>
            <p:cNvPr id="13329" name="Rectangle 28"/>
            <p:cNvSpPr/>
            <p:nvPr/>
          </p:nvSpPr>
          <p:spPr>
            <a:xfrm>
              <a:off x="432" y="1104"/>
              <a:ext cx="1584" cy="11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30" name="Oval 29"/>
            <p:cNvSpPr/>
            <p:nvPr/>
          </p:nvSpPr>
          <p:spPr>
            <a:xfrm>
              <a:off x="1296" y="1296"/>
              <a:ext cx="624" cy="624"/>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13318" name="Object 30"/>
            <p:cNvGraphicFramePr/>
            <p:nvPr/>
          </p:nvGraphicFramePr>
          <p:xfrm>
            <a:off x="1613" y="1440"/>
            <a:ext cx="259" cy="258"/>
          </p:xfrm>
          <a:graphic>
            <a:graphicData uri="http://schemas.openxmlformats.org/presentationml/2006/ole">
              <mc:AlternateContent xmlns:mc="http://schemas.openxmlformats.org/markup-compatibility/2006">
                <mc:Choice xmlns:v="urn:schemas-microsoft-com:vml" Requires="v">
                  <p:oleObj spid="_x0000_s3085" name="" r:id="rId1" imgW="165100" imgH="165100" progId="Equation.3">
                    <p:embed/>
                  </p:oleObj>
                </mc:Choice>
                <mc:Fallback>
                  <p:oleObj name="" r:id="rId1" imgW="165100" imgH="165100" progId="Equation.3">
                    <p:embed/>
                    <p:pic>
                      <p:nvPicPr>
                        <p:cNvPr id="0" name="图片 3084"/>
                        <p:cNvPicPr/>
                        <p:nvPr/>
                      </p:nvPicPr>
                      <p:blipFill>
                        <a:blip r:embed="rId2"/>
                        <a:stretch>
                          <a:fillRect/>
                        </a:stretch>
                      </p:blipFill>
                      <p:spPr>
                        <a:xfrm>
                          <a:off x="1613" y="1440"/>
                          <a:ext cx="259" cy="258"/>
                        </a:xfrm>
                        <a:prstGeom prst="rect">
                          <a:avLst/>
                        </a:prstGeom>
                        <a:solidFill>
                          <a:srgbClr val="FF3300"/>
                        </a:solidFill>
                        <a:ln w="38100">
                          <a:noFill/>
                          <a:miter/>
                        </a:ln>
                      </p:spPr>
                    </p:pic>
                  </p:oleObj>
                </mc:Fallback>
              </mc:AlternateContent>
            </a:graphicData>
          </a:graphic>
        </p:graphicFrame>
        <p:sp>
          <p:nvSpPr>
            <p:cNvPr id="13331" name="Oval 31"/>
            <p:cNvSpPr/>
            <p:nvPr/>
          </p:nvSpPr>
          <p:spPr>
            <a:xfrm>
              <a:off x="576" y="1200"/>
              <a:ext cx="1056" cy="960"/>
            </a:xfrm>
            <a:prstGeom prst="ellipse">
              <a:avLst/>
            </a:prstGeom>
            <a:solidFill>
              <a:srgbClr val="6600CC">
                <a:alpha val="50195"/>
              </a:srgbClr>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13319" name="Object 32"/>
            <p:cNvGraphicFramePr/>
            <p:nvPr/>
          </p:nvGraphicFramePr>
          <p:xfrm>
            <a:off x="854" y="1430"/>
            <a:ext cx="259" cy="258"/>
          </p:xfrm>
          <a:graphic>
            <a:graphicData uri="http://schemas.openxmlformats.org/presentationml/2006/ole">
              <mc:AlternateContent xmlns:mc="http://schemas.openxmlformats.org/markup-compatibility/2006">
                <mc:Choice xmlns:v="urn:schemas-microsoft-com:vml" Requires="v">
                  <p:oleObj spid="_x0000_s3086" name="" r:id="rId3" imgW="165100" imgH="165100" progId="Equation.3">
                    <p:embed/>
                  </p:oleObj>
                </mc:Choice>
                <mc:Fallback>
                  <p:oleObj name="" r:id="rId3" imgW="165100" imgH="165100" progId="Equation.3">
                    <p:embed/>
                    <p:pic>
                      <p:nvPicPr>
                        <p:cNvPr id="0" name="图片 3085"/>
                        <p:cNvPicPr/>
                        <p:nvPr/>
                      </p:nvPicPr>
                      <p:blipFill>
                        <a:blip r:embed="rId4"/>
                        <a:stretch>
                          <a:fillRect/>
                        </a:stretch>
                      </p:blipFill>
                      <p:spPr>
                        <a:xfrm>
                          <a:off x="854" y="1430"/>
                          <a:ext cx="259" cy="258"/>
                        </a:xfrm>
                        <a:prstGeom prst="rect">
                          <a:avLst/>
                        </a:prstGeom>
                        <a:noFill/>
                        <a:ln w="38100">
                          <a:noFill/>
                          <a:miter/>
                        </a:ln>
                      </p:spPr>
                    </p:pic>
                  </p:oleObj>
                </mc:Fallback>
              </mc:AlternateContent>
            </a:graphicData>
          </a:graphic>
        </p:graphicFrame>
        <p:graphicFrame>
          <p:nvGraphicFramePr>
            <p:cNvPr id="13320" name="Object 33"/>
            <p:cNvGraphicFramePr/>
            <p:nvPr/>
          </p:nvGraphicFramePr>
          <p:xfrm>
            <a:off x="1248" y="1488"/>
            <a:ext cx="368" cy="238"/>
          </p:xfrm>
          <a:graphic>
            <a:graphicData uri="http://schemas.openxmlformats.org/presentationml/2006/ole">
              <mc:AlternateContent xmlns:mc="http://schemas.openxmlformats.org/markup-compatibility/2006">
                <mc:Choice xmlns:v="urn:schemas-microsoft-com:vml" Requires="v">
                  <p:oleObj spid="_x0000_s3083" name="" r:id="rId5" imgW="253365" imgH="165100" progId="Equation.3">
                    <p:embed/>
                  </p:oleObj>
                </mc:Choice>
                <mc:Fallback>
                  <p:oleObj name="" r:id="rId5" imgW="253365" imgH="165100" progId="Equation.3">
                    <p:embed/>
                    <p:pic>
                      <p:nvPicPr>
                        <p:cNvPr id="0" name="图片 3082"/>
                        <p:cNvPicPr/>
                        <p:nvPr/>
                      </p:nvPicPr>
                      <p:blipFill>
                        <a:blip r:embed="rId6"/>
                        <a:stretch>
                          <a:fillRect/>
                        </a:stretch>
                      </p:blipFill>
                      <p:spPr>
                        <a:xfrm>
                          <a:off x="1248" y="1488"/>
                          <a:ext cx="368" cy="238"/>
                        </a:xfrm>
                        <a:prstGeom prst="rect">
                          <a:avLst/>
                        </a:prstGeom>
                        <a:noFill/>
                        <a:ln w="38100">
                          <a:noFill/>
                          <a:miter/>
                        </a:ln>
                      </p:spPr>
                    </p:pic>
                  </p:oleObj>
                </mc:Fallback>
              </mc:AlternateContent>
            </a:graphicData>
          </a:graphic>
        </p:graphicFrame>
      </p:grpSp>
      <p:sp>
        <p:nvSpPr>
          <p:cNvPr id="13" name="Rectangle 34"/>
          <p:cNvSpPr/>
          <p:nvPr/>
        </p:nvSpPr>
        <p:spPr>
          <a:xfrm>
            <a:off x="36513" y="5847716"/>
            <a:ext cx="8569325" cy="953135"/>
          </a:xfrm>
          <a:prstGeom prst="rect">
            <a:avLst/>
          </a:prstGeom>
          <a:solidFill>
            <a:srgbClr val="FFCCFF"/>
          </a:solidFill>
          <a:ln w="9525">
            <a:noFill/>
          </a:ln>
        </p:spPr>
        <p:txBody>
          <a:bodyPr anchor="ctr" anchorCtr="0">
            <a:spAutoFit/>
          </a:bodyPr>
          <a:p>
            <a:pPr algn="ctr"/>
            <a:r>
              <a:rPr lang="en-US" altLang="zh-CN" sz="2800" b="1" i="1" dirty="0">
                <a:latin typeface="华文楷体" panose="02010600040101010101" pitchFamily="2" charset="-122"/>
                <a:ea typeface="华文楷体" panose="02010600040101010101" pitchFamily="2" charset="-122"/>
              </a:rPr>
              <a:t>P</a:t>
            </a:r>
            <a:r>
              <a:rPr lang="en-US" altLang="zh-CN"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B</a:t>
            </a:r>
            <a:r>
              <a:rPr lang="en-US" altLang="zh-CN" sz="2800" b="1" dirty="0">
                <a:latin typeface="华文楷体" panose="02010600040101010101" pitchFamily="2" charset="-122"/>
                <a:ea typeface="华文楷体" panose="02010600040101010101" pitchFamily="2" charset="-122"/>
              </a:rPr>
              <a:t>),  </a:t>
            </a:r>
            <a:r>
              <a:rPr lang="en-US" altLang="zh-CN" sz="2800" b="1" i="1" dirty="0">
                <a:latin typeface="华文楷体" panose="02010600040101010101" pitchFamily="2" charset="-122"/>
                <a:ea typeface="华文楷体" panose="02010600040101010101" pitchFamily="2" charset="-122"/>
              </a:rPr>
              <a:t>P </a:t>
            </a:r>
            <a:r>
              <a:rPr lang="en-US" altLang="zh-CN"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AB </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与</a:t>
            </a:r>
            <a:r>
              <a:rPr lang="en-US" altLang="zh-CN" sz="2800" b="1" i="1" dirty="0">
                <a:latin typeface="华文楷体" panose="02010600040101010101" pitchFamily="2" charset="-122"/>
                <a:ea typeface="华文楷体" panose="02010600040101010101" pitchFamily="2" charset="-122"/>
              </a:rPr>
              <a:t>P</a:t>
            </a:r>
            <a:r>
              <a:rPr lang="en-US" altLang="zh-CN"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B</a:t>
            </a:r>
            <a:r>
              <a:rPr lang="en-US" altLang="zh-CN" sz="2800" b="1" dirty="0">
                <a:latin typeface="华文楷体" panose="02010600040101010101" pitchFamily="2" charset="-122"/>
                <a:ea typeface="华文楷体" panose="02010600040101010101" pitchFamily="2" charset="-122"/>
              </a:rPr>
              <a:t> |</a:t>
            </a:r>
            <a:r>
              <a:rPr lang="en-US" altLang="zh-CN" sz="2800" b="1" i="1" dirty="0">
                <a:latin typeface="华文楷体" panose="02010600040101010101" pitchFamily="2" charset="-122"/>
                <a:ea typeface="华文楷体" panose="02010600040101010101" pitchFamily="2" charset="-122"/>
              </a:rPr>
              <a:t>A</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的区别在于三者发生的条件</a:t>
            </a:r>
            <a:endParaRPr lang="zh-CN" altLang="en-US" sz="2800" b="1" dirty="0">
              <a:latin typeface="华文楷体" panose="02010600040101010101" pitchFamily="2" charset="-122"/>
              <a:ea typeface="华文楷体" panose="02010600040101010101" pitchFamily="2" charset="-122"/>
            </a:endParaRPr>
          </a:p>
          <a:p>
            <a:pPr algn="ctr"/>
            <a:r>
              <a:rPr lang="zh-CN" altLang="en-US" sz="2800" b="1" dirty="0">
                <a:latin typeface="华文楷体" panose="02010600040101010101" pitchFamily="2" charset="-122"/>
                <a:ea typeface="华文楷体" panose="02010600040101010101" pitchFamily="2" charset="-122"/>
              </a:rPr>
              <a:t>不同</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它们是三个不同的概念</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在数值上一般也不同</a:t>
            </a:r>
            <a:r>
              <a:rPr lang="en-US" altLang="zh-CN"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p:txBody>
      </p:sp>
      <p:graphicFrame>
        <p:nvGraphicFramePr>
          <p:cNvPr id="14" name="Object 4"/>
          <p:cNvGraphicFramePr/>
          <p:nvPr/>
        </p:nvGraphicFramePr>
        <p:xfrm>
          <a:off x="1549400" y="2827020"/>
          <a:ext cx="2232025" cy="828675"/>
        </p:xfrm>
        <a:graphic>
          <a:graphicData uri="http://schemas.openxmlformats.org/presentationml/2006/ole">
            <mc:AlternateContent xmlns:mc="http://schemas.openxmlformats.org/markup-compatibility/2006">
              <mc:Choice xmlns:v="urn:schemas-microsoft-com:vml" Requires="v">
                <p:oleObj spid="_x0000_s3084" name="" r:id="rId7" imgW="1129665" imgH="419100" progId="Equation.DSMT4">
                  <p:embed/>
                </p:oleObj>
              </mc:Choice>
              <mc:Fallback>
                <p:oleObj name="" r:id="rId7" imgW="1129665" imgH="419100" progId="Equation.DSMT4">
                  <p:embed/>
                  <p:pic>
                    <p:nvPicPr>
                      <p:cNvPr id="0" name="图片 3083"/>
                      <p:cNvPicPr/>
                      <p:nvPr/>
                    </p:nvPicPr>
                    <p:blipFill>
                      <a:blip r:embed="rId8"/>
                      <a:stretch>
                        <a:fillRect/>
                      </a:stretch>
                    </p:blipFill>
                    <p:spPr>
                      <a:xfrm>
                        <a:off x="1549400" y="2827020"/>
                        <a:ext cx="2232025" cy="828675"/>
                      </a:xfrm>
                      <a:prstGeom prst="rect">
                        <a:avLst/>
                      </a:prstGeom>
                      <a:noFill/>
                      <a:ln w="38100">
                        <a:noFill/>
                        <a:miter/>
                      </a:ln>
                    </p:spPr>
                  </p:pic>
                </p:oleObj>
              </mc:Fallback>
            </mc:AlternateContent>
          </a:graphicData>
        </a:graphic>
      </p:graphicFrame>
      <p:graphicFrame>
        <p:nvGraphicFramePr>
          <p:cNvPr id="15" name="Object 6"/>
          <p:cNvGraphicFramePr/>
          <p:nvPr/>
        </p:nvGraphicFramePr>
        <p:xfrm>
          <a:off x="2557463" y="3546158"/>
          <a:ext cx="1439862" cy="1089025"/>
        </p:xfrm>
        <a:graphic>
          <a:graphicData uri="http://schemas.openxmlformats.org/presentationml/2006/ole">
            <mc:AlternateContent xmlns:mc="http://schemas.openxmlformats.org/markup-compatibility/2006">
              <mc:Choice xmlns:v="urn:schemas-microsoft-com:vml" Requires="v">
                <p:oleObj spid="_x0000_s3089" name="" r:id="rId9" imgW="571500" imgH="431800" progId="Equation.DSMT4">
                  <p:embed/>
                </p:oleObj>
              </mc:Choice>
              <mc:Fallback>
                <p:oleObj name="" r:id="rId9" imgW="571500" imgH="431800" progId="Equation.DSMT4">
                  <p:embed/>
                  <p:pic>
                    <p:nvPicPr>
                      <p:cNvPr id="0" name="图片 3088"/>
                      <p:cNvPicPr/>
                      <p:nvPr/>
                    </p:nvPicPr>
                    <p:blipFill>
                      <a:blip r:embed="rId10"/>
                      <a:stretch>
                        <a:fillRect/>
                      </a:stretch>
                    </p:blipFill>
                    <p:spPr>
                      <a:xfrm>
                        <a:off x="2557463" y="3546158"/>
                        <a:ext cx="1439862" cy="1089025"/>
                      </a:xfrm>
                      <a:prstGeom prst="rect">
                        <a:avLst/>
                      </a:prstGeom>
                      <a:noFill/>
                      <a:ln w="38100">
                        <a:noFill/>
                        <a:miter/>
                      </a:ln>
                    </p:spPr>
                  </p:pic>
                </p:oleObj>
              </mc:Fallback>
            </mc:AlternateContent>
          </a:graphicData>
        </a:graphic>
      </p:graphicFrame>
      <p:graphicFrame>
        <p:nvGraphicFramePr>
          <p:cNvPr id="16" name="Object 7"/>
          <p:cNvGraphicFramePr/>
          <p:nvPr/>
        </p:nvGraphicFramePr>
        <p:xfrm>
          <a:off x="2557463" y="4554220"/>
          <a:ext cx="1050925" cy="1152525"/>
        </p:xfrm>
        <a:graphic>
          <a:graphicData uri="http://schemas.openxmlformats.org/presentationml/2006/ole">
            <mc:AlternateContent xmlns:mc="http://schemas.openxmlformats.org/markup-compatibility/2006">
              <mc:Choice xmlns:v="urn:schemas-microsoft-com:vml" Requires="v">
                <p:oleObj spid="_x0000_s3090" name="" r:id="rId11" imgW="393700" imgH="431800" progId="Equation.DSMT4">
                  <p:embed/>
                </p:oleObj>
              </mc:Choice>
              <mc:Fallback>
                <p:oleObj name="" r:id="rId11" imgW="393700" imgH="431800" progId="Equation.DSMT4">
                  <p:embed/>
                  <p:pic>
                    <p:nvPicPr>
                      <p:cNvPr id="0" name="图片 3089"/>
                      <p:cNvPicPr/>
                      <p:nvPr/>
                    </p:nvPicPr>
                    <p:blipFill>
                      <a:blip r:embed="rId12"/>
                      <a:stretch>
                        <a:fillRect/>
                      </a:stretch>
                    </p:blipFill>
                    <p:spPr>
                      <a:xfrm>
                        <a:off x="2557463" y="4554220"/>
                        <a:ext cx="1050925" cy="1152525"/>
                      </a:xfrm>
                      <a:prstGeom prst="rect">
                        <a:avLst/>
                      </a:prstGeom>
                      <a:noFill/>
                      <a:ln w="38100">
                        <a:noFill/>
                        <a:miter/>
                      </a:ln>
                    </p:spPr>
                  </p:pic>
                </p:oleObj>
              </mc:Fallback>
            </mc:AlternateContent>
          </a:graphicData>
        </a:graphic>
      </p:graphicFrame>
      <p:graphicFrame>
        <p:nvGraphicFramePr>
          <p:cNvPr id="17" name="Object 8"/>
          <p:cNvGraphicFramePr/>
          <p:nvPr/>
        </p:nvGraphicFramePr>
        <p:xfrm>
          <a:off x="2017713" y="1242695"/>
          <a:ext cx="4105275" cy="1020763"/>
        </p:xfrm>
        <a:graphic>
          <a:graphicData uri="http://schemas.openxmlformats.org/presentationml/2006/ole">
            <mc:AlternateContent xmlns:mc="http://schemas.openxmlformats.org/markup-compatibility/2006">
              <mc:Choice xmlns:v="urn:schemas-microsoft-com:vml" Requires="v">
                <p:oleObj spid="_x0000_s3091" name="" r:id="rId13" imgW="1689100" imgH="419100" progId="Equation.DSMT4">
                  <p:embed/>
                </p:oleObj>
              </mc:Choice>
              <mc:Fallback>
                <p:oleObj name="" r:id="rId13" imgW="1689100" imgH="419100" progId="Equation.DSMT4">
                  <p:embed/>
                  <p:pic>
                    <p:nvPicPr>
                      <p:cNvPr id="0" name="图片 3090"/>
                      <p:cNvPicPr/>
                      <p:nvPr/>
                    </p:nvPicPr>
                    <p:blipFill>
                      <a:blip r:embed="rId14"/>
                      <a:stretch>
                        <a:fillRect/>
                      </a:stretch>
                    </p:blipFill>
                    <p:spPr>
                      <a:xfrm>
                        <a:off x="2017713" y="1242695"/>
                        <a:ext cx="4105275" cy="1020763"/>
                      </a:xfrm>
                      <a:prstGeom prst="rect">
                        <a:avLst/>
                      </a:prstGeom>
                      <a:noFill/>
                      <a:ln w="38100">
                        <a:noFill/>
                        <a:miter/>
                      </a:ln>
                    </p:spPr>
                  </p:pic>
                </p:oleObj>
              </mc:Fallback>
            </mc:AlternateContent>
          </a:graphicData>
        </a:graphic>
      </p:graphicFrame>
      <p:sp>
        <p:nvSpPr>
          <p:cNvPr id="18" name="Line 20"/>
          <p:cNvSpPr/>
          <p:nvPr/>
        </p:nvSpPr>
        <p:spPr>
          <a:xfrm>
            <a:off x="612775" y="2322195"/>
            <a:ext cx="8172450" cy="0"/>
          </a:xfrm>
          <a:prstGeom prst="line">
            <a:avLst/>
          </a:prstGeom>
          <a:ln w="57150" cap="flat" cmpd="thinThick">
            <a:solidFill>
              <a:srgbClr val="993366"/>
            </a:solidFill>
            <a:prstDash val="solid"/>
            <a:headEnd type="none" w="med" len="med"/>
            <a:tailEnd type="none" w="med" len="med"/>
          </a:ln>
        </p:spPr>
      </p:sp>
      <p:sp>
        <p:nvSpPr>
          <p:cNvPr id="19" name="Rectangle 22"/>
          <p:cNvSpPr/>
          <p:nvPr/>
        </p:nvSpPr>
        <p:spPr>
          <a:xfrm>
            <a:off x="2700338" y="2322195"/>
            <a:ext cx="4830445" cy="583565"/>
          </a:xfrm>
          <a:prstGeom prst="rect">
            <a:avLst/>
          </a:prstGeom>
          <a:noFill/>
          <a:ln w="9525">
            <a:noFill/>
          </a:ln>
        </p:spPr>
        <p:txBody>
          <a:bodyPr wrap="none">
            <a:spAutoFit/>
          </a:bodyPr>
          <a:p>
            <a:r>
              <a:rPr lang="zh-CN" altLang="en-US" sz="2800" b="1" dirty="0">
                <a:latin typeface="Times New Roman" panose="02020603050405020304" pitchFamily="18" charset="0"/>
                <a:ea typeface="华文楷体" panose="02010600040101010101" pitchFamily="2" charset="-122"/>
              </a:rPr>
              <a:t>样本空间为缩减的样本空间</a:t>
            </a:r>
            <a:r>
              <a:rPr lang="en-US" altLang="zh-CN" sz="3200" b="1" i="1" dirty="0">
                <a:solidFill>
                  <a:srgbClr val="0000FF"/>
                </a:solidFill>
                <a:latin typeface="Times New Roman" panose="02020603050405020304" pitchFamily="18" charset="0"/>
                <a:ea typeface="华文楷体" panose="02010600040101010101" pitchFamily="2" charset="-122"/>
                <a:sym typeface="Symbol" panose="05050102010706020507" pitchFamily="18" charset="2"/>
              </a:rPr>
              <a:t>A,</a:t>
            </a:r>
            <a:endParaRPr lang="zh-CN" altLang="en-US" sz="2800" b="1" baseline="-10000" dirty="0">
              <a:latin typeface="Times New Roman" panose="02020603050405020304" pitchFamily="18" charset="0"/>
              <a:ea typeface="华文楷体" panose="020106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39800" y="549275"/>
            <a:ext cx="8080375" cy="460375"/>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由条件概率的定义知</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对任意两个事件</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与</a:t>
            </a:r>
            <a:r>
              <a:rPr lang="en-US" altLang="zh-CN" sz="2400" b="1" i="1" dirty="0">
                <a:latin typeface="华文楷体" panose="02010600040101010101" pitchFamily="2" charset="-122"/>
                <a:ea typeface="华文楷体" panose="02010600040101010101" pitchFamily="2" charset="-122"/>
              </a:rPr>
              <a:t>B</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若</a:t>
            </a:r>
            <a:r>
              <a:rPr lang="en-US" altLang="zh-CN" sz="2400" b="1" i="1" dirty="0">
                <a:latin typeface="华文楷体" panose="02010600040101010101" pitchFamily="2" charset="-122"/>
                <a:ea typeface="华文楷体" panose="02010600040101010101" pitchFamily="2" charset="-122"/>
              </a:rPr>
              <a:t>P</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)&gt;0, </a:t>
            </a:r>
            <a:r>
              <a:rPr lang="zh-CN" altLang="en-US" sz="2400" b="1" dirty="0">
                <a:latin typeface="华文楷体" panose="02010600040101010101" pitchFamily="2" charset="-122"/>
                <a:ea typeface="华文楷体" panose="02010600040101010101" pitchFamily="2" charset="-122"/>
              </a:rPr>
              <a:t>则有</a:t>
            </a:r>
            <a:endParaRPr lang="zh-CN" altLang="en-US" sz="2400" b="1" dirty="0">
              <a:latin typeface="华文楷体" panose="02010600040101010101" pitchFamily="2" charset="-122"/>
              <a:ea typeface="华文楷体" panose="02010600040101010101" pitchFamily="2" charset="-122"/>
            </a:endParaRPr>
          </a:p>
        </p:txBody>
      </p:sp>
      <p:graphicFrame>
        <p:nvGraphicFramePr>
          <p:cNvPr id="3" name="Object 2"/>
          <p:cNvGraphicFramePr/>
          <p:nvPr/>
        </p:nvGraphicFramePr>
        <p:xfrm>
          <a:off x="2627313" y="1125538"/>
          <a:ext cx="2700337" cy="431800"/>
        </p:xfrm>
        <a:graphic>
          <a:graphicData uri="http://schemas.openxmlformats.org/presentationml/2006/ole">
            <mc:AlternateContent xmlns:mc="http://schemas.openxmlformats.org/markup-compatibility/2006">
              <mc:Choice xmlns:v="urn:schemas-microsoft-com:vml" Requires="v">
                <p:oleObj spid="_x0000_s3092" name="" r:id="rId1" imgW="1268730" imgH="203200" progId="Equation.DSMT4">
                  <p:embed/>
                </p:oleObj>
              </mc:Choice>
              <mc:Fallback>
                <p:oleObj name="" r:id="rId1" imgW="1268730" imgH="203200" progId="Equation.DSMT4">
                  <p:embed/>
                  <p:pic>
                    <p:nvPicPr>
                      <p:cNvPr id="0" name="图片 3091"/>
                      <p:cNvPicPr/>
                      <p:nvPr/>
                    </p:nvPicPr>
                    <p:blipFill>
                      <a:blip r:embed="rId2"/>
                      <a:stretch>
                        <a:fillRect/>
                      </a:stretch>
                    </p:blipFill>
                    <p:spPr>
                      <a:xfrm>
                        <a:off x="2627313" y="1125538"/>
                        <a:ext cx="2700337" cy="431800"/>
                      </a:xfrm>
                      <a:prstGeom prst="rect">
                        <a:avLst/>
                      </a:prstGeom>
                      <a:noFill/>
                      <a:ln w="38100">
                        <a:noFill/>
                        <a:miter/>
                      </a:ln>
                    </p:spPr>
                  </p:pic>
                </p:oleObj>
              </mc:Fallback>
            </mc:AlternateContent>
          </a:graphicData>
        </a:graphic>
      </p:graphicFrame>
      <p:sp>
        <p:nvSpPr>
          <p:cNvPr id="4" name="TextBox 3"/>
          <p:cNvSpPr txBox="1"/>
          <p:nvPr/>
        </p:nvSpPr>
        <p:spPr>
          <a:xfrm>
            <a:off x="2124075" y="1597025"/>
            <a:ext cx="3636963" cy="461963"/>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称上式为</a:t>
            </a:r>
            <a:r>
              <a:rPr lang="zh-CN" altLang="en-US" sz="2400" b="1" dirty="0">
                <a:solidFill>
                  <a:srgbClr val="0000FF"/>
                </a:solidFill>
                <a:latin typeface="华文楷体" panose="02010600040101010101" pitchFamily="2" charset="-122"/>
                <a:ea typeface="华文楷体" panose="02010600040101010101" pitchFamily="2" charset="-122"/>
              </a:rPr>
              <a:t>概率的乘法公式</a:t>
            </a:r>
            <a:r>
              <a:rPr lang="en-US" altLang="zh-CN" sz="2400" b="1" dirty="0">
                <a:solidFill>
                  <a:srgbClr val="0000FF"/>
                </a:solidFill>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5" name="TextBox 4"/>
          <p:cNvSpPr txBox="1"/>
          <p:nvPr/>
        </p:nvSpPr>
        <p:spPr>
          <a:xfrm>
            <a:off x="827088" y="2420938"/>
            <a:ext cx="7577455" cy="829945"/>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同样在</a:t>
            </a:r>
            <a:r>
              <a:rPr lang="en-US" altLang="zh-CN" sz="2400" b="1" i="1" dirty="0">
                <a:latin typeface="华文楷体" panose="02010600040101010101" pitchFamily="2" charset="-122"/>
                <a:ea typeface="华文楷体" panose="02010600040101010101" pitchFamily="2" charset="-122"/>
              </a:rPr>
              <a:t>P</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B</a:t>
            </a:r>
            <a:r>
              <a:rPr lang="en-US" altLang="zh-CN" sz="2400" b="1" dirty="0">
                <a:latin typeface="华文楷体" panose="02010600040101010101" pitchFamily="2" charset="-122"/>
                <a:ea typeface="华文楷体" panose="02010600040101010101" pitchFamily="2" charset="-122"/>
              </a:rPr>
              <a:t>)&gt;0</a:t>
            </a:r>
            <a:r>
              <a:rPr lang="zh-CN" altLang="en-US" sz="2400" b="1" dirty="0">
                <a:latin typeface="华文楷体" panose="02010600040101010101" pitchFamily="2" charset="-122"/>
                <a:ea typeface="华文楷体" panose="02010600040101010101" pitchFamily="2" charset="-122"/>
              </a:rPr>
              <a:t>的条件下</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我们定义在事件</a:t>
            </a:r>
            <a:r>
              <a:rPr lang="en-US" altLang="zh-CN" sz="2400" b="1" i="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发生的条件下</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事件</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发生的条件概率为</a:t>
            </a:r>
            <a:endParaRPr lang="zh-CN" altLang="en-US" sz="2400" b="1" dirty="0">
              <a:latin typeface="华文楷体" panose="02010600040101010101" pitchFamily="2" charset="-122"/>
              <a:ea typeface="华文楷体" panose="02010600040101010101" pitchFamily="2" charset="-122"/>
            </a:endParaRPr>
          </a:p>
        </p:txBody>
      </p:sp>
      <p:graphicFrame>
        <p:nvGraphicFramePr>
          <p:cNvPr id="6" name="Object 3"/>
          <p:cNvGraphicFramePr/>
          <p:nvPr/>
        </p:nvGraphicFramePr>
        <p:xfrm>
          <a:off x="3348038" y="3357563"/>
          <a:ext cx="2087562" cy="839787"/>
        </p:xfrm>
        <a:graphic>
          <a:graphicData uri="http://schemas.openxmlformats.org/presentationml/2006/ole">
            <mc:AlternateContent xmlns:mc="http://schemas.openxmlformats.org/markup-compatibility/2006">
              <mc:Choice xmlns:v="urn:schemas-microsoft-com:vml" Requires="v">
                <p:oleObj spid="_x0000_s3087" name="" r:id="rId3" imgW="1040765" imgH="419100" progId="Equation.DSMT4">
                  <p:embed/>
                </p:oleObj>
              </mc:Choice>
              <mc:Fallback>
                <p:oleObj name="" r:id="rId3" imgW="1040765" imgH="419100" progId="Equation.DSMT4">
                  <p:embed/>
                  <p:pic>
                    <p:nvPicPr>
                      <p:cNvPr id="0" name="图片 3086"/>
                      <p:cNvPicPr/>
                      <p:nvPr/>
                    </p:nvPicPr>
                    <p:blipFill>
                      <a:blip r:embed="rId4"/>
                      <a:stretch>
                        <a:fillRect/>
                      </a:stretch>
                    </p:blipFill>
                    <p:spPr>
                      <a:xfrm>
                        <a:off x="3348038" y="3357563"/>
                        <a:ext cx="2087562" cy="839787"/>
                      </a:xfrm>
                      <a:prstGeom prst="rect">
                        <a:avLst/>
                      </a:prstGeom>
                      <a:noFill/>
                      <a:ln w="38100">
                        <a:noFill/>
                        <a:miter/>
                      </a:ln>
                    </p:spPr>
                  </p:pic>
                </p:oleObj>
              </mc:Fallback>
            </mc:AlternateContent>
          </a:graphicData>
        </a:graphic>
      </p:graphicFrame>
      <p:sp>
        <p:nvSpPr>
          <p:cNvPr id="7" name="TextBox 6"/>
          <p:cNvSpPr txBox="1"/>
          <p:nvPr/>
        </p:nvSpPr>
        <p:spPr>
          <a:xfrm>
            <a:off x="1331913" y="4652963"/>
            <a:ext cx="4573587" cy="461962"/>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故</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在</a:t>
            </a:r>
            <a:r>
              <a:rPr lang="en-US" altLang="zh-CN" sz="2400" b="1" dirty="0">
                <a:latin typeface="华文楷体" panose="02010600040101010101" pitchFamily="2" charset="-122"/>
                <a:ea typeface="华文楷体" panose="02010600040101010101" pitchFamily="2" charset="-122"/>
              </a:rPr>
              <a:t>P(A)&gt;0, P(B)&gt;0</a:t>
            </a:r>
            <a:r>
              <a:rPr lang="zh-CN" altLang="en-US" sz="2400" b="1" dirty="0">
                <a:latin typeface="华文楷体" panose="02010600040101010101" pitchFamily="2" charset="-122"/>
                <a:ea typeface="华文楷体" panose="02010600040101010101" pitchFamily="2" charset="-122"/>
              </a:rPr>
              <a:t>的条件下</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有</a:t>
            </a:r>
            <a:endParaRPr lang="zh-CN" altLang="en-US" sz="2400" b="1" dirty="0">
              <a:latin typeface="华文楷体" panose="02010600040101010101" pitchFamily="2" charset="-122"/>
              <a:ea typeface="华文楷体" panose="02010600040101010101" pitchFamily="2" charset="-122"/>
            </a:endParaRPr>
          </a:p>
        </p:txBody>
      </p:sp>
      <p:graphicFrame>
        <p:nvGraphicFramePr>
          <p:cNvPr id="8" name="Object 4"/>
          <p:cNvGraphicFramePr/>
          <p:nvPr/>
        </p:nvGraphicFramePr>
        <p:xfrm>
          <a:off x="1857375" y="5373688"/>
          <a:ext cx="4402138" cy="431800"/>
        </p:xfrm>
        <a:graphic>
          <a:graphicData uri="http://schemas.openxmlformats.org/presentationml/2006/ole">
            <mc:AlternateContent xmlns:mc="http://schemas.openxmlformats.org/markup-compatibility/2006">
              <mc:Choice xmlns:v="urn:schemas-microsoft-com:vml" Requires="v">
                <p:oleObj spid="_x0000_s3088" name="" r:id="rId5" imgW="2068195" imgH="203200" progId="Equation.DSMT4">
                  <p:embed/>
                </p:oleObj>
              </mc:Choice>
              <mc:Fallback>
                <p:oleObj name="" r:id="rId5" imgW="2068195" imgH="203200" progId="Equation.DSMT4">
                  <p:embed/>
                  <p:pic>
                    <p:nvPicPr>
                      <p:cNvPr id="0" name="图片 3087"/>
                      <p:cNvPicPr/>
                      <p:nvPr/>
                    </p:nvPicPr>
                    <p:blipFill>
                      <a:blip r:embed="rId6"/>
                      <a:stretch>
                        <a:fillRect/>
                      </a:stretch>
                    </p:blipFill>
                    <p:spPr>
                      <a:xfrm>
                        <a:off x="1857375" y="5373688"/>
                        <a:ext cx="4402138"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974090" y="3079750"/>
            <a:ext cx="1989455" cy="460375"/>
          </a:xfrm>
          <a:prstGeom prst="rect">
            <a:avLst/>
          </a:prstGeom>
          <a:noFill/>
          <a:ln w="9525">
            <a:noFill/>
          </a:ln>
        </p:spPr>
        <p:txBody>
          <a:bodyPr wrap="none">
            <a:spAutoFit/>
          </a:bodyPr>
          <a:p>
            <a:r>
              <a:rPr lang="en-US" altLang="zh-CN" sz="2400" b="1" dirty="0">
                <a:solidFill>
                  <a:srgbClr val="0000FF"/>
                </a:solidFill>
                <a:latin typeface="Times New Roman" panose="02020603050405020304" pitchFamily="18" charset="0"/>
                <a:ea typeface="宋体" panose="02010600030101010101" pitchFamily="2" charset="-122"/>
              </a:rPr>
              <a:t>(2)  </a:t>
            </a:r>
            <a:r>
              <a:rPr lang="zh-CN" altLang="en-US" sz="2400" b="1" dirty="0">
                <a:solidFill>
                  <a:srgbClr val="0000FF"/>
                </a:solidFill>
                <a:latin typeface="华文楷体" panose="02010600040101010101" pitchFamily="2" charset="-122"/>
                <a:ea typeface="华文楷体" panose="02010600040101010101" pitchFamily="2" charset="-122"/>
              </a:rPr>
              <a:t>规范性</a:t>
            </a:r>
            <a:r>
              <a:rPr lang="zh-CN" altLang="en-US" sz="2400" b="1" i="1" dirty="0">
                <a:solidFill>
                  <a:srgbClr val="0000FF"/>
                </a:solidFill>
                <a:latin typeface="Times New Roman" panose="02020603050405020304" pitchFamily="18" charset="0"/>
                <a:ea typeface="宋体" panose="02010600030101010101" pitchFamily="2" charset="-122"/>
              </a:rPr>
              <a:t> </a:t>
            </a:r>
            <a:r>
              <a:rPr lang="zh-CN" altLang="en-US" sz="2400" b="1" dirty="0">
                <a:solidFill>
                  <a:srgbClr val="0000FF"/>
                </a:solidFill>
                <a:latin typeface="Times New Roman" panose="02020603050405020304" pitchFamily="18" charset="0"/>
                <a:ea typeface="宋体" panose="02010600030101010101" pitchFamily="2" charset="-122"/>
              </a:rPr>
              <a:t>　</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3" name="Rectangle 3"/>
          <p:cNvSpPr/>
          <p:nvPr/>
        </p:nvSpPr>
        <p:spPr>
          <a:xfrm>
            <a:off x="972503" y="2362200"/>
            <a:ext cx="2819400" cy="460375"/>
          </a:xfrm>
          <a:prstGeom prst="rect">
            <a:avLst/>
          </a:prstGeom>
          <a:noFill/>
          <a:ln w="9525">
            <a:noFill/>
          </a:ln>
        </p:spPr>
        <p:txBody>
          <a:bodyPr>
            <a:spAutoFit/>
          </a:bodyPr>
          <a:p>
            <a:r>
              <a:rPr lang="en-US" altLang="zh-CN" sz="2400" b="1" dirty="0">
                <a:solidFill>
                  <a:srgbClr val="0000FF"/>
                </a:solidFill>
                <a:latin typeface="Times New Roman" panose="02020603050405020304" pitchFamily="18" charset="0"/>
                <a:ea typeface="宋体" panose="02010600030101010101" pitchFamily="2" charset="-122"/>
              </a:rPr>
              <a:t>(1)  </a:t>
            </a:r>
            <a:r>
              <a:rPr lang="zh-CN" altLang="en-US" sz="2400" b="1" dirty="0">
                <a:solidFill>
                  <a:srgbClr val="0000FF"/>
                </a:solidFill>
                <a:latin typeface="华文楷体" panose="02010600040101010101" pitchFamily="2" charset="-122"/>
                <a:ea typeface="华文楷体" panose="02010600040101010101" pitchFamily="2" charset="-122"/>
              </a:rPr>
              <a:t>非负性</a:t>
            </a:r>
            <a:r>
              <a:rPr lang="zh-CN" altLang="en-US" sz="2400" b="1" dirty="0">
                <a:solidFill>
                  <a:srgbClr val="0000FF"/>
                </a:solidFill>
                <a:latin typeface="Times New Roman" panose="02020603050405020304" pitchFamily="18" charset="0"/>
                <a:ea typeface="宋体" panose="02010600030101010101" pitchFamily="2" charset="-122"/>
              </a:rPr>
              <a:t>  </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5" name="Text Box 5"/>
          <p:cNvSpPr txBox="1"/>
          <p:nvPr/>
        </p:nvSpPr>
        <p:spPr>
          <a:xfrm>
            <a:off x="1189990" y="547688"/>
            <a:ext cx="3581400" cy="460375"/>
          </a:xfrm>
          <a:prstGeom prst="rect">
            <a:avLst/>
          </a:prstGeom>
          <a:noFill/>
          <a:ln w="9525">
            <a:noFill/>
          </a:ln>
        </p:spPr>
        <p:txBody>
          <a:bodyPr>
            <a:spAutoFit/>
          </a:bodyPr>
          <a:p>
            <a:pPr>
              <a:spcBef>
                <a:spcPct val="50000"/>
              </a:spcBef>
            </a:pPr>
            <a:r>
              <a:rPr lang="en-US" altLang="zh-CN" sz="2400" b="1" dirty="0">
                <a:solidFill>
                  <a:srgbClr val="0000FF"/>
                </a:solidFill>
                <a:latin typeface="华文楷体" panose="02010600040101010101" pitchFamily="2" charset="-122"/>
                <a:ea typeface="华文楷体" panose="02010600040101010101" pitchFamily="2" charset="-122"/>
              </a:rPr>
              <a:t>3. </a:t>
            </a:r>
            <a:r>
              <a:rPr lang="zh-CN" altLang="en-US" sz="2400" b="1" dirty="0">
                <a:solidFill>
                  <a:srgbClr val="0000FF"/>
                </a:solidFill>
                <a:latin typeface="华文楷体" panose="02010600040101010101" pitchFamily="2" charset="-122"/>
                <a:ea typeface="华文楷体" panose="02010600040101010101" pitchFamily="2" charset="-122"/>
              </a:rPr>
              <a:t>条件概率的性质</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6" name="Rectangle 8"/>
          <p:cNvSpPr/>
          <p:nvPr/>
        </p:nvSpPr>
        <p:spPr>
          <a:xfrm>
            <a:off x="967740" y="3825875"/>
            <a:ext cx="2569210" cy="460375"/>
          </a:xfrm>
          <a:prstGeom prst="rect">
            <a:avLst/>
          </a:prstGeom>
          <a:noFill/>
          <a:ln w="9525">
            <a:noFill/>
          </a:ln>
        </p:spPr>
        <p:txBody>
          <a:bodyPr wrap="none">
            <a:spAutoFit/>
          </a:bodyPr>
          <a:p>
            <a:r>
              <a:rPr lang="en-US" altLang="zh-CN" sz="2400" b="1" dirty="0">
                <a:solidFill>
                  <a:srgbClr val="0000FF"/>
                </a:solidFill>
                <a:latin typeface="华文楷体" panose="02010600040101010101" pitchFamily="2" charset="-122"/>
                <a:ea typeface="华文楷体" panose="02010600040101010101" pitchFamily="2" charset="-122"/>
              </a:rPr>
              <a:t>(3)  </a:t>
            </a:r>
            <a:r>
              <a:rPr lang="zh-CN" altLang="en-US" sz="2400" b="1" dirty="0">
                <a:solidFill>
                  <a:srgbClr val="0000FF"/>
                </a:solidFill>
                <a:latin typeface="华文楷体" panose="02010600040101010101" pitchFamily="2" charset="-122"/>
                <a:ea typeface="华文楷体" panose="02010600040101010101" pitchFamily="2" charset="-122"/>
              </a:rPr>
              <a:t>可列可加性</a:t>
            </a:r>
            <a:r>
              <a:rPr lang="zh-CN" altLang="en-US" sz="2400" b="1" i="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Times New Roman" panose="02020603050405020304" pitchFamily="18" charset="0"/>
                <a:ea typeface="宋体" panose="02010600030101010101" pitchFamily="2" charset="-122"/>
              </a:rPr>
              <a:t>　</a:t>
            </a:r>
            <a:endParaRPr lang="zh-CN" altLang="en-US" sz="2400" b="1" dirty="0">
              <a:solidFill>
                <a:srgbClr val="0000FF"/>
              </a:solidFill>
              <a:latin typeface="Times New Roman" panose="02020603050405020304" pitchFamily="18" charset="0"/>
              <a:ea typeface="宋体" panose="02010600030101010101" pitchFamily="2" charset="-122"/>
            </a:endParaRPr>
          </a:p>
        </p:txBody>
      </p:sp>
      <p:graphicFrame>
        <p:nvGraphicFramePr>
          <p:cNvPr id="8" name="Object 12"/>
          <p:cNvGraphicFramePr/>
          <p:nvPr/>
        </p:nvGraphicFramePr>
        <p:xfrm>
          <a:off x="2513965" y="5097463"/>
          <a:ext cx="3830638" cy="987425"/>
        </p:xfrm>
        <a:graphic>
          <a:graphicData uri="http://schemas.openxmlformats.org/presentationml/2006/ole">
            <mc:AlternateContent xmlns:mc="http://schemas.openxmlformats.org/markup-compatibility/2006">
              <mc:Choice xmlns:v="urn:schemas-microsoft-com:vml" Requires="v">
                <p:oleObj spid="_x0000_s3079" name="" r:id="rId1" imgW="1726565" imgH="444500" progId="Equation.DSMT4">
                  <p:embed/>
                </p:oleObj>
              </mc:Choice>
              <mc:Fallback>
                <p:oleObj name="" r:id="rId1" imgW="1726565" imgH="444500" progId="Equation.DSMT4">
                  <p:embed/>
                  <p:pic>
                    <p:nvPicPr>
                      <p:cNvPr id="0" name="图片 3078"/>
                      <p:cNvPicPr/>
                      <p:nvPr/>
                    </p:nvPicPr>
                    <p:blipFill>
                      <a:blip r:embed="rId2"/>
                      <a:stretch>
                        <a:fillRect/>
                      </a:stretch>
                    </p:blipFill>
                    <p:spPr>
                      <a:xfrm>
                        <a:off x="2513965" y="5097463"/>
                        <a:ext cx="3830638" cy="987425"/>
                      </a:xfrm>
                      <a:prstGeom prst="rect">
                        <a:avLst/>
                      </a:prstGeom>
                      <a:noFill/>
                      <a:ln w="38100">
                        <a:noFill/>
                        <a:miter/>
                      </a:ln>
                    </p:spPr>
                  </p:pic>
                </p:oleObj>
              </mc:Fallback>
            </mc:AlternateContent>
          </a:graphicData>
        </a:graphic>
      </p:graphicFrame>
      <p:sp>
        <p:nvSpPr>
          <p:cNvPr id="11" name="TextBox 10"/>
          <p:cNvSpPr txBox="1"/>
          <p:nvPr/>
        </p:nvSpPr>
        <p:spPr>
          <a:xfrm>
            <a:off x="956628" y="1250950"/>
            <a:ext cx="6307455" cy="829945"/>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不难验证</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条件概率</a:t>
            </a:r>
            <a:r>
              <a:rPr lang="en-US" altLang="zh-CN" sz="2400" b="1" i="1" dirty="0">
                <a:latin typeface="华文楷体" panose="02010600040101010101" pitchFamily="2" charset="-122"/>
                <a:ea typeface="华文楷体" panose="02010600040101010101" pitchFamily="2" charset="-122"/>
              </a:rPr>
              <a:t>P </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符合概率定义中的</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三个公理</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即</a:t>
            </a:r>
            <a:endParaRPr lang="zh-CN" altLang="en-US" sz="2400" b="1" dirty="0">
              <a:latin typeface="华文楷体" panose="02010600040101010101" pitchFamily="2" charset="-122"/>
              <a:ea typeface="华文楷体" panose="02010600040101010101" pitchFamily="2" charset="-122"/>
            </a:endParaRPr>
          </a:p>
        </p:txBody>
      </p:sp>
      <p:sp>
        <p:nvSpPr>
          <p:cNvPr id="12" name="TextBox 11"/>
          <p:cNvSpPr txBox="1"/>
          <p:nvPr/>
        </p:nvSpPr>
        <p:spPr>
          <a:xfrm>
            <a:off x="3018790" y="2417763"/>
            <a:ext cx="4795838" cy="460375"/>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对任意事件</a:t>
            </a:r>
            <a:r>
              <a:rPr lang="en-US" altLang="zh-CN" sz="2400" b="1" i="1" dirty="0">
                <a:latin typeface="华文楷体" panose="02010600040101010101" pitchFamily="2" charset="-122"/>
                <a:ea typeface="华文楷体" panose="02010600040101010101" pitchFamily="2" charset="-122"/>
              </a:rPr>
              <a:t>B</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有</a:t>
            </a:r>
            <a:r>
              <a:rPr lang="en-US" altLang="zh-CN" sz="2400" b="1" i="1" dirty="0">
                <a:latin typeface="华文楷体" panose="02010600040101010101" pitchFamily="2" charset="-122"/>
                <a:ea typeface="华文楷体" panose="02010600040101010101" pitchFamily="2" charset="-122"/>
              </a:rPr>
              <a:t>P </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B</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)≥0;</a:t>
            </a:r>
            <a:endParaRPr lang="zh-CN" altLang="en-US" sz="2400" b="1" dirty="0">
              <a:latin typeface="华文楷体" panose="02010600040101010101" pitchFamily="2" charset="-122"/>
              <a:ea typeface="华文楷体" panose="02010600040101010101" pitchFamily="2" charset="-122"/>
            </a:endParaRPr>
          </a:p>
        </p:txBody>
      </p:sp>
      <p:sp>
        <p:nvSpPr>
          <p:cNvPr id="13" name="TextBox 12"/>
          <p:cNvSpPr txBox="1"/>
          <p:nvPr/>
        </p:nvSpPr>
        <p:spPr>
          <a:xfrm>
            <a:off x="3025140" y="3136900"/>
            <a:ext cx="4795838" cy="460375"/>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对必然事件</a:t>
            </a:r>
            <a:r>
              <a:rPr lang="en-US" altLang="zh-CN" sz="2400" b="1" i="1" dirty="0">
                <a:latin typeface="华文楷体" panose="02010600040101010101" pitchFamily="2" charset="-122"/>
                <a:ea typeface="华文楷体" panose="02010600040101010101" pitchFamily="2" charset="-122"/>
              </a:rPr>
              <a:t>Ω</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有</a:t>
            </a:r>
            <a:r>
              <a:rPr lang="en-US" altLang="zh-CN" sz="2400" b="1" i="1" dirty="0">
                <a:latin typeface="华文楷体" panose="02010600040101010101" pitchFamily="2" charset="-122"/>
                <a:ea typeface="华文楷体" panose="02010600040101010101" pitchFamily="2" charset="-122"/>
              </a:rPr>
              <a:t>P </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Ω</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)=1;</a:t>
            </a:r>
            <a:endParaRPr lang="zh-CN" altLang="en-US" sz="2400" b="1" dirty="0">
              <a:latin typeface="华文楷体" panose="02010600040101010101" pitchFamily="2" charset="-122"/>
              <a:ea typeface="华文楷体" panose="02010600040101010101" pitchFamily="2" charset="-122"/>
            </a:endParaRPr>
          </a:p>
        </p:txBody>
      </p:sp>
      <p:sp>
        <p:nvSpPr>
          <p:cNvPr id="14" name="TextBox 13"/>
          <p:cNvSpPr txBox="1"/>
          <p:nvPr/>
        </p:nvSpPr>
        <p:spPr>
          <a:xfrm>
            <a:off x="3439478" y="3825875"/>
            <a:ext cx="5202237" cy="829945"/>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对任意可数个两两互斥的事件</a:t>
            </a:r>
            <a:r>
              <a:rPr lang="en-US" altLang="zh-CN" sz="2400" b="1" dirty="0">
                <a:latin typeface="华文楷体" panose="02010600040101010101" pitchFamily="2" charset="-122"/>
                <a:ea typeface="华文楷体" panose="02010600040101010101" pitchFamily="2" charset="-122"/>
              </a:rPr>
              <a:t>B</a:t>
            </a:r>
            <a:r>
              <a:rPr lang="en-US" altLang="zh-CN" sz="2400" b="1" baseline="-25000" dirty="0">
                <a:latin typeface="华文楷体" panose="02010600040101010101" pitchFamily="2" charset="-122"/>
                <a:ea typeface="华文楷体" panose="02010600040101010101" pitchFamily="2" charset="-122"/>
              </a:rPr>
              <a:t>1</a:t>
            </a:r>
            <a:r>
              <a:rPr lang="en-US" altLang="zh-CN" sz="2400" b="1" dirty="0">
                <a:latin typeface="华文楷体" panose="02010600040101010101" pitchFamily="2" charset="-122"/>
                <a:ea typeface="华文楷体" panose="02010600040101010101" pitchFamily="2" charset="-122"/>
              </a:rPr>
              <a:t>, B</a:t>
            </a:r>
            <a:r>
              <a:rPr lang="en-US" altLang="zh-CN" sz="2400" b="1" baseline="-25000" dirty="0">
                <a:latin typeface="华文楷体" panose="02010600040101010101" pitchFamily="2" charset="-122"/>
                <a:ea typeface="华文楷体" panose="02010600040101010101" pitchFamily="2" charset="-122"/>
              </a:rPr>
              <a:t>2</a:t>
            </a:r>
            <a:r>
              <a:rPr lang="en-US" altLang="zh-CN" sz="2400" b="1" dirty="0">
                <a:latin typeface="华文楷体" panose="02010600040101010101" pitchFamily="2" charset="-122"/>
                <a:ea typeface="华文楷体" panose="02010600040101010101" pitchFamily="2" charset="-122"/>
              </a:rPr>
              <a:t>, B</a:t>
            </a:r>
            <a:r>
              <a:rPr lang="en-US" altLang="zh-CN" sz="2400" b="1" baseline="-25000" dirty="0">
                <a:latin typeface="华文楷体" panose="02010600040101010101" pitchFamily="2" charset="-122"/>
                <a:ea typeface="华文楷体" panose="02010600040101010101" pitchFamily="2" charset="-122"/>
              </a:rPr>
              <a:t>3</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 有</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slide(fromBottom)">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p:nvPr/>
        </p:nvSpPr>
        <p:spPr>
          <a:xfrm>
            <a:off x="555625" y="300673"/>
            <a:ext cx="8089900" cy="831850"/>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条件概率</a:t>
            </a: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是一种概率</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故具有概率的</a:t>
            </a:r>
            <a:r>
              <a:rPr lang="zh-CN" altLang="en-US" sz="2400" b="1" dirty="0">
                <a:solidFill>
                  <a:srgbClr val="0000FF"/>
                </a:solidFill>
                <a:latin typeface="华文楷体" panose="02010600040101010101" pitchFamily="2" charset="-122"/>
                <a:ea typeface="华文楷体" panose="02010600040101010101" pitchFamily="2" charset="-122"/>
              </a:rPr>
              <a:t>性质</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)&gt;0, </a:t>
            </a:r>
            <a:endParaRPr lang="en-US" altLang="zh-CN"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则有</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pSp>
        <p:nvGrpSpPr>
          <p:cNvPr id="3" name="Group 10"/>
          <p:cNvGrpSpPr/>
          <p:nvPr/>
        </p:nvGrpSpPr>
        <p:grpSpPr>
          <a:xfrm>
            <a:off x="395288" y="2942590"/>
            <a:ext cx="7239000" cy="482600"/>
            <a:chOff x="328" y="2565"/>
            <a:chExt cx="4878" cy="352"/>
          </a:xfrm>
        </p:grpSpPr>
        <p:graphicFrame>
          <p:nvGraphicFramePr>
            <p:cNvPr id="16392" name="Object 11"/>
            <p:cNvGraphicFramePr/>
            <p:nvPr/>
          </p:nvGraphicFramePr>
          <p:xfrm>
            <a:off x="759" y="2565"/>
            <a:ext cx="4447" cy="352"/>
          </p:xfrm>
          <a:graphic>
            <a:graphicData uri="http://schemas.openxmlformats.org/presentationml/2006/ole">
              <mc:AlternateContent xmlns:mc="http://schemas.openxmlformats.org/markup-compatibility/2006">
                <mc:Choice xmlns:v="urn:schemas-microsoft-com:vml" Requires="v">
                  <p:oleObj spid="_x0000_s3077" name="" r:id="rId1" imgW="3048000" imgH="228600" progId="Equation.DSMT4">
                    <p:embed/>
                  </p:oleObj>
                </mc:Choice>
                <mc:Fallback>
                  <p:oleObj name="" r:id="rId1" imgW="3048000" imgH="228600" progId="Equation.DSMT4">
                    <p:embed/>
                    <p:pic>
                      <p:nvPicPr>
                        <p:cNvPr id="0" name="图片 3076"/>
                        <p:cNvPicPr/>
                        <p:nvPr/>
                      </p:nvPicPr>
                      <p:blipFill>
                        <a:blip r:embed="rId2"/>
                        <a:stretch>
                          <a:fillRect/>
                        </a:stretch>
                      </p:blipFill>
                      <p:spPr>
                        <a:xfrm>
                          <a:off x="759" y="2565"/>
                          <a:ext cx="4447" cy="352"/>
                        </a:xfrm>
                        <a:prstGeom prst="rect">
                          <a:avLst/>
                        </a:prstGeom>
                        <a:noFill/>
                        <a:ln w="38100">
                          <a:noFill/>
                          <a:miter/>
                        </a:ln>
                      </p:spPr>
                    </p:pic>
                  </p:oleObj>
                </mc:Fallback>
              </mc:AlternateContent>
            </a:graphicData>
          </a:graphic>
        </p:graphicFrame>
        <p:sp>
          <p:nvSpPr>
            <p:cNvPr id="16403" name="Text Box 12"/>
            <p:cNvSpPr txBox="1"/>
            <p:nvPr/>
          </p:nvSpPr>
          <p:spPr>
            <a:xfrm>
              <a:off x="328" y="2572"/>
              <a:ext cx="326" cy="270"/>
            </a:xfrm>
            <a:prstGeom prst="rect">
              <a:avLst/>
            </a:prstGeom>
            <a:noFill/>
            <a:ln w="9525">
              <a:noFill/>
            </a:ln>
          </p:spPr>
          <p:txBody>
            <a:bodyPr wrap="none">
              <a:spAutoFit/>
            </a:bodyPr>
            <a:p>
              <a:pPr>
                <a:buFont typeface="Wingdings" panose="05000000000000000000" pitchFamily="2" charset="2"/>
                <a:buChar char="Ø"/>
              </a:pPr>
              <a:r>
                <a:rPr lang="en-US" altLang="zh-CN"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p:txBody>
        </p:sp>
      </p:grpSp>
      <p:grpSp>
        <p:nvGrpSpPr>
          <p:cNvPr id="4" name="Group 13"/>
          <p:cNvGrpSpPr/>
          <p:nvPr/>
        </p:nvGrpSpPr>
        <p:grpSpPr>
          <a:xfrm>
            <a:off x="395288" y="1564640"/>
            <a:ext cx="3594100" cy="563563"/>
            <a:chOff x="348" y="1166"/>
            <a:chExt cx="2144" cy="427"/>
          </a:xfrm>
        </p:grpSpPr>
        <p:graphicFrame>
          <p:nvGraphicFramePr>
            <p:cNvPr id="16391" name="Object 14"/>
            <p:cNvGraphicFramePr/>
            <p:nvPr/>
          </p:nvGraphicFramePr>
          <p:xfrm>
            <a:off x="718" y="1166"/>
            <a:ext cx="1774" cy="427"/>
          </p:xfrm>
          <a:graphic>
            <a:graphicData uri="http://schemas.openxmlformats.org/presentationml/2006/ole">
              <mc:AlternateContent xmlns:mc="http://schemas.openxmlformats.org/markup-compatibility/2006">
                <mc:Choice xmlns:v="urn:schemas-microsoft-com:vml" Requires="v">
                  <p:oleObj spid="_x0000_s3076" name="" r:id="rId3" imgW="1268730" imgH="304800" progId="Equation.DSMT4">
                    <p:embed/>
                  </p:oleObj>
                </mc:Choice>
                <mc:Fallback>
                  <p:oleObj name="" r:id="rId3" imgW="1268730" imgH="304800" progId="Equation.DSMT4">
                    <p:embed/>
                    <p:pic>
                      <p:nvPicPr>
                        <p:cNvPr id="0" name="图片 3075"/>
                        <p:cNvPicPr/>
                        <p:nvPr/>
                      </p:nvPicPr>
                      <p:blipFill>
                        <a:blip r:embed="rId4"/>
                        <a:stretch>
                          <a:fillRect/>
                        </a:stretch>
                      </p:blipFill>
                      <p:spPr>
                        <a:xfrm>
                          <a:off x="718" y="1166"/>
                          <a:ext cx="1774" cy="427"/>
                        </a:xfrm>
                        <a:prstGeom prst="rect">
                          <a:avLst/>
                        </a:prstGeom>
                        <a:noFill/>
                        <a:ln w="38100">
                          <a:noFill/>
                          <a:miter/>
                        </a:ln>
                      </p:spPr>
                    </p:pic>
                  </p:oleObj>
                </mc:Fallback>
              </mc:AlternateContent>
            </a:graphicData>
          </a:graphic>
        </p:graphicFrame>
        <p:sp>
          <p:nvSpPr>
            <p:cNvPr id="16402" name="Text Box 15"/>
            <p:cNvSpPr txBox="1"/>
            <p:nvPr/>
          </p:nvSpPr>
          <p:spPr>
            <a:xfrm>
              <a:off x="348" y="1286"/>
              <a:ext cx="289" cy="280"/>
            </a:xfrm>
            <a:prstGeom prst="rect">
              <a:avLst/>
            </a:prstGeom>
            <a:noFill/>
            <a:ln w="9525">
              <a:noFill/>
            </a:ln>
          </p:spPr>
          <p:txBody>
            <a:bodyPr wrap="none">
              <a:spAutoFit/>
            </a:bodyPr>
            <a:p>
              <a:pPr>
                <a:buFont typeface="Wingdings" panose="05000000000000000000" pitchFamily="2" charset="2"/>
                <a:buChar char="Ø"/>
              </a:pPr>
              <a:r>
                <a:rPr lang="en-US" altLang="zh-CN"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p:txBody>
        </p:sp>
      </p:grpSp>
      <p:grpSp>
        <p:nvGrpSpPr>
          <p:cNvPr id="5" name="Group 23"/>
          <p:cNvGrpSpPr/>
          <p:nvPr/>
        </p:nvGrpSpPr>
        <p:grpSpPr>
          <a:xfrm>
            <a:off x="388938" y="2302828"/>
            <a:ext cx="5832475" cy="442912"/>
            <a:chOff x="249" y="2978"/>
            <a:chExt cx="3674" cy="279"/>
          </a:xfrm>
        </p:grpSpPr>
        <p:graphicFrame>
          <p:nvGraphicFramePr>
            <p:cNvPr id="16390" name="Object 17"/>
            <p:cNvGraphicFramePr/>
            <p:nvPr/>
          </p:nvGraphicFramePr>
          <p:xfrm>
            <a:off x="626" y="2991"/>
            <a:ext cx="3297" cy="266"/>
          </p:xfrm>
          <a:graphic>
            <a:graphicData uri="http://schemas.openxmlformats.org/presentationml/2006/ole">
              <mc:AlternateContent xmlns:mc="http://schemas.openxmlformats.org/markup-compatibility/2006">
                <mc:Choice xmlns:v="urn:schemas-microsoft-com:vml" Requires="v">
                  <p:oleObj spid="_x0000_s3082" name="" r:id="rId5" imgW="2222500" imgH="228600" progId="Equation.DSMT4">
                    <p:embed/>
                  </p:oleObj>
                </mc:Choice>
                <mc:Fallback>
                  <p:oleObj name="" r:id="rId5" imgW="2222500" imgH="228600" progId="Equation.DSMT4">
                    <p:embed/>
                    <p:pic>
                      <p:nvPicPr>
                        <p:cNvPr id="0" name="图片 3081"/>
                        <p:cNvPicPr/>
                        <p:nvPr/>
                      </p:nvPicPr>
                      <p:blipFill>
                        <a:blip r:embed="rId6"/>
                        <a:stretch>
                          <a:fillRect/>
                        </a:stretch>
                      </p:blipFill>
                      <p:spPr>
                        <a:xfrm>
                          <a:off x="626" y="2991"/>
                          <a:ext cx="3297" cy="266"/>
                        </a:xfrm>
                        <a:prstGeom prst="rect">
                          <a:avLst/>
                        </a:prstGeom>
                        <a:noFill/>
                        <a:ln w="38100">
                          <a:noFill/>
                          <a:miter/>
                        </a:ln>
                      </p:spPr>
                    </p:pic>
                  </p:oleObj>
                </mc:Fallback>
              </mc:AlternateContent>
            </a:graphicData>
          </a:graphic>
        </p:graphicFrame>
        <p:sp>
          <p:nvSpPr>
            <p:cNvPr id="16401" name="Text Box 18"/>
            <p:cNvSpPr txBox="1"/>
            <p:nvPr/>
          </p:nvSpPr>
          <p:spPr>
            <a:xfrm>
              <a:off x="249" y="2978"/>
              <a:ext cx="305" cy="233"/>
            </a:xfrm>
            <a:prstGeom prst="rect">
              <a:avLst/>
            </a:prstGeom>
            <a:noFill/>
            <a:ln w="9525">
              <a:noFill/>
            </a:ln>
          </p:spPr>
          <p:txBody>
            <a:bodyPr wrap="none">
              <a:spAutoFit/>
            </a:bodyPr>
            <a:p>
              <a:pPr>
                <a:buFont typeface="Wingdings" panose="05000000000000000000" pitchFamily="2" charset="2"/>
                <a:buChar char="Ø"/>
              </a:pPr>
              <a:r>
                <a:rPr lang="en-US" altLang="zh-CN"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p:txBody>
        </p:sp>
      </p:grpSp>
      <p:grpSp>
        <p:nvGrpSpPr>
          <p:cNvPr id="6" name="Group 22"/>
          <p:cNvGrpSpPr/>
          <p:nvPr/>
        </p:nvGrpSpPr>
        <p:grpSpPr>
          <a:xfrm>
            <a:off x="395605" y="1151890"/>
            <a:ext cx="2279650" cy="400050"/>
            <a:chOff x="249" y="2160"/>
            <a:chExt cx="1444" cy="274"/>
          </a:xfrm>
        </p:grpSpPr>
        <p:graphicFrame>
          <p:nvGraphicFramePr>
            <p:cNvPr id="16389" name="Object 20"/>
            <p:cNvGraphicFramePr/>
            <p:nvPr/>
          </p:nvGraphicFramePr>
          <p:xfrm>
            <a:off x="711" y="2204"/>
            <a:ext cx="982" cy="230"/>
          </p:xfrm>
          <a:graphic>
            <a:graphicData uri="http://schemas.openxmlformats.org/presentationml/2006/ole">
              <mc:AlternateContent xmlns:mc="http://schemas.openxmlformats.org/markup-compatibility/2006">
                <mc:Choice xmlns:v="urn:schemas-microsoft-com:vml" Requires="v">
                  <p:oleObj spid="_x0000_s3081" name="" r:id="rId7" imgW="1510665" imgH="342900" progId="Equation.DSMT4">
                    <p:embed/>
                  </p:oleObj>
                </mc:Choice>
                <mc:Fallback>
                  <p:oleObj name="" r:id="rId7" imgW="1510665" imgH="342900" progId="Equation.DSMT4">
                    <p:embed/>
                    <p:pic>
                      <p:nvPicPr>
                        <p:cNvPr id="0" name="图片 3080"/>
                        <p:cNvPicPr/>
                        <p:nvPr/>
                      </p:nvPicPr>
                      <p:blipFill>
                        <a:blip r:embed="rId8"/>
                        <a:stretch>
                          <a:fillRect/>
                        </a:stretch>
                      </p:blipFill>
                      <p:spPr>
                        <a:xfrm>
                          <a:off x="711" y="2204"/>
                          <a:ext cx="982" cy="230"/>
                        </a:xfrm>
                        <a:prstGeom prst="rect">
                          <a:avLst/>
                        </a:prstGeom>
                        <a:noFill/>
                        <a:ln w="38100">
                          <a:noFill/>
                          <a:miter/>
                        </a:ln>
                      </p:spPr>
                    </p:pic>
                  </p:oleObj>
                </mc:Fallback>
              </mc:AlternateContent>
            </a:graphicData>
          </a:graphic>
        </p:graphicFrame>
        <p:sp>
          <p:nvSpPr>
            <p:cNvPr id="16400" name="Text Box 21"/>
            <p:cNvSpPr txBox="1"/>
            <p:nvPr/>
          </p:nvSpPr>
          <p:spPr>
            <a:xfrm>
              <a:off x="249" y="2160"/>
              <a:ext cx="406" cy="252"/>
            </a:xfrm>
            <a:prstGeom prst="rect">
              <a:avLst/>
            </a:prstGeom>
            <a:noFill/>
            <a:ln w="9525">
              <a:noFill/>
            </a:ln>
          </p:spPr>
          <p:txBody>
            <a:bodyPr>
              <a:spAutoFit/>
            </a:bodyPr>
            <a:p>
              <a:pPr>
                <a:buFont typeface="Wingdings" panose="05000000000000000000" pitchFamily="2" charset="2"/>
                <a:buChar char="Ø"/>
              </a:pPr>
              <a:r>
                <a:rPr lang="en-US" altLang="zh-CN"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p:txBody>
        </p:sp>
      </p:grpSp>
      <p:sp>
        <p:nvSpPr>
          <p:cNvPr id="25" name="TextBox 24"/>
          <p:cNvSpPr txBox="1"/>
          <p:nvPr/>
        </p:nvSpPr>
        <p:spPr>
          <a:xfrm>
            <a:off x="322263" y="3838575"/>
            <a:ext cx="4184650" cy="461963"/>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条件概率的乘法公式可推广到</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9707" name="Object 15"/>
          <p:cNvGraphicFramePr/>
          <p:nvPr/>
        </p:nvGraphicFramePr>
        <p:xfrm>
          <a:off x="5229225" y="4500563"/>
          <a:ext cx="1554163" cy="349250"/>
        </p:xfrm>
        <a:graphic>
          <a:graphicData uri="http://schemas.openxmlformats.org/presentationml/2006/ole">
            <mc:AlternateContent xmlns:mc="http://schemas.openxmlformats.org/markup-compatibility/2006">
              <mc:Choice xmlns:v="urn:schemas-microsoft-com:vml" Requires="v">
                <p:oleObj spid="_x0000_s3132" name="" r:id="rId9" imgW="1574165" imgH="355600" progId="Equation.DSMT4">
                  <p:embed/>
                </p:oleObj>
              </mc:Choice>
              <mc:Fallback>
                <p:oleObj name="" r:id="rId9" imgW="1574165" imgH="355600" progId="Equation.DSMT4">
                  <p:embed/>
                  <p:pic>
                    <p:nvPicPr>
                      <p:cNvPr id="0" name="图片 3131"/>
                      <p:cNvPicPr/>
                      <p:nvPr/>
                    </p:nvPicPr>
                    <p:blipFill>
                      <a:blip r:embed="rId10"/>
                      <a:stretch>
                        <a:fillRect/>
                      </a:stretch>
                    </p:blipFill>
                    <p:spPr>
                      <a:xfrm>
                        <a:off x="5229225" y="4500563"/>
                        <a:ext cx="1554163" cy="349250"/>
                      </a:xfrm>
                      <a:prstGeom prst="rect">
                        <a:avLst/>
                      </a:prstGeom>
                      <a:noFill/>
                      <a:ln w="38100">
                        <a:noFill/>
                        <a:miter/>
                      </a:ln>
                    </p:spPr>
                  </p:pic>
                </p:oleObj>
              </mc:Fallback>
            </mc:AlternateContent>
          </a:graphicData>
        </a:graphic>
      </p:graphicFrame>
      <p:graphicFrame>
        <p:nvGraphicFramePr>
          <p:cNvPr id="29708" name="Object 16"/>
          <p:cNvGraphicFramePr/>
          <p:nvPr/>
        </p:nvGraphicFramePr>
        <p:xfrm>
          <a:off x="377825" y="4416425"/>
          <a:ext cx="4679950" cy="447675"/>
        </p:xfrm>
        <a:graphic>
          <a:graphicData uri="http://schemas.openxmlformats.org/presentationml/2006/ole">
            <mc:AlternateContent xmlns:mc="http://schemas.openxmlformats.org/markup-compatibility/2006">
              <mc:Choice xmlns:v="urn:schemas-microsoft-com:vml" Requires="v">
                <p:oleObj spid="_x0000_s3131" name="" r:id="rId11" imgW="1981200" imgH="190500" progId="Equation.3">
                  <p:embed/>
                </p:oleObj>
              </mc:Choice>
              <mc:Fallback>
                <p:oleObj name="" r:id="rId11" imgW="1981200" imgH="190500" progId="Equation.3">
                  <p:embed/>
                  <p:pic>
                    <p:nvPicPr>
                      <p:cNvPr id="0" name="图片 3130"/>
                      <p:cNvPicPr/>
                      <p:nvPr/>
                    </p:nvPicPr>
                    <p:blipFill>
                      <a:blip r:embed="rId12"/>
                      <a:stretch>
                        <a:fillRect/>
                      </a:stretch>
                    </p:blipFill>
                    <p:spPr>
                      <a:xfrm>
                        <a:off x="377825" y="4416425"/>
                        <a:ext cx="4679950" cy="447675"/>
                      </a:xfrm>
                      <a:prstGeom prst="rect">
                        <a:avLst/>
                      </a:prstGeom>
                      <a:noFill/>
                      <a:ln w="38100">
                        <a:noFill/>
                        <a:miter/>
                      </a:ln>
                    </p:spPr>
                  </p:pic>
                </p:oleObj>
              </mc:Fallback>
            </mc:AlternateContent>
          </a:graphicData>
        </a:graphic>
      </p:graphicFrame>
      <p:sp>
        <p:nvSpPr>
          <p:cNvPr id="28" name="TextBox 27"/>
          <p:cNvSpPr txBox="1"/>
          <p:nvPr/>
        </p:nvSpPr>
        <p:spPr>
          <a:xfrm>
            <a:off x="307975" y="5037138"/>
            <a:ext cx="5483225" cy="461962"/>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也可推广到任意有限多个事件交的情形</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83976" name="Object 8"/>
          <p:cNvGraphicFramePr/>
          <p:nvPr/>
        </p:nvGraphicFramePr>
        <p:xfrm>
          <a:off x="212725" y="5595938"/>
          <a:ext cx="7786688" cy="979487"/>
        </p:xfrm>
        <a:graphic>
          <a:graphicData uri="http://schemas.openxmlformats.org/presentationml/2006/ole">
            <mc:AlternateContent xmlns:mc="http://schemas.openxmlformats.org/markup-compatibility/2006">
              <mc:Choice xmlns:v="urn:schemas-microsoft-com:vml" Requires="v">
                <p:oleObj spid="_x0000_s3080" name="" r:id="rId13" imgW="3998595" imgH="482600" progId="Equation.DSMT4">
                  <p:embed/>
                </p:oleObj>
              </mc:Choice>
              <mc:Fallback>
                <p:oleObj name="" r:id="rId13" imgW="3998595" imgH="482600" progId="Equation.DSMT4">
                  <p:embed/>
                  <p:pic>
                    <p:nvPicPr>
                      <p:cNvPr id="0" name="图片 3079"/>
                      <p:cNvPicPr/>
                      <p:nvPr/>
                    </p:nvPicPr>
                    <p:blipFill>
                      <a:blip r:embed="rId14"/>
                      <a:stretch>
                        <a:fillRect/>
                      </a:stretch>
                    </p:blipFill>
                    <p:spPr>
                      <a:xfrm>
                        <a:off x="212725" y="5595938"/>
                        <a:ext cx="7786688" cy="979487"/>
                      </a:xfrm>
                      <a:prstGeom prst="rect">
                        <a:avLst/>
                      </a:prstGeom>
                      <a:noFill/>
                      <a:ln w="38100">
                        <a:noFill/>
                        <a:miter/>
                      </a:ln>
                    </p:spPr>
                  </p:pic>
                </p:oleObj>
              </mc:Fallback>
            </mc:AlternateContent>
          </a:graphicData>
        </a:graphic>
      </p:graphicFrame>
      <p:sp>
        <p:nvSpPr>
          <p:cNvPr id="7" name="文本框 6"/>
          <p:cNvSpPr txBox="1"/>
          <p:nvPr/>
        </p:nvSpPr>
        <p:spPr>
          <a:xfrm>
            <a:off x="1871345" y="4385945"/>
            <a:ext cx="1781175" cy="460375"/>
          </a:xfrm>
          <a:prstGeom prst="rect">
            <a:avLst/>
          </a:prstGeom>
          <a:solidFill>
            <a:srgbClr val="FFFF00"/>
          </a:solidFill>
        </p:spPr>
        <p:txBody>
          <a:bodyPr wrap="square" rtlCol="0">
            <a:spAutoFit/>
          </a:bodyPr>
          <a:p>
            <a:r>
              <a:rPr lang="en-US" altLang="zh-CN" sz="2400" i="1">
                <a:latin typeface="Times New Roman" panose="02020603050405020304" pitchFamily="18" charset="0"/>
                <a:cs typeface="Times New Roman" panose="02020603050405020304" pitchFamily="18" charset="0"/>
              </a:rPr>
              <a:t>      P</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AB</a:t>
            </a:r>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8" name="文本框 7"/>
          <p:cNvSpPr txBox="1"/>
          <p:nvPr/>
        </p:nvSpPr>
        <p:spPr>
          <a:xfrm>
            <a:off x="5520055" y="6241415"/>
            <a:ext cx="3260725" cy="645160"/>
          </a:xfrm>
          <a:prstGeom prst="rect">
            <a:avLst/>
          </a:prstGeom>
          <a:noFill/>
        </p:spPr>
        <p:txBody>
          <a:bodyPr wrap="square" rtlCol="0">
            <a:spAutoFit/>
          </a:bodyPr>
          <a:p>
            <a:r>
              <a:rPr lang="zh-CN" altLang="en-US" b="1">
                <a:solidFill>
                  <a:srgbClr val="FF0000"/>
                </a:solidFill>
              </a:rPr>
              <a:t>常用于前后多个事件发生时，求多个事件同时发生的概率。</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708"/>
                                        </p:tgtEl>
                                        <p:attrNameLst>
                                          <p:attrName>style.visibility</p:attrName>
                                        </p:attrNameLst>
                                      </p:cBhvr>
                                      <p:to>
                                        <p:strVal val="visible"/>
                                      </p:to>
                                    </p:set>
                                    <p:animEffect transition="in" filter="wipe(left)">
                                      <p:cBhvr>
                                        <p:cTn id="37" dur="500"/>
                                        <p:tgtEl>
                                          <p:spTgt spid="2970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9707"/>
                                        </p:tgtEl>
                                        <p:attrNameLst>
                                          <p:attrName>style.visibility</p:attrName>
                                        </p:attrNameLst>
                                      </p:cBhvr>
                                      <p:to>
                                        <p:strVal val="visible"/>
                                      </p:to>
                                    </p:set>
                                    <p:animEffect transition="in" filter="blinds(horizontal)">
                                      <p:cBhvr>
                                        <p:cTn id="45" dur="500"/>
                                        <p:tgtEl>
                                          <p:spTgt spid="2970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grpId="1" nodeType="clickEffect">
                                  <p:stCondLst>
                                    <p:cond delay="0"/>
                                  </p:stCondLst>
                                  <p:childTnLst>
                                    <p:animEffect transition="out" filter="wipe(left)">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3976"/>
                                        </p:tgtEl>
                                        <p:attrNameLst>
                                          <p:attrName>style.visibility</p:attrName>
                                        </p:attrNameLst>
                                      </p:cBhvr>
                                      <p:to>
                                        <p:strVal val="visible"/>
                                      </p:to>
                                    </p:set>
                                    <p:animEffect transition="in" filter="wipe(left)">
                                      <p:cBhvr>
                                        <p:cTn id="60" dur="500"/>
                                        <p:tgtEl>
                                          <p:spTgt spid="83976"/>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8" grpId="0"/>
      <p:bldP spid="7" grpId="0" bldLvl="0" animBg="1"/>
      <p:bldP spid="7" grpId="1" bldLvl="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3"/>
          <p:cNvSpPr txBox="1"/>
          <p:nvPr/>
        </p:nvSpPr>
        <p:spPr>
          <a:xfrm>
            <a:off x="1150938" y="3573463"/>
            <a:ext cx="8605837" cy="1014730"/>
          </a:xfrm>
          <a:prstGeom prst="rect">
            <a:avLst/>
          </a:prstGeom>
          <a:noFill/>
          <a:ln w="9525">
            <a:noFill/>
          </a:ln>
        </p:spPr>
        <p:txBody>
          <a:bodyPr>
            <a:spAutoFit/>
          </a:bodyPr>
          <a:p>
            <a:pPr>
              <a:spcBef>
                <a:spcPct val="50000"/>
              </a:spcBef>
            </a:pPr>
            <a:r>
              <a:rPr lang="en-US" altLang="zh-CN" sz="2400" b="1" dirty="0">
                <a:latin typeface="华文楷体" panose="02010600040101010101" pitchFamily="2" charset="-122"/>
                <a:ea typeface="华文楷体" panose="02010600040101010101" pitchFamily="2" charset="-122"/>
              </a:rPr>
              <a:t>(2) </a:t>
            </a:r>
            <a:r>
              <a:rPr lang="zh-CN" altLang="en-US" sz="2400" b="1" dirty="0">
                <a:latin typeface="华文楷体" panose="02010600040101010101" pitchFamily="2" charset="-122"/>
                <a:ea typeface="华文楷体" panose="02010600040101010101" pitchFamily="2" charset="-122"/>
              </a:rPr>
              <a:t>从</a:t>
            </a:r>
            <a:r>
              <a:rPr lang="zh-CN" altLang="en-US" sz="2400" b="1" dirty="0">
                <a:solidFill>
                  <a:srgbClr val="0000FF"/>
                </a:solidFill>
                <a:latin typeface="华文楷体" panose="02010600040101010101" pitchFamily="2" charset="-122"/>
                <a:ea typeface="华文楷体" panose="02010600040101010101" pitchFamily="2" charset="-122"/>
              </a:rPr>
              <a:t>加入条件后的缩减了的样本空间</a:t>
            </a:r>
            <a:r>
              <a:rPr lang="zh-CN" altLang="en-US" sz="2400" b="1" dirty="0">
                <a:latin typeface="华文楷体" panose="02010600040101010101" pitchFamily="2" charset="-122"/>
                <a:ea typeface="华文楷体" panose="02010600040101010101" pitchFamily="2" charset="-122"/>
              </a:rPr>
              <a:t>的</a:t>
            </a:r>
            <a:endParaRPr lang="zh-CN" altLang="en-US" sz="2400" b="1" dirty="0">
              <a:latin typeface="华文楷体" panose="02010600040101010101" pitchFamily="2" charset="-122"/>
              <a:ea typeface="华文楷体" panose="02010600040101010101" pitchFamily="2" charset="-122"/>
            </a:endParaRPr>
          </a:p>
          <a:p>
            <a:pPr>
              <a:spcBef>
                <a:spcPct val="50000"/>
              </a:spcBef>
            </a:pPr>
            <a:r>
              <a:rPr lang="zh-CN" altLang="en-US" sz="2400" b="1" dirty="0">
                <a:latin typeface="华文楷体" panose="02010600040101010101" pitchFamily="2" charset="-122"/>
                <a:ea typeface="华文楷体" panose="02010600040101010101" pitchFamily="2" charset="-122"/>
              </a:rPr>
              <a:t>     古典概型去计算</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graphicFrame>
        <p:nvGraphicFramePr>
          <p:cNvPr id="17410" name="Object 4"/>
          <p:cNvGraphicFramePr/>
          <p:nvPr/>
        </p:nvGraphicFramePr>
        <p:xfrm>
          <a:off x="4908550" y="2863850"/>
          <a:ext cx="112713" cy="214313"/>
        </p:xfrm>
        <a:graphic>
          <a:graphicData uri="http://schemas.openxmlformats.org/presentationml/2006/ole">
            <mc:AlternateContent xmlns:mc="http://schemas.openxmlformats.org/markup-compatibility/2006">
              <mc:Choice xmlns:v="urn:schemas-microsoft-com:vml" Requires="v">
                <p:oleObj spid="_x0000_s3133" name="" r:id="rId1" imgW="114300" imgH="215265" progId="Equation.3">
                  <p:embed/>
                </p:oleObj>
              </mc:Choice>
              <mc:Fallback>
                <p:oleObj name="" r:id="rId1" imgW="114300" imgH="215265" progId="Equation.3">
                  <p:embed/>
                  <p:pic>
                    <p:nvPicPr>
                      <p:cNvPr id="0" name="图片 3132"/>
                      <p:cNvPicPr/>
                      <p:nvPr/>
                    </p:nvPicPr>
                    <p:blipFill>
                      <a:blip r:embed="rId2"/>
                      <a:stretch>
                        <a:fillRect/>
                      </a:stretch>
                    </p:blipFill>
                    <p:spPr>
                      <a:xfrm>
                        <a:off x="4908550" y="2863850"/>
                        <a:ext cx="112713" cy="214313"/>
                      </a:xfrm>
                      <a:prstGeom prst="rect">
                        <a:avLst/>
                      </a:prstGeom>
                      <a:noFill/>
                      <a:ln w="38100">
                        <a:noFill/>
                        <a:miter/>
                      </a:ln>
                    </p:spPr>
                  </p:pic>
                </p:oleObj>
              </mc:Fallback>
            </mc:AlternateContent>
          </a:graphicData>
        </a:graphic>
      </p:graphicFrame>
      <p:sp>
        <p:nvSpPr>
          <p:cNvPr id="4" name="Rectangle 5"/>
          <p:cNvSpPr/>
          <p:nvPr/>
        </p:nvSpPr>
        <p:spPr>
          <a:xfrm>
            <a:off x="899795" y="362744"/>
            <a:ext cx="3530600" cy="460375"/>
          </a:xfrm>
          <a:prstGeom prst="rect">
            <a:avLst/>
          </a:prstGeom>
          <a:noFill/>
          <a:ln w="9525">
            <a:noFill/>
          </a:ln>
        </p:spPr>
        <p:txBody>
          <a:bodyPr anchor="ctr" anchorCtr="0">
            <a:spAutoFit/>
          </a:bodyPr>
          <a:p>
            <a:pPr>
              <a:spcBef>
                <a:spcPct val="50000"/>
              </a:spcBef>
            </a:pPr>
            <a:r>
              <a:rPr lang="en-US" altLang="zh-CN" sz="2400" b="1" dirty="0">
                <a:solidFill>
                  <a:srgbClr val="0000FF"/>
                </a:solidFill>
                <a:latin typeface="华文楷体" panose="02010600040101010101" pitchFamily="2" charset="-122"/>
                <a:ea typeface="华文楷体" panose="02010600040101010101" pitchFamily="2" charset="-122"/>
              </a:rPr>
              <a:t>4. </a:t>
            </a:r>
            <a:r>
              <a:rPr lang="zh-CN" altLang="en-US" sz="2400" b="1" dirty="0">
                <a:solidFill>
                  <a:srgbClr val="0000FF"/>
                </a:solidFill>
                <a:latin typeface="华文楷体" panose="02010600040101010101" pitchFamily="2" charset="-122"/>
                <a:ea typeface="华文楷体" panose="02010600040101010101" pitchFamily="2" charset="-122"/>
              </a:rPr>
              <a:t>条件概率的计算</a:t>
            </a:r>
            <a:r>
              <a:rPr lang="en-US" altLang="zh-CN" sz="2400" b="1" dirty="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sp>
        <p:nvSpPr>
          <p:cNvPr id="5" name="Rectangle 6"/>
          <p:cNvSpPr/>
          <p:nvPr/>
        </p:nvSpPr>
        <p:spPr>
          <a:xfrm>
            <a:off x="1476375" y="1010444"/>
            <a:ext cx="3098800" cy="460375"/>
          </a:xfrm>
          <a:prstGeom prst="rect">
            <a:avLst/>
          </a:prstGeom>
          <a:noFill/>
          <a:ln w="9525">
            <a:noFill/>
          </a:ln>
        </p:spPr>
        <p:txBody>
          <a:bodyPr anchor="ctr" anchorCtr="0">
            <a:spAutoFit/>
          </a:bodyPr>
          <a:p>
            <a:r>
              <a:rPr lang="en-US" altLang="zh-CN" sz="2400" b="1" dirty="0">
                <a:solidFill>
                  <a:schemeClr val="tx2"/>
                </a:solidFill>
                <a:latin typeface="华文楷体" panose="02010600040101010101" pitchFamily="2" charset="-122"/>
                <a:ea typeface="华文楷体" panose="02010600040101010101" pitchFamily="2" charset="-122"/>
              </a:rPr>
              <a:t>(1) </a:t>
            </a:r>
            <a:r>
              <a:rPr lang="zh-CN" altLang="en-US" sz="2400" b="1" dirty="0">
                <a:solidFill>
                  <a:schemeClr val="tx2"/>
                </a:solidFill>
                <a:latin typeface="华文楷体" panose="02010600040101010101" pitchFamily="2" charset="-122"/>
                <a:ea typeface="华文楷体" panose="02010600040101010101" pitchFamily="2" charset="-122"/>
              </a:rPr>
              <a:t>用定义计算</a:t>
            </a:r>
            <a:r>
              <a:rPr lang="en-US" altLang="zh-CN" sz="2400" b="1" dirty="0">
                <a:solidFill>
                  <a:schemeClr val="tx2"/>
                </a:solidFill>
                <a:latin typeface="华文楷体" panose="02010600040101010101" pitchFamily="2" charset="-122"/>
                <a:ea typeface="华文楷体" panose="02010600040101010101" pitchFamily="2" charset="-122"/>
              </a:rPr>
              <a:t>:</a:t>
            </a:r>
            <a:endParaRPr lang="en-US" altLang="zh-CN" sz="2400" b="1" dirty="0">
              <a:solidFill>
                <a:schemeClr val="tx2"/>
              </a:solidFill>
              <a:latin typeface="华文楷体" panose="02010600040101010101" pitchFamily="2" charset="-122"/>
              <a:ea typeface="华文楷体" panose="02010600040101010101" pitchFamily="2" charset="-122"/>
            </a:endParaRPr>
          </a:p>
        </p:txBody>
      </p:sp>
      <p:graphicFrame>
        <p:nvGraphicFramePr>
          <p:cNvPr id="6" name="Object 8"/>
          <p:cNvGraphicFramePr/>
          <p:nvPr/>
        </p:nvGraphicFramePr>
        <p:xfrm>
          <a:off x="2916238" y="1628775"/>
          <a:ext cx="4392612" cy="911225"/>
        </p:xfrm>
        <a:graphic>
          <a:graphicData uri="http://schemas.openxmlformats.org/presentationml/2006/ole">
            <mc:AlternateContent xmlns:mc="http://schemas.openxmlformats.org/markup-compatibility/2006">
              <mc:Choice xmlns:v="urn:schemas-microsoft-com:vml" Requires="v">
                <p:oleObj spid="_x0000_s3093" name="" r:id="rId3" imgW="2018665" imgH="431800" progId="Equation.3">
                  <p:embed/>
                </p:oleObj>
              </mc:Choice>
              <mc:Fallback>
                <p:oleObj name="" r:id="rId3" imgW="2018665" imgH="431800" progId="Equation.3">
                  <p:embed/>
                  <p:pic>
                    <p:nvPicPr>
                      <p:cNvPr id="0" name="图片 3092"/>
                      <p:cNvPicPr/>
                      <p:nvPr/>
                    </p:nvPicPr>
                    <p:blipFill>
                      <a:blip r:embed="rId4"/>
                      <a:stretch>
                        <a:fillRect/>
                      </a:stretch>
                    </p:blipFill>
                    <p:spPr>
                      <a:xfrm>
                        <a:off x="2916238" y="1628775"/>
                        <a:ext cx="4392612" cy="911225"/>
                      </a:xfrm>
                      <a:prstGeom prst="rect">
                        <a:avLst/>
                      </a:prstGeom>
                      <a:noFill/>
                      <a:ln w="38100">
                        <a:noFill/>
                        <a:miter/>
                      </a:ln>
                    </p:spPr>
                  </p:pic>
                </p:oleObj>
              </mc:Fallback>
            </mc:AlternateContent>
          </a:graphicData>
        </a:graphic>
      </p:graphicFrame>
      <p:graphicFrame>
        <p:nvGraphicFramePr>
          <p:cNvPr id="7" name="Object 31"/>
          <p:cNvGraphicFramePr/>
          <p:nvPr/>
        </p:nvGraphicFramePr>
        <p:xfrm>
          <a:off x="2916238" y="2565400"/>
          <a:ext cx="4392612" cy="930275"/>
        </p:xfrm>
        <a:graphic>
          <a:graphicData uri="http://schemas.openxmlformats.org/presentationml/2006/ole">
            <mc:AlternateContent xmlns:mc="http://schemas.openxmlformats.org/markup-compatibility/2006">
              <mc:Choice xmlns:v="urn:schemas-microsoft-com:vml" Requires="v">
                <p:oleObj spid="_x0000_s3078" name="" r:id="rId5" imgW="2018665" imgH="431800" progId="Equation.3">
                  <p:embed/>
                </p:oleObj>
              </mc:Choice>
              <mc:Fallback>
                <p:oleObj name="" r:id="rId5" imgW="2018665" imgH="431800" progId="Equation.3">
                  <p:embed/>
                  <p:pic>
                    <p:nvPicPr>
                      <p:cNvPr id="0" name="图片 3077"/>
                      <p:cNvPicPr/>
                      <p:nvPr/>
                    </p:nvPicPr>
                    <p:blipFill>
                      <a:blip r:embed="rId6"/>
                      <a:stretch>
                        <a:fillRect/>
                      </a:stretch>
                    </p:blipFill>
                    <p:spPr>
                      <a:xfrm>
                        <a:off x="2916238" y="2565400"/>
                        <a:ext cx="4392612" cy="930275"/>
                      </a:xfrm>
                      <a:prstGeom prst="rect">
                        <a:avLst/>
                      </a:prstGeom>
                      <a:noFill/>
                      <a:ln w="38100">
                        <a:noFill/>
                        <a:miter/>
                      </a:ln>
                    </p:spPr>
                  </p:pic>
                </p:oleObj>
              </mc:Fallback>
            </mc:AlternateContent>
          </a:graphicData>
        </a:graphic>
      </p:graphicFrame>
      <p:sp>
        <p:nvSpPr>
          <p:cNvPr id="8" name="TextBox 7"/>
          <p:cNvSpPr txBox="1"/>
          <p:nvPr/>
        </p:nvSpPr>
        <p:spPr>
          <a:xfrm>
            <a:off x="1128713" y="5038725"/>
            <a:ext cx="5231130" cy="829945"/>
          </a:xfrm>
          <a:prstGeom prst="rect">
            <a:avLst/>
          </a:prstGeom>
          <a:noFill/>
          <a:ln w="9525">
            <a:noFill/>
          </a:ln>
        </p:spPr>
        <p:txBody>
          <a:bodyPr wrap="none">
            <a:spAutoFit/>
          </a:bodyPr>
          <a:p>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利用概率、条件概率的性质来求解</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a:p>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8"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PP_MARK_KEY" val="df744cb2-7e00-4ba9-b0c1-79b2e4f6af2d"/>
  <p:tag name="COMMONDATA" val="eyJoZGlkIjoiMjA4YzcyMzE4N2QzYmI4OTEyNDM4MzkyYjdkMjc2Zjc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4718</Words>
  <Application>WPS 演示</Application>
  <PresentationFormat>全屏显示(4:3)</PresentationFormat>
  <Paragraphs>348</Paragraphs>
  <Slides>36</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189</vt:i4>
      </vt:variant>
      <vt:variant>
        <vt:lpstr>幻灯片标题</vt:lpstr>
      </vt:variant>
      <vt:variant>
        <vt:i4>36</vt:i4>
      </vt:variant>
    </vt:vector>
  </HeadingPairs>
  <TitlesOfParts>
    <vt:vector size="241" baseType="lpstr">
      <vt:lpstr>Arial</vt:lpstr>
      <vt:lpstr>宋体</vt:lpstr>
      <vt:lpstr>Wingdings</vt:lpstr>
      <vt:lpstr>Calibri</vt:lpstr>
      <vt:lpstr>Times New Roman</vt:lpstr>
      <vt:lpstr>Symbol</vt:lpstr>
      <vt:lpstr>Candara</vt:lpstr>
      <vt:lpstr>华文楷体</vt:lpstr>
      <vt:lpstr>黑体</vt:lpstr>
      <vt:lpstr>华文新魏</vt:lpstr>
      <vt:lpstr>楷体_GB2312</vt:lpstr>
      <vt:lpstr>新宋体</vt:lpstr>
      <vt:lpstr>微软雅黑</vt:lpstr>
      <vt:lpstr>Arial Unicode MS</vt:lpstr>
      <vt:lpstr>华文行楷</vt:lpstr>
      <vt:lpstr>Office 主题</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Equation.DSMT4</vt:lpstr>
      <vt:lpstr>Equation.3</vt:lpstr>
      <vt:lpstr>Equation.3</vt:lpstr>
      <vt:lpstr>Equation.KSEE3</vt:lpstr>
      <vt:lpstr>Equation.DSMT4</vt:lpstr>
      <vt:lpstr>Equation.DSMT4</vt:lpstr>
      <vt:lpstr>Equation.DSMT4</vt:lpstr>
      <vt:lpstr>Equation.DSMT4</vt:lpstr>
      <vt:lpstr>Equation.DSMT4</vt:lpstr>
      <vt:lpstr>Equation.3</vt:lpstr>
      <vt:lpstr>Equation.3</vt:lpstr>
      <vt:lpstr>Equation.DSMT4</vt:lpstr>
      <vt:lpstr>Equation.3</vt:lpstr>
      <vt:lpstr>Equation.KSEE3</vt:lpstr>
      <vt:lpstr>Equation.3</vt:lpstr>
      <vt:lpstr>Equation.3</vt:lpstr>
      <vt:lpstr>Equation.3</vt:lpstr>
      <vt:lpstr>Equation.3</vt:lpstr>
      <vt:lpstr>Equation.3</vt:lpstr>
      <vt:lpstr>Equation.3</vt:lpstr>
      <vt:lpstr>Equation.KSEE3</vt:lpstr>
      <vt:lpstr>Equation.DSMT4</vt:lpstr>
      <vt:lpstr>Equation.DSMT4</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Equation.3</vt:lpstr>
      <vt:lpstr>Equation.3</vt:lpstr>
      <vt:lpstr>Equation.DSMT4</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creator>Dou</dc:creator>
  <cp:lastModifiedBy>donna</cp:lastModifiedBy>
  <cp:revision>104</cp:revision>
  <dcterms:created xsi:type="dcterms:W3CDTF">2012-09-17T11:32:00Z</dcterms:created>
  <dcterms:modified xsi:type="dcterms:W3CDTF">2023-02-26T15:45:45Z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EF11D23939C94061AF365464C22DC3C9</vt:lpwstr>
  </property>
  <property fmtid="{D5CDD505-2E9C-101B-9397-08002B2CF9AE}" pid="3" name="KSOProductBuildVer">
    <vt:lpwstr>2052-11.1.0.12980</vt:lpwstr>
  </property>
</Properties>
</file>