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61" r:id="rId3"/>
    <p:sldId id="299" r:id="rId4"/>
    <p:sldId id="336" r:id="rId5"/>
    <p:sldId id="338" r:id="rId6"/>
    <p:sldId id="337" r:id="rId7"/>
    <p:sldId id="340" r:id="rId8"/>
    <p:sldId id="341" r:id="rId9"/>
    <p:sldId id="344" r:id="rId10"/>
    <p:sldId id="345" r:id="rId11"/>
    <p:sldId id="343" r:id="rId12"/>
    <p:sldId id="342" r:id="rId13"/>
    <p:sldId id="347" r:id="rId14"/>
    <p:sldId id="349" r:id="rId15"/>
    <p:sldId id="348" r:id="rId16"/>
    <p:sldId id="350" r:id="rId17"/>
    <p:sldId id="351" r:id="rId18"/>
    <p:sldId id="352" r:id="rId19"/>
    <p:sldId id="355" r:id="rId20"/>
    <p:sldId id="357" r:id="rId21"/>
    <p:sldId id="360" r:id="rId22"/>
    <p:sldId id="359" r:id="rId23"/>
    <p:sldId id="358" r:id="rId24"/>
    <p:sldId id="363" r:id="rId25"/>
    <p:sldId id="362" r:id="rId26"/>
    <p:sldId id="364" r:id="rId27"/>
    <p:sldId id="365" r:id="rId28"/>
    <p:sldId id="367" r:id="rId29"/>
    <p:sldId id="368" r:id="rId30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 userDrawn="1">
          <p15:clr>
            <a:srgbClr val="A4A3A4"/>
          </p15:clr>
        </p15:guide>
        <p15:guide id="2" pos="30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202"/>
        <p:guide pos="30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57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5" Type="http://schemas.openxmlformats.org/officeDocument/2006/relationships/image" Target="../media/image88.wmf"/><Relationship Id="rId14" Type="http://schemas.openxmlformats.org/officeDocument/2006/relationships/image" Target="../media/image87.wmf"/><Relationship Id="rId13" Type="http://schemas.openxmlformats.org/officeDocument/2006/relationships/image" Target="../media/image86.wmf"/><Relationship Id="rId12" Type="http://schemas.openxmlformats.org/officeDocument/2006/relationships/image" Target="../media/image85.wmf"/><Relationship Id="rId11" Type="http://schemas.openxmlformats.org/officeDocument/2006/relationships/image" Target="../media/image84.wmf"/><Relationship Id="rId10" Type="http://schemas.openxmlformats.org/officeDocument/2006/relationships/image" Target="../media/image83.wmf"/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7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4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image" Target="../media/image104.wmf"/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9" Type="http://schemas.openxmlformats.org/officeDocument/2006/relationships/image" Target="../media/image115.wmf"/><Relationship Id="rId18" Type="http://schemas.openxmlformats.org/officeDocument/2006/relationships/image" Target="../media/image114.wmf"/><Relationship Id="rId17" Type="http://schemas.openxmlformats.org/officeDocument/2006/relationships/image" Target="../media/image113.wmf"/><Relationship Id="rId16" Type="http://schemas.openxmlformats.org/officeDocument/2006/relationships/image" Target="../media/image112.wmf"/><Relationship Id="rId15" Type="http://schemas.openxmlformats.org/officeDocument/2006/relationships/image" Target="../media/image111.wmf"/><Relationship Id="rId14" Type="http://schemas.openxmlformats.org/officeDocument/2006/relationships/image" Target="../media/image110.wmf"/><Relationship Id="rId13" Type="http://schemas.openxmlformats.org/officeDocument/2006/relationships/image" Target="../media/image109.wmf"/><Relationship Id="rId12" Type="http://schemas.openxmlformats.org/officeDocument/2006/relationships/image" Target="../media/image108.wmf"/><Relationship Id="rId11" Type="http://schemas.openxmlformats.org/officeDocument/2006/relationships/image" Target="../media/image107.wmf"/><Relationship Id="rId10" Type="http://schemas.openxmlformats.org/officeDocument/2006/relationships/image" Target="../media/image106.wmf"/><Relationship Id="rId1" Type="http://schemas.openxmlformats.org/officeDocument/2006/relationships/image" Target="../media/image9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7" Type="http://schemas.openxmlformats.org/officeDocument/2006/relationships/image" Target="../media/image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wmf"/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2" Type="http://schemas.openxmlformats.org/officeDocument/2006/relationships/image" Target="../media/image138.wmf"/><Relationship Id="rId11" Type="http://schemas.openxmlformats.org/officeDocument/2006/relationships/image" Target="../media/image137.wmf"/><Relationship Id="rId10" Type="http://schemas.openxmlformats.org/officeDocument/2006/relationships/image" Target="../media/image136.wmf"/><Relationship Id="rId1" Type="http://schemas.openxmlformats.org/officeDocument/2006/relationships/image" Target="../media/image127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image" Target="../media/image146.wmf"/><Relationship Id="rId7" Type="http://schemas.openxmlformats.org/officeDocument/2006/relationships/image" Target="../media/image145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3" Type="http://schemas.openxmlformats.org/officeDocument/2006/relationships/image" Target="../media/image151.wmf"/><Relationship Id="rId12" Type="http://schemas.openxmlformats.org/officeDocument/2006/relationships/image" Target="../media/image150.wmf"/><Relationship Id="rId11" Type="http://schemas.openxmlformats.org/officeDocument/2006/relationships/image" Target="../media/image149.wmf"/><Relationship Id="rId10" Type="http://schemas.openxmlformats.org/officeDocument/2006/relationships/image" Target="../media/image148.wmf"/><Relationship Id="rId1" Type="http://schemas.openxmlformats.org/officeDocument/2006/relationships/image" Target="../media/image139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wmf"/><Relationship Id="rId8" Type="http://schemas.openxmlformats.org/officeDocument/2006/relationships/image" Target="../media/image158.wmf"/><Relationship Id="rId7" Type="http://schemas.openxmlformats.org/officeDocument/2006/relationships/image" Target="../media/image157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4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0" Type="http://schemas.openxmlformats.org/officeDocument/2006/relationships/image" Target="../media/image160.wmf"/><Relationship Id="rId1" Type="http://schemas.openxmlformats.org/officeDocument/2006/relationships/image" Target="../media/image15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6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0" Type="http://schemas.openxmlformats.org/officeDocument/2006/relationships/image" Target="../media/image22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6.wmf"/><Relationship Id="rId8" Type="http://schemas.openxmlformats.org/officeDocument/2006/relationships/image" Target="../media/image175.wmf"/><Relationship Id="rId7" Type="http://schemas.openxmlformats.org/officeDocument/2006/relationships/image" Target="../media/image174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2" Type="http://schemas.openxmlformats.org/officeDocument/2006/relationships/image" Target="../media/image179.wmf"/><Relationship Id="rId11" Type="http://schemas.openxmlformats.org/officeDocument/2006/relationships/image" Target="../media/image178.wmf"/><Relationship Id="rId10" Type="http://schemas.openxmlformats.org/officeDocument/2006/relationships/image" Target="../media/image177.wmf"/><Relationship Id="rId1" Type="http://schemas.openxmlformats.org/officeDocument/2006/relationships/image" Target="../media/image168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8.wmf"/><Relationship Id="rId8" Type="http://schemas.openxmlformats.org/officeDocument/2006/relationships/image" Target="../media/image187.wmf"/><Relationship Id="rId7" Type="http://schemas.openxmlformats.org/officeDocument/2006/relationships/image" Target="../media/image186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0" Type="http://schemas.openxmlformats.org/officeDocument/2006/relationships/image" Target="../media/image189.wmf"/><Relationship Id="rId1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0" Type="http://schemas.openxmlformats.org/officeDocument/2006/relationships/image" Target="../media/image40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7" Type="http://schemas.openxmlformats.org/officeDocument/2006/relationships/image" Target="../media/image49.e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59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emf"/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2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4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2.png"/><Relationship Id="rId17" Type="http://schemas.openxmlformats.org/officeDocument/2006/relationships/image" Target="../media/image51.png"/><Relationship Id="rId16" Type="http://schemas.openxmlformats.org/officeDocument/2006/relationships/image" Target="../media/image50.emf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49.e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3.wmf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9.wmf"/><Relationship Id="rId12" Type="http://schemas.openxmlformats.org/officeDocument/2006/relationships/oleObject" Target="../embeddings/oleObject54.bin"/><Relationship Id="rId11" Type="http://schemas.openxmlformats.org/officeDocument/2006/relationships/image" Target="../media/image58.png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64.png"/><Relationship Id="rId7" Type="http://schemas.openxmlformats.org/officeDocument/2006/relationships/image" Target="../media/image63.emf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2.emf"/><Relationship Id="rId4" Type="http://schemas.openxmlformats.org/officeDocument/2006/relationships/oleObject" Target="../embeddings/oleObject56.bin"/><Relationship Id="rId3" Type="http://schemas.openxmlformats.org/officeDocument/2006/relationships/image" Target="../media/image61.emf"/><Relationship Id="rId2" Type="http://schemas.openxmlformats.org/officeDocument/2006/relationships/oleObject" Target="../embeddings/oleObject55.bin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66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65.emf"/><Relationship Id="rId1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0.png"/><Relationship Id="rId3" Type="http://schemas.openxmlformats.org/officeDocument/2006/relationships/image" Target="../media/image69.emf"/><Relationship Id="rId2" Type="http://schemas.openxmlformats.org/officeDocument/2006/relationships/oleObject" Target="../embeddings/oleObject61.bin"/><Relationship Id="rId1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2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2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5.wmf"/><Relationship Id="rId32" Type="http://schemas.openxmlformats.org/officeDocument/2006/relationships/vmlDrawing" Target="../drawings/vmlDrawing12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88.wmf"/><Relationship Id="rId3" Type="http://schemas.openxmlformats.org/officeDocument/2006/relationships/oleObject" Target="../embeddings/oleObject66.bin"/><Relationship Id="rId29" Type="http://schemas.openxmlformats.org/officeDocument/2006/relationships/oleObject" Target="../embeddings/oleObject79.bin"/><Relationship Id="rId28" Type="http://schemas.openxmlformats.org/officeDocument/2006/relationships/image" Target="../media/image87.wmf"/><Relationship Id="rId27" Type="http://schemas.openxmlformats.org/officeDocument/2006/relationships/oleObject" Target="../embeddings/oleObject78.bin"/><Relationship Id="rId26" Type="http://schemas.openxmlformats.org/officeDocument/2006/relationships/image" Target="../media/image86.wmf"/><Relationship Id="rId25" Type="http://schemas.openxmlformats.org/officeDocument/2006/relationships/oleObject" Target="../embeddings/oleObject77.bin"/><Relationship Id="rId24" Type="http://schemas.openxmlformats.org/officeDocument/2006/relationships/image" Target="../media/image85.wmf"/><Relationship Id="rId23" Type="http://schemas.openxmlformats.org/officeDocument/2006/relationships/oleObject" Target="../embeddings/oleObject76.bin"/><Relationship Id="rId22" Type="http://schemas.openxmlformats.org/officeDocument/2006/relationships/image" Target="../media/image84.wmf"/><Relationship Id="rId21" Type="http://schemas.openxmlformats.org/officeDocument/2006/relationships/oleObject" Target="../embeddings/oleObject75.bin"/><Relationship Id="rId20" Type="http://schemas.openxmlformats.org/officeDocument/2006/relationships/image" Target="../media/image83.wmf"/><Relationship Id="rId2" Type="http://schemas.openxmlformats.org/officeDocument/2006/relationships/image" Target="../media/image74.wmf"/><Relationship Id="rId19" Type="http://schemas.openxmlformats.org/officeDocument/2006/relationships/oleObject" Target="../embeddings/oleObject74.bin"/><Relationship Id="rId18" Type="http://schemas.openxmlformats.org/officeDocument/2006/relationships/image" Target="../media/image82.w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6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4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3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92.wmf"/><Relationship Id="rId1" Type="http://schemas.openxmlformats.org/officeDocument/2006/relationships/oleObject" Target="../embeddings/oleObject8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95.png"/><Relationship Id="rId6" Type="http://schemas.openxmlformats.org/officeDocument/2006/relationships/tags" Target="../tags/tag4.x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86.bin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6.wmf"/><Relationship Id="rId11" Type="http://schemas.openxmlformats.org/officeDocument/2006/relationships/oleObject" Target="../embeddings/oleObject87.bin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oleObject" Target="../embeddings/oleObject89.bin"/><Relationship Id="rId7" Type="http://schemas.openxmlformats.org/officeDocument/2006/relationships/tags" Target="../tags/tag12.xml"/><Relationship Id="rId69" Type="http://schemas.openxmlformats.org/officeDocument/2006/relationships/vmlDrawing" Target="../drawings/vmlDrawing15.vml"/><Relationship Id="rId68" Type="http://schemas.openxmlformats.org/officeDocument/2006/relationships/slideLayout" Target="../slideLayouts/slideLayout7.xml"/><Relationship Id="rId67" Type="http://schemas.openxmlformats.org/officeDocument/2006/relationships/image" Target="../media/image115.wmf"/><Relationship Id="rId66" Type="http://schemas.openxmlformats.org/officeDocument/2006/relationships/oleObject" Target="../embeddings/oleObject106.bin"/><Relationship Id="rId65" Type="http://schemas.openxmlformats.org/officeDocument/2006/relationships/tags" Target="../tags/tag36.xml"/><Relationship Id="rId64" Type="http://schemas.openxmlformats.org/officeDocument/2006/relationships/image" Target="../media/image114.wmf"/><Relationship Id="rId63" Type="http://schemas.openxmlformats.org/officeDocument/2006/relationships/oleObject" Target="../embeddings/oleObject105.bin"/><Relationship Id="rId62" Type="http://schemas.openxmlformats.org/officeDocument/2006/relationships/tags" Target="../tags/tag35.xml"/><Relationship Id="rId61" Type="http://schemas.openxmlformats.org/officeDocument/2006/relationships/tags" Target="../tags/tag34.xml"/><Relationship Id="rId60" Type="http://schemas.openxmlformats.org/officeDocument/2006/relationships/image" Target="../media/image113.wmf"/><Relationship Id="rId6" Type="http://schemas.openxmlformats.org/officeDocument/2006/relationships/image" Target="../media/image97.wmf"/><Relationship Id="rId59" Type="http://schemas.openxmlformats.org/officeDocument/2006/relationships/oleObject" Target="../embeddings/oleObject104.bin"/><Relationship Id="rId58" Type="http://schemas.openxmlformats.org/officeDocument/2006/relationships/tags" Target="../tags/tag33.xml"/><Relationship Id="rId57" Type="http://schemas.openxmlformats.org/officeDocument/2006/relationships/tags" Target="../tags/tag32.xml"/><Relationship Id="rId56" Type="http://schemas.openxmlformats.org/officeDocument/2006/relationships/image" Target="../media/image112.wmf"/><Relationship Id="rId55" Type="http://schemas.openxmlformats.org/officeDocument/2006/relationships/oleObject" Target="../embeddings/oleObject103.bin"/><Relationship Id="rId54" Type="http://schemas.openxmlformats.org/officeDocument/2006/relationships/tags" Target="../tags/tag31.xml"/><Relationship Id="rId53" Type="http://schemas.openxmlformats.org/officeDocument/2006/relationships/image" Target="../media/image111.wmf"/><Relationship Id="rId52" Type="http://schemas.openxmlformats.org/officeDocument/2006/relationships/oleObject" Target="../embeddings/oleObject102.bin"/><Relationship Id="rId51" Type="http://schemas.openxmlformats.org/officeDocument/2006/relationships/tags" Target="../tags/tag30.xml"/><Relationship Id="rId50" Type="http://schemas.openxmlformats.org/officeDocument/2006/relationships/image" Target="../media/image110.wmf"/><Relationship Id="rId5" Type="http://schemas.openxmlformats.org/officeDocument/2006/relationships/oleObject" Target="../embeddings/oleObject88.bin"/><Relationship Id="rId49" Type="http://schemas.openxmlformats.org/officeDocument/2006/relationships/oleObject" Target="../embeddings/oleObject101.bin"/><Relationship Id="rId48" Type="http://schemas.openxmlformats.org/officeDocument/2006/relationships/tags" Target="../tags/tag29.xml"/><Relationship Id="rId47" Type="http://schemas.openxmlformats.org/officeDocument/2006/relationships/tags" Target="../tags/tag28.xml"/><Relationship Id="rId46" Type="http://schemas.openxmlformats.org/officeDocument/2006/relationships/image" Target="../media/image109.wmf"/><Relationship Id="rId45" Type="http://schemas.openxmlformats.org/officeDocument/2006/relationships/oleObject" Target="../embeddings/oleObject100.bin"/><Relationship Id="rId44" Type="http://schemas.openxmlformats.org/officeDocument/2006/relationships/tags" Target="../tags/tag27.xml"/><Relationship Id="rId43" Type="http://schemas.openxmlformats.org/officeDocument/2006/relationships/image" Target="../media/image108.wmf"/><Relationship Id="rId42" Type="http://schemas.openxmlformats.org/officeDocument/2006/relationships/oleObject" Target="../embeddings/oleObject99.bin"/><Relationship Id="rId41" Type="http://schemas.openxmlformats.org/officeDocument/2006/relationships/tags" Target="../tags/tag26.xml"/><Relationship Id="rId40" Type="http://schemas.openxmlformats.org/officeDocument/2006/relationships/image" Target="../media/image107.wmf"/><Relationship Id="rId4" Type="http://schemas.openxmlformats.org/officeDocument/2006/relationships/tags" Target="../tags/tag11.xml"/><Relationship Id="rId39" Type="http://schemas.openxmlformats.org/officeDocument/2006/relationships/oleObject" Target="../embeddings/oleObject98.bin"/><Relationship Id="rId38" Type="http://schemas.openxmlformats.org/officeDocument/2006/relationships/tags" Target="../tags/tag25.xml"/><Relationship Id="rId37" Type="http://schemas.openxmlformats.org/officeDocument/2006/relationships/tags" Target="../tags/tag24.xml"/><Relationship Id="rId36" Type="http://schemas.openxmlformats.org/officeDocument/2006/relationships/tags" Target="../tags/tag23.xml"/><Relationship Id="rId35" Type="http://schemas.openxmlformats.org/officeDocument/2006/relationships/image" Target="../media/image106.wmf"/><Relationship Id="rId34" Type="http://schemas.openxmlformats.org/officeDocument/2006/relationships/oleObject" Target="../embeddings/oleObject97.bin"/><Relationship Id="rId33" Type="http://schemas.openxmlformats.org/officeDocument/2006/relationships/tags" Target="../tags/tag22.xml"/><Relationship Id="rId32" Type="http://schemas.openxmlformats.org/officeDocument/2006/relationships/image" Target="../media/image105.wmf"/><Relationship Id="rId31" Type="http://schemas.openxmlformats.org/officeDocument/2006/relationships/oleObject" Target="../embeddings/oleObject96.bin"/><Relationship Id="rId30" Type="http://schemas.openxmlformats.org/officeDocument/2006/relationships/tags" Target="../tags/tag21.xml"/><Relationship Id="rId3" Type="http://schemas.openxmlformats.org/officeDocument/2006/relationships/tags" Target="../tags/tag10.xml"/><Relationship Id="rId29" Type="http://schemas.openxmlformats.org/officeDocument/2006/relationships/image" Target="../media/image104.wmf"/><Relationship Id="rId28" Type="http://schemas.openxmlformats.org/officeDocument/2006/relationships/oleObject" Target="../embeddings/oleObject95.bin"/><Relationship Id="rId27" Type="http://schemas.openxmlformats.org/officeDocument/2006/relationships/tags" Target="../tags/tag20.xml"/><Relationship Id="rId26" Type="http://schemas.openxmlformats.org/officeDocument/2006/relationships/image" Target="../media/image103.wmf"/><Relationship Id="rId25" Type="http://schemas.openxmlformats.org/officeDocument/2006/relationships/oleObject" Target="../embeddings/oleObject94.bin"/><Relationship Id="rId24" Type="http://schemas.openxmlformats.org/officeDocument/2006/relationships/tags" Target="../tags/tag19.xml"/><Relationship Id="rId23" Type="http://schemas.openxmlformats.org/officeDocument/2006/relationships/image" Target="../media/image102.wmf"/><Relationship Id="rId22" Type="http://schemas.openxmlformats.org/officeDocument/2006/relationships/oleObject" Target="../embeddings/oleObject93.bin"/><Relationship Id="rId21" Type="http://schemas.openxmlformats.org/officeDocument/2006/relationships/tags" Target="../tags/tag18.xml"/><Relationship Id="rId20" Type="http://schemas.openxmlformats.org/officeDocument/2006/relationships/image" Target="../media/image101.wmf"/><Relationship Id="rId2" Type="http://schemas.openxmlformats.org/officeDocument/2006/relationships/tags" Target="../tags/tag9.xml"/><Relationship Id="rId19" Type="http://schemas.openxmlformats.org/officeDocument/2006/relationships/oleObject" Target="../embeddings/oleObject92.bin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91.bin"/><Relationship Id="rId14" Type="http://schemas.openxmlformats.org/officeDocument/2006/relationships/tags" Target="../tags/tag15.xml"/><Relationship Id="rId13" Type="http://schemas.openxmlformats.org/officeDocument/2006/relationships/image" Target="../media/image99.wmf"/><Relationship Id="rId12" Type="http://schemas.openxmlformats.org/officeDocument/2006/relationships/oleObject" Target="../embeddings/oleObject90.bin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tags" Target="../tags/tag40.xml"/><Relationship Id="rId7" Type="http://schemas.openxmlformats.org/officeDocument/2006/relationships/image" Target="../media/image117.wmf"/><Relationship Id="rId6" Type="http://schemas.openxmlformats.org/officeDocument/2006/relationships/oleObject" Target="../embeddings/oleObject108.bin"/><Relationship Id="rId5" Type="http://schemas.openxmlformats.org/officeDocument/2006/relationships/tags" Target="../tags/tag39.xml"/><Relationship Id="rId46" Type="http://schemas.openxmlformats.org/officeDocument/2006/relationships/vmlDrawing" Target="../drawings/vmlDrawing16.vml"/><Relationship Id="rId45" Type="http://schemas.openxmlformats.org/officeDocument/2006/relationships/slideLayout" Target="../slideLayouts/slideLayout7.xml"/><Relationship Id="rId44" Type="http://schemas.openxmlformats.org/officeDocument/2006/relationships/tags" Target="../tags/tag60.xml"/><Relationship Id="rId43" Type="http://schemas.openxmlformats.org/officeDocument/2006/relationships/tags" Target="../tags/tag59.xml"/><Relationship Id="rId42" Type="http://schemas.openxmlformats.org/officeDocument/2006/relationships/tags" Target="../tags/tag58.xml"/><Relationship Id="rId41" Type="http://schemas.openxmlformats.org/officeDocument/2006/relationships/image" Target="../media/image126.wmf"/><Relationship Id="rId40" Type="http://schemas.openxmlformats.org/officeDocument/2006/relationships/oleObject" Target="../embeddings/oleObject114.bin"/><Relationship Id="rId4" Type="http://schemas.openxmlformats.org/officeDocument/2006/relationships/image" Target="../media/image116.wmf"/><Relationship Id="rId39" Type="http://schemas.openxmlformats.org/officeDocument/2006/relationships/tags" Target="../tags/tag57.xml"/><Relationship Id="rId38" Type="http://schemas.openxmlformats.org/officeDocument/2006/relationships/tags" Target="../tags/tag56.xml"/><Relationship Id="rId37" Type="http://schemas.openxmlformats.org/officeDocument/2006/relationships/tags" Target="../tags/tag55.xml"/><Relationship Id="rId36" Type="http://schemas.openxmlformats.org/officeDocument/2006/relationships/image" Target="../media/image125.jpeg"/><Relationship Id="rId35" Type="http://schemas.openxmlformats.org/officeDocument/2006/relationships/tags" Target="../tags/tag54.xml"/><Relationship Id="rId34" Type="http://schemas.openxmlformats.org/officeDocument/2006/relationships/image" Target="../media/image124.jpeg"/><Relationship Id="rId33" Type="http://schemas.openxmlformats.org/officeDocument/2006/relationships/tags" Target="../tags/tag53.xml"/><Relationship Id="rId32" Type="http://schemas.openxmlformats.org/officeDocument/2006/relationships/image" Target="../media/image123.jpeg"/><Relationship Id="rId31" Type="http://schemas.openxmlformats.org/officeDocument/2006/relationships/tags" Target="../tags/tag52.xml"/><Relationship Id="rId30" Type="http://schemas.openxmlformats.org/officeDocument/2006/relationships/image" Target="../media/image122.jpeg"/><Relationship Id="rId3" Type="http://schemas.openxmlformats.org/officeDocument/2006/relationships/oleObject" Target="../embeddings/oleObject107.bin"/><Relationship Id="rId29" Type="http://schemas.openxmlformats.org/officeDocument/2006/relationships/tags" Target="../tags/tag51.xml"/><Relationship Id="rId28" Type="http://schemas.openxmlformats.org/officeDocument/2006/relationships/tags" Target="../tags/tag50.xml"/><Relationship Id="rId27" Type="http://schemas.openxmlformats.org/officeDocument/2006/relationships/image" Target="../media/image6.wmf"/><Relationship Id="rId26" Type="http://schemas.openxmlformats.org/officeDocument/2006/relationships/oleObject" Target="../embeddings/oleObject113.bin"/><Relationship Id="rId25" Type="http://schemas.openxmlformats.org/officeDocument/2006/relationships/tags" Target="../tags/tag49.xml"/><Relationship Id="rId24" Type="http://schemas.openxmlformats.org/officeDocument/2006/relationships/tags" Target="../tags/tag48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tags" Target="../tags/tag38.xml"/><Relationship Id="rId19" Type="http://schemas.openxmlformats.org/officeDocument/2006/relationships/image" Target="../media/image121.wmf"/><Relationship Id="rId18" Type="http://schemas.openxmlformats.org/officeDocument/2006/relationships/oleObject" Target="../embeddings/oleObject112.bin"/><Relationship Id="rId17" Type="http://schemas.openxmlformats.org/officeDocument/2006/relationships/tags" Target="../tags/tag43.xml"/><Relationship Id="rId16" Type="http://schemas.openxmlformats.org/officeDocument/2006/relationships/image" Target="../media/image120.wmf"/><Relationship Id="rId15" Type="http://schemas.openxmlformats.org/officeDocument/2006/relationships/oleObject" Target="../embeddings/oleObject111.bin"/><Relationship Id="rId14" Type="http://schemas.openxmlformats.org/officeDocument/2006/relationships/tags" Target="../tags/tag42.xml"/><Relationship Id="rId13" Type="http://schemas.openxmlformats.org/officeDocument/2006/relationships/image" Target="../media/image119.wmf"/><Relationship Id="rId12" Type="http://schemas.openxmlformats.org/officeDocument/2006/relationships/oleObject" Target="../embeddings/oleObject110.bin"/><Relationship Id="rId11" Type="http://schemas.openxmlformats.org/officeDocument/2006/relationships/tags" Target="../tags/tag41.xml"/><Relationship Id="rId10" Type="http://schemas.openxmlformats.org/officeDocument/2006/relationships/image" Target="../media/image118.wmf"/><Relationship Id="rId1" Type="http://schemas.openxmlformats.org/officeDocument/2006/relationships/tags" Target="../tags/tag3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16.bin"/><Relationship Id="rId40" Type="http://schemas.openxmlformats.org/officeDocument/2006/relationships/vmlDrawing" Target="../drawings/vmlDrawing17.vml"/><Relationship Id="rId4" Type="http://schemas.openxmlformats.org/officeDocument/2006/relationships/tags" Target="../tags/tag62.xml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38.wmf"/><Relationship Id="rId37" Type="http://schemas.openxmlformats.org/officeDocument/2006/relationships/oleObject" Target="../embeddings/oleObject126.bin"/><Relationship Id="rId36" Type="http://schemas.openxmlformats.org/officeDocument/2006/relationships/tags" Target="../tags/tag74.xml"/><Relationship Id="rId35" Type="http://schemas.openxmlformats.org/officeDocument/2006/relationships/image" Target="../media/image137.wmf"/><Relationship Id="rId34" Type="http://schemas.openxmlformats.org/officeDocument/2006/relationships/oleObject" Target="../embeddings/oleObject125.bin"/><Relationship Id="rId33" Type="http://schemas.openxmlformats.org/officeDocument/2006/relationships/tags" Target="../tags/tag73.xml"/><Relationship Id="rId32" Type="http://schemas.openxmlformats.org/officeDocument/2006/relationships/image" Target="../media/image136.wmf"/><Relationship Id="rId31" Type="http://schemas.openxmlformats.org/officeDocument/2006/relationships/oleObject" Target="../embeddings/oleObject124.bin"/><Relationship Id="rId30" Type="http://schemas.openxmlformats.org/officeDocument/2006/relationships/tags" Target="../tags/tag72.xml"/><Relationship Id="rId3" Type="http://schemas.openxmlformats.org/officeDocument/2006/relationships/image" Target="../media/image127.wmf"/><Relationship Id="rId29" Type="http://schemas.openxmlformats.org/officeDocument/2006/relationships/tags" Target="../tags/tag71.xml"/><Relationship Id="rId28" Type="http://schemas.openxmlformats.org/officeDocument/2006/relationships/image" Target="../media/image135.wmf"/><Relationship Id="rId27" Type="http://schemas.openxmlformats.org/officeDocument/2006/relationships/oleObject" Target="../embeddings/oleObject123.bin"/><Relationship Id="rId26" Type="http://schemas.openxmlformats.org/officeDocument/2006/relationships/tags" Target="../tags/tag70.xml"/><Relationship Id="rId25" Type="http://schemas.openxmlformats.org/officeDocument/2006/relationships/image" Target="../media/image134.wmf"/><Relationship Id="rId24" Type="http://schemas.openxmlformats.org/officeDocument/2006/relationships/oleObject" Target="../embeddings/oleObject122.bin"/><Relationship Id="rId23" Type="http://schemas.openxmlformats.org/officeDocument/2006/relationships/tags" Target="../tags/tag69.xml"/><Relationship Id="rId22" Type="http://schemas.openxmlformats.org/officeDocument/2006/relationships/image" Target="../media/image133.wmf"/><Relationship Id="rId21" Type="http://schemas.openxmlformats.org/officeDocument/2006/relationships/oleObject" Target="../embeddings/oleObject121.bin"/><Relationship Id="rId20" Type="http://schemas.openxmlformats.org/officeDocument/2006/relationships/tags" Target="../tags/tag68.xml"/><Relationship Id="rId2" Type="http://schemas.openxmlformats.org/officeDocument/2006/relationships/oleObject" Target="../embeddings/oleObject115.bin"/><Relationship Id="rId19" Type="http://schemas.openxmlformats.org/officeDocument/2006/relationships/image" Target="../media/image132.wmf"/><Relationship Id="rId18" Type="http://schemas.openxmlformats.org/officeDocument/2006/relationships/oleObject" Target="../embeddings/oleObject120.bin"/><Relationship Id="rId17" Type="http://schemas.openxmlformats.org/officeDocument/2006/relationships/tags" Target="../tags/tag67.xml"/><Relationship Id="rId16" Type="http://schemas.openxmlformats.org/officeDocument/2006/relationships/image" Target="../media/image131.wmf"/><Relationship Id="rId15" Type="http://schemas.openxmlformats.org/officeDocument/2006/relationships/oleObject" Target="../embeddings/oleObject119.bin"/><Relationship Id="rId14" Type="http://schemas.openxmlformats.org/officeDocument/2006/relationships/tags" Target="../tags/tag66.xml"/><Relationship Id="rId13" Type="http://schemas.openxmlformats.org/officeDocument/2006/relationships/image" Target="../media/image130.wmf"/><Relationship Id="rId12" Type="http://schemas.openxmlformats.org/officeDocument/2006/relationships/oleObject" Target="../embeddings/oleObject118.bin"/><Relationship Id="rId11" Type="http://schemas.openxmlformats.org/officeDocument/2006/relationships/tags" Target="../tags/tag65.xml"/><Relationship Id="rId10" Type="http://schemas.openxmlformats.org/officeDocument/2006/relationships/image" Target="../media/image129.wmf"/><Relationship Id="rId1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oleObject" Target="../embeddings/oleObject129.bin"/><Relationship Id="rId7" Type="http://schemas.openxmlformats.org/officeDocument/2006/relationships/tags" Target="../tags/tag77.xml"/><Relationship Id="rId6" Type="http://schemas.openxmlformats.org/officeDocument/2006/relationships/image" Target="../media/image140.wmf"/><Relationship Id="rId53" Type="http://schemas.openxmlformats.org/officeDocument/2006/relationships/vmlDrawing" Target="../drawings/vmlDrawing18.vml"/><Relationship Id="rId52" Type="http://schemas.openxmlformats.org/officeDocument/2006/relationships/slideLayout" Target="../slideLayouts/slideLayout7.xml"/><Relationship Id="rId51" Type="http://schemas.openxmlformats.org/officeDocument/2006/relationships/tags" Target="../tags/tag99.xml"/><Relationship Id="rId50" Type="http://schemas.openxmlformats.org/officeDocument/2006/relationships/image" Target="../media/image151.wmf"/><Relationship Id="rId5" Type="http://schemas.openxmlformats.org/officeDocument/2006/relationships/oleObject" Target="../embeddings/oleObject128.bin"/><Relationship Id="rId49" Type="http://schemas.openxmlformats.org/officeDocument/2006/relationships/oleObject" Target="../embeddings/oleObject139.bin"/><Relationship Id="rId48" Type="http://schemas.openxmlformats.org/officeDocument/2006/relationships/tags" Target="../tags/tag98.xml"/><Relationship Id="rId47" Type="http://schemas.openxmlformats.org/officeDocument/2006/relationships/image" Target="../media/image150.wmf"/><Relationship Id="rId46" Type="http://schemas.openxmlformats.org/officeDocument/2006/relationships/oleObject" Target="../embeddings/oleObject138.bin"/><Relationship Id="rId45" Type="http://schemas.openxmlformats.org/officeDocument/2006/relationships/tags" Target="../tags/tag97.xml"/><Relationship Id="rId44" Type="http://schemas.openxmlformats.org/officeDocument/2006/relationships/tags" Target="../tags/tag96.xml"/><Relationship Id="rId43" Type="http://schemas.openxmlformats.org/officeDocument/2006/relationships/tags" Target="../tags/tag95.xml"/><Relationship Id="rId42" Type="http://schemas.openxmlformats.org/officeDocument/2006/relationships/tags" Target="../tags/tag94.xml"/><Relationship Id="rId41" Type="http://schemas.openxmlformats.org/officeDocument/2006/relationships/tags" Target="../tags/tag93.xml"/><Relationship Id="rId40" Type="http://schemas.openxmlformats.org/officeDocument/2006/relationships/image" Target="../media/image149.wmf"/><Relationship Id="rId4" Type="http://schemas.openxmlformats.org/officeDocument/2006/relationships/tags" Target="../tags/tag76.xml"/><Relationship Id="rId39" Type="http://schemas.openxmlformats.org/officeDocument/2006/relationships/oleObject" Target="../embeddings/oleObject137.bin"/><Relationship Id="rId38" Type="http://schemas.openxmlformats.org/officeDocument/2006/relationships/tags" Target="../tags/tag92.xml"/><Relationship Id="rId37" Type="http://schemas.openxmlformats.org/officeDocument/2006/relationships/image" Target="../media/image148.wmf"/><Relationship Id="rId36" Type="http://schemas.openxmlformats.org/officeDocument/2006/relationships/oleObject" Target="../embeddings/oleObject136.bin"/><Relationship Id="rId35" Type="http://schemas.openxmlformats.org/officeDocument/2006/relationships/tags" Target="../tags/tag91.xml"/><Relationship Id="rId34" Type="http://schemas.openxmlformats.org/officeDocument/2006/relationships/image" Target="../media/image147.wmf"/><Relationship Id="rId33" Type="http://schemas.openxmlformats.org/officeDocument/2006/relationships/oleObject" Target="../embeddings/oleObject135.bin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image" Target="../media/image146.wmf"/><Relationship Id="rId3" Type="http://schemas.openxmlformats.org/officeDocument/2006/relationships/image" Target="../media/image139.wmf"/><Relationship Id="rId29" Type="http://schemas.openxmlformats.org/officeDocument/2006/relationships/oleObject" Target="../embeddings/oleObject134.bin"/><Relationship Id="rId28" Type="http://schemas.openxmlformats.org/officeDocument/2006/relationships/tags" Target="../tags/tag88.xml"/><Relationship Id="rId27" Type="http://schemas.openxmlformats.org/officeDocument/2006/relationships/tags" Target="../tags/tag87.xml"/><Relationship Id="rId26" Type="http://schemas.openxmlformats.org/officeDocument/2006/relationships/tags" Target="../tags/tag86.xml"/><Relationship Id="rId25" Type="http://schemas.openxmlformats.org/officeDocument/2006/relationships/image" Target="../media/image145.wmf"/><Relationship Id="rId24" Type="http://schemas.openxmlformats.org/officeDocument/2006/relationships/oleObject" Target="../embeddings/oleObject133.bin"/><Relationship Id="rId23" Type="http://schemas.openxmlformats.org/officeDocument/2006/relationships/tags" Target="../tags/tag85.xml"/><Relationship Id="rId22" Type="http://schemas.openxmlformats.org/officeDocument/2006/relationships/image" Target="../media/image144.wmf"/><Relationship Id="rId21" Type="http://schemas.openxmlformats.org/officeDocument/2006/relationships/oleObject" Target="../embeddings/oleObject132.bin"/><Relationship Id="rId20" Type="http://schemas.openxmlformats.org/officeDocument/2006/relationships/tags" Target="../tags/tag84.xml"/><Relationship Id="rId2" Type="http://schemas.openxmlformats.org/officeDocument/2006/relationships/oleObject" Target="../embeddings/oleObject127.bin"/><Relationship Id="rId19" Type="http://schemas.openxmlformats.org/officeDocument/2006/relationships/tags" Target="../tags/tag83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image" Target="../media/image143.wmf"/><Relationship Id="rId15" Type="http://schemas.openxmlformats.org/officeDocument/2006/relationships/oleObject" Target="../embeddings/oleObject131.bin"/><Relationship Id="rId14" Type="http://schemas.openxmlformats.org/officeDocument/2006/relationships/tags" Target="../tags/tag80.xml"/><Relationship Id="rId13" Type="http://schemas.openxmlformats.org/officeDocument/2006/relationships/image" Target="../media/image142.wmf"/><Relationship Id="rId12" Type="http://schemas.openxmlformats.org/officeDocument/2006/relationships/oleObject" Target="../embeddings/oleObject130.bin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7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image" Target="../media/image153.wmf"/><Relationship Id="rId6" Type="http://schemas.openxmlformats.org/officeDocument/2006/relationships/oleObject" Target="../embeddings/oleObject141.bin"/><Relationship Id="rId5" Type="http://schemas.openxmlformats.org/officeDocument/2006/relationships/tags" Target="../tags/tag102.xml"/><Relationship Id="rId42" Type="http://schemas.openxmlformats.org/officeDocument/2006/relationships/vmlDrawing" Target="../drawings/vmlDrawing19.v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119.xml"/><Relationship Id="rId4" Type="http://schemas.openxmlformats.org/officeDocument/2006/relationships/tags" Target="../tags/tag101.xml"/><Relationship Id="rId39" Type="http://schemas.openxmlformats.org/officeDocument/2006/relationships/tags" Target="../tags/tag118.xml"/><Relationship Id="rId38" Type="http://schemas.openxmlformats.org/officeDocument/2006/relationships/tags" Target="../tags/tag117.xml"/><Relationship Id="rId37" Type="http://schemas.openxmlformats.org/officeDocument/2006/relationships/tags" Target="../tags/tag116.xml"/><Relationship Id="rId36" Type="http://schemas.openxmlformats.org/officeDocument/2006/relationships/image" Target="../media/image160.wmf"/><Relationship Id="rId35" Type="http://schemas.openxmlformats.org/officeDocument/2006/relationships/oleObject" Target="../embeddings/oleObject149.bin"/><Relationship Id="rId34" Type="http://schemas.openxmlformats.org/officeDocument/2006/relationships/tags" Target="../tags/tag115.xml"/><Relationship Id="rId33" Type="http://schemas.openxmlformats.org/officeDocument/2006/relationships/image" Target="../media/image159.wmf"/><Relationship Id="rId32" Type="http://schemas.openxmlformats.org/officeDocument/2006/relationships/oleObject" Target="../embeddings/oleObject148.bin"/><Relationship Id="rId31" Type="http://schemas.openxmlformats.org/officeDocument/2006/relationships/tags" Target="../tags/tag114.xml"/><Relationship Id="rId30" Type="http://schemas.openxmlformats.org/officeDocument/2006/relationships/tags" Target="../tags/tag113.xml"/><Relationship Id="rId3" Type="http://schemas.openxmlformats.org/officeDocument/2006/relationships/image" Target="../media/image152.wmf"/><Relationship Id="rId29" Type="http://schemas.openxmlformats.org/officeDocument/2006/relationships/image" Target="../media/image158.wmf"/><Relationship Id="rId28" Type="http://schemas.openxmlformats.org/officeDocument/2006/relationships/oleObject" Target="../embeddings/oleObject147.bin"/><Relationship Id="rId27" Type="http://schemas.openxmlformats.org/officeDocument/2006/relationships/tags" Target="../tags/tag112.xml"/><Relationship Id="rId26" Type="http://schemas.openxmlformats.org/officeDocument/2006/relationships/tags" Target="../tags/tag111.xml"/><Relationship Id="rId25" Type="http://schemas.openxmlformats.org/officeDocument/2006/relationships/tags" Target="../tags/tag110.xml"/><Relationship Id="rId24" Type="http://schemas.openxmlformats.org/officeDocument/2006/relationships/image" Target="../media/image157.wmf"/><Relationship Id="rId23" Type="http://schemas.openxmlformats.org/officeDocument/2006/relationships/oleObject" Target="../embeddings/oleObject146.bin"/><Relationship Id="rId22" Type="http://schemas.openxmlformats.org/officeDocument/2006/relationships/tags" Target="../tags/tag109.xml"/><Relationship Id="rId21" Type="http://schemas.openxmlformats.org/officeDocument/2006/relationships/image" Target="../media/image156.wmf"/><Relationship Id="rId20" Type="http://schemas.openxmlformats.org/officeDocument/2006/relationships/oleObject" Target="../embeddings/oleObject145.bin"/><Relationship Id="rId2" Type="http://schemas.openxmlformats.org/officeDocument/2006/relationships/oleObject" Target="../embeddings/oleObject140.bin"/><Relationship Id="rId19" Type="http://schemas.openxmlformats.org/officeDocument/2006/relationships/tags" Target="../tags/tag108.xml"/><Relationship Id="rId18" Type="http://schemas.openxmlformats.org/officeDocument/2006/relationships/image" Target="../media/image155.wmf"/><Relationship Id="rId17" Type="http://schemas.openxmlformats.org/officeDocument/2006/relationships/oleObject" Target="../embeddings/oleObject144.bin"/><Relationship Id="rId16" Type="http://schemas.openxmlformats.org/officeDocument/2006/relationships/tags" Target="../tags/tag107.xml"/><Relationship Id="rId15" Type="http://schemas.openxmlformats.org/officeDocument/2006/relationships/image" Target="../media/image145.wmf"/><Relationship Id="rId14" Type="http://schemas.openxmlformats.org/officeDocument/2006/relationships/oleObject" Target="../embeddings/oleObject143.bin"/><Relationship Id="rId13" Type="http://schemas.openxmlformats.org/officeDocument/2006/relationships/tags" Target="../tags/tag106.xml"/><Relationship Id="rId12" Type="http://schemas.openxmlformats.org/officeDocument/2006/relationships/image" Target="../media/image154.wmf"/><Relationship Id="rId11" Type="http://schemas.openxmlformats.org/officeDocument/2006/relationships/oleObject" Target="../embeddings/oleObject142.bin"/><Relationship Id="rId10" Type="http://schemas.openxmlformats.org/officeDocument/2006/relationships/tags" Target="../tags/tag105.xml"/><Relationship Id="rId1" Type="http://schemas.openxmlformats.org/officeDocument/2006/relationships/tags" Target="../tags/tag100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image" Target="../media/image163.png"/><Relationship Id="rId7" Type="http://schemas.openxmlformats.org/officeDocument/2006/relationships/tags" Target="../tags/tag124.xml"/><Relationship Id="rId6" Type="http://schemas.openxmlformats.org/officeDocument/2006/relationships/image" Target="../media/image162.png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61.png"/><Relationship Id="rId2" Type="http://schemas.openxmlformats.org/officeDocument/2006/relationships/tags" Target="../tags/tag121.xml"/><Relationship Id="rId15" Type="http://schemas.openxmlformats.org/officeDocument/2006/relationships/vmlDrawing" Target="../drawings/vmlDrawing20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65.wmf"/><Relationship Id="rId12" Type="http://schemas.openxmlformats.org/officeDocument/2006/relationships/oleObject" Target="../embeddings/oleObject150.bin"/><Relationship Id="rId11" Type="http://schemas.openxmlformats.org/officeDocument/2006/relationships/tags" Target="../tags/tag126.xml"/><Relationship Id="rId10" Type="http://schemas.openxmlformats.org/officeDocument/2006/relationships/image" Target="../media/image164.png"/><Relationship Id="rId1" Type="http://schemas.openxmlformats.org/officeDocument/2006/relationships/tags" Target="../tags/tag120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7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51.bin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0" Type="http://schemas.openxmlformats.org/officeDocument/2006/relationships/vmlDrawing" Target="../drawings/vmlDrawing21.vml"/><Relationship Id="rId1" Type="http://schemas.openxmlformats.org/officeDocument/2006/relationships/tags" Target="../tags/tag12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54.bin"/><Relationship Id="rId42" Type="http://schemas.openxmlformats.org/officeDocument/2006/relationships/vmlDrawing" Target="../drawings/vmlDrawing22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179.wmf"/><Relationship Id="rId4" Type="http://schemas.openxmlformats.org/officeDocument/2006/relationships/tags" Target="../tags/tag132.xml"/><Relationship Id="rId39" Type="http://schemas.openxmlformats.org/officeDocument/2006/relationships/oleObject" Target="../embeddings/oleObject164.bin"/><Relationship Id="rId38" Type="http://schemas.openxmlformats.org/officeDocument/2006/relationships/tags" Target="../tags/tag146.xml"/><Relationship Id="rId37" Type="http://schemas.openxmlformats.org/officeDocument/2006/relationships/image" Target="../media/image178.wmf"/><Relationship Id="rId36" Type="http://schemas.openxmlformats.org/officeDocument/2006/relationships/oleObject" Target="../embeddings/oleObject163.bin"/><Relationship Id="rId35" Type="http://schemas.openxmlformats.org/officeDocument/2006/relationships/tags" Target="../tags/tag145.xml"/><Relationship Id="rId34" Type="http://schemas.openxmlformats.org/officeDocument/2006/relationships/image" Target="../media/image177.wmf"/><Relationship Id="rId33" Type="http://schemas.openxmlformats.org/officeDocument/2006/relationships/oleObject" Target="../embeddings/oleObject162.bin"/><Relationship Id="rId32" Type="http://schemas.openxmlformats.org/officeDocument/2006/relationships/tags" Target="../tags/tag144.xml"/><Relationship Id="rId31" Type="http://schemas.openxmlformats.org/officeDocument/2006/relationships/image" Target="../media/image176.wmf"/><Relationship Id="rId30" Type="http://schemas.openxmlformats.org/officeDocument/2006/relationships/oleObject" Target="../embeddings/oleObject161.bin"/><Relationship Id="rId3" Type="http://schemas.openxmlformats.org/officeDocument/2006/relationships/image" Target="../media/image168.wmf"/><Relationship Id="rId29" Type="http://schemas.openxmlformats.org/officeDocument/2006/relationships/tags" Target="../tags/tag143.xml"/><Relationship Id="rId28" Type="http://schemas.openxmlformats.org/officeDocument/2006/relationships/image" Target="../media/image175.wmf"/><Relationship Id="rId27" Type="http://schemas.openxmlformats.org/officeDocument/2006/relationships/oleObject" Target="../embeddings/oleObject160.bin"/><Relationship Id="rId26" Type="http://schemas.openxmlformats.org/officeDocument/2006/relationships/tags" Target="../tags/tag142.xml"/><Relationship Id="rId25" Type="http://schemas.openxmlformats.org/officeDocument/2006/relationships/image" Target="../media/image174.wmf"/><Relationship Id="rId24" Type="http://schemas.openxmlformats.org/officeDocument/2006/relationships/oleObject" Target="../embeddings/oleObject159.bin"/><Relationship Id="rId23" Type="http://schemas.openxmlformats.org/officeDocument/2006/relationships/tags" Target="../tags/tag141.xml"/><Relationship Id="rId22" Type="http://schemas.openxmlformats.org/officeDocument/2006/relationships/image" Target="../media/image173.wmf"/><Relationship Id="rId21" Type="http://schemas.openxmlformats.org/officeDocument/2006/relationships/oleObject" Target="../embeddings/oleObject158.bin"/><Relationship Id="rId20" Type="http://schemas.openxmlformats.org/officeDocument/2006/relationships/tags" Target="../tags/tag140.xml"/><Relationship Id="rId2" Type="http://schemas.openxmlformats.org/officeDocument/2006/relationships/oleObject" Target="../embeddings/oleObject153.bin"/><Relationship Id="rId19" Type="http://schemas.openxmlformats.org/officeDocument/2006/relationships/image" Target="../media/image172.wmf"/><Relationship Id="rId18" Type="http://schemas.openxmlformats.org/officeDocument/2006/relationships/oleObject" Target="../embeddings/oleObject157.bin"/><Relationship Id="rId17" Type="http://schemas.openxmlformats.org/officeDocument/2006/relationships/tags" Target="../tags/tag139.xml"/><Relationship Id="rId16" Type="http://schemas.openxmlformats.org/officeDocument/2006/relationships/image" Target="../media/image171.wmf"/><Relationship Id="rId15" Type="http://schemas.openxmlformats.org/officeDocument/2006/relationships/oleObject" Target="../embeddings/oleObject156.bin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image" Target="../media/image170.wmf"/><Relationship Id="rId11" Type="http://schemas.openxmlformats.org/officeDocument/2006/relationships/oleObject" Target="../embeddings/oleObject155.bin"/><Relationship Id="rId10" Type="http://schemas.openxmlformats.org/officeDocument/2006/relationships/tags" Target="../tags/tag136.xml"/><Relationship Id="rId1" Type="http://schemas.openxmlformats.org/officeDocument/2006/relationships/tags" Target="../tags/tag131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image" Target="../media/image181.wmf"/><Relationship Id="rId6" Type="http://schemas.openxmlformats.org/officeDocument/2006/relationships/oleObject" Target="../embeddings/oleObject166.bin"/><Relationship Id="rId5" Type="http://schemas.openxmlformats.org/officeDocument/2006/relationships/tags" Target="../tags/tag149.xml"/><Relationship Id="rId4" Type="http://schemas.openxmlformats.org/officeDocument/2006/relationships/image" Target="../media/image180.wmf"/><Relationship Id="rId32" Type="http://schemas.openxmlformats.org/officeDocument/2006/relationships/vmlDrawing" Target="../drawings/vmlDrawing23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89.wmf"/><Relationship Id="rId3" Type="http://schemas.openxmlformats.org/officeDocument/2006/relationships/oleObject" Target="../embeddings/oleObject165.bin"/><Relationship Id="rId29" Type="http://schemas.openxmlformats.org/officeDocument/2006/relationships/oleObject" Target="../embeddings/oleObject174.bin"/><Relationship Id="rId28" Type="http://schemas.openxmlformats.org/officeDocument/2006/relationships/image" Target="../media/image188.wmf"/><Relationship Id="rId27" Type="http://schemas.openxmlformats.org/officeDocument/2006/relationships/oleObject" Target="../embeddings/oleObject173.bin"/><Relationship Id="rId26" Type="http://schemas.openxmlformats.org/officeDocument/2006/relationships/tags" Target="../tags/tag156.xml"/><Relationship Id="rId25" Type="http://schemas.openxmlformats.org/officeDocument/2006/relationships/image" Target="../media/image187.wmf"/><Relationship Id="rId24" Type="http://schemas.openxmlformats.org/officeDocument/2006/relationships/oleObject" Target="../embeddings/oleObject172.bin"/><Relationship Id="rId23" Type="http://schemas.openxmlformats.org/officeDocument/2006/relationships/image" Target="../media/image186.wmf"/><Relationship Id="rId22" Type="http://schemas.openxmlformats.org/officeDocument/2006/relationships/oleObject" Target="../embeddings/oleObject171.bin"/><Relationship Id="rId21" Type="http://schemas.openxmlformats.org/officeDocument/2006/relationships/tags" Target="../tags/tag155.xml"/><Relationship Id="rId20" Type="http://schemas.openxmlformats.org/officeDocument/2006/relationships/image" Target="../media/image185.wmf"/><Relationship Id="rId2" Type="http://schemas.openxmlformats.org/officeDocument/2006/relationships/tags" Target="../tags/tag148.xml"/><Relationship Id="rId19" Type="http://schemas.openxmlformats.org/officeDocument/2006/relationships/oleObject" Target="../embeddings/oleObject170.bin"/><Relationship Id="rId18" Type="http://schemas.openxmlformats.org/officeDocument/2006/relationships/tags" Target="../tags/tag154.xml"/><Relationship Id="rId17" Type="http://schemas.openxmlformats.org/officeDocument/2006/relationships/image" Target="../media/image184.wmf"/><Relationship Id="rId16" Type="http://schemas.openxmlformats.org/officeDocument/2006/relationships/oleObject" Target="../embeddings/oleObject169.bin"/><Relationship Id="rId15" Type="http://schemas.openxmlformats.org/officeDocument/2006/relationships/tags" Target="../tags/tag153.xml"/><Relationship Id="rId14" Type="http://schemas.openxmlformats.org/officeDocument/2006/relationships/image" Target="../media/image183.wmf"/><Relationship Id="rId13" Type="http://schemas.openxmlformats.org/officeDocument/2006/relationships/oleObject" Target="../embeddings/oleObject168.bin"/><Relationship Id="rId12" Type="http://schemas.openxmlformats.org/officeDocument/2006/relationships/tags" Target="../tags/tag152.xml"/><Relationship Id="rId11" Type="http://schemas.openxmlformats.org/officeDocument/2006/relationships/image" Target="../media/image182.wmf"/><Relationship Id="rId10" Type="http://schemas.openxmlformats.org/officeDocument/2006/relationships/oleObject" Target="../embeddings/oleObject167.bin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8" Type="http://schemas.openxmlformats.org/officeDocument/2006/relationships/vmlDrawing" Target="../drawings/vmlDrawing1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2.wmf"/><Relationship Id="rId2" Type="http://schemas.openxmlformats.org/officeDocument/2006/relationships/image" Target="../media/image14.wmf"/><Relationship Id="rId19" Type="http://schemas.openxmlformats.org/officeDocument/2006/relationships/oleObject" Target="../embeddings/oleObject23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6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4.png"/><Relationship Id="rId15" Type="http://schemas.openxmlformats.org/officeDocument/2006/relationships/vmlDrawing" Target="../drawings/vmlDrawing3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0.png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0.wmf"/><Relationship Id="rId2" Type="http://schemas.openxmlformats.org/officeDocument/2006/relationships/image" Target="../media/image31.w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39.wmf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2" name="Text Box 4"/>
          <p:cNvSpPr txBox="1"/>
          <p:nvPr/>
        </p:nvSpPr>
        <p:spPr>
          <a:xfrm>
            <a:off x="1549400" y="3278505"/>
            <a:ext cx="6732588" cy="3753485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一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、随机变量的分布函数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二、离散型随机变量及其概率分布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三、连续型随机变量及其概率密度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四、几种常用的分布</a:t>
            </a:r>
            <a:endParaRPr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五、随机变量的函数的分布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2531" name="Rectangle 5"/>
          <p:cNvSpPr/>
          <p:nvPr/>
        </p:nvSpPr>
        <p:spPr>
          <a:xfrm>
            <a:off x="1260475" y="690880"/>
            <a:ext cx="6729413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None/>
            </a:pP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第二章  随机变量及其分布</a:t>
            </a:r>
            <a:endParaRPr lang="zh-CN" altLang="en-US" sz="3200" b="1" dirty="0">
              <a:solidFill>
                <a:srgbClr val="4A9337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0513" y="1712913"/>
            <a:ext cx="844804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随机变量是近代概率论中一个重要的研究对象</a:t>
            </a:r>
            <a:r>
              <a:rPr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它把随机事件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用数字表示</a:t>
            </a:r>
            <a:r>
              <a:rPr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从而得到一个函数</a:t>
            </a:r>
            <a:r>
              <a:rPr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于是我们能够用微积分为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工具来研究随机事件发生的概率</a:t>
            </a:r>
            <a:r>
              <a:rPr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本章主要内容包括</a:t>
            </a:r>
            <a:r>
              <a:rPr lang="en-US" altLang="zh-CN" sz="2400" b="1" dirty="0">
                <a:solidFill>
                  <a:srgbClr val="00B0F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7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842963" y="752475"/>
            <a:ext cx="74009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掷一个硬币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观察出现的面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共有两个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结果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163763" y="1384300"/>
          <a:ext cx="2714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公式" r:id="rId1" imgW="1231265" imgH="228600" progId="Equation.3">
                  <p:embed/>
                </p:oleObj>
              </mc:Choice>
              <mc:Fallback>
                <p:oleObj name="公式" r:id="rId1" imgW="1231265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1384300"/>
                        <a:ext cx="2714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151063" y="1960563"/>
          <a:ext cx="27162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公式" r:id="rId3" imgW="1231265" imgH="228600" progId="Equation.3">
                  <p:embed/>
                </p:oleObj>
              </mc:Choice>
              <mc:Fallback>
                <p:oleObj name="公式" r:id="rId3" imgW="1231265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960563"/>
                        <a:ext cx="27162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827088" y="2667000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若用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表示掷一个硬币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出现正面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的次数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则有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0983" name="Group 23"/>
          <p:cNvGrpSpPr/>
          <p:nvPr/>
        </p:nvGrpSpPr>
        <p:grpSpPr bwMode="auto">
          <a:xfrm>
            <a:off x="1295400" y="3429000"/>
            <a:ext cx="2590800" cy="1905000"/>
            <a:chOff x="816" y="2160"/>
            <a:chExt cx="1632" cy="1200"/>
          </a:xfrm>
        </p:grpSpPr>
        <p:graphicFrame>
          <p:nvGraphicFramePr>
            <p:cNvPr id="10254" name="Object 6"/>
            <p:cNvGraphicFramePr>
              <a:graphicFrameLocks noChangeAspect="1"/>
            </p:cNvGraphicFramePr>
            <p:nvPr/>
          </p:nvGraphicFramePr>
          <p:xfrm>
            <a:off x="934" y="2296"/>
            <a:ext cx="139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2" name="公式" r:id="rId5" imgW="1168400" imgH="228600" progId="Equation.3">
                    <p:embed/>
                  </p:oleObj>
                </mc:Choice>
                <mc:Fallback>
                  <p:oleObj name="公式" r:id="rId5" imgW="11684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2296"/>
                          <a:ext cx="139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5" name="Object 7"/>
            <p:cNvGraphicFramePr>
              <a:graphicFrameLocks noChangeAspect="1"/>
            </p:cNvGraphicFramePr>
            <p:nvPr/>
          </p:nvGraphicFramePr>
          <p:xfrm>
            <a:off x="934" y="2886"/>
            <a:ext cx="139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3" name="公式" r:id="rId7" imgW="1168400" imgH="228600" progId="Equation.3">
                    <p:embed/>
                  </p:oleObj>
                </mc:Choice>
                <mc:Fallback>
                  <p:oleObj name="公式" r:id="rId7" imgW="11684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2886"/>
                          <a:ext cx="139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6" name="Rectangle 11"/>
            <p:cNvSpPr>
              <a:spLocks noChangeArrowheads="1"/>
            </p:cNvSpPr>
            <p:nvPr/>
          </p:nvSpPr>
          <p:spPr bwMode="auto">
            <a:xfrm>
              <a:off x="816" y="2160"/>
              <a:ext cx="1632" cy="1200"/>
            </a:xfrm>
            <a:prstGeom prst="rect">
              <a:avLst/>
            </a:prstGeom>
            <a:noFill/>
            <a:ln w="76200" cmpd="tri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5943600" y="3429000"/>
            <a:ext cx="685800" cy="1905000"/>
          </a:xfrm>
          <a:prstGeom prst="rect">
            <a:avLst/>
          </a:prstGeom>
          <a:noFill/>
          <a:ln w="76200" cmpd="tri">
            <a:solidFill>
              <a:srgbClr val="FF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6248400" y="47244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9" imgW="177800" imgH="304165" progId="Equation.3">
                  <p:embed/>
                </p:oleObj>
              </mc:Choice>
              <mc:Fallback>
                <p:oleObj name="Equation" r:id="rId9" imgW="177800" imgH="30416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72440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6248400" y="37338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11" imgW="203200" imgH="317500" progId="Equation.3">
                  <p:embed/>
                </p:oleObj>
              </mc:Choice>
              <mc:Fallback>
                <p:oleObj name="Equation" r:id="rId11" imgW="203200" imgH="317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7338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6588125" y="3606800"/>
          <a:ext cx="21288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公式" r:id="rId13" imgW="671195" imgH="144145" progId="Equation.3">
                  <p:embed/>
                </p:oleObj>
              </mc:Choice>
              <mc:Fallback>
                <p:oleObj name="公式" r:id="rId13" imgW="671195" imgH="14414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606800"/>
                        <a:ext cx="2128838" cy="504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6583363" y="4614863"/>
          <a:ext cx="21288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公式" r:id="rId15" imgW="671195" imgH="144145" progId="Equation.3">
                  <p:embed/>
                </p:oleObj>
              </mc:Choice>
              <mc:Fallback>
                <p:oleObj name="公式" r:id="rId15" imgW="671195" imgH="14414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3" y="4614863"/>
                        <a:ext cx="2128837" cy="504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Rectangle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27088" y="5530850"/>
            <a:ext cx="4354077" cy="523220"/>
          </a:xfrm>
          <a:prstGeom prst="rect">
            <a:avLst/>
          </a:prstGeom>
          <a:blipFill rotWithShape="1">
            <a:blip r:embed="rId17"/>
            <a:stretch>
              <a:fillRect l="-2941" t="-15116" b="-3255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  <a:latin typeface="Arial" panose="020B0604020202020204" pitchFamily="34" charset="0"/>
              </a:rPr>
              <a:t> </a:t>
            </a:r>
            <a:endParaRPr lang="zh-CN" altLang="en-US" dirty="0">
              <a:noFill/>
              <a:latin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33825" y="3773543"/>
            <a:ext cx="1981200" cy="493657"/>
            <a:chOff x="3933825" y="3773543"/>
            <a:chExt cx="1981200" cy="493657"/>
          </a:xfrm>
        </p:grpSpPr>
        <p:sp>
          <p:nvSpPr>
            <p:cNvPr id="10257" name="Line 8"/>
            <p:cNvSpPr>
              <a:spLocks noChangeShapeType="1"/>
            </p:cNvSpPr>
            <p:nvPr/>
          </p:nvSpPr>
          <p:spPr bwMode="auto">
            <a:xfrm>
              <a:off x="3933825" y="4267200"/>
              <a:ext cx="19812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347423" y="3773543"/>
                  <a:ext cx="9329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423" y="3773543"/>
                  <a:ext cx="932948" cy="430887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ldLvl="0" animBg="1" autoUpdateAnimBg="0"/>
      <p:bldP spid="4097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78374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在有两个孩子的家庭中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考虑其性别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共有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   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个样本点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38163" y="1844675"/>
          <a:ext cx="81375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公式" r:id="rId1" imgW="3975100" imgH="228600" progId="Equation.3">
                  <p:embed/>
                </p:oleObj>
              </mc:Choice>
              <mc:Fallback>
                <p:oleObj name="公式" r:id="rId1" imgW="3975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1844675"/>
                        <a:ext cx="81375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38200" y="2514600"/>
            <a:ext cx="668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若用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表示该家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女孩子的个数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时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则有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698500" y="3141663"/>
          <a:ext cx="17081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公式" r:id="rId3" imgW="774065" imgH="228600" progId="Equation.3">
                  <p:embed/>
                </p:oleObj>
              </mc:Choice>
              <mc:Fallback>
                <p:oleObj name="公式" r:id="rId3" imgW="774065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141663"/>
                        <a:ext cx="17081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473325" y="3141663"/>
          <a:ext cx="17081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公式" r:id="rId5" imgW="774065" imgH="228600" progId="Equation.3">
                  <p:embed/>
                </p:oleObj>
              </mc:Choice>
              <mc:Fallback>
                <p:oleObj name="公式" r:id="rId5" imgW="774065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3141663"/>
                        <a:ext cx="17081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4181475" y="3141663"/>
          <a:ext cx="16795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公式" r:id="rId7" imgW="761365" imgH="228600" progId="Equation.3">
                  <p:embed/>
                </p:oleObj>
              </mc:Choice>
              <mc:Fallback>
                <p:oleObj name="公式" r:id="rId7" imgW="761365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3141663"/>
                        <a:ext cx="16795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6011863" y="3141663"/>
          <a:ext cx="17367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公式" r:id="rId9" imgW="787400" imgH="228600" progId="Equation.3">
                  <p:embed/>
                </p:oleObj>
              </mc:Choice>
              <mc:Fallback>
                <p:oleObj name="公式" r:id="rId9" imgW="787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141663"/>
                        <a:ext cx="17367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38200" y="3810000"/>
            <a:ext cx="3294492" cy="523220"/>
          </a:xfrm>
          <a:prstGeom prst="rect">
            <a:avLst/>
          </a:prstGeom>
          <a:blipFill rotWithShape="1">
            <a:blip r:embed="rId11"/>
            <a:stretch>
              <a:fillRect l="-3889" t="-15116" r="-2778" b="-3255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</a:rPr>
              <a:t> </a:t>
            </a:r>
            <a:endParaRPr lang="zh-CN" altLang="en-US">
              <a:noFill/>
              <a:latin typeface="Arial" panose="020B0604020202020204" pitchFamily="34" charset="0"/>
            </a:endParaRPr>
          </a:p>
        </p:txBody>
      </p:sp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1979613" y="4437063"/>
          <a:ext cx="5213350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公式" r:id="rId12" imgW="2298700" imgH="762000" progId="Equation.3">
                  <p:embed/>
                </p:oleObj>
              </mc:Choice>
              <mc:Fallback>
                <p:oleObj name="公式" r:id="rId12" imgW="2298700" imgH="762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37063"/>
                        <a:ext cx="5213350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842963" y="7620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设盒中有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个球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(2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白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黑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从中任抽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个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827088" y="2147888"/>
            <a:ext cx="2773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是一个随机变量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849313" y="3335338"/>
            <a:ext cx="7632700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设某射手每次射击打中目标的概率是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0.8,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现该射手射了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次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827088" y="5043488"/>
            <a:ext cx="2773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是一个随机变量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1" name="Text 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70288" y="2133600"/>
            <a:ext cx="4602112" cy="523220"/>
          </a:xfrm>
          <a:prstGeom prst="rect">
            <a:avLst/>
          </a:prstGeom>
          <a:blipFill rotWithShape="1">
            <a:blip r:embed="rId1"/>
            <a:stretch>
              <a:fillRect l="-2781" t="-15116" b="-3255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</a:rPr>
              <a:t> </a:t>
            </a:r>
            <a:endParaRPr lang="zh-CN" altLang="en-US">
              <a:noFill/>
              <a:latin typeface="Arial" panose="020B0604020202020204" pitchFamily="34" charset="0"/>
            </a:endParaRP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3059113" y="2765425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2" imgW="184785" imgH="240030" progId="Equation.3">
                  <p:embed/>
                </p:oleObj>
              </mc:Choice>
              <mc:Fallback>
                <p:oleObj name="Equation" r:id="rId2" imgW="184785" imgH="2400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765425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3916363" y="2765425"/>
          <a:ext cx="26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4" imgW="164465" imgH="240030" progId="Equation.3">
                  <p:embed/>
                </p:oleObj>
              </mc:Choice>
              <mc:Fallback>
                <p:oleObj name="Equation" r:id="rId4" imgW="164465" imgH="2400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2765425"/>
                        <a:ext cx="266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4748213" y="2765425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6" imgW="184785" imgH="198755" progId="Equation.3">
                  <p:embed/>
                </p:oleObj>
              </mc:Choice>
              <mc:Fallback>
                <p:oleObj name="Equation" r:id="rId6" imgW="184785" imgH="19875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2765425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Rectangle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722688" y="5043488"/>
            <a:ext cx="4496744" cy="523220"/>
          </a:xfrm>
          <a:prstGeom prst="rect">
            <a:avLst/>
          </a:prstGeom>
          <a:blipFill rotWithShape="1">
            <a:blip r:embed="rId8"/>
            <a:stretch>
              <a:fillRect l="-2849" t="-15116" r="-2171" b="-3255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</a:rPr>
              <a:t> </a:t>
            </a:r>
            <a:endParaRPr lang="zh-CN" altLang="en-US">
              <a:noFill/>
              <a:latin typeface="Arial" panose="020B0604020202020204" pitchFamily="34" charset="0"/>
            </a:endParaRPr>
          </a:p>
        </p:txBody>
      </p:sp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2743200" y="5638800"/>
          <a:ext cx="370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9" imgW="2637155" imgH="253365" progId="Equation.3">
                  <p:embed/>
                </p:oleObj>
              </mc:Choice>
              <mc:Fallback>
                <p:oleObj name="Equation" r:id="rId9" imgW="2637155" imgH="25336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38800"/>
                        <a:ext cx="3708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3815" y="1455420"/>
          <a:ext cx="3692525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1" imgW="1536700" imgH="215900" progId="Equation.KSEE3">
                  <p:embed/>
                </p:oleObj>
              </mc:Choice>
              <mc:Fallback>
                <p:oleObj name="" r:id="rId11" imgW="1536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83815" y="1455420"/>
                        <a:ext cx="3692525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7935" y="4380865"/>
          <a:ext cx="4058285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1688465" imgH="215900" progId="Equation.KSEE3">
                  <p:embed/>
                </p:oleObj>
              </mc:Choice>
              <mc:Fallback>
                <p:oleObj name="" r:id="rId13" imgW="16884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27935" y="4380865"/>
                        <a:ext cx="4058285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ldLvl="0" animBg="1" autoUpdateAnimBg="0"/>
      <p:bldP spid="44038" grpId="0" bldLvl="0" animBg="1" autoUpdateAnimBg="0"/>
      <p:bldP spid="44040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842963" y="703263"/>
            <a:ext cx="765175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设某射手每次射击打中目标的概率是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0.8,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现该射手不断向目标射击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直到击中目标为止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827088" y="3124200"/>
            <a:ext cx="2773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是一个随机变量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27088" y="3886200"/>
            <a:ext cx="4496744" cy="523220"/>
          </a:xfrm>
          <a:prstGeom prst="rect">
            <a:avLst/>
          </a:prstGeom>
          <a:blipFill rotWithShape="1">
            <a:blip r:embed="rId1"/>
            <a:stretch>
              <a:fillRect l="-2849" t="-15294" r="-2171" b="-32941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</a:rPr>
              <a:t> </a:t>
            </a:r>
            <a:endParaRPr lang="zh-CN" altLang="en-US">
              <a:noFill/>
              <a:latin typeface="Arial" panose="020B0604020202020204" pitchFamily="34" charset="0"/>
            </a:endParaRP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714500" y="4876800"/>
          <a:ext cx="254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2" imgW="1801495" imgH="253365" progId="Equation.3">
                  <p:embed/>
                </p:oleObj>
              </mc:Choice>
              <mc:Fallback>
                <p:oleObj name="Equation" r:id="rId2" imgW="1801495" imgH="2533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876800"/>
                        <a:ext cx="254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699792" y="2225933"/>
                <a:ext cx="35682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0000FF"/>
                    </a:solidFill>
                  </a:rPr>
                  <a:t>=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所需射击次数，</a:t>
                </a:r>
                <a:endParaRPr lang="zh-CN" alt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225933"/>
                <a:ext cx="3568285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11" t="-60" r="-1851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ldLvl="0" animBg="1" autoUpdateAnimBg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050"/>
          <p:cNvSpPr>
            <a:spLocks noChangeArrowheads="1"/>
          </p:cNvSpPr>
          <p:nvPr/>
        </p:nvSpPr>
        <p:spPr bwMode="auto">
          <a:xfrm>
            <a:off x="838200" y="712788"/>
            <a:ext cx="3344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随机变量的分类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Rectangle 2051"/>
          <p:cNvSpPr>
            <a:spLocks noChangeArrowheads="1"/>
          </p:cNvSpPr>
          <p:nvPr/>
        </p:nvSpPr>
        <p:spPr bwMode="auto">
          <a:xfrm>
            <a:off x="2743200" y="2119313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离散型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08" name="Rectangle 2052"/>
          <p:cNvSpPr>
            <a:spLocks noChangeArrowheads="1"/>
          </p:cNvSpPr>
          <p:nvPr/>
        </p:nvSpPr>
        <p:spPr bwMode="auto">
          <a:xfrm>
            <a:off x="914400" y="3720465"/>
            <a:ext cx="8077200" cy="111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离散型</a:t>
            </a: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随机变量所取的可能值是有限多个或</a:t>
            </a:r>
            <a:endParaRPr kumimoji="1" lang="zh-CN" altLang="en-US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无限可列个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叫做离散型随机变量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4" name="Rectangle 2058"/>
          <p:cNvSpPr>
            <a:spLocks noChangeArrowheads="1"/>
          </p:cNvSpPr>
          <p:nvPr/>
        </p:nvSpPr>
        <p:spPr bwMode="auto">
          <a:xfrm>
            <a:off x="3505200" y="122872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随机变量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5" name="Rectangle 2059"/>
          <p:cNvSpPr>
            <a:spLocks noChangeArrowheads="1"/>
          </p:cNvSpPr>
          <p:nvPr/>
        </p:nvSpPr>
        <p:spPr bwMode="auto">
          <a:xfrm>
            <a:off x="3733800" y="2981325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连续型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1520" name="Group 2064"/>
          <p:cNvGrpSpPr/>
          <p:nvPr/>
        </p:nvGrpSpPr>
        <p:grpSpPr bwMode="auto">
          <a:xfrm>
            <a:off x="3352800" y="1762125"/>
            <a:ext cx="1905000" cy="381000"/>
            <a:chOff x="2208" y="1344"/>
            <a:chExt cx="1200" cy="240"/>
          </a:xfrm>
        </p:grpSpPr>
        <p:sp>
          <p:nvSpPr>
            <p:cNvPr id="14355" name="Line 2060"/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6" name="Line 2061"/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7" name="Line 2062"/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8" name="Line 2063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23" name="Rectangle 2067"/>
          <p:cNvSpPr>
            <a:spLocks noChangeArrowheads="1"/>
          </p:cNvSpPr>
          <p:nvPr/>
        </p:nvSpPr>
        <p:spPr bwMode="auto">
          <a:xfrm>
            <a:off x="4495800" y="214312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非离散型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1524" name="Group 2068"/>
          <p:cNvGrpSpPr/>
          <p:nvPr/>
        </p:nvGrpSpPr>
        <p:grpSpPr bwMode="auto">
          <a:xfrm>
            <a:off x="4343400" y="2600325"/>
            <a:ext cx="1905000" cy="381000"/>
            <a:chOff x="2208" y="1344"/>
            <a:chExt cx="1200" cy="240"/>
          </a:xfrm>
        </p:grpSpPr>
        <p:sp>
          <p:nvSpPr>
            <p:cNvPr id="14351" name="Line 2069"/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2" name="Line 2070"/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3" name="Line 2071"/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4" name="Line 2072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529" name="Rectangle 2073"/>
          <p:cNvSpPr>
            <a:spLocks noChangeArrowheads="1"/>
          </p:cNvSpPr>
          <p:nvPr/>
        </p:nvSpPr>
        <p:spPr bwMode="auto">
          <a:xfrm>
            <a:off x="5638800" y="298132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其它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ldLvl="0" animBg="1" autoUpdateAnimBg="0"/>
      <p:bldP spid="21508" grpId="0" bldLvl="0" animBg="1" autoUpdateAnimBg="0"/>
      <p:bldP spid="21514" grpId="0" bldLvl="0" animBg="1" autoUpdateAnimBg="0"/>
      <p:bldP spid="21515" grpId="0" bldLvl="0" animBg="1" autoUpdateAnimBg="0"/>
      <p:bldP spid="21523" grpId="0" bldLvl="0" animBg="1"/>
      <p:bldP spid="2152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5"/>
          <p:cNvSpPr>
            <a:spLocks noChangeArrowheads="1"/>
          </p:cNvSpPr>
          <p:nvPr/>
        </p:nvSpPr>
        <p:spPr bwMode="auto">
          <a:xfrm>
            <a:off x="914400" y="1914525"/>
            <a:ext cx="75438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若随机变量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记为 “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连续射击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直至命中时的射击次数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的可能值是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:      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2755900" y="3362325"/>
          <a:ext cx="223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1" imgW="1582420" imgH="253365" progId="Equation.3">
                  <p:embed/>
                </p:oleObj>
              </mc:Choice>
              <mc:Fallback>
                <p:oleObj name="Equation" r:id="rId1" imgW="1582420" imgH="25336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3362325"/>
                        <a:ext cx="223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930275" y="3886200"/>
            <a:ext cx="7621588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设某射手每次射击打中目标的概率是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0.8,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现该射手射了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30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次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则随机变量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记为“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击中目标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的次数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2209800" y="5267325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的所有可能取值为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72" name="Object 32"/>
          <p:cNvGraphicFramePr>
            <a:graphicFrameLocks noChangeAspect="1"/>
          </p:cNvGraphicFramePr>
          <p:nvPr/>
        </p:nvGraphicFramePr>
        <p:xfrm>
          <a:off x="2590800" y="6181725"/>
          <a:ext cx="359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" imgW="2554605" imgH="253365" progId="Equation.3">
                  <p:embed/>
                </p:oleObj>
              </mc:Choice>
              <mc:Fallback>
                <p:oleObj name="Equation" r:id="rId3" imgW="2554605" imgH="25336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181725"/>
                        <a:ext cx="359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2053"/>
          <p:cNvSpPr>
            <a:spLocks noChangeArrowheads="1"/>
          </p:cNvSpPr>
          <p:nvPr/>
        </p:nvSpPr>
        <p:spPr bwMode="auto">
          <a:xfrm>
            <a:off x="2057400" y="52863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观察掷一个骰子出现的点数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0" name="Rectangle 2054"/>
          <p:cNvSpPr>
            <a:spLocks noChangeArrowheads="1"/>
          </p:cNvSpPr>
          <p:nvPr/>
        </p:nvSpPr>
        <p:spPr bwMode="auto">
          <a:xfrm>
            <a:off x="914400" y="1257300"/>
            <a:ext cx="4021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随机变量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的可能值是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1" name="Rectangle 2065"/>
          <p:cNvSpPr>
            <a:spLocks noChangeArrowheads="1"/>
          </p:cNvSpPr>
          <p:nvPr/>
        </p:nvSpPr>
        <p:spPr bwMode="auto">
          <a:xfrm>
            <a:off x="914400" y="5175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22" name="Rectangle 2066"/>
          <p:cNvSpPr>
            <a:spLocks noChangeArrowheads="1"/>
          </p:cNvSpPr>
          <p:nvPr/>
        </p:nvSpPr>
        <p:spPr bwMode="auto">
          <a:xfrm>
            <a:off x="5257800" y="1257300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1,  2,  3,  4,  5,  6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 bldLvl="0" animBg="1" autoUpdateAnimBg="0"/>
      <p:bldP spid="10271" grpId="0" bldLvl="0" animBg="1" autoUpdateAnimBg="0"/>
      <p:bldP spid="21509" grpId="0" bldLvl="0" animBg="1" autoUpdateAnimBg="0"/>
      <p:bldP spid="21510" grpId="0" bldLvl="0" animBg="1" autoUpdateAnimBg="0"/>
      <p:bldP spid="21521" grpId="0" bldLvl="0" animBg="1" autoUpdateAnimBg="0"/>
      <p:bldP spid="21522" grpId="0" bldLvl="0" animBg="1" autoUpdateAnimBg="0"/>
      <p:bldP spid="153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914400" y="3733800"/>
            <a:ext cx="726598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随机变量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为“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测量某零件尺寸时的测量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误差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914400" y="502920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的取值范围为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914400" y="2205038"/>
            <a:ext cx="5399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随机变量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为“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灯泡的寿命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4038600" y="298450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1" imgW="855980" imgH="253365" progId="Equation.3">
                  <p:embed/>
                </p:oleObj>
              </mc:Choice>
              <mc:Fallback>
                <p:oleObj name="Equation" r:id="rId1" imgW="855980" imgH="25336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984500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16"/>
          <p:cNvSpPr>
            <a:spLocks noChangeArrowheads="1"/>
          </p:cNvSpPr>
          <p:nvPr/>
        </p:nvSpPr>
        <p:spPr bwMode="auto">
          <a:xfrm>
            <a:off x="838200" y="692150"/>
            <a:ext cx="7742238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连续型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随机变量所取的可能值可以连续地充</a:t>
            </a:r>
            <a:endParaRPr kumimoji="1" lang="zh-CN" altLang="en-US" sz="28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满某个区间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叫做连续型随机变量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914400" y="2890838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的取值范围为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ldLvl="0" animBg="1" autoUpdateAnimBg="0"/>
      <p:bldP spid="39940" grpId="0" bldLvl="0" animBg="1" autoUpdateAnimBg="0"/>
      <p:bldP spid="39945" grpId="0" bldLvl="0" animBg="1" autoUpdateAnimBg="0"/>
      <p:bldP spid="39953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6" name="Text Box 16"/>
          <p:cNvSpPr txBox="1"/>
          <p:nvPr/>
        </p:nvSpPr>
        <p:spPr>
          <a:xfrm>
            <a:off x="974725" y="347663"/>
            <a:ext cx="6824663" cy="538162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：如何用随机变量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表示随机事件？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189038" y="2346325"/>
            <a:ext cx="8353425" cy="25923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None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掷一枚均匀的骰子一次，观察出现的点数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“掷出至多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点”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1100" y="1233488"/>
            <a:ext cx="19288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</a:rPr>
              <a:t>样本点</a:t>
            </a:r>
            <a:endParaRPr lang="zh-CN" altLang="en-US" sz="28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181475" y="1338263"/>
            <a:ext cx="714375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1413" y="1233488"/>
            <a:ext cx="25003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</a:rPr>
              <a:t>随机事件</a:t>
            </a:r>
            <a:endParaRPr lang="zh-CN" altLang="en-US" sz="28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1506" name="Object 2"/>
          <p:cNvGraphicFramePr/>
          <p:nvPr/>
        </p:nvGraphicFramePr>
        <p:xfrm>
          <a:off x="2886075" y="1770063"/>
          <a:ext cx="10080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93065" imgH="203200" progId="Equation.DSMT4">
                  <p:embed/>
                </p:oleObj>
              </mc:Choice>
              <mc:Fallback>
                <p:oleObj name="" r:id="rId1" imgW="393065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6075" y="1770063"/>
                        <a:ext cx="100806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/>
          <p:nvPr/>
        </p:nvGraphicFramePr>
        <p:xfrm>
          <a:off x="5334000" y="1770063"/>
          <a:ext cx="720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53365" imgH="177800" progId="Equation.DSMT4">
                  <p:embed/>
                </p:oleObj>
              </mc:Choice>
              <mc:Fallback>
                <p:oleObj name="" r:id="rId3" imgW="253365" imgH="177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0" y="1770063"/>
                        <a:ext cx="7207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3875" y="5662613"/>
            <a:ext cx="3571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“掷出至少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点”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509" name="Object 5"/>
          <p:cNvGraphicFramePr/>
          <p:nvPr/>
        </p:nvGraphicFramePr>
        <p:xfrm>
          <a:off x="2236788" y="4362450"/>
          <a:ext cx="24923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1040765" imgH="203200" progId="Equation.DSMT4">
                  <p:embed/>
                </p:oleObj>
              </mc:Choice>
              <mc:Fallback>
                <p:oleObj name="" r:id="rId5" imgW="1040765" imgH="203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6788" y="4362450"/>
                        <a:ext cx="249237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/>
          <p:nvPr/>
        </p:nvGraphicFramePr>
        <p:xfrm>
          <a:off x="4705350" y="4314825"/>
          <a:ext cx="225266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838200" imgH="228600" progId="Equation.DSMT4">
                  <p:embed/>
                </p:oleObj>
              </mc:Choice>
              <mc:Fallback>
                <p:oleObj name="" r:id="rId7" imgW="8382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5350" y="4314825"/>
                        <a:ext cx="2252663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"/>
          <p:cNvGraphicFramePr/>
          <p:nvPr/>
        </p:nvGraphicFramePr>
        <p:xfrm>
          <a:off x="4673600" y="4784725"/>
          <a:ext cx="30686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1217930" imgH="203200" progId="Equation.DSMT4">
                  <p:embed/>
                </p:oleObj>
              </mc:Choice>
              <mc:Fallback>
                <p:oleObj name="" r:id="rId9" imgW="1217930" imgH="203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73600" y="4784725"/>
                        <a:ext cx="3068638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8"/>
          <p:cNvGraphicFramePr/>
          <p:nvPr/>
        </p:nvGraphicFramePr>
        <p:xfrm>
          <a:off x="2486025" y="5154613"/>
          <a:ext cx="27368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1141730" imgH="215900" progId="Equation.DSMT4">
                  <p:embed/>
                </p:oleObj>
              </mc:Choice>
              <mc:Fallback>
                <p:oleObj name="" r:id="rId11" imgW="1141730" imgH="2159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6025" y="5154613"/>
                        <a:ext cx="273685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/>
          <p:nvPr/>
        </p:nvGraphicFramePr>
        <p:xfrm>
          <a:off x="2341563" y="6307138"/>
          <a:ext cx="48434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1966595" imgH="203200" progId="Equation.DSMT4">
                  <p:embed/>
                </p:oleObj>
              </mc:Choice>
              <mc:Fallback>
                <p:oleObj name="" r:id="rId13" imgW="1966595" imgH="203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41563" y="6307138"/>
                        <a:ext cx="4843462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5" name="Group 57"/>
          <p:cNvGraphicFramePr>
            <a:graphicFrameLocks noGrp="1"/>
          </p:cNvGraphicFramePr>
          <p:nvPr/>
        </p:nvGraphicFramePr>
        <p:xfrm>
          <a:off x="2052638" y="2922588"/>
          <a:ext cx="4176713" cy="914400"/>
        </p:xfrm>
        <a:graphic>
          <a:graphicData uri="http://schemas.openxmlformats.org/drawingml/2006/table">
            <a:tbl>
              <a:tblPr/>
              <a:tblGrid>
                <a:gridCol w="595312"/>
                <a:gridCol w="598488"/>
                <a:gridCol w="595312"/>
                <a:gridCol w="598488"/>
                <a:gridCol w="595312"/>
                <a:gridCol w="600075"/>
                <a:gridCol w="5937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3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3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3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3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3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38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FA38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5" name="Group 58"/>
          <p:cNvGrpSpPr/>
          <p:nvPr/>
        </p:nvGrpSpPr>
        <p:grpSpPr>
          <a:xfrm>
            <a:off x="2205038" y="2859088"/>
            <a:ext cx="3978275" cy="495300"/>
            <a:chOff x="1615" y="1349"/>
            <a:chExt cx="2506" cy="312"/>
          </a:xfrm>
        </p:grpSpPr>
        <p:graphicFrame>
          <p:nvGraphicFramePr>
            <p:cNvPr id="4106" name="Object 4"/>
            <p:cNvGraphicFramePr/>
            <p:nvPr/>
          </p:nvGraphicFramePr>
          <p:xfrm>
            <a:off x="1615" y="1434"/>
            <a:ext cx="22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5" imgW="114300" imgH="139700" progId="Equation.DSMT4">
                    <p:embed/>
                  </p:oleObj>
                </mc:Choice>
                <mc:Fallback>
                  <p:oleObj name="" r:id="rId15" imgW="114300" imgH="1397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15" y="1434"/>
                          <a:ext cx="229" cy="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11"/>
            <p:cNvGraphicFramePr/>
            <p:nvPr/>
          </p:nvGraphicFramePr>
          <p:xfrm>
            <a:off x="1949" y="1349"/>
            <a:ext cx="2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7" imgW="177800" imgH="227965" progId="Equation.DSMT4">
                    <p:embed/>
                  </p:oleObj>
                </mc:Choice>
                <mc:Fallback>
                  <p:oleObj name="" r:id="rId17" imgW="177800" imgH="227965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949" y="1349"/>
                          <a:ext cx="296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2"/>
            <p:cNvGraphicFramePr/>
            <p:nvPr/>
          </p:nvGraphicFramePr>
          <p:xfrm>
            <a:off x="2336" y="1370"/>
            <a:ext cx="29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9" imgW="190500" imgH="228600" progId="Equation.DSMT4">
                    <p:embed/>
                  </p:oleObj>
                </mc:Choice>
                <mc:Fallback>
                  <p:oleObj name="" r:id="rId19" imgW="190500" imgH="2286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336" y="1370"/>
                          <a:ext cx="295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13"/>
            <p:cNvGraphicFramePr/>
            <p:nvPr/>
          </p:nvGraphicFramePr>
          <p:xfrm>
            <a:off x="2698" y="1358"/>
            <a:ext cx="30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21" imgW="190500" imgH="228600" progId="Equation.DSMT4">
                    <p:embed/>
                  </p:oleObj>
                </mc:Choice>
                <mc:Fallback>
                  <p:oleObj name="" r:id="rId21" imgW="190500" imgH="2286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698" y="1358"/>
                          <a:ext cx="308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14"/>
            <p:cNvGraphicFramePr/>
            <p:nvPr/>
          </p:nvGraphicFramePr>
          <p:xfrm>
            <a:off x="3062" y="1358"/>
            <a:ext cx="30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23" imgW="190500" imgH="228600" progId="Equation.DSMT4">
                    <p:embed/>
                  </p:oleObj>
                </mc:Choice>
                <mc:Fallback>
                  <p:oleObj name="" r:id="rId23" imgW="190500" imgH="2286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062" y="1358"/>
                          <a:ext cx="306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15"/>
            <p:cNvGraphicFramePr/>
            <p:nvPr/>
          </p:nvGraphicFramePr>
          <p:xfrm>
            <a:off x="3434" y="1349"/>
            <a:ext cx="30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5" imgW="190500" imgH="228600" progId="Equation.DSMT4">
                    <p:embed/>
                  </p:oleObj>
                </mc:Choice>
                <mc:Fallback>
                  <p:oleObj name="" r:id="rId25" imgW="190500" imgH="2286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434" y="1349"/>
                          <a:ext cx="308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10"/>
            <p:cNvGraphicFramePr/>
            <p:nvPr/>
          </p:nvGraphicFramePr>
          <p:xfrm>
            <a:off x="3832" y="1368"/>
            <a:ext cx="28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27" imgW="190500" imgH="228600" progId="Equation.DSMT4">
                    <p:embed/>
                  </p:oleObj>
                </mc:Choice>
                <mc:Fallback>
                  <p:oleObj name="" r:id="rId27" imgW="190500" imgH="2286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832" y="1368"/>
                          <a:ext cx="289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9"/>
          <p:cNvGraphicFramePr/>
          <p:nvPr/>
        </p:nvGraphicFramePr>
        <p:xfrm>
          <a:off x="5108575" y="5662613"/>
          <a:ext cx="17065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9" imgW="635000" imgH="228600" progId="Equation.DSMT4">
                  <p:embed/>
                </p:oleObj>
              </mc:Choice>
              <mc:Fallback>
                <p:oleObj name="" r:id="rId29" imgW="63500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108575" y="5662613"/>
                        <a:ext cx="1706563" cy="614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charRg st="3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bldLvl="0" animBg="1"/>
      <p:bldP spid="4" grpId="0"/>
      <p:bldP spid="5" grpId="0" bldLvl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8" name="内容占位符 2"/>
          <p:cNvSpPr txBox="1"/>
          <p:nvPr/>
        </p:nvSpPr>
        <p:spPr>
          <a:xfrm>
            <a:off x="1035685" y="474980"/>
            <a:ext cx="7451725" cy="20716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None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测灯泡的寿命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记</a:t>
            </a:r>
            <a:r>
              <a:rPr lang="en-US" altLang="zh-CN" sz="26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r.v.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表示灯泡的寿命（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“寿命小于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10.5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小时”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>
              <a:spcBef>
                <a:spcPct val="20000"/>
              </a:spcBef>
              <a:buNone/>
            </a:pP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(2)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“寿命在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小时到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43.5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小时之间”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723" y="3488055"/>
            <a:ext cx="19288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</a:rPr>
              <a:t>样本点</a:t>
            </a:r>
            <a:endParaRPr lang="zh-CN" altLang="en-US" sz="28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485073" y="3626168"/>
            <a:ext cx="714375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93360" y="3626168"/>
            <a:ext cx="714375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2598" y="3488055"/>
            <a:ext cx="25003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</a:rPr>
              <a:t>随机事件</a:t>
            </a:r>
            <a:endParaRPr lang="zh-CN" altLang="en-US" sz="28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9" name="Object 2"/>
          <p:cNvGraphicFramePr/>
          <p:nvPr/>
        </p:nvGraphicFramePr>
        <p:xfrm>
          <a:off x="1116648" y="3986530"/>
          <a:ext cx="10080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93065" imgH="203200" progId="Equation.DSMT4">
                  <p:embed/>
                </p:oleObj>
              </mc:Choice>
              <mc:Fallback>
                <p:oleObj name="" r:id="rId1" imgW="393065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648" y="3986530"/>
                        <a:ext cx="100806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/>
          <p:nvPr/>
        </p:nvGraphicFramePr>
        <p:xfrm>
          <a:off x="3280410" y="3986530"/>
          <a:ext cx="18700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735965" imgH="203200" progId="Equation.DSMT4">
                  <p:embed/>
                </p:oleObj>
              </mc:Choice>
              <mc:Fallback>
                <p:oleObj name="" r:id="rId3" imgW="735965" imgH="203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0410" y="3986530"/>
                        <a:ext cx="1870075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74410" y="3488055"/>
            <a:ext cx="2674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zh-CN" altLang="en-US" sz="2800" b="1" dirty="0">
                <a:latin typeface="Calibri" panose="020F0502020204030204" pitchFamily="34" charset="0"/>
                <a:ea typeface="黑体" panose="02010609060101010101" pitchFamily="49" charset="-122"/>
              </a:rPr>
              <a:t>事件的概率？</a:t>
            </a:r>
            <a:endParaRPr lang="zh-CN" altLang="en-US" sz="28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3559" name="Object 7"/>
          <p:cNvGraphicFramePr/>
          <p:nvPr/>
        </p:nvGraphicFramePr>
        <p:xfrm>
          <a:off x="1835785" y="4580255"/>
          <a:ext cx="54737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004060" imgH="215900" progId="Equation.DSMT4">
                  <p:embed/>
                </p:oleObj>
              </mc:Choice>
              <mc:Fallback>
                <p:oleObj name="" r:id="rId5" imgW="2004060" imgH="2159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785" y="4580255"/>
                        <a:ext cx="5473700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Line 16"/>
          <p:cNvSpPr/>
          <p:nvPr/>
        </p:nvSpPr>
        <p:spPr>
          <a:xfrm>
            <a:off x="684848" y="3211830"/>
            <a:ext cx="8243887" cy="0"/>
          </a:xfrm>
          <a:prstGeom prst="line">
            <a:avLst/>
          </a:prstGeom>
          <a:ln w="57150" cap="flat" cmpd="thinThick">
            <a:solidFill>
              <a:srgbClr val="9933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209" name="Object 6"/>
          <p:cNvGraphicFramePr/>
          <p:nvPr/>
        </p:nvGraphicFramePr>
        <p:xfrm>
          <a:off x="3420110" y="1411605"/>
          <a:ext cx="17287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761365" imgH="203200" progId="Equation.DSMT4">
                  <p:embed/>
                </p:oleObj>
              </mc:Choice>
              <mc:Fallback>
                <p:oleObj name="" r:id="rId7" imgW="761365" imgH="203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0110" y="1411605"/>
                        <a:ext cx="1728788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6"/>
          <p:cNvGraphicFramePr/>
          <p:nvPr/>
        </p:nvGraphicFramePr>
        <p:xfrm>
          <a:off x="3277235" y="2491105"/>
          <a:ext cx="24780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1091565" imgH="203200" progId="Equation.DSMT4">
                  <p:embed/>
                </p:oleObj>
              </mc:Choice>
              <mc:Fallback>
                <p:oleObj name="" r:id="rId9" imgW="1091565" imgH="203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7235" y="2491105"/>
                        <a:ext cx="2478088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/>
          <p:nvPr/>
        </p:nvGrpSpPr>
        <p:grpSpPr>
          <a:xfrm>
            <a:off x="2412048" y="5588318"/>
            <a:ext cx="5399087" cy="965200"/>
            <a:chOff x="1655" y="3249"/>
            <a:chExt cx="3401" cy="608"/>
          </a:xfrm>
        </p:grpSpPr>
        <p:sp>
          <p:nvSpPr>
            <p:cNvPr id="5136" name="TextBox 10"/>
            <p:cNvSpPr txBox="1"/>
            <p:nvPr/>
          </p:nvSpPr>
          <p:spPr>
            <a:xfrm>
              <a:off x="1655" y="3249"/>
              <a:ext cx="3401" cy="608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：事件的概率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    如何计算？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5127" name="Object 8"/>
            <p:cNvGraphicFramePr/>
            <p:nvPr/>
          </p:nvGraphicFramePr>
          <p:xfrm>
            <a:off x="3243" y="3294"/>
            <a:ext cx="1325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1" imgW="876300" imgH="203200" progId="Equation.DSMT4">
                    <p:embed/>
                  </p:oleObj>
                </mc:Choice>
                <mc:Fallback>
                  <p:oleObj name="" r:id="rId11" imgW="876300" imgH="203200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43" y="3294"/>
                          <a:ext cx="1325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8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1063" y="1107123"/>
            <a:ext cx="29521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分布函数的定义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475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456279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14400" y="1942465"/>
          <a:ext cx="73787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4" imgW="7378700" imgH="1460500" progId="Equation.3">
                  <p:embed/>
                </p:oleObj>
              </mc:Choice>
              <mc:Fallback>
                <p:oleObj name="公式" r:id="rId4" imgW="7378700" imgH="146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42465"/>
                        <a:ext cx="73787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6"/>
            </p:custDataLst>
          </p:nvPr>
        </p:nvSpPr>
        <p:spPr>
          <a:xfrm>
            <a:off x="827584" y="3689866"/>
            <a:ext cx="5256584" cy="523220"/>
          </a:xfrm>
          <a:prstGeom prst="rect">
            <a:avLst/>
          </a:prstGeom>
          <a:blipFill rotWithShape="1">
            <a:blip r:embed="rId7"/>
            <a:stretch>
              <a:fillRect l="-2436" t="-13953" b="-2907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</a:rPr>
              <a:t> </a:t>
            </a:r>
            <a:endParaRPr lang="zh-CN" altLang="en-US">
              <a:noFill/>
              <a:latin typeface="Arial" panose="020B0604020202020204" pitchFamily="34" charset="0"/>
            </a:endParaRPr>
          </a:p>
        </p:txBody>
      </p:sp>
      <p:sp>
        <p:nvSpPr>
          <p:cNvPr id="17425" name="Text Box 2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84213" y="434658"/>
            <a:ext cx="792003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</a:rPr>
              <a:t>二、随机变量的分布函数及性质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38200" y="5024755"/>
            <a:ext cx="7924800" cy="2719705"/>
            <a:chOff x="1320" y="7913"/>
            <a:chExt cx="12480" cy="4283"/>
          </a:xfrm>
        </p:grpSpPr>
        <p:sp>
          <p:nvSpPr>
            <p:cNvPr id="74756" name="Rectangle 4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320" y="7913"/>
              <a:ext cx="12480" cy="4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11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(1)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分布函数主要研究随机变量在某一区间内取值的概率情况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+mn-ea"/>
                </a:rPr>
                <a:t>F</a:t>
              </a:r>
              <a:r>
                <a:rPr lang="en-US" altLang="zh-CN" sz="2800" b="1" dirty="0">
                  <a:latin typeface="Times New Roman" panose="02020603050405020304" pitchFamily="18" charset="0"/>
                  <a:sym typeface="+mn-ea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sym typeface="+mn-ea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  <a:sym typeface="+mn-ea"/>
                </a:rPr>
                <a:t>表示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+mn-ea"/>
                </a:rPr>
                <a:t>X</a:t>
              </a:r>
              <a:r>
                <a:rPr lang="zh-CN" altLang="en-US" sz="2800" b="1" dirty="0">
                  <a:latin typeface="Times New Roman" panose="02020603050405020304" pitchFamily="18" charset="0"/>
                  <a:sym typeface="+mn-ea"/>
                </a:rPr>
                <a:t>落在区间             上的概率。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25000"/>
                </a:lnSpc>
                <a:spcBef>
                  <a:spcPct val="110000"/>
                </a:spcBef>
              </a:pP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1" name="Object 6"/>
            <p:cNvGraphicFramePr/>
            <p:nvPr>
              <p:custDataLst>
                <p:tags r:id="rId10"/>
              </p:custDataLst>
            </p:nvPr>
          </p:nvGraphicFramePr>
          <p:xfrm>
            <a:off x="10002" y="8894"/>
            <a:ext cx="1912" cy="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1" imgW="469265" imgH="203200" progId="Equation.DSMT4">
                    <p:embed/>
                  </p:oleObj>
                </mc:Choice>
                <mc:Fallback>
                  <p:oleObj name="" r:id="rId11" imgW="469265" imgH="2032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002" y="8894"/>
                          <a:ext cx="1912" cy="8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2495550"/>
            <a:ext cx="4191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随机变量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146300" y="3213100"/>
            <a:ext cx="573151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随机变量的分布函数及性质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随机变量的分布函数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176145" y="4057650"/>
            <a:ext cx="573151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小结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1255395" y="711200"/>
            <a:ext cx="51435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的自变量是</a:t>
            </a:r>
            <a:r>
              <a:rPr lang="zh-CN" altLang="en-US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的定义域和值域：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1041400" y="1719898"/>
            <a:ext cx="59293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是微积分中定义的函数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>
            <p:custDataLst>
              <p:tags r:id="rId3"/>
            </p:custDataLst>
          </p:nvPr>
        </p:nvSpPr>
        <p:spPr>
          <a:xfrm>
            <a:off x="821690" y="2111058"/>
            <a:ext cx="714375" cy="5835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12" name="Object 12"/>
          <p:cNvGraphicFramePr/>
          <p:nvPr>
            <p:custDataLst>
              <p:tags r:id="rId4"/>
            </p:custDataLst>
          </p:nvPr>
        </p:nvGraphicFramePr>
        <p:xfrm>
          <a:off x="1404303" y="2248218"/>
          <a:ext cx="23749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964565" imgH="203200" progId="Equation.DSMT4">
                  <p:embed/>
                </p:oleObj>
              </mc:Choice>
              <mc:Fallback>
                <p:oleObj name="" r:id="rId5" imgW="964565" imgH="203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4303" y="2248218"/>
                        <a:ext cx="2374900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/>
          <p:nvPr>
            <p:custDataLst>
              <p:tags r:id="rId7"/>
            </p:custDataLst>
          </p:nvPr>
        </p:nvGraphicFramePr>
        <p:xfrm>
          <a:off x="3707765" y="2248218"/>
          <a:ext cx="3251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8" imgW="1319530" imgH="203200" progId="Equation.DSMT4">
                  <p:embed/>
                </p:oleObj>
              </mc:Choice>
              <mc:Fallback>
                <p:oleObj name="" r:id="rId8" imgW="1319530" imgH="203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07765" y="2248218"/>
                        <a:ext cx="3251200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>
            <p:custDataLst>
              <p:tags r:id="rId10"/>
            </p:custDataLst>
          </p:nvPr>
        </p:nvSpPr>
        <p:spPr>
          <a:xfrm>
            <a:off x="834390" y="2985135"/>
            <a:ext cx="714375" cy="5835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14" name="Object 14"/>
          <p:cNvGraphicFramePr/>
          <p:nvPr>
            <p:custDataLst>
              <p:tags r:id="rId11"/>
            </p:custDataLst>
          </p:nvPr>
        </p:nvGraphicFramePr>
        <p:xfrm>
          <a:off x="1404303" y="3108008"/>
          <a:ext cx="18446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2" imgW="748665" imgH="203200" progId="Equation.DSMT4">
                  <p:embed/>
                </p:oleObj>
              </mc:Choice>
              <mc:Fallback>
                <p:oleObj name="" r:id="rId12" imgW="748665" imgH="203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4303" y="3108008"/>
                        <a:ext cx="1844675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/>
          <p:nvPr>
            <p:custDataLst>
              <p:tags r:id="rId14"/>
            </p:custDataLst>
          </p:nvPr>
        </p:nvGraphicFramePr>
        <p:xfrm>
          <a:off x="3204528" y="3093720"/>
          <a:ext cx="36718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1433830" imgH="203200" progId="Equation.DSMT4">
                  <p:embed/>
                </p:oleObj>
              </mc:Choice>
              <mc:Fallback>
                <p:oleObj name="" r:id="rId15" imgW="1433830" imgH="203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4528" y="3093720"/>
                        <a:ext cx="3671887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>
            <p:custDataLst>
              <p:tags r:id="rId17"/>
            </p:custDataLst>
          </p:nvPr>
        </p:nvSpPr>
        <p:spPr>
          <a:xfrm>
            <a:off x="834390" y="3495675"/>
            <a:ext cx="647700" cy="5835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(5)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16" name="Object 16"/>
          <p:cNvGraphicFramePr/>
          <p:nvPr>
            <p:custDataLst>
              <p:tags r:id="rId18"/>
            </p:custDataLst>
          </p:nvPr>
        </p:nvGraphicFramePr>
        <p:xfrm>
          <a:off x="1404303" y="4122420"/>
          <a:ext cx="25717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9" imgW="964565" imgH="203200" progId="Equation.DSMT4">
                  <p:embed/>
                </p:oleObj>
              </mc:Choice>
              <mc:Fallback>
                <p:oleObj name="" r:id="rId19" imgW="964565" imgH="203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04303" y="4122420"/>
                        <a:ext cx="2571750" cy="541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/>
          <p:nvPr/>
        </p:nvGrpSpPr>
        <p:grpSpPr>
          <a:xfrm>
            <a:off x="5144135" y="840740"/>
            <a:ext cx="1609725" cy="510540"/>
            <a:chOff x="4302" y="216"/>
            <a:chExt cx="1241" cy="447"/>
          </a:xfrm>
        </p:grpSpPr>
        <p:graphicFrame>
          <p:nvGraphicFramePr>
            <p:cNvPr id="7182" name="Object 3"/>
            <p:cNvGraphicFramePr/>
            <p:nvPr>
              <p:custDataLst>
                <p:tags r:id="rId21"/>
              </p:custDataLst>
            </p:nvPr>
          </p:nvGraphicFramePr>
          <p:xfrm>
            <a:off x="4302" y="258"/>
            <a:ext cx="1241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22" imgW="621665" imgH="203200" progId="Equation.DSMT4">
                    <p:embed/>
                  </p:oleObj>
                </mc:Choice>
                <mc:Fallback>
                  <p:oleObj name="" r:id="rId22" imgW="621665" imgH="2032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302" y="258"/>
                          <a:ext cx="1241" cy="4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15"/>
            <p:cNvGraphicFramePr/>
            <p:nvPr>
              <p:custDataLst>
                <p:tags r:id="rId24"/>
              </p:custDataLst>
            </p:nvPr>
          </p:nvGraphicFramePr>
          <p:xfrm>
            <a:off x="4649" y="216"/>
            <a:ext cx="23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25" imgW="177800" imgH="165100" progId="Equation.DSMT4">
                    <p:embed/>
                  </p:oleObj>
                </mc:Choice>
                <mc:Fallback>
                  <p:oleObj name="" r:id="rId25" imgW="177800" imgH="1651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649" y="216"/>
                          <a:ext cx="237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64" name="Object 8"/>
          <p:cNvGraphicFramePr/>
          <p:nvPr>
            <p:custDataLst>
              <p:tags r:id="rId27"/>
            </p:custDataLst>
          </p:nvPr>
        </p:nvGraphicFramePr>
        <p:xfrm>
          <a:off x="3491865" y="2675255"/>
          <a:ext cx="20891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8" imgW="901065" imgH="203200" progId="Equation.DSMT4">
                  <p:embed/>
                </p:oleObj>
              </mc:Choice>
              <mc:Fallback>
                <p:oleObj name="" r:id="rId28" imgW="901065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491865" y="2675255"/>
                        <a:ext cx="208915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9"/>
          <p:cNvGraphicFramePr/>
          <p:nvPr>
            <p:custDataLst>
              <p:tags r:id="rId30"/>
            </p:custDataLst>
          </p:nvPr>
        </p:nvGraphicFramePr>
        <p:xfrm>
          <a:off x="3923665" y="4158933"/>
          <a:ext cx="33115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1" imgW="1560830" imgH="203200" progId="Equation.DSMT4">
                  <p:embed/>
                </p:oleObj>
              </mc:Choice>
              <mc:Fallback>
                <p:oleObj name="" r:id="rId31" imgW="1560830" imgH="2032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923665" y="4158933"/>
                        <a:ext cx="3311525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10"/>
          <p:cNvGraphicFramePr/>
          <p:nvPr>
            <p:custDataLst>
              <p:tags r:id="rId33"/>
            </p:custDataLst>
          </p:nvPr>
        </p:nvGraphicFramePr>
        <p:xfrm>
          <a:off x="3653790" y="4590733"/>
          <a:ext cx="3654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4" imgW="1611630" imgH="203200" progId="Equation.DSMT4">
                  <p:embed/>
                </p:oleObj>
              </mc:Choice>
              <mc:Fallback>
                <p:oleObj name="" r:id="rId34" imgW="1611630" imgH="203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653790" y="4590733"/>
                        <a:ext cx="36544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Line 33"/>
          <p:cNvSpPr/>
          <p:nvPr>
            <p:custDataLst>
              <p:tags r:id="rId36"/>
            </p:custDataLst>
          </p:nvPr>
        </p:nvSpPr>
        <p:spPr>
          <a:xfrm>
            <a:off x="3923665" y="4979670"/>
            <a:ext cx="144145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" name="TextBox 27"/>
          <p:cNvSpPr txBox="1"/>
          <p:nvPr>
            <p:custDataLst>
              <p:tags r:id="rId37"/>
            </p:custDataLst>
          </p:nvPr>
        </p:nvSpPr>
        <p:spPr>
          <a:xfrm>
            <a:off x="864553" y="4052888"/>
            <a:ext cx="647700" cy="5835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(6)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" name="Object 28"/>
          <p:cNvGraphicFramePr/>
          <p:nvPr>
            <p:custDataLst>
              <p:tags r:id="rId38"/>
            </p:custDataLst>
          </p:nvPr>
        </p:nvGraphicFramePr>
        <p:xfrm>
          <a:off x="1724978" y="5101908"/>
          <a:ext cx="2233612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9" imgW="837565" imgH="203200" progId="Equation.DSMT4">
                  <p:embed/>
                </p:oleObj>
              </mc:Choice>
              <mc:Fallback>
                <p:oleObj name="" r:id="rId39" imgW="837565" imgH="203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724978" y="5101908"/>
                        <a:ext cx="2233612" cy="541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/>
          <p:nvPr>
            <p:custDataLst>
              <p:tags r:id="rId41"/>
            </p:custDataLst>
          </p:nvPr>
        </p:nvGraphicFramePr>
        <p:xfrm>
          <a:off x="3966528" y="5138420"/>
          <a:ext cx="30956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42" imgW="1459230" imgH="203200" progId="Equation.DSMT4">
                  <p:embed/>
                </p:oleObj>
              </mc:Choice>
              <mc:Fallback>
                <p:oleObj name="" r:id="rId42" imgW="1459230" imgH="203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966528" y="5138420"/>
                        <a:ext cx="3095625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/>
          <p:nvPr>
            <p:custDataLst>
              <p:tags r:id="rId44"/>
            </p:custDataLst>
          </p:nvPr>
        </p:nvGraphicFramePr>
        <p:xfrm>
          <a:off x="3640614" y="5621020"/>
          <a:ext cx="362966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45" imgW="1600200" imgH="203200" progId="Equation.DSMT4">
                  <p:embed/>
                </p:oleObj>
              </mc:Choice>
              <mc:Fallback>
                <p:oleObj name="" r:id="rId45" imgW="1600200" imgH="203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640614" y="5621020"/>
                        <a:ext cx="362966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33"/>
          <p:cNvSpPr/>
          <p:nvPr>
            <p:custDataLst>
              <p:tags r:id="rId47"/>
            </p:custDataLst>
          </p:nvPr>
        </p:nvSpPr>
        <p:spPr>
          <a:xfrm>
            <a:off x="5838190" y="6063933"/>
            <a:ext cx="144145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4758" name="Object 6"/>
          <p:cNvGraphicFramePr>
            <a:graphicFrameLocks noChangeAspect="1"/>
          </p:cNvGraphicFramePr>
          <p:nvPr>
            <p:custDataLst>
              <p:tags r:id="rId48"/>
            </p:custDataLst>
          </p:nvPr>
        </p:nvGraphicFramePr>
        <p:xfrm>
          <a:off x="895668" y="195580"/>
          <a:ext cx="670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49" imgW="6705600" imgH="431800" progId="Equation.3">
                  <p:embed/>
                </p:oleObj>
              </mc:Choice>
              <mc:Fallback>
                <p:oleObj name="公式" r:id="rId49" imgW="6705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668" y="195580"/>
                        <a:ext cx="670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/>
          <p:nvPr>
            <p:custDataLst>
              <p:tags r:id="rId51"/>
            </p:custDataLst>
          </p:nvPr>
        </p:nvGraphicFramePr>
        <p:xfrm>
          <a:off x="1399858" y="3602196"/>
          <a:ext cx="1815465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2" imgW="736600" imgH="203200" progId="Equation.DSMT4">
                  <p:embed/>
                </p:oleObj>
              </mc:Choice>
              <mc:Fallback>
                <p:oleObj name="" r:id="rId52" imgW="736600" imgH="203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399858" y="3602196"/>
                        <a:ext cx="1815465" cy="499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/>
          <p:nvPr>
            <p:custDataLst>
              <p:tags r:id="rId54"/>
            </p:custDataLst>
          </p:nvPr>
        </p:nvGraphicFramePr>
        <p:xfrm>
          <a:off x="3222943" y="3556318"/>
          <a:ext cx="3270250" cy="70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5" imgW="1435100" imgH="292100" progId="Equation.DSMT4">
                  <p:embed/>
                </p:oleObj>
              </mc:Choice>
              <mc:Fallback>
                <p:oleObj name="" r:id="rId55" imgW="1435100" imgH="2921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222943" y="3556318"/>
                        <a:ext cx="3270250" cy="702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27"/>
          <p:cNvSpPr txBox="1"/>
          <p:nvPr>
            <p:custDataLst>
              <p:tags r:id="rId57"/>
            </p:custDataLst>
          </p:nvPr>
        </p:nvSpPr>
        <p:spPr>
          <a:xfrm>
            <a:off x="883603" y="5040948"/>
            <a:ext cx="647700" cy="5835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(7)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28"/>
          <p:cNvGraphicFramePr/>
          <p:nvPr>
            <p:custDataLst>
              <p:tags r:id="rId58"/>
            </p:custDataLst>
          </p:nvPr>
        </p:nvGraphicFramePr>
        <p:xfrm>
          <a:off x="1567815" y="6030595"/>
          <a:ext cx="2320290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9" imgW="914400" imgH="203200" progId="Equation.DSMT4">
                  <p:embed/>
                </p:oleObj>
              </mc:Choice>
              <mc:Fallback>
                <p:oleObj name="" r:id="rId59" imgW="914400" imgH="203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1567815" y="6030595"/>
                        <a:ext cx="2320290" cy="485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27"/>
          <p:cNvSpPr txBox="1"/>
          <p:nvPr>
            <p:custDataLst>
              <p:tags r:id="rId61"/>
            </p:custDataLst>
          </p:nvPr>
        </p:nvSpPr>
        <p:spPr>
          <a:xfrm>
            <a:off x="900748" y="5931853"/>
            <a:ext cx="647700" cy="5835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(8)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Object 30"/>
          <p:cNvGraphicFramePr/>
          <p:nvPr>
            <p:custDataLst>
              <p:tags r:id="rId62"/>
            </p:custDataLst>
          </p:nvPr>
        </p:nvGraphicFramePr>
        <p:xfrm>
          <a:off x="3913505" y="6106160"/>
          <a:ext cx="4821555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63" imgW="2197100" imgH="203200" progId="Equation.DSMT4">
                  <p:embed/>
                </p:oleObj>
              </mc:Choice>
              <mc:Fallback>
                <p:oleObj name="" r:id="rId63" imgW="2197100" imgH="203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3913505" y="6106160"/>
                        <a:ext cx="4821555" cy="442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/>
          <p:nvPr>
            <p:custDataLst>
              <p:tags r:id="rId65"/>
            </p:custDataLst>
          </p:nvPr>
        </p:nvGraphicFramePr>
        <p:xfrm>
          <a:off x="3579495" y="6397625"/>
          <a:ext cx="2255520" cy="52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66" imgW="1066800" imgH="228600" progId="Equation.DSMT4">
                  <p:embed/>
                </p:oleObj>
              </mc:Choice>
              <mc:Fallback>
                <p:oleObj name="" r:id="rId66" imgW="1066800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3579495" y="6397625"/>
                        <a:ext cx="2255520" cy="528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0" grpId="0" bldLvl="0" animBg="1"/>
      <p:bldP spid="23" grpId="0" bldLvl="0" animBg="1"/>
      <p:bldP spid="26" grpId="0" bldLvl="0" animBg="1"/>
      <p:bldP spid="28" grpId="0" bldLvl="0" animBg="1"/>
      <p:bldP spid="10" grpId="0" bldLvl="0" animBg="1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2" name="TextBox 3"/>
          <p:cNvSpPr txBox="1"/>
          <p:nvPr>
            <p:custDataLst>
              <p:tags r:id="rId1"/>
            </p:custDataLst>
          </p:nvPr>
        </p:nvSpPr>
        <p:spPr>
          <a:xfrm>
            <a:off x="1046163" y="474980"/>
            <a:ext cx="6624637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2.1.1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盒中有四张扑克牌，四种花色各一张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从中任取一张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203" name="Group 26"/>
          <p:cNvGrpSpPr/>
          <p:nvPr/>
        </p:nvGrpSpPr>
        <p:grpSpPr>
          <a:xfrm>
            <a:off x="2054225" y="1337945"/>
            <a:ext cx="4176713" cy="1800225"/>
            <a:chOff x="836" y="793"/>
            <a:chExt cx="2745" cy="1305"/>
          </a:xfrm>
        </p:grpSpPr>
        <p:graphicFrame>
          <p:nvGraphicFramePr>
            <p:cNvPr id="8197" name="Object 2"/>
            <p:cNvGraphicFramePr/>
            <p:nvPr>
              <p:custDataLst>
                <p:tags r:id="rId2"/>
              </p:custDataLst>
            </p:nvPr>
          </p:nvGraphicFramePr>
          <p:xfrm>
            <a:off x="836" y="793"/>
            <a:ext cx="1396" cy="1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3" imgW="977900" imgH="914400" progId="Equation.DSMT4">
                    <p:embed/>
                  </p:oleObj>
                </mc:Choice>
                <mc:Fallback>
                  <p:oleObj name="" r:id="rId3" imgW="977900" imgH="9144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36" y="793"/>
                          <a:ext cx="1396" cy="1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6"/>
            <p:cNvGraphicFramePr/>
            <p:nvPr>
              <p:custDataLst>
                <p:tags r:id="rId5"/>
              </p:custDataLst>
            </p:nvPr>
          </p:nvGraphicFramePr>
          <p:xfrm>
            <a:off x="2411" y="793"/>
            <a:ext cx="11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6" imgW="786765" imgH="203200" progId="Equation.DSMT4">
                    <p:embed/>
                  </p:oleObj>
                </mc:Choice>
                <mc:Fallback>
                  <p:oleObj name="" r:id="rId6" imgW="786765" imgH="203200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11" y="793"/>
                          <a:ext cx="117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4"/>
            <p:cNvGraphicFramePr/>
            <p:nvPr>
              <p:custDataLst>
                <p:tags r:id="rId8"/>
              </p:custDataLst>
            </p:nvPr>
          </p:nvGraphicFramePr>
          <p:xfrm>
            <a:off x="2411" y="1108"/>
            <a:ext cx="115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9" imgW="799465" imgH="203200" progId="Equation.DSMT4">
                    <p:embed/>
                  </p:oleObj>
                </mc:Choice>
                <mc:Fallback>
                  <p:oleObj name="" r:id="rId9" imgW="799465" imgH="2032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11" y="1108"/>
                          <a:ext cx="1152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5"/>
            <p:cNvGraphicFramePr/>
            <p:nvPr>
              <p:custDataLst>
                <p:tags r:id="rId11"/>
              </p:custDataLst>
            </p:nvPr>
          </p:nvGraphicFramePr>
          <p:xfrm>
            <a:off x="2411" y="1468"/>
            <a:ext cx="11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2" imgW="799465" imgH="203200" progId="Equation.DSMT4">
                    <p:embed/>
                  </p:oleObj>
                </mc:Choice>
                <mc:Fallback>
                  <p:oleObj name="" r:id="rId12" imgW="799465" imgH="2032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411" y="1468"/>
                          <a:ext cx="117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9"/>
            <p:cNvGraphicFramePr/>
            <p:nvPr>
              <p:custDataLst>
                <p:tags r:id="rId14"/>
              </p:custDataLst>
            </p:nvPr>
          </p:nvGraphicFramePr>
          <p:xfrm>
            <a:off x="2411" y="1828"/>
            <a:ext cx="11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5" imgW="799465" imgH="203200" progId="Equation.DSMT4">
                    <p:embed/>
                  </p:oleObj>
                </mc:Choice>
                <mc:Fallback>
                  <p:oleObj name="" r:id="rId15" imgW="799465" imgH="2032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411" y="1828"/>
                          <a:ext cx="1170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4" name="Object 7"/>
          <p:cNvGraphicFramePr/>
          <p:nvPr>
            <p:custDataLst>
              <p:tags r:id="rId17"/>
            </p:custDataLst>
          </p:nvPr>
        </p:nvGraphicFramePr>
        <p:xfrm>
          <a:off x="1838325" y="3281680"/>
          <a:ext cx="37655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8" imgW="1420495" imgH="215900" progId="Equation.DSMT4">
                  <p:embed/>
                </p:oleObj>
              </mc:Choice>
              <mc:Fallback>
                <p:oleObj name="" r:id="rId18" imgW="1420495" imgH="2159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38325" y="3281680"/>
                        <a:ext cx="37655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4" name="Group 33"/>
          <p:cNvGrpSpPr/>
          <p:nvPr/>
        </p:nvGrpSpPr>
        <p:grpSpPr>
          <a:xfrm>
            <a:off x="1477010" y="4721543"/>
            <a:ext cx="6480175" cy="1000125"/>
            <a:chOff x="1066" y="2024"/>
            <a:chExt cx="4082" cy="630"/>
          </a:xfrm>
        </p:grpSpPr>
        <p:cxnSp>
          <p:nvCxnSpPr>
            <p:cNvPr id="11" name="直接箭头连接符 10"/>
            <p:cNvCxnSpPr/>
            <p:nvPr>
              <p:custDataLst>
                <p:tags r:id="rId20"/>
              </p:custDataLst>
            </p:nvPr>
          </p:nvCxnSpPr>
          <p:spPr>
            <a:xfrm>
              <a:off x="1066" y="2314"/>
              <a:ext cx="3750" cy="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>
              <p:custDataLst>
                <p:tags r:id="rId21"/>
              </p:custDataLst>
            </p:nvPr>
          </p:nvSpPr>
          <p:spPr>
            <a:xfrm>
              <a:off x="1881" y="2314"/>
              <a:ext cx="41" cy="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22"/>
              </p:custDataLst>
            </p:nvPr>
          </p:nvSpPr>
          <p:spPr>
            <a:xfrm>
              <a:off x="2370" y="2314"/>
              <a:ext cx="41" cy="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23"/>
              </p:custDataLst>
            </p:nvPr>
          </p:nvSpPr>
          <p:spPr>
            <a:xfrm>
              <a:off x="2859" y="2314"/>
              <a:ext cx="41" cy="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24"/>
              </p:custDataLst>
            </p:nvPr>
          </p:nvSpPr>
          <p:spPr>
            <a:xfrm>
              <a:off x="3348" y="2314"/>
              <a:ext cx="41" cy="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8196" name="Object 8"/>
            <p:cNvGraphicFramePr/>
            <p:nvPr>
              <p:custDataLst>
                <p:tags r:id="rId25"/>
              </p:custDataLst>
            </p:nvPr>
          </p:nvGraphicFramePr>
          <p:xfrm>
            <a:off x="4897" y="2205"/>
            <a:ext cx="25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26" imgW="165100" imgH="165100" progId="Equation.DSMT4">
                    <p:embed/>
                  </p:oleObj>
                </mc:Choice>
                <mc:Fallback>
                  <p:oleObj name="" r:id="rId26" imgW="165100" imgH="165100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897" y="2205"/>
                          <a:ext cx="251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3" name="TextBox 16"/>
            <p:cNvSpPr txBox="1"/>
            <p:nvPr>
              <p:custDataLst>
                <p:tags r:id="rId28"/>
              </p:custDataLst>
            </p:nvPr>
          </p:nvSpPr>
          <p:spPr>
            <a:xfrm>
              <a:off x="1409" y="2024"/>
              <a:ext cx="26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dirty="0">
                  <a:solidFill>
                    <a:schemeClr val="tx2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0     1       2       3        4      5          </a:t>
              </a:r>
              <a:endParaRPr lang="zh-CN" altLang="en-US" sz="28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8214" name="Picture 3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2737" y="2386"/>
              <a:ext cx="326" cy="26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15" name="Picture 4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2"/>
            <a:stretch>
              <a:fillRect/>
            </a:stretch>
          </p:blipFill>
          <p:spPr>
            <a:xfrm>
              <a:off x="3226" y="2386"/>
              <a:ext cx="285" cy="25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16" name="Picture 5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4"/>
            <a:stretch>
              <a:fillRect/>
            </a:stretch>
          </p:blipFill>
          <p:spPr>
            <a:xfrm>
              <a:off x="1800" y="2386"/>
              <a:ext cx="285" cy="25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217" name="Picture 6"/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36"/>
            <a:stretch>
              <a:fillRect/>
            </a:stretch>
          </p:blipFill>
          <p:spPr>
            <a:xfrm>
              <a:off x="2248" y="2386"/>
              <a:ext cx="285" cy="23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" name="椭圆 21"/>
            <p:cNvSpPr/>
            <p:nvPr>
              <p:custDataLst>
                <p:tags r:id="rId37"/>
              </p:custDataLst>
            </p:nvPr>
          </p:nvSpPr>
          <p:spPr>
            <a:xfrm>
              <a:off x="3756" y="2314"/>
              <a:ext cx="41" cy="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38"/>
              </p:custDataLst>
            </p:nvPr>
          </p:nvSpPr>
          <p:spPr>
            <a:xfrm>
              <a:off x="1433" y="2314"/>
              <a:ext cx="41" cy="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8195" name="Object 3"/>
          <p:cNvGraphicFramePr/>
          <p:nvPr>
            <p:custDataLst>
              <p:tags r:id="rId39"/>
            </p:custDataLst>
          </p:nvPr>
        </p:nvGraphicFramePr>
        <p:xfrm>
          <a:off x="410210" y="4145280"/>
          <a:ext cx="59039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40" imgW="2574925" imgH="215900" progId="Equation.DSMT4">
                  <p:embed/>
                </p:oleObj>
              </mc:Choice>
              <mc:Fallback>
                <p:oleObj name="" r:id="rId40" imgW="2574925" imgH="2159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10210" y="4145280"/>
                        <a:ext cx="5903913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Text Box 32"/>
          <p:cNvSpPr txBox="1"/>
          <p:nvPr>
            <p:custDataLst>
              <p:tags r:id="rId42"/>
            </p:custDataLst>
          </p:nvPr>
        </p:nvSpPr>
        <p:spPr>
          <a:xfrm>
            <a:off x="2340610" y="6016943"/>
            <a:ext cx="6048375" cy="547687"/>
          </a:xfrm>
          <a:prstGeom prst="rect">
            <a:avLst/>
          </a:prstGeom>
          <a:noFill/>
          <a:ln w="28575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要区分清楚！！！</a:t>
            </a:r>
            <a:endParaRPr lang="zh-CN" altLang="en-US" sz="2800" b="1" dirty="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Box 25"/>
          <p:cNvSpPr txBox="1"/>
          <p:nvPr>
            <p:custDataLst>
              <p:tags r:id="rId43"/>
            </p:custDataLst>
          </p:nvPr>
        </p:nvSpPr>
        <p:spPr>
          <a:xfrm>
            <a:off x="5886450" y="3343593"/>
            <a:ext cx="19716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ANS: 1, 0, 1/2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Box 26"/>
          <p:cNvSpPr txBox="1"/>
          <p:nvPr>
            <p:custDataLst>
              <p:tags r:id="rId44"/>
            </p:custDataLst>
          </p:nvPr>
        </p:nvSpPr>
        <p:spPr>
          <a:xfrm>
            <a:off x="6541135" y="4159568"/>
            <a:ext cx="173196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ANS: 0, 0, 0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6" grpId="0" bldLvl="0" animBg="1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7826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97573" y="1165225"/>
          <a:ext cx="398272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公式" r:id="rId2" imgW="1917065" imgH="203200" progId="Equation.3">
                  <p:embed/>
                </p:oleObj>
              </mc:Choice>
              <mc:Fallback>
                <p:oleObj name="公式" r:id="rId2" imgW="1917065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73" y="1165225"/>
                        <a:ext cx="3982720" cy="468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81380" y="1718310"/>
          <a:ext cx="455295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5" imgW="2171700" imgH="215900" progId="Equation.3">
                  <p:embed/>
                </p:oleObj>
              </mc:Choice>
              <mc:Fallback>
                <p:oleObj name="Equation" r:id="rId5" imgW="21717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380" y="1718310"/>
                        <a:ext cx="4552950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8675" y="2903220"/>
            <a:ext cx="7950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908175" y="3489960"/>
          <a:ext cx="142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9" imgW="1422400" imgH="431800" progId="Equation.3">
                  <p:embed/>
                </p:oleObj>
              </mc:Choice>
              <mc:Fallback>
                <p:oleObj name="Equation" r:id="rId9" imgW="1422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489960"/>
                        <a:ext cx="142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374140" y="4150995"/>
          <a:ext cx="566166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12" imgW="2971800" imgH="215900" progId="Equation.3">
                  <p:embed/>
                </p:oleObj>
              </mc:Choice>
              <mc:Fallback>
                <p:oleObj name="Equation" r:id="rId12" imgW="29718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140" y="4150995"/>
                        <a:ext cx="5661660" cy="467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151890" y="5553075"/>
          <a:ext cx="406590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15" imgW="2298700" imgH="215900" progId="Equation.3">
                  <p:embed/>
                </p:oleObj>
              </mc:Choice>
              <mc:Fallback>
                <p:oleObj name="Equation" r:id="rId15" imgW="22987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890" y="5553075"/>
                        <a:ext cx="406590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394075" y="3496310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18" imgW="1752600" imgH="419100" progId="Equation.3">
                  <p:embed/>
                </p:oleObj>
              </mc:Choice>
              <mc:Fallback>
                <p:oleObj name="Equation" r:id="rId18" imgW="17526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3496310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5095875" y="3496310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21" imgW="1778000" imgH="419100" progId="Equation.3">
                  <p:embed/>
                </p:oleObj>
              </mc:Choice>
              <mc:Fallback>
                <p:oleObj name="Equation" r:id="rId21" imgW="17780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496310"/>
                        <a:ext cx="177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1854200" y="4905693"/>
          <a:ext cx="295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24" imgW="3365500" imgH="419100" progId="Equation.3">
                  <p:embed/>
                </p:oleObj>
              </mc:Choice>
              <mc:Fallback>
                <p:oleObj name="Equation" r:id="rId24" imgW="33655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905693"/>
                        <a:ext cx="295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5054600" y="4905693"/>
          <a:ext cx="2613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27" imgW="2971800" imgH="419100" progId="Equation.3">
                  <p:embed/>
                </p:oleObj>
              </mc:Choice>
              <mc:Fallback>
                <p:oleObj name="Equation" r:id="rId27" imgW="29718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4905693"/>
                        <a:ext cx="26130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3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81063" y="506413"/>
            <a:ext cx="37623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分布函数的性质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1115695" y="2278380"/>
          <a:ext cx="436245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1" imgW="2108200" imgH="215900" progId="Equation.3">
                  <p:embed/>
                </p:oleObj>
              </mc:Choice>
              <mc:Fallback>
                <p:oleObj name="Equation" r:id="rId31" imgW="21082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95" y="2278380"/>
                        <a:ext cx="4362450" cy="427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1797050" y="2914650"/>
          <a:ext cx="4235450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34" imgW="2298700" imgH="215900" progId="Equation.3">
                  <p:embed/>
                </p:oleObj>
              </mc:Choice>
              <mc:Fallback>
                <p:oleObj name="Equation" r:id="rId34" imgW="2298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2914650"/>
                        <a:ext cx="4235450" cy="452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1635125" y="6170295"/>
          <a:ext cx="3314700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37" imgW="1739900" imgH="215900" progId="Equation.3">
                  <p:embed/>
                </p:oleObj>
              </mc:Choice>
              <mc:Fallback>
                <p:oleObj name="Equation" r:id="rId37" imgW="17399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6170295"/>
                        <a:ext cx="3314700" cy="449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42620" y="620014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推论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ldLvl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72845" y="443230"/>
          <a:ext cx="324421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2" imgW="1701800" imgH="279400" progId="Equation.3">
                  <p:embed/>
                </p:oleObj>
              </mc:Choice>
              <mc:Fallback>
                <p:oleObj name="Equation" r:id="rId2" imgW="17018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845" y="443230"/>
                        <a:ext cx="324421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908175" y="1259310"/>
          <a:ext cx="2779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Equation" r:id="rId5" imgW="2705100" imgH="393700" progId="Equation.3">
                  <p:embed/>
                </p:oleObj>
              </mc:Choice>
              <mc:Fallback>
                <p:oleObj name="Equation" r:id="rId5" imgW="27051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59310"/>
                        <a:ext cx="27797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266950" y="2673772"/>
          <a:ext cx="4533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Equation" r:id="rId8" imgW="4533900" imgH="558800" progId="Equation.3">
                  <p:embed/>
                </p:oleObj>
              </mc:Choice>
              <mc:Fallback>
                <p:oleObj name="Equation" r:id="rId8" imgW="45339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673772"/>
                        <a:ext cx="4533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3" name="Group 5"/>
          <p:cNvGrpSpPr/>
          <p:nvPr/>
        </p:nvGrpSpPr>
        <p:grpSpPr bwMode="auto">
          <a:xfrm>
            <a:off x="2057400" y="3600872"/>
            <a:ext cx="5829300" cy="330200"/>
            <a:chOff x="1392" y="2112"/>
            <a:chExt cx="3672" cy="208"/>
          </a:xfrm>
        </p:grpSpPr>
        <p:sp>
          <p:nvSpPr>
            <p:cNvPr id="20508" name="Line 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392" y="2256"/>
              <a:ext cx="35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09" name="Object 7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4896" y="2160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5" name="Equation" r:id="rId12" imgW="266700" imgH="254000" progId="Equation.3">
                    <p:embed/>
                  </p:oleObj>
                </mc:Choice>
                <mc:Fallback>
                  <p:oleObj name="Equation" r:id="rId12" imgW="266700" imgH="254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160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0" name="Object 8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2880" y="2112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6" name="Equation" r:id="rId15" imgW="228600" imgH="254000" progId="Equation.3">
                    <p:embed/>
                  </p:oleObj>
                </mc:Choice>
                <mc:Fallback>
                  <p:oleObj name="Equation" r:id="rId15" imgW="228600" imgH="254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12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57" name="Group 9"/>
          <p:cNvGrpSpPr/>
          <p:nvPr/>
        </p:nvGrpSpPr>
        <p:grpSpPr bwMode="auto">
          <a:xfrm>
            <a:off x="1217613" y="5231235"/>
            <a:ext cx="5410200" cy="381000"/>
            <a:chOff x="912" y="3600"/>
            <a:chExt cx="3408" cy="240"/>
          </a:xfrm>
        </p:grpSpPr>
        <p:sp>
          <p:nvSpPr>
            <p:cNvPr id="20506" name="Line 1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320" y="3600"/>
              <a:ext cx="0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7" name="Line 1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912" y="3600"/>
              <a:ext cx="3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8860" name="Group 12"/>
          <p:cNvGrpSpPr/>
          <p:nvPr/>
        </p:nvGrpSpPr>
        <p:grpSpPr bwMode="auto">
          <a:xfrm>
            <a:off x="2070100" y="5383635"/>
            <a:ext cx="5829300" cy="330200"/>
            <a:chOff x="1104" y="3600"/>
            <a:chExt cx="3672" cy="208"/>
          </a:xfrm>
        </p:grpSpPr>
        <p:sp>
          <p:nvSpPr>
            <p:cNvPr id="20503" name="Line 13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104" y="3744"/>
              <a:ext cx="35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0504" name="Object 14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4608" y="3648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7" name="Equation" r:id="rId21" imgW="266700" imgH="254000" progId="Equation.3">
                    <p:embed/>
                  </p:oleObj>
                </mc:Choice>
                <mc:Fallback>
                  <p:oleObj name="Equation" r:id="rId21" imgW="266700" imgH="254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648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15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2592" y="3600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8" name="Equation" r:id="rId24" imgW="228600" imgH="254000" progId="Equation.3">
                    <p:embed/>
                  </p:oleObj>
                </mc:Choice>
                <mc:Fallback>
                  <p:oleObj name="Equation" r:id="rId24" imgW="228600" imgH="254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600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64" name="Group 16"/>
          <p:cNvGrpSpPr/>
          <p:nvPr/>
        </p:nvGrpSpPr>
        <p:grpSpPr bwMode="auto">
          <a:xfrm>
            <a:off x="1981200" y="3600872"/>
            <a:ext cx="1219200" cy="228600"/>
            <a:chOff x="432" y="2208"/>
            <a:chExt cx="768" cy="144"/>
          </a:xfrm>
        </p:grpSpPr>
        <p:sp>
          <p:nvSpPr>
            <p:cNvPr id="20501" name="Line 1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2" name="Line 18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8867" name="Object 19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4736465" y="440690"/>
          <a:ext cx="2945765" cy="58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29" imgW="1473200" imgH="279400" progId="Equation.3">
                  <p:embed/>
                </p:oleObj>
              </mc:Choice>
              <mc:Fallback>
                <p:oleObj name="Equation" r:id="rId29" imgW="1473200" imgH="279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465" y="440690"/>
                        <a:ext cx="2945765" cy="589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8" name="Rectangle 20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857250" y="1133897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8869" name="Object 21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4746625" y="1252960"/>
          <a:ext cx="27003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name="Equation" r:id="rId33" imgW="2628900" imgH="444500" progId="Equation.3">
                  <p:embed/>
                </p:oleObj>
              </mc:Choice>
              <mc:Fallback>
                <p:oleObj name="Equation" r:id="rId33" imgW="2628900" imgH="444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1252960"/>
                        <a:ext cx="27003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0" name="Object 22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885825" y="1924472"/>
          <a:ext cx="4225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Equation" r:id="rId36" imgW="4114800" imgH="444500" progId="Equation.3">
                  <p:embed/>
                </p:oleObj>
              </mc:Choice>
              <mc:Fallback>
                <p:oleObj name="Equation" r:id="rId36" imgW="4114800" imgH="444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924472"/>
                        <a:ext cx="42259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1" name="Object 23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5172075" y="1938760"/>
          <a:ext cx="3275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Equation" r:id="rId39" imgW="3187700" imgH="431800" progId="Equation.3">
                  <p:embed/>
                </p:oleObj>
              </mc:Choice>
              <mc:Fallback>
                <p:oleObj name="Equation" r:id="rId39" imgW="3187700" imgH="431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1938760"/>
                        <a:ext cx="3275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72" name="Group 24"/>
          <p:cNvGrpSpPr/>
          <p:nvPr/>
        </p:nvGrpSpPr>
        <p:grpSpPr bwMode="auto">
          <a:xfrm>
            <a:off x="914400" y="3600872"/>
            <a:ext cx="1219200" cy="228600"/>
            <a:chOff x="432" y="2208"/>
            <a:chExt cx="768" cy="144"/>
          </a:xfrm>
        </p:grpSpPr>
        <p:sp>
          <p:nvSpPr>
            <p:cNvPr id="20499" name="Line 25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0" name="Line 26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8875" name="Group 27"/>
          <p:cNvGrpSpPr/>
          <p:nvPr/>
        </p:nvGrpSpPr>
        <p:grpSpPr bwMode="auto">
          <a:xfrm>
            <a:off x="1993900" y="5231235"/>
            <a:ext cx="5410200" cy="381000"/>
            <a:chOff x="912" y="3600"/>
            <a:chExt cx="3408" cy="240"/>
          </a:xfrm>
        </p:grpSpPr>
        <p:sp>
          <p:nvSpPr>
            <p:cNvPr id="20497" name="Line 28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4320" y="3600"/>
              <a:ext cx="0" cy="24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8" name="Line 29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 flipH="1">
              <a:off x="912" y="3600"/>
              <a:ext cx="34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8878" name="Object 30"/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1214120" y="4087495"/>
          <a:ext cx="7129145" cy="99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Equation" r:id="rId46" imgW="3288665" imgH="457200" progId="Equation.3">
                  <p:embed/>
                </p:oleObj>
              </mc:Choice>
              <mc:Fallback>
                <p:oleObj name="Equation" r:id="rId46" imgW="3288665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120" y="4087495"/>
                        <a:ext cx="7129145" cy="991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5"/>
          <p:cNvGrpSpPr/>
          <p:nvPr/>
        </p:nvGrpSpPr>
        <p:grpSpPr bwMode="auto">
          <a:xfrm>
            <a:off x="1171893" y="5903054"/>
            <a:ext cx="4729163" cy="617538"/>
            <a:chOff x="576" y="432"/>
            <a:chExt cx="2979" cy="389"/>
          </a:xfrm>
        </p:grpSpPr>
        <p:graphicFrame>
          <p:nvGraphicFramePr>
            <p:cNvPr id="32" name="Object 6"/>
            <p:cNvGraphicFramePr>
              <a:graphicFrameLocks noChangeAspect="1"/>
            </p:cNvGraphicFramePr>
            <p:nvPr>
              <p:custDataLst>
                <p:tags r:id="rId48"/>
              </p:custDataLst>
            </p:nvPr>
          </p:nvGraphicFramePr>
          <p:xfrm>
            <a:off x="1151" y="478"/>
            <a:ext cx="240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4" name="Equation" r:id="rId49" imgW="1955800" imgH="279400" progId="Equation.3">
                    <p:embed/>
                  </p:oleObj>
                </mc:Choice>
                <mc:Fallback>
                  <p:oleObj name="Equation" r:id="rId49" imgW="1955800" imgH="279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478"/>
                          <a:ext cx="2404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7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576" y="43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所以</a:t>
              </a: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8" grpId="0" bldLvl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987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33755" y="714375"/>
          <a:ext cx="5607685" cy="69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公式" r:id="rId2" imgW="2602865" imgH="304800" progId="Equation.3">
                  <p:embed/>
                </p:oleObj>
              </mc:Choice>
              <mc:Fallback>
                <p:oleObj name="公式" r:id="rId2" imgW="2602865" imgH="304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55" y="714375"/>
                        <a:ext cx="5607685" cy="690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5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602904"/>
            <a:ext cx="457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即任一分布函数处处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右连续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14400" y="2522067"/>
          <a:ext cx="38735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Equation" r:id="rId6" imgW="3873500" imgH="2070100" progId="Equation.3">
                  <p:embed/>
                </p:oleObj>
              </mc:Choice>
              <mc:Fallback>
                <p:oleObj name="Equation" r:id="rId6" imgW="3873500" imgH="207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22067"/>
                        <a:ext cx="38735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80" name="Group 8"/>
          <p:cNvGrpSpPr/>
          <p:nvPr/>
        </p:nvGrpSpPr>
        <p:grpSpPr bwMode="auto">
          <a:xfrm>
            <a:off x="4614863" y="2142654"/>
            <a:ext cx="3981450" cy="2971800"/>
            <a:chOff x="2880" y="1876"/>
            <a:chExt cx="2508" cy="1872"/>
          </a:xfrm>
        </p:grpSpPr>
        <p:sp>
          <p:nvSpPr>
            <p:cNvPr id="21511" name="Line 9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880" y="3412"/>
              <a:ext cx="25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2" name="Line 10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3430" y="1876"/>
              <a:ext cx="0" cy="18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13" name="Object 11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5196" y="350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6" name="Equation" r:id="rId11" imgW="254000" imgH="241300" progId="Equation.3">
                    <p:embed/>
                  </p:oleObj>
                </mc:Choice>
                <mc:Fallback>
                  <p:oleObj name="Equation" r:id="rId11" imgW="254000" imgH="241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6" y="350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12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3276" y="3460"/>
            <a:ext cx="14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7" name="Equation" r:id="rId14" imgW="228600" imgH="254000" progId="Equation.3">
                    <p:embed/>
                  </p:oleObj>
                </mc:Choice>
                <mc:Fallback>
                  <p:oleObj name="Equation" r:id="rId14" imgW="228600" imgH="254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3460"/>
                          <a:ext cx="14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13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3528" y="1888"/>
            <a:ext cx="5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8" name="Equation" r:id="rId17" imgW="799465" imgH="393700" progId="Equation.3">
                    <p:embed/>
                  </p:oleObj>
                </mc:Choice>
                <mc:Fallback>
                  <p:oleObj name="Equation" r:id="rId17" imgW="799465" imgH="393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8" y="1888"/>
                          <a:ext cx="5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14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3756" y="3316"/>
            <a:ext cx="22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9" name="Equation" r:id="rId20" imgW="355600" imgH="622300" progId="Equation.3">
                    <p:embed/>
                  </p:oleObj>
                </mc:Choice>
                <mc:Fallback>
                  <p:oleObj name="Equation" r:id="rId20" imgW="355600" imgH="622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" y="3316"/>
                          <a:ext cx="22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5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4476" y="3316"/>
            <a:ext cx="24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0" name="Equation" r:id="rId23" imgW="381000" imgH="622300" progId="Equation.3">
                    <p:embed/>
                  </p:oleObj>
                </mc:Choice>
                <mc:Fallback>
                  <p:oleObj name="Equation" r:id="rId23" imgW="381000" imgH="622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3316"/>
                          <a:ext cx="24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Line 16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596" y="2356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9" name="Line 17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878" y="2674"/>
              <a:ext cx="73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20" name="Object 18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3136" y="2944"/>
            <a:ext cx="3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1" name="Equation" r:id="rId28" imgW="508000" imgH="419100" progId="Equation.3">
                    <p:embed/>
                  </p:oleObj>
                </mc:Choice>
                <mc:Fallback>
                  <p:oleObj name="Equation" r:id="rId28" imgW="508000" imgH="4191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2944"/>
                          <a:ext cx="3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1" name="Line 19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3424" y="3082"/>
              <a:ext cx="46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22" name="Object 20"/>
            <p:cNvGraphicFramePr>
              <a:graphicFrameLocks noChangeAspect="1"/>
            </p:cNvGraphicFramePr>
            <p:nvPr>
              <p:custDataLst>
                <p:tags r:id="rId31"/>
              </p:custDataLst>
            </p:nvPr>
          </p:nvGraphicFramePr>
          <p:xfrm>
            <a:off x="3132" y="2548"/>
            <a:ext cx="3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2" name="Equation" r:id="rId32" imgW="520700" imgH="419100" progId="Equation.3">
                    <p:embed/>
                  </p:oleObj>
                </mc:Choice>
                <mc:Fallback>
                  <p:oleObj name="Equation" r:id="rId32" imgW="520700" imgH="419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" y="2548"/>
                          <a:ext cx="3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21"/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3252" y="2212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3" name="Equation" r:id="rId35" imgW="317500" imgH="304800" progId="Equation.3">
                    <p:embed/>
                  </p:oleObj>
                </mc:Choice>
                <mc:Fallback>
                  <p:oleObj name="Equation" r:id="rId35" imgW="317500" imgH="304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2212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4" name="Line 22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2925" y="3412"/>
              <a:ext cx="5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5" name="Oval 23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403" y="3379"/>
              <a:ext cx="67" cy="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6" name="Oval 24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844" y="3049"/>
              <a:ext cx="67" cy="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7" name="Oval 25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561" y="2632"/>
              <a:ext cx="67" cy="6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1"/>
          <p:cNvSpPr txBox="1"/>
          <p:nvPr>
            <p:custDataLst>
              <p:tags r:id="rId1"/>
            </p:custDataLst>
          </p:nvPr>
        </p:nvSpPr>
        <p:spPr>
          <a:xfrm>
            <a:off x="188913" y="287338"/>
            <a:ext cx="8964612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2.1.2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投掷一枚均匀硬币一次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把正面朝上记为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1,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反面朝上记为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0,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从而得到随机变量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X,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求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),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≤1/2},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及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{1/2&lt;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≤3/2}.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2" name="TextBox 3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</p:nvPr>
        </p:nvSpPr>
        <p:spPr bwMode="auto">
          <a:xfrm>
            <a:off x="2123728" y="3861048"/>
            <a:ext cx="3822200" cy="1478097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txBody>
          <a:bodyPr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36" name="TextBox 1"/>
          <p:cNvSpPr txBox="1"/>
          <p:nvPr>
            <p:custDataLst>
              <p:tags r:id="rId4"/>
            </p:custDataLst>
          </p:nvPr>
        </p:nvSpPr>
        <p:spPr>
          <a:xfrm>
            <a:off x="381000" y="1125538"/>
            <a:ext cx="49371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</p:nvPr>
        </p:nvSpPr>
        <p:spPr>
          <a:xfrm>
            <a:off x="611560" y="1538826"/>
            <a:ext cx="5490029" cy="461665"/>
          </a:xfrm>
          <a:prstGeom prst="rect">
            <a:avLst/>
          </a:prstGeom>
          <a:blipFill rotWithShape="1">
            <a:blip r:embed="rId6" cstate="print"/>
            <a:stretch>
              <a:fillRect l="-1665" t="-10526" b="-28947"/>
            </a:stretch>
          </a:blipFill>
        </p:spPr>
        <p:txBody>
          <a:bodyPr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7"/>
            </p:custDataLst>
          </p:nvPr>
        </p:nvSpPr>
        <p:spPr>
          <a:xfrm>
            <a:off x="611560" y="2019940"/>
            <a:ext cx="7620932" cy="647357"/>
          </a:xfrm>
          <a:prstGeom prst="rect">
            <a:avLst/>
          </a:prstGeom>
          <a:blipFill rotWithShape="1">
            <a:blip r:embed="rId8" cstate="print"/>
            <a:stretch>
              <a:fillRect l="-1200" b="-5607"/>
            </a:stretch>
          </a:blipFill>
        </p:spPr>
        <p:txBody>
          <a:bodyPr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9"/>
            </p:custDataLst>
          </p:nvPr>
        </p:nvSpPr>
        <p:spPr>
          <a:xfrm>
            <a:off x="611560" y="2684299"/>
            <a:ext cx="7742312" cy="830997"/>
          </a:xfrm>
          <a:prstGeom prst="rect">
            <a:avLst/>
          </a:prstGeom>
          <a:blipFill rotWithShape="1">
            <a:blip r:embed="rId10" cstate="print"/>
            <a:stretch>
              <a:fillRect l="-1181" t="-5839" r="-787" b="-15328"/>
            </a:stretch>
          </a:blipFill>
        </p:spPr>
        <p:txBody>
          <a:bodyPr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440" name="TextBox 10"/>
          <p:cNvSpPr txBox="1"/>
          <p:nvPr>
            <p:custDataLst>
              <p:tags r:id="rId11"/>
            </p:custDataLst>
          </p:nvPr>
        </p:nvSpPr>
        <p:spPr>
          <a:xfrm>
            <a:off x="735013" y="3500438"/>
            <a:ext cx="4937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故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11780" y="5826125"/>
          <a:ext cx="308483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2" imgW="1511300" imgH="228600" progId="Equation.KSEE3">
                  <p:embed/>
                </p:oleObj>
              </mc:Choice>
              <mc:Fallback>
                <p:oleObj name="" r:id="rId12" imgW="1511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1780" y="5826125"/>
                        <a:ext cx="308483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6" grpId="0"/>
      <p:bldP spid="184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TextBox 1"/>
          <p:cNvSpPr txBox="1"/>
          <p:nvPr>
            <p:custDataLst>
              <p:tags r:id="rId1"/>
            </p:custDataLst>
          </p:nvPr>
        </p:nvSpPr>
        <p:spPr>
          <a:xfrm>
            <a:off x="690563" y="2389188"/>
            <a:ext cx="492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60" name="TextBox 10"/>
          <p:cNvSpPr txBox="1"/>
          <p:nvPr>
            <p:custDataLst>
              <p:tags r:id="rId2"/>
            </p:custDataLst>
          </p:nvPr>
        </p:nvSpPr>
        <p:spPr>
          <a:xfrm>
            <a:off x="1274763" y="3327400"/>
            <a:ext cx="800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652" name="TextBox 3"/>
          <p:cNvSpPr txBox="1"/>
          <p:nvPr>
            <p:custDataLst>
              <p:tags r:id="rId3"/>
            </p:custDataLst>
          </p:nvPr>
        </p:nvSpPr>
        <p:spPr>
          <a:xfrm>
            <a:off x="4114800" y="2974975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/>
          <p:nvPr>
            <p:custDataLst>
              <p:tags r:id="rId4"/>
            </p:custDataLst>
          </p:nvPr>
        </p:nvSpPr>
        <p:spPr>
          <a:xfrm>
            <a:off x="188913" y="933133"/>
            <a:ext cx="8964612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2.1.2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投掷一枚均匀硬币一次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把正面朝上记为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1,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反面朝上记为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0,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从而得到随机变量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求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), P{X≤1/2},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及</a:t>
            </a: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P{1/2&lt;X≤3/2}.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0310" y="2287905"/>
          <a:ext cx="5041265" cy="76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2602865" imgH="393700" progId="Equation.KSEE3">
                  <p:embed/>
                </p:oleObj>
              </mc:Choice>
              <mc:Fallback>
                <p:oleObj name="" r:id="rId5" imgW="2602865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0310" y="2287905"/>
                        <a:ext cx="5041265" cy="762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3273" y="3209925"/>
          <a:ext cx="3738880" cy="76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930400" imgH="393700" progId="Equation.KSEE3">
                  <p:embed/>
                </p:oleObj>
              </mc:Choice>
              <mc:Fallback>
                <p:oleObj name="" r:id="rId7" imgW="1930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3273" y="3209925"/>
                        <a:ext cx="3738880" cy="762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2" name="Object 2"/>
          <p:cNvGraphicFramePr/>
          <p:nvPr>
            <p:custDataLst>
              <p:tags r:id="rId1"/>
            </p:custDataLst>
          </p:nvPr>
        </p:nvGraphicFramePr>
        <p:xfrm>
          <a:off x="2700338" y="493713"/>
          <a:ext cx="338455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" imgW="1282065" imgH="711200" progId="Equation.DSMT4">
                  <p:embed/>
                </p:oleObj>
              </mc:Choice>
              <mc:Fallback>
                <p:oleObj name="" r:id="rId2" imgW="1282065" imgH="711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00338" y="493713"/>
                        <a:ext cx="3384550" cy="187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/>
          <p:cNvGraphicFramePr/>
          <p:nvPr>
            <p:custDataLst>
              <p:tags r:id="rId4"/>
            </p:custDataLst>
          </p:nvPr>
        </p:nvGraphicFramePr>
        <p:xfrm>
          <a:off x="1771650" y="2273300"/>
          <a:ext cx="69770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3186430" imgH="431800" progId="Equation.DSMT4">
                  <p:embed/>
                </p:oleObj>
              </mc:Choice>
              <mc:Fallback>
                <p:oleObj name="" r:id="rId5" imgW="3186430" imgH="431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1650" y="2273300"/>
                        <a:ext cx="697706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3"/>
          <p:cNvSpPr/>
          <p:nvPr>
            <p:custDataLst>
              <p:tags r:id="rId7"/>
            </p:custDataLst>
          </p:nvPr>
        </p:nvSpPr>
        <p:spPr>
          <a:xfrm>
            <a:off x="1042988" y="114301"/>
            <a:ext cx="56165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2.1.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设随机变量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的分布函数为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55" name="Rectangle 4"/>
          <p:cNvSpPr/>
          <p:nvPr>
            <p:custDataLst>
              <p:tags r:id="rId8"/>
            </p:custDataLst>
          </p:nvPr>
        </p:nvSpPr>
        <p:spPr>
          <a:xfrm>
            <a:off x="1116013" y="2489200"/>
            <a:ext cx="7572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266700" eaLnBrk="0" hangingPunct="0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8" name="Text Box 8"/>
          <p:cNvSpPr txBox="1"/>
          <p:nvPr>
            <p:custDataLst>
              <p:tags r:id="rId9"/>
            </p:custDataLst>
          </p:nvPr>
        </p:nvSpPr>
        <p:spPr>
          <a:xfrm>
            <a:off x="1095375" y="333216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解：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56329" name="Object 4"/>
          <p:cNvGraphicFramePr/>
          <p:nvPr>
            <p:custDataLst>
              <p:tags r:id="rId10"/>
            </p:custDataLst>
          </p:nvPr>
        </p:nvGraphicFramePr>
        <p:xfrm>
          <a:off x="1692275" y="3284538"/>
          <a:ext cx="4321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1" imgW="2145665" imgH="431800" progId="Equation.DSMT4">
                  <p:embed/>
                </p:oleObj>
              </mc:Choice>
              <mc:Fallback>
                <p:oleObj name="" r:id="rId11" imgW="2145665" imgH="431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2275" y="3284538"/>
                        <a:ext cx="432117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Line 10"/>
          <p:cNvSpPr/>
          <p:nvPr>
            <p:custDataLst>
              <p:tags r:id="rId13"/>
            </p:custDataLst>
          </p:nvPr>
        </p:nvSpPr>
        <p:spPr>
          <a:xfrm>
            <a:off x="900113" y="3213100"/>
            <a:ext cx="8243887" cy="0"/>
          </a:xfrm>
          <a:prstGeom prst="line">
            <a:avLst/>
          </a:prstGeom>
          <a:ln w="57150" cap="flat" cmpd="thinThick">
            <a:solidFill>
              <a:srgbClr val="9933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6331" name="Object 5"/>
          <p:cNvGraphicFramePr/>
          <p:nvPr>
            <p:custDataLst>
              <p:tags r:id="rId14"/>
            </p:custDataLst>
          </p:nvPr>
        </p:nvGraphicFramePr>
        <p:xfrm>
          <a:off x="6015038" y="3284538"/>
          <a:ext cx="15811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5" imgW="1016000" imgH="508000" progId="Equation.DSMT4">
                  <p:embed/>
                </p:oleObj>
              </mc:Choice>
              <mc:Fallback>
                <p:oleObj name="" r:id="rId15" imgW="1016000" imgH="5080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15038" y="3284538"/>
                        <a:ext cx="1581150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6"/>
          <p:cNvGraphicFramePr/>
          <p:nvPr>
            <p:custDataLst>
              <p:tags r:id="rId17"/>
            </p:custDataLst>
          </p:nvPr>
        </p:nvGraphicFramePr>
        <p:xfrm>
          <a:off x="7524750" y="3355975"/>
          <a:ext cx="6143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8" imgW="368300" imgH="431800" progId="Equation.DSMT4">
                  <p:embed/>
                </p:oleObj>
              </mc:Choice>
              <mc:Fallback>
                <p:oleObj name="" r:id="rId18" imgW="368300" imgH="4318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524750" y="3355975"/>
                        <a:ext cx="614363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7"/>
          <p:cNvGraphicFramePr/>
          <p:nvPr>
            <p:custDataLst>
              <p:tags r:id="rId20"/>
            </p:custDataLst>
          </p:nvPr>
        </p:nvGraphicFramePr>
        <p:xfrm>
          <a:off x="1692275" y="4221163"/>
          <a:ext cx="2016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1" imgW="875665" imgH="203200" progId="Equation.DSMT4">
                  <p:embed/>
                </p:oleObj>
              </mc:Choice>
              <mc:Fallback>
                <p:oleObj name="" r:id="rId21" imgW="875665" imgH="203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92275" y="4221163"/>
                        <a:ext cx="20161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8"/>
          <p:cNvGraphicFramePr/>
          <p:nvPr>
            <p:custDataLst>
              <p:tags r:id="rId23"/>
            </p:custDataLst>
          </p:nvPr>
        </p:nvGraphicFramePr>
        <p:xfrm>
          <a:off x="3635375" y="4294188"/>
          <a:ext cx="11509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4" imgW="608965" imgH="203200" progId="Equation.DSMT4">
                  <p:embed/>
                </p:oleObj>
              </mc:Choice>
              <mc:Fallback>
                <p:oleObj name="" r:id="rId24" imgW="608965" imgH="203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635375" y="4294188"/>
                        <a:ext cx="1150938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9"/>
          <p:cNvGraphicFramePr/>
          <p:nvPr>
            <p:custDataLst>
              <p:tags r:id="rId26"/>
            </p:custDataLst>
          </p:nvPr>
        </p:nvGraphicFramePr>
        <p:xfrm>
          <a:off x="4716463" y="4268788"/>
          <a:ext cx="5762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7" imgW="266065" imgH="177800" progId="Equation.DSMT4">
                  <p:embed/>
                </p:oleObj>
              </mc:Choice>
              <mc:Fallback>
                <p:oleObj name="" r:id="rId27" imgW="266065" imgH="177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16463" y="4268788"/>
                        <a:ext cx="576262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0"/>
          <p:cNvGraphicFramePr/>
          <p:nvPr>
            <p:custDataLst>
              <p:tags r:id="rId29"/>
            </p:custDataLst>
          </p:nvPr>
        </p:nvGraphicFramePr>
        <p:xfrm>
          <a:off x="1692275" y="4868863"/>
          <a:ext cx="2016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0" imgW="799465" imgH="203200" progId="Equation.DSMT4">
                  <p:embed/>
                </p:oleObj>
              </mc:Choice>
              <mc:Fallback>
                <p:oleObj name="" r:id="rId30" imgW="799465" imgH="203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692275" y="4868863"/>
                        <a:ext cx="2016125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11"/>
          <p:cNvGraphicFramePr/>
          <p:nvPr>
            <p:custDataLst>
              <p:tags r:id="rId32"/>
            </p:custDataLst>
          </p:nvPr>
        </p:nvGraphicFramePr>
        <p:xfrm>
          <a:off x="3635375" y="4906963"/>
          <a:ext cx="20161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3" imgW="1040765" imgH="203200" progId="Equation.DSMT4">
                  <p:embed/>
                </p:oleObj>
              </mc:Choice>
              <mc:Fallback>
                <p:oleObj name="" r:id="rId33" imgW="1040765" imgH="2032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635375" y="4906963"/>
                        <a:ext cx="201612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8" name="Object 12"/>
          <p:cNvGraphicFramePr/>
          <p:nvPr>
            <p:custDataLst>
              <p:tags r:id="rId35"/>
            </p:custDataLst>
          </p:nvPr>
        </p:nvGraphicFramePr>
        <p:xfrm>
          <a:off x="5580063" y="4868863"/>
          <a:ext cx="1584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6" imgW="735965" imgH="203200" progId="Equation.DSMT4">
                  <p:embed/>
                </p:oleObj>
              </mc:Choice>
              <mc:Fallback>
                <p:oleObj name="" r:id="rId36" imgW="735965" imgH="203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580063" y="4868863"/>
                        <a:ext cx="158432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3"/>
          <p:cNvGraphicFramePr/>
          <p:nvPr>
            <p:custDataLst>
              <p:tags r:id="rId38"/>
            </p:custDataLst>
          </p:nvPr>
        </p:nvGraphicFramePr>
        <p:xfrm>
          <a:off x="7073900" y="4868863"/>
          <a:ext cx="18192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9" imgW="760730" imgH="177800" progId="Equation.DSMT4">
                  <p:embed/>
                </p:oleObj>
              </mc:Choice>
              <mc:Fallback>
                <p:oleObj name="" r:id="rId39" imgW="760730" imgH="177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073900" y="4868863"/>
                        <a:ext cx="181927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3" name="Rectangle 3"/>
          <p:cNvSpPr/>
          <p:nvPr>
            <p:custDataLst>
              <p:tags r:id="rId1"/>
            </p:custDataLst>
          </p:nvPr>
        </p:nvSpPr>
        <p:spPr>
          <a:xfrm>
            <a:off x="1042988" y="254001"/>
            <a:ext cx="65532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2.1.4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设随机变量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的分布函数为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66" name="Object 2"/>
          <p:cNvGraphicFramePr/>
          <p:nvPr>
            <p:custDataLst>
              <p:tags r:id="rId2"/>
            </p:custDataLst>
          </p:nvPr>
        </p:nvGraphicFramePr>
        <p:xfrm>
          <a:off x="2682558" y="761206"/>
          <a:ext cx="4066540" cy="136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2311400" imgH="774065" progId="Equation.DSMT4">
                  <p:embed/>
                </p:oleObj>
              </mc:Choice>
              <mc:Fallback>
                <p:oleObj name="" r:id="rId3" imgW="2311400" imgH="774065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2558" y="761206"/>
                        <a:ext cx="4066540" cy="1360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/>
          <p:nvPr>
            <p:custDataLst>
              <p:tags r:id="rId5"/>
            </p:custDataLst>
          </p:nvPr>
        </p:nvGraphicFramePr>
        <p:xfrm>
          <a:off x="932180" y="2253298"/>
          <a:ext cx="6120765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6" imgW="3200400" imgH="228600" progId="Equation.DSMT4">
                  <p:embed/>
                </p:oleObj>
              </mc:Choice>
              <mc:Fallback>
                <p:oleObj name="" r:id="rId6" imgW="32004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2180" y="2253298"/>
                        <a:ext cx="6120765" cy="437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7"/>
          <p:cNvSpPr txBox="1"/>
          <p:nvPr>
            <p:custDataLst>
              <p:tags r:id="rId8"/>
            </p:custDataLst>
          </p:nvPr>
        </p:nvSpPr>
        <p:spPr>
          <a:xfrm>
            <a:off x="882015" y="3249295"/>
            <a:ext cx="4889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解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59400" name="Object 4"/>
          <p:cNvGraphicFramePr/>
          <p:nvPr>
            <p:custDataLst>
              <p:tags r:id="rId9"/>
            </p:custDataLst>
          </p:nvPr>
        </p:nvGraphicFramePr>
        <p:xfrm>
          <a:off x="2036287" y="3903186"/>
          <a:ext cx="5504815" cy="59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0" imgW="3263900" imgH="355600" progId="Equation.DSMT4">
                  <p:embed/>
                </p:oleObj>
              </mc:Choice>
              <mc:Fallback>
                <p:oleObj name="" r:id="rId10" imgW="3263900" imgH="355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36287" y="3903186"/>
                        <a:ext cx="5504815" cy="599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5"/>
          <p:cNvGraphicFramePr/>
          <p:nvPr>
            <p:custDataLst>
              <p:tags r:id="rId12"/>
            </p:custDataLst>
          </p:nvPr>
        </p:nvGraphicFramePr>
        <p:xfrm>
          <a:off x="2827496" y="4552315"/>
          <a:ext cx="3992245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3" imgW="2362200" imgH="355600" progId="Equation.DSMT4">
                  <p:embed/>
                </p:oleObj>
              </mc:Choice>
              <mc:Fallback>
                <p:oleObj name="" r:id="rId13" imgW="2362200" imgH="355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27496" y="4552315"/>
                        <a:ext cx="3992245" cy="601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6"/>
          <p:cNvGraphicFramePr/>
          <p:nvPr>
            <p:custDataLst>
              <p:tags r:id="rId15"/>
            </p:custDataLst>
          </p:nvPr>
        </p:nvGraphicFramePr>
        <p:xfrm>
          <a:off x="2124075" y="5283518"/>
          <a:ext cx="9350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6" imgW="545465" imgH="215900" progId="Equation.DSMT4">
                  <p:embed/>
                </p:oleObj>
              </mc:Choice>
              <mc:Fallback>
                <p:oleObj name="" r:id="rId16" imgW="545465" imgH="2159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24075" y="5283518"/>
                        <a:ext cx="935038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7"/>
          <p:cNvGraphicFramePr/>
          <p:nvPr>
            <p:custDataLst>
              <p:tags r:id="rId18"/>
            </p:custDataLst>
          </p:nvPr>
        </p:nvGraphicFramePr>
        <p:xfrm>
          <a:off x="3095625" y="5272881"/>
          <a:ext cx="1800225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9" imgW="1066800" imgH="241300" progId="Equation.DSMT4">
                  <p:embed/>
                </p:oleObj>
              </mc:Choice>
              <mc:Fallback>
                <p:oleObj name="" r:id="rId19" imgW="1066800" imgH="241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95625" y="5272881"/>
                        <a:ext cx="1800225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/>
          <p:nvPr>
            <p:custDataLst>
              <p:tags r:id="rId21"/>
            </p:custDataLst>
          </p:nvPr>
        </p:nvGraphicFramePr>
        <p:xfrm>
          <a:off x="935673" y="2739073"/>
          <a:ext cx="3497580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2" imgW="1828800" imgH="228600" progId="Equation.DSMT4">
                  <p:embed/>
                </p:oleObj>
              </mc:Choice>
              <mc:Fallback>
                <p:oleObj name="" r:id="rId22" imgW="18288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35673" y="2739073"/>
                        <a:ext cx="3497580" cy="437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1326515" y="3267393"/>
          <a:ext cx="7164705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4" imgW="3745865" imgH="254000" progId="Equation.DSMT4">
                  <p:embed/>
                </p:oleObj>
              </mc:Choice>
              <mc:Fallback>
                <p:oleObj name="" r:id="rId24" imgW="3745865" imgH="2540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326515" y="3267393"/>
                        <a:ext cx="7164705" cy="487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>
            <p:custDataLst>
              <p:tags r:id="rId26"/>
            </p:custDataLst>
          </p:nvPr>
        </p:nvGraphicFramePr>
        <p:xfrm>
          <a:off x="650875" y="5830411"/>
          <a:ext cx="6943725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7" imgW="4114800" imgH="241300" progId="Equation.DSMT4">
                  <p:embed/>
                </p:oleObj>
              </mc:Choice>
              <mc:Fallback>
                <p:oleObj name="" r:id="rId27" imgW="4114800" imgH="241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50875" y="5830411"/>
                        <a:ext cx="6943725" cy="407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/>
          <p:nvPr/>
        </p:nvGraphicFramePr>
        <p:xfrm>
          <a:off x="1243013" y="6356033"/>
          <a:ext cx="6437630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9" imgW="3365500" imgH="241300" progId="Equation.DSMT4">
                  <p:embed/>
                </p:oleObj>
              </mc:Choice>
              <mc:Fallback>
                <p:oleObj name="" r:id="rId29" imgW="3365500" imgH="2413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43013" y="6356033"/>
                        <a:ext cx="6437630" cy="462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4" name="Object 2"/>
          <p:cNvGraphicFramePr/>
          <p:nvPr/>
        </p:nvGraphicFramePr>
        <p:xfrm>
          <a:off x="1370013" y="1771968"/>
          <a:ext cx="43815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1651000" imgH="228600" progId="Equation.DSMT4">
                  <p:embed/>
                </p:oleObj>
              </mc:Choice>
              <mc:Fallback>
                <p:oleObj name="" r:id="rId1" imgW="1651000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0013" y="1771968"/>
                        <a:ext cx="4381500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/>
          <p:nvPr/>
        </p:nvGraphicFramePr>
        <p:xfrm>
          <a:off x="5724525" y="1843405"/>
          <a:ext cx="33559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1308100" imgH="228600" progId="Equation.DSMT4">
                  <p:embed/>
                </p:oleObj>
              </mc:Choice>
              <mc:Fallback>
                <p:oleObj name="" r:id="rId3" imgW="13081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4525" y="1843405"/>
                        <a:ext cx="3355975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2275" y="2419668"/>
            <a:ext cx="33575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为出现的点数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88" name="标题 1"/>
          <p:cNvSpPr/>
          <p:nvPr/>
        </p:nvSpPr>
        <p:spPr>
          <a:xfrm>
            <a:off x="1282065" y="1267460"/>
            <a:ext cx="1057910" cy="6921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引例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89" name="内容占位符 2"/>
          <p:cNvSpPr>
            <a:spLocks noGrp="1"/>
          </p:cNvSpPr>
          <p:nvPr/>
        </p:nvSpPr>
        <p:spPr>
          <a:xfrm>
            <a:off x="2339975" y="1272223"/>
            <a:ext cx="5735638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掷一枚均匀骰子一次，观察出现的点数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8511" name="Group 79"/>
          <p:cNvGraphicFramePr>
            <a:graphicFrameLocks noGrp="1"/>
          </p:cNvGraphicFramePr>
          <p:nvPr/>
        </p:nvGraphicFramePr>
        <p:xfrm>
          <a:off x="1114425" y="3224530"/>
          <a:ext cx="7705725" cy="1571626"/>
        </p:xfrm>
        <a:graphic>
          <a:graphicData uri="http://schemas.openxmlformats.org/drawingml/2006/table">
            <a:tbl>
              <a:tblPr/>
              <a:tblGrid>
                <a:gridCol w="2449513"/>
                <a:gridCol w="863600"/>
                <a:gridCol w="863600"/>
                <a:gridCol w="792162"/>
                <a:gridCol w="936625"/>
                <a:gridCol w="935038"/>
                <a:gridCol w="865187"/>
              </a:tblGrid>
              <a:tr h="785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66"/>
          <p:cNvGrpSpPr/>
          <p:nvPr/>
        </p:nvGrpSpPr>
        <p:grpSpPr>
          <a:xfrm>
            <a:off x="728663" y="5305743"/>
            <a:ext cx="2835275" cy="1423987"/>
            <a:chOff x="459" y="3071"/>
            <a:chExt cx="1786" cy="897"/>
          </a:xfrm>
        </p:grpSpPr>
        <p:sp>
          <p:nvSpPr>
            <p:cNvPr id="16" name="圆角矩形 15"/>
            <p:cNvSpPr/>
            <p:nvPr/>
          </p:nvSpPr>
          <p:spPr>
            <a:xfrm>
              <a:off x="535" y="3113"/>
              <a:ext cx="1710" cy="8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8684" name="Object 17"/>
            <p:cNvGraphicFramePr/>
            <p:nvPr/>
          </p:nvGraphicFramePr>
          <p:xfrm>
            <a:off x="899" y="3071"/>
            <a:ext cx="1265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5" imgW="596900" imgH="228600" progId="Equation.DSMT4">
                    <p:embed/>
                  </p:oleObj>
                </mc:Choice>
                <mc:Fallback>
                  <p:oleObj name="" r:id="rId5" imgW="596900" imgH="2286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9" y="3071"/>
                          <a:ext cx="1265" cy="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5" name="Object 18"/>
            <p:cNvGraphicFramePr/>
            <p:nvPr/>
          </p:nvGraphicFramePr>
          <p:xfrm>
            <a:off x="944" y="3386"/>
            <a:ext cx="120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7" imgW="609600" imgH="228600" progId="Equation.DSMT4">
                    <p:embed/>
                  </p:oleObj>
                </mc:Choice>
                <mc:Fallback>
                  <p:oleObj name="" r:id="rId7" imgW="609600" imgH="2286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44" y="3386"/>
                          <a:ext cx="1200" cy="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19"/>
            <p:cNvGraphicFramePr/>
            <p:nvPr/>
          </p:nvGraphicFramePr>
          <p:xfrm>
            <a:off x="459" y="3084"/>
            <a:ext cx="460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9" imgW="165100" imgH="165100" progId="Equation.DSMT4">
                    <p:embed/>
                  </p:oleObj>
                </mc:Choice>
                <mc:Fallback>
                  <p:oleObj name="" r:id="rId9" imgW="165100" imgH="1651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9" y="3084"/>
                          <a:ext cx="460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任意多边形 33"/>
          <p:cNvSpPr/>
          <p:nvPr/>
        </p:nvSpPr>
        <p:spPr>
          <a:xfrm>
            <a:off x="1763713" y="5083493"/>
            <a:ext cx="2624138" cy="755650"/>
          </a:xfrm>
          <a:custGeom>
            <a:avLst/>
            <a:gdLst>
              <a:gd name="connsiteX0" fmla="*/ 0 w 2625213"/>
              <a:gd name="connsiteY0" fmla="*/ 356419 h 754626"/>
              <a:gd name="connsiteX1" fmla="*/ 973394 w 2625213"/>
              <a:gd name="connsiteY1" fmla="*/ 31955 h 754626"/>
              <a:gd name="connsiteX2" fmla="*/ 2035277 w 2625213"/>
              <a:gd name="connsiteY2" fmla="*/ 164690 h 754626"/>
              <a:gd name="connsiteX3" fmla="*/ 2610465 w 2625213"/>
              <a:gd name="connsiteY3" fmla="*/ 739877 h 754626"/>
              <a:gd name="connsiteX4" fmla="*/ 2625213 w 2625213"/>
              <a:gd name="connsiteY4" fmla="*/ 754626 h 7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213" h="754626">
                <a:moveTo>
                  <a:pt x="0" y="356419"/>
                </a:moveTo>
                <a:cubicBezTo>
                  <a:pt x="317090" y="210164"/>
                  <a:pt x="634181" y="63910"/>
                  <a:pt x="973394" y="31955"/>
                </a:cubicBezTo>
                <a:cubicBezTo>
                  <a:pt x="1312607" y="0"/>
                  <a:pt x="1762432" y="46703"/>
                  <a:pt x="2035277" y="164690"/>
                </a:cubicBezTo>
                <a:cubicBezTo>
                  <a:pt x="2308122" y="282677"/>
                  <a:pt x="2610465" y="739877"/>
                  <a:pt x="2610465" y="739877"/>
                </a:cubicBezTo>
                <a:lnTo>
                  <a:pt x="2625213" y="754626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2476500" y="5178743"/>
            <a:ext cx="2403475" cy="708025"/>
          </a:xfrm>
          <a:custGeom>
            <a:avLst/>
            <a:gdLst>
              <a:gd name="connsiteX0" fmla="*/ 0 w 2403987"/>
              <a:gd name="connsiteY0" fmla="*/ 442451 h 707922"/>
              <a:gd name="connsiteX1" fmla="*/ 1430594 w 2403987"/>
              <a:gd name="connsiteY1" fmla="*/ 44245 h 707922"/>
              <a:gd name="connsiteX2" fmla="*/ 2403987 w 2403987"/>
              <a:gd name="connsiteY2" fmla="*/ 707922 h 707922"/>
              <a:gd name="connsiteX3" fmla="*/ 2403987 w 2403987"/>
              <a:gd name="connsiteY3" fmla="*/ 707922 h 70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987" h="707922">
                <a:moveTo>
                  <a:pt x="0" y="442451"/>
                </a:moveTo>
                <a:cubicBezTo>
                  <a:pt x="514965" y="221225"/>
                  <a:pt x="1029930" y="0"/>
                  <a:pt x="1430594" y="44245"/>
                </a:cubicBezTo>
                <a:cubicBezTo>
                  <a:pt x="1831258" y="88490"/>
                  <a:pt x="2403987" y="707922"/>
                  <a:pt x="2403987" y="707922"/>
                </a:cubicBezTo>
                <a:lnTo>
                  <a:pt x="2403987" y="707922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3184525" y="5312093"/>
            <a:ext cx="3538538" cy="752475"/>
          </a:xfrm>
          <a:custGeom>
            <a:avLst/>
            <a:gdLst>
              <a:gd name="connsiteX0" fmla="*/ 0 w 3539613"/>
              <a:gd name="connsiteY0" fmla="*/ 752168 h 752168"/>
              <a:gd name="connsiteX1" fmla="*/ 575187 w 3539613"/>
              <a:gd name="connsiteY1" fmla="*/ 324465 h 752168"/>
              <a:gd name="connsiteX2" fmla="*/ 1858296 w 3539613"/>
              <a:gd name="connsiteY2" fmla="*/ 44245 h 752168"/>
              <a:gd name="connsiteX3" fmla="*/ 3539613 w 3539613"/>
              <a:gd name="connsiteY3" fmla="*/ 589936 h 752168"/>
              <a:gd name="connsiteX4" fmla="*/ 3539613 w 3539613"/>
              <a:gd name="connsiteY4" fmla="*/ 589936 h 75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9613" h="752168">
                <a:moveTo>
                  <a:pt x="0" y="752168"/>
                </a:moveTo>
                <a:cubicBezTo>
                  <a:pt x="132735" y="597310"/>
                  <a:pt x="265471" y="442452"/>
                  <a:pt x="575187" y="324465"/>
                </a:cubicBezTo>
                <a:cubicBezTo>
                  <a:pt x="884903" y="206478"/>
                  <a:pt x="1364225" y="0"/>
                  <a:pt x="1858296" y="44245"/>
                </a:cubicBezTo>
                <a:cubicBezTo>
                  <a:pt x="2352367" y="88490"/>
                  <a:pt x="3539613" y="589936"/>
                  <a:pt x="3539613" y="589936"/>
                </a:cubicBezTo>
                <a:lnTo>
                  <a:pt x="3539613" y="589936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67"/>
          <p:cNvGrpSpPr/>
          <p:nvPr/>
        </p:nvGrpSpPr>
        <p:grpSpPr>
          <a:xfrm>
            <a:off x="3713163" y="5805805"/>
            <a:ext cx="4929187" cy="804863"/>
            <a:chOff x="2339" y="3386"/>
            <a:chExt cx="3105" cy="507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2339" y="3521"/>
              <a:ext cx="261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789" y="3521"/>
              <a:ext cx="45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104" y="3521"/>
              <a:ext cx="45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419" y="3521"/>
              <a:ext cx="45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689" y="3521"/>
              <a:ext cx="45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59" y="3521"/>
              <a:ext cx="45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4274" y="3521"/>
              <a:ext cx="45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31" name="TextBox 32"/>
            <p:cNvSpPr txBox="1"/>
            <p:nvPr/>
          </p:nvSpPr>
          <p:spPr>
            <a:xfrm>
              <a:off x="2699" y="3566"/>
              <a:ext cx="27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dirty="0">
                  <a:latin typeface="Calibri" panose="020F0502020204030204" pitchFamily="34" charset="0"/>
                  <a:ea typeface="宋体" panose="02010600030101010101" pitchFamily="2" charset="-122"/>
                </a:rPr>
                <a:t>1    2    3   4   5    6</a:t>
              </a:r>
              <a:endPara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683" name="Object 20"/>
            <p:cNvGraphicFramePr/>
            <p:nvPr/>
          </p:nvGraphicFramePr>
          <p:xfrm>
            <a:off x="4994" y="3386"/>
            <a:ext cx="27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1" imgW="165100" imgH="165100" progId="Equation.DSMT4">
                    <p:embed/>
                  </p:oleObj>
                </mc:Choice>
                <mc:Fallback>
                  <p:oleObj name="" r:id="rId11" imgW="165100" imgH="1651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94" y="3386"/>
                          <a:ext cx="277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22" name="Group 77"/>
          <p:cNvGrpSpPr/>
          <p:nvPr/>
        </p:nvGrpSpPr>
        <p:grpSpPr>
          <a:xfrm>
            <a:off x="1330325" y="3211830"/>
            <a:ext cx="7262813" cy="798513"/>
            <a:chOff x="657" y="1752"/>
            <a:chExt cx="4575" cy="503"/>
          </a:xfrm>
        </p:grpSpPr>
        <p:graphicFrame>
          <p:nvGraphicFramePr>
            <p:cNvPr id="28676" name="Object 4"/>
            <p:cNvGraphicFramePr/>
            <p:nvPr/>
          </p:nvGraphicFramePr>
          <p:xfrm>
            <a:off x="657" y="1797"/>
            <a:ext cx="1209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3" imgW="494665" imgH="203200" progId="Equation.DSMT4">
                    <p:embed/>
                  </p:oleObj>
                </mc:Choice>
                <mc:Fallback>
                  <p:oleObj name="" r:id="rId13" imgW="494665" imgH="203200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57" y="1797"/>
                          <a:ext cx="1209" cy="4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7" name="Object 5"/>
            <p:cNvGraphicFramePr/>
            <p:nvPr/>
          </p:nvGraphicFramePr>
          <p:xfrm>
            <a:off x="2127" y="1760"/>
            <a:ext cx="360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15" imgW="177800" imgH="227965" progId="Equation.DSMT4">
                    <p:embed/>
                  </p:oleObj>
                </mc:Choice>
                <mc:Fallback>
                  <p:oleObj name="" r:id="rId15" imgW="177800" imgH="227965" progId="Equation.DSMT4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127" y="1760"/>
                          <a:ext cx="360" cy="4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6"/>
            <p:cNvGraphicFramePr/>
            <p:nvPr/>
          </p:nvGraphicFramePr>
          <p:xfrm>
            <a:off x="2712" y="1760"/>
            <a:ext cx="36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7" imgW="190500" imgH="228600" progId="Equation.DSMT4">
                    <p:embed/>
                  </p:oleObj>
                </mc:Choice>
                <mc:Fallback>
                  <p:oleObj name="" r:id="rId17" imgW="190500" imgH="228600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12" y="1760"/>
                          <a:ext cx="360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7"/>
            <p:cNvGraphicFramePr/>
            <p:nvPr/>
          </p:nvGraphicFramePr>
          <p:xfrm>
            <a:off x="3223" y="1752"/>
            <a:ext cx="375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9" imgW="190500" imgH="228600" progId="Equation.DSMT4">
                    <p:embed/>
                  </p:oleObj>
                </mc:Choice>
                <mc:Fallback>
                  <p:oleObj name="" r:id="rId19" imgW="190500" imgH="2286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223" y="1752"/>
                          <a:ext cx="375" cy="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8"/>
            <p:cNvGraphicFramePr/>
            <p:nvPr/>
          </p:nvGraphicFramePr>
          <p:xfrm>
            <a:off x="3747" y="1760"/>
            <a:ext cx="375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21" imgW="190500" imgH="228600" progId="Equation.DSMT4">
                    <p:embed/>
                  </p:oleObj>
                </mc:Choice>
                <mc:Fallback>
                  <p:oleObj name="" r:id="rId21" imgW="190500" imgH="2286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747" y="1760"/>
                          <a:ext cx="375" cy="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1" name="Object 9"/>
            <p:cNvGraphicFramePr/>
            <p:nvPr/>
          </p:nvGraphicFramePr>
          <p:xfrm>
            <a:off x="4332" y="1760"/>
            <a:ext cx="375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23" imgW="190500" imgH="228600" progId="Equation.DSMT4">
                    <p:embed/>
                  </p:oleObj>
                </mc:Choice>
                <mc:Fallback>
                  <p:oleObj name="" r:id="rId23" imgW="190500" imgH="228600" progId="Equation.DSMT4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332" y="1760"/>
                          <a:ext cx="375" cy="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2" name="Object 10"/>
            <p:cNvGraphicFramePr/>
            <p:nvPr/>
          </p:nvGraphicFramePr>
          <p:xfrm>
            <a:off x="4880" y="1787"/>
            <a:ext cx="352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25" imgW="190500" imgH="228600" progId="Equation.DSMT4">
                    <p:embed/>
                  </p:oleObj>
                </mc:Choice>
                <mc:Fallback>
                  <p:oleObj name="" r:id="rId25" imgW="190500" imgH="2286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880" y="1787"/>
                          <a:ext cx="352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3" name="Line 68"/>
            <p:cNvSpPr/>
            <p:nvPr/>
          </p:nvSpPr>
          <p:spPr>
            <a:xfrm>
              <a:off x="2064" y="1752"/>
              <a:ext cx="0" cy="4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116" name="Rectangle 38"/>
          <p:cNvSpPr>
            <a:spLocks noChangeArrowheads="1"/>
          </p:cNvSpPr>
          <p:nvPr/>
        </p:nvSpPr>
        <p:spPr bwMode="auto">
          <a:xfrm>
            <a:off x="396558" y="166053"/>
            <a:ext cx="374491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1D41D5"/>
                </a:solidFill>
                <a:latin typeface="Tahoma" panose="020B0604030504040204" pitchFamily="34" charset="0"/>
              </a:rPr>
              <a:t>一、随机变量</a:t>
            </a:r>
            <a:endParaRPr lang="zh-CN" altLang="en-US" sz="2800" b="1">
              <a:solidFill>
                <a:srgbClr val="1D41D5"/>
              </a:solidFill>
              <a:latin typeface="Tahoma" panose="020B0604030504040204" pitchFamily="34" charset="0"/>
            </a:endParaRPr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-33972" y="688816"/>
            <a:ext cx="4968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</a:rPr>
              <a:t>（一）、随机变量的引入</a:t>
            </a:r>
            <a:endParaRPr lang="zh-CN" altLang="en-US" sz="2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119" grpId="0" bldLvl="0" animBg="1"/>
      <p:bldP spid="28688" grpId="0"/>
      <p:bldP spid="286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08" name="Group 30"/>
          <p:cNvGrpSpPr/>
          <p:nvPr/>
        </p:nvGrpSpPr>
        <p:grpSpPr>
          <a:xfrm>
            <a:off x="512763" y="266700"/>
            <a:ext cx="2835275" cy="1423988"/>
            <a:chOff x="459" y="3071"/>
            <a:chExt cx="1786" cy="897"/>
          </a:xfrm>
        </p:grpSpPr>
        <p:sp>
          <p:nvSpPr>
            <p:cNvPr id="2" name="圆角矩形 15"/>
            <p:cNvSpPr/>
            <p:nvPr/>
          </p:nvSpPr>
          <p:spPr>
            <a:xfrm>
              <a:off x="535" y="3113"/>
              <a:ext cx="1710" cy="85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9705" name="Object 17"/>
            <p:cNvGraphicFramePr/>
            <p:nvPr/>
          </p:nvGraphicFramePr>
          <p:xfrm>
            <a:off x="899" y="3071"/>
            <a:ext cx="126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596900" imgH="228600" progId="Equation.DSMT4">
                    <p:embed/>
                  </p:oleObj>
                </mc:Choice>
                <mc:Fallback>
                  <p:oleObj name="" r:id="rId1" imgW="596900" imgH="2286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99" y="3071"/>
                          <a:ext cx="1266" cy="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6" name="Object 18"/>
            <p:cNvGraphicFramePr/>
            <p:nvPr/>
          </p:nvGraphicFramePr>
          <p:xfrm>
            <a:off x="944" y="3386"/>
            <a:ext cx="120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609600" imgH="228600" progId="Equation.DSMT4">
                    <p:embed/>
                  </p:oleObj>
                </mc:Choice>
                <mc:Fallback>
                  <p:oleObj name="" r:id="rId3" imgW="609600" imgH="2286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44" y="3386"/>
                          <a:ext cx="1200" cy="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7" name="Object 19"/>
            <p:cNvGraphicFramePr/>
            <p:nvPr/>
          </p:nvGraphicFramePr>
          <p:xfrm>
            <a:off x="459" y="3084"/>
            <a:ext cx="460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165100" imgH="165100" progId="Equation.DSMT4">
                    <p:embed/>
                  </p:oleObj>
                </mc:Choice>
                <mc:Fallback>
                  <p:oleObj name="" r:id="rId5" imgW="165100" imgH="1651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9" y="3084"/>
                          <a:ext cx="460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/>
          <p:cNvGrpSpPr/>
          <p:nvPr/>
        </p:nvGrpSpPr>
        <p:grpSpPr>
          <a:xfrm>
            <a:off x="2092325" y="1700213"/>
            <a:ext cx="5000625" cy="806450"/>
            <a:chOff x="585" y="1170"/>
            <a:chExt cx="3150" cy="508"/>
          </a:xfrm>
        </p:grpSpPr>
        <p:sp>
          <p:nvSpPr>
            <p:cNvPr id="29722" name="TextBox 18"/>
            <p:cNvSpPr txBox="1"/>
            <p:nvPr/>
          </p:nvSpPr>
          <p:spPr>
            <a:xfrm>
              <a:off x="585" y="1260"/>
              <a:ext cx="3150" cy="365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b="1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将      与一个实数对应起来</a:t>
              </a:r>
              <a:endParaRPr lang="zh-CN" altLang="en-US" sz="3200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9704" name="Object 8"/>
            <p:cNvGraphicFramePr/>
            <p:nvPr/>
          </p:nvGraphicFramePr>
          <p:xfrm>
            <a:off x="893" y="1170"/>
            <a:ext cx="366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7" imgW="165100" imgH="228600" progId="Equation.DSMT4">
                    <p:embed/>
                  </p:oleObj>
                </mc:Choice>
                <mc:Fallback>
                  <p:oleObj name="" r:id="rId7" imgW="1651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93" y="1170"/>
                          <a:ext cx="366" cy="5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" name="直接箭头连接符 7"/>
          <p:cNvCxnSpPr/>
          <p:nvPr/>
        </p:nvCxnSpPr>
        <p:spPr>
          <a:xfrm>
            <a:off x="3530600" y="1046163"/>
            <a:ext cx="4184650" cy="2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244975" y="1046163"/>
            <a:ext cx="71438" cy="4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45038" y="1046163"/>
            <a:ext cx="71438" cy="4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245100" y="1046163"/>
            <a:ext cx="71438" cy="4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673725" y="1046163"/>
            <a:ext cx="71438" cy="4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102350" y="1046163"/>
            <a:ext cx="71438" cy="4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602413" y="1046163"/>
            <a:ext cx="71438" cy="44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17" name="TextBox 14"/>
          <p:cNvSpPr txBox="1"/>
          <p:nvPr/>
        </p:nvSpPr>
        <p:spPr>
          <a:xfrm>
            <a:off x="4102100" y="1117600"/>
            <a:ext cx="435768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</a:rPr>
              <a:t>1   2   3  4   5   6</a:t>
            </a:r>
            <a:endParaRPr lang="zh-CN" altLang="en-US" sz="3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571625" y="142875"/>
            <a:ext cx="2625725" cy="754063"/>
          </a:xfrm>
          <a:custGeom>
            <a:avLst/>
            <a:gdLst>
              <a:gd name="connsiteX0" fmla="*/ 0 w 2625213"/>
              <a:gd name="connsiteY0" fmla="*/ 356419 h 754626"/>
              <a:gd name="connsiteX1" fmla="*/ 973394 w 2625213"/>
              <a:gd name="connsiteY1" fmla="*/ 31955 h 754626"/>
              <a:gd name="connsiteX2" fmla="*/ 2035277 w 2625213"/>
              <a:gd name="connsiteY2" fmla="*/ 164690 h 754626"/>
              <a:gd name="connsiteX3" fmla="*/ 2610465 w 2625213"/>
              <a:gd name="connsiteY3" fmla="*/ 739877 h 754626"/>
              <a:gd name="connsiteX4" fmla="*/ 2625213 w 2625213"/>
              <a:gd name="connsiteY4" fmla="*/ 754626 h 75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5213" h="754626">
                <a:moveTo>
                  <a:pt x="0" y="356419"/>
                </a:moveTo>
                <a:cubicBezTo>
                  <a:pt x="317090" y="210164"/>
                  <a:pt x="634181" y="63910"/>
                  <a:pt x="973394" y="31955"/>
                </a:cubicBezTo>
                <a:cubicBezTo>
                  <a:pt x="1312607" y="0"/>
                  <a:pt x="1762432" y="46703"/>
                  <a:pt x="2035277" y="164690"/>
                </a:cubicBezTo>
                <a:cubicBezTo>
                  <a:pt x="2308122" y="282677"/>
                  <a:pt x="2610465" y="739877"/>
                  <a:pt x="2610465" y="739877"/>
                </a:cubicBezTo>
                <a:lnTo>
                  <a:pt x="2625213" y="754626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293938" y="204788"/>
            <a:ext cx="2405063" cy="708025"/>
          </a:xfrm>
          <a:custGeom>
            <a:avLst/>
            <a:gdLst>
              <a:gd name="connsiteX0" fmla="*/ 0 w 2403987"/>
              <a:gd name="connsiteY0" fmla="*/ 442451 h 707922"/>
              <a:gd name="connsiteX1" fmla="*/ 1430594 w 2403987"/>
              <a:gd name="connsiteY1" fmla="*/ 44245 h 707922"/>
              <a:gd name="connsiteX2" fmla="*/ 2403987 w 2403987"/>
              <a:gd name="connsiteY2" fmla="*/ 707922 h 707922"/>
              <a:gd name="connsiteX3" fmla="*/ 2403987 w 2403987"/>
              <a:gd name="connsiteY3" fmla="*/ 707922 h 70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987" h="707922">
                <a:moveTo>
                  <a:pt x="0" y="442451"/>
                </a:moveTo>
                <a:cubicBezTo>
                  <a:pt x="514965" y="221225"/>
                  <a:pt x="1029930" y="0"/>
                  <a:pt x="1430594" y="44245"/>
                </a:cubicBezTo>
                <a:cubicBezTo>
                  <a:pt x="1831258" y="88490"/>
                  <a:pt x="2403987" y="707922"/>
                  <a:pt x="2403987" y="707922"/>
                </a:cubicBezTo>
                <a:lnTo>
                  <a:pt x="2403987" y="707922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843213" y="260350"/>
            <a:ext cx="3673475" cy="788988"/>
          </a:xfrm>
          <a:custGeom>
            <a:avLst/>
            <a:gdLst>
              <a:gd name="connsiteX0" fmla="*/ 0 w 3539613"/>
              <a:gd name="connsiteY0" fmla="*/ 752168 h 752168"/>
              <a:gd name="connsiteX1" fmla="*/ 575187 w 3539613"/>
              <a:gd name="connsiteY1" fmla="*/ 324465 h 752168"/>
              <a:gd name="connsiteX2" fmla="*/ 1858296 w 3539613"/>
              <a:gd name="connsiteY2" fmla="*/ 44245 h 752168"/>
              <a:gd name="connsiteX3" fmla="*/ 3539613 w 3539613"/>
              <a:gd name="connsiteY3" fmla="*/ 589936 h 752168"/>
              <a:gd name="connsiteX4" fmla="*/ 3539613 w 3539613"/>
              <a:gd name="connsiteY4" fmla="*/ 589936 h 75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9613" h="752168">
                <a:moveTo>
                  <a:pt x="0" y="752168"/>
                </a:moveTo>
                <a:cubicBezTo>
                  <a:pt x="132735" y="597310"/>
                  <a:pt x="265471" y="442452"/>
                  <a:pt x="575187" y="324465"/>
                </a:cubicBezTo>
                <a:cubicBezTo>
                  <a:pt x="884903" y="206478"/>
                  <a:pt x="1364225" y="0"/>
                  <a:pt x="1858296" y="44245"/>
                </a:cubicBezTo>
                <a:cubicBezTo>
                  <a:pt x="2352367" y="88490"/>
                  <a:pt x="3539613" y="589936"/>
                  <a:pt x="3539613" y="589936"/>
                </a:cubicBezTo>
                <a:lnTo>
                  <a:pt x="3539613" y="589936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8439" name="Object 7"/>
          <p:cNvGraphicFramePr/>
          <p:nvPr/>
        </p:nvGraphicFramePr>
        <p:xfrm>
          <a:off x="993775" y="2565400"/>
          <a:ext cx="7835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3200400" imgH="228600" progId="Equation.DSMT4">
                  <p:embed/>
                </p:oleObj>
              </mc:Choice>
              <mc:Fallback>
                <p:oleObj name="" r:id="rId9" imgW="3200400" imgH="228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3775" y="2565400"/>
                        <a:ext cx="78359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/>
          <p:nvPr/>
        </p:nvGraphicFramePr>
        <p:xfrm>
          <a:off x="2243773" y="3113088"/>
          <a:ext cx="17097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672465" imgH="203200" progId="Equation.DSMT4">
                  <p:embed/>
                </p:oleObj>
              </mc:Choice>
              <mc:Fallback>
                <p:oleObj name="" r:id="rId11" imgW="672465" imgH="203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3773" y="3113088"/>
                        <a:ext cx="1709737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0"/>
          <p:cNvGraphicFramePr/>
          <p:nvPr/>
        </p:nvGraphicFramePr>
        <p:xfrm>
          <a:off x="7786688" y="857250"/>
          <a:ext cx="4397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3" imgW="165100" imgH="165100" progId="Equation.DSMT4">
                  <p:embed/>
                </p:oleObj>
              </mc:Choice>
              <mc:Fallback>
                <p:oleObj name="" r:id="rId13" imgW="165100" imgH="1651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86688" y="857250"/>
                        <a:ext cx="439737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Line 26"/>
          <p:cNvSpPr/>
          <p:nvPr/>
        </p:nvSpPr>
        <p:spPr>
          <a:xfrm>
            <a:off x="1260475" y="1773238"/>
            <a:ext cx="7848600" cy="0"/>
          </a:xfrm>
          <a:prstGeom prst="line">
            <a:avLst/>
          </a:prstGeom>
          <a:ln w="57150" cap="flat" cmpd="thinThick">
            <a:solidFill>
              <a:srgbClr val="9933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099" name="Object 5"/>
          <p:cNvGraphicFramePr/>
          <p:nvPr/>
        </p:nvGraphicFramePr>
        <p:xfrm>
          <a:off x="2194084" y="3830321"/>
          <a:ext cx="655447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5" imgW="2768600" imgH="457200" progId="Equation.DSMT4">
                  <p:embed/>
                </p:oleObj>
              </mc:Choice>
              <mc:Fallback>
                <p:oleObj name="" r:id="rId15" imgW="2768600" imgH="457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94084" y="3830321"/>
                        <a:ext cx="6554470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0" name="Object 6"/>
          <p:cNvGraphicFramePr/>
          <p:nvPr/>
        </p:nvGraphicFramePr>
        <p:xfrm>
          <a:off x="2174875" y="4996180"/>
          <a:ext cx="5143500" cy="501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7" imgW="2206625" imgH="215900" progId="Equation.DSMT4">
                  <p:embed/>
                </p:oleObj>
              </mc:Choice>
              <mc:Fallback>
                <p:oleObj name="" r:id="rId17" imgW="2206625" imgH="2159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74875" y="4996180"/>
                        <a:ext cx="5143500" cy="501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1" name="Object 7"/>
          <p:cNvGraphicFramePr/>
          <p:nvPr/>
        </p:nvGraphicFramePr>
        <p:xfrm>
          <a:off x="2053908" y="5499418"/>
          <a:ext cx="38084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9" imgW="1725930" imgH="203200" progId="Equation.DSMT4">
                  <p:embed/>
                </p:oleObj>
              </mc:Choice>
              <mc:Fallback>
                <p:oleObj name="" r:id="rId19" imgW="1725930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53908" y="5499418"/>
                        <a:ext cx="3808412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914400" y="911860"/>
            <a:ext cx="7761288" cy="99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引例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kumimoji="1" lang="en-US" altLang="zh-CN" sz="2800" b="1">
                <a:solidFill>
                  <a:srgbClr val="000000"/>
                </a:solidFill>
                <a:latin typeface="Tahoma" panose="020B0604030504040204" pitchFamily="34" charset="0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在一装有红球、白球的袋中任摸一个球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观察摸出球的颜色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6084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00200" y="2131060"/>
            <a:ext cx="2895600" cy="519113"/>
          </a:xfrm>
          <a:prstGeom prst="rect">
            <a:avLst/>
          </a:prstGeom>
          <a:blipFill rotWithShape="1">
            <a:blip r:embed="rId1"/>
            <a:stretch>
              <a:fillRect t="-15294" b="-3411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</a:rPr>
              <a:t> </a:t>
            </a:r>
            <a:endParaRPr lang="zh-CN" altLang="en-US">
              <a:noFill/>
              <a:latin typeface="Arial" panose="020B0604020202020204" pitchFamily="34" charset="0"/>
            </a:endParaRPr>
          </a:p>
        </p:txBody>
      </p:sp>
      <p:grpSp>
        <p:nvGrpSpPr>
          <p:cNvPr id="46087" name="Group 7"/>
          <p:cNvGrpSpPr/>
          <p:nvPr/>
        </p:nvGrpSpPr>
        <p:grpSpPr bwMode="auto">
          <a:xfrm rot="-10783488">
            <a:off x="2333625" y="2670810"/>
            <a:ext cx="1573213" cy="215900"/>
            <a:chOff x="2208" y="1344"/>
            <a:chExt cx="1200" cy="240"/>
          </a:xfrm>
        </p:grpSpPr>
        <p:sp>
          <p:nvSpPr>
            <p:cNvPr id="4122" name="Line 8"/>
            <p:cNvSpPr>
              <a:spLocks noChangeShapeType="1"/>
            </p:cNvSpPr>
            <p:nvPr/>
          </p:nvSpPr>
          <p:spPr bwMode="auto">
            <a:xfrm>
              <a:off x="2208" y="1488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3" name="Line 9"/>
            <p:cNvSpPr>
              <a:spLocks noChangeShapeType="1"/>
            </p:cNvSpPr>
            <p:nvPr/>
          </p:nvSpPr>
          <p:spPr bwMode="auto">
            <a:xfrm>
              <a:off x="22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4" name="Line 10"/>
            <p:cNvSpPr>
              <a:spLocks noChangeShapeType="1"/>
            </p:cNvSpPr>
            <p:nvPr/>
          </p:nvSpPr>
          <p:spPr bwMode="auto">
            <a:xfrm>
              <a:off x="3408" y="1488"/>
              <a:ext cx="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5" name="Line 11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2462213" y="281686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ahoma" panose="020B0604030504040204" pitchFamily="34" charset="0"/>
              </a:rPr>
              <a:t>非数量</a:t>
            </a:r>
            <a:endParaRPr kumimoji="1" lang="zh-CN" altLang="en-US" sz="28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6093" name="Rectangle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943600" y="2207260"/>
            <a:ext cx="2438400" cy="519113"/>
          </a:xfrm>
          <a:prstGeom prst="rect">
            <a:avLst/>
          </a:prstGeom>
          <a:blipFill rotWithShape="1">
            <a:blip r:embed="rId2"/>
            <a:stretch>
              <a:fillRect l="-5000" t="-14118" b="-3058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  <a:latin typeface="Arial" panose="020B0604020202020204" pitchFamily="34" charset="0"/>
              </a:rPr>
              <a:t> </a:t>
            </a:r>
            <a:endParaRPr lang="zh-CN" altLang="en-US">
              <a:noFill/>
              <a:latin typeface="Arial" panose="020B0604020202020204" pitchFamily="34" charset="0"/>
            </a:endParaRPr>
          </a:p>
        </p:txBody>
      </p:sp>
      <p:grpSp>
        <p:nvGrpSpPr>
          <p:cNvPr id="46097" name="Group 17"/>
          <p:cNvGrpSpPr/>
          <p:nvPr/>
        </p:nvGrpSpPr>
        <p:grpSpPr bwMode="auto">
          <a:xfrm>
            <a:off x="4495800" y="2054860"/>
            <a:ext cx="1143000" cy="533400"/>
            <a:chOff x="3024" y="1776"/>
            <a:chExt cx="720" cy="336"/>
          </a:xfrm>
        </p:grpSpPr>
        <p:sp>
          <p:nvSpPr>
            <p:cNvPr id="4120" name="AutoShape 15"/>
            <p:cNvSpPr>
              <a:spLocks noChangeArrowheads="1"/>
            </p:cNvSpPr>
            <p:nvPr/>
          </p:nvSpPr>
          <p:spPr bwMode="auto">
            <a:xfrm>
              <a:off x="3024" y="1968"/>
              <a:ext cx="720" cy="144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121" name="Object 16"/>
            <p:cNvGraphicFramePr>
              <a:graphicFrameLocks noChangeAspect="1"/>
            </p:cNvGraphicFramePr>
            <p:nvPr/>
          </p:nvGraphicFramePr>
          <p:xfrm>
            <a:off x="3312" y="1776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name="Equation" r:id="rId3" imgW="190500" imgH="317500" progId="Equation.3">
                    <p:embed/>
                  </p:oleObj>
                </mc:Choice>
                <mc:Fallback>
                  <p:oleObj name="Equation" r:id="rId3" imgW="190500" imgH="317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76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827088" y="324866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可采用下列方法 </a:t>
            </a:r>
            <a:endParaRPr kumimoji="1" lang="zh-CN" altLang="en-US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1141413" y="4010660"/>
            <a:ext cx="2819400" cy="1295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rgbClr val="00990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 b="1">
              <a:latin typeface="Tahoma" panose="020B0604030504040204" pitchFamily="34" charset="0"/>
            </a:endParaRPr>
          </a:p>
        </p:txBody>
      </p:sp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3454400" y="4966335"/>
          <a:ext cx="3238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公式" r:id="rId5" imgW="95885" imgH="95885" progId="Equation.3">
                  <p:embed/>
                </p:oleObj>
              </mc:Choice>
              <mc:Fallback>
                <p:oleObj name="公式" r:id="rId5" imgW="95885" imgH="9588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966335"/>
                        <a:ext cx="32385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674813" y="446786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红色</a:t>
            </a:r>
            <a:endParaRPr kumimoji="1" lang="zh-CN" altLang="en-US" sz="2400" b="1">
              <a:solidFill>
                <a:srgbClr val="FF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2513013" y="446786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白色</a:t>
            </a:r>
            <a:endParaRPr kumimoji="1" lang="zh-CN" altLang="en-US" sz="2400" b="1">
              <a:solidFill>
                <a:schemeClr val="bg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6107" name="Freeform 27"/>
          <p:cNvSpPr/>
          <p:nvPr/>
        </p:nvSpPr>
        <p:spPr bwMode="auto">
          <a:xfrm>
            <a:off x="6246813" y="3858260"/>
            <a:ext cx="2286000" cy="1460500"/>
          </a:xfrm>
          <a:custGeom>
            <a:avLst/>
            <a:gdLst>
              <a:gd name="T0" fmla="*/ 2147483647 w 1240"/>
              <a:gd name="T1" fmla="*/ 2147483647 h 968"/>
              <a:gd name="T2" fmla="*/ 2147483647 w 1240"/>
              <a:gd name="T3" fmla="*/ 0 h 968"/>
              <a:gd name="T4" fmla="*/ 2147483647 w 1240"/>
              <a:gd name="T5" fmla="*/ 2147483647 h 968"/>
              <a:gd name="T6" fmla="*/ 2147483647 w 1240"/>
              <a:gd name="T7" fmla="*/ 2147483647 h 968"/>
              <a:gd name="T8" fmla="*/ 2147483647 w 1240"/>
              <a:gd name="T9" fmla="*/ 2147483647 h 968"/>
              <a:gd name="T10" fmla="*/ 2147483647 w 1240"/>
              <a:gd name="T11" fmla="*/ 2147483647 h 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40" h="968">
                <a:moveTo>
                  <a:pt x="72" y="432"/>
                </a:moveTo>
                <a:cubicBezTo>
                  <a:pt x="112" y="304"/>
                  <a:pt x="176" y="0"/>
                  <a:pt x="360" y="0"/>
                </a:cubicBezTo>
                <a:cubicBezTo>
                  <a:pt x="544" y="0"/>
                  <a:pt x="1112" y="280"/>
                  <a:pt x="1176" y="432"/>
                </a:cubicBezTo>
                <a:cubicBezTo>
                  <a:pt x="1240" y="584"/>
                  <a:pt x="920" y="856"/>
                  <a:pt x="744" y="912"/>
                </a:cubicBezTo>
                <a:cubicBezTo>
                  <a:pt x="568" y="968"/>
                  <a:pt x="240" y="840"/>
                  <a:pt x="120" y="768"/>
                </a:cubicBezTo>
                <a:cubicBezTo>
                  <a:pt x="0" y="696"/>
                  <a:pt x="32" y="560"/>
                  <a:pt x="72" y="432"/>
                </a:cubicBezTo>
                <a:close/>
              </a:path>
            </a:pathLst>
          </a:custGeom>
          <a:solidFill>
            <a:srgbClr val="F668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6108" name="Object 28"/>
          <p:cNvGraphicFramePr>
            <a:graphicFrameLocks noChangeAspect="1"/>
          </p:cNvGraphicFramePr>
          <p:nvPr/>
        </p:nvGraphicFramePr>
        <p:xfrm>
          <a:off x="7618413" y="484886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7" imgW="292100" imgH="292100" progId="Equation.3">
                  <p:embed/>
                </p:oleObj>
              </mc:Choice>
              <mc:Fallback>
                <p:oleObj name="Equation" r:id="rId7" imgW="292100" imgH="2921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413" y="4848860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9" name="Freeform 29"/>
          <p:cNvSpPr/>
          <p:nvPr/>
        </p:nvSpPr>
        <p:spPr bwMode="auto">
          <a:xfrm>
            <a:off x="2284413" y="3705860"/>
            <a:ext cx="5029200" cy="990600"/>
          </a:xfrm>
          <a:custGeom>
            <a:avLst/>
            <a:gdLst>
              <a:gd name="T0" fmla="*/ 0 w 3504"/>
              <a:gd name="T1" fmla="*/ 2147483647 h 592"/>
              <a:gd name="T2" fmla="*/ 2147483647 w 3504"/>
              <a:gd name="T3" fmla="*/ 2147483647 h 592"/>
              <a:gd name="T4" fmla="*/ 2147483647 w 3504"/>
              <a:gd name="T5" fmla="*/ 2147483647 h 5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04" h="592">
                <a:moveTo>
                  <a:pt x="0" y="496"/>
                </a:moveTo>
                <a:cubicBezTo>
                  <a:pt x="572" y="248"/>
                  <a:pt x="1144" y="0"/>
                  <a:pt x="1728" y="16"/>
                </a:cubicBezTo>
                <a:cubicBezTo>
                  <a:pt x="2312" y="32"/>
                  <a:pt x="3208" y="496"/>
                  <a:pt x="3504" y="592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6110" name="Object 30"/>
          <p:cNvGraphicFramePr>
            <a:graphicFrameLocks noChangeAspect="1"/>
          </p:cNvGraphicFramePr>
          <p:nvPr/>
        </p:nvGraphicFramePr>
        <p:xfrm>
          <a:off x="7243763" y="439801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9" imgW="177800" imgH="304165" progId="Equation.3">
                  <p:embed/>
                </p:oleObj>
              </mc:Choice>
              <mc:Fallback>
                <p:oleObj name="Equation" r:id="rId9" imgW="177800" imgH="30416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439801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Freeform 31"/>
          <p:cNvSpPr/>
          <p:nvPr/>
        </p:nvSpPr>
        <p:spPr bwMode="auto">
          <a:xfrm>
            <a:off x="3275013" y="4772660"/>
            <a:ext cx="3733800" cy="457200"/>
          </a:xfrm>
          <a:custGeom>
            <a:avLst/>
            <a:gdLst>
              <a:gd name="T0" fmla="*/ 0 w 2976"/>
              <a:gd name="T1" fmla="*/ 0 h 440"/>
              <a:gd name="T2" fmla="*/ 2147483647 w 2976"/>
              <a:gd name="T3" fmla="*/ 2147483647 h 440"/>
              <a:gd name="T4" fmla="*/ 2147483647 w 2976"/>
              <a:gd name="T5" fmla="*/ 2147483647 h 4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76" h="440">
                <a:moveTo>
                  <a:pt x="0" y="0"/>
                </a:moveTo>
                <a:cubicBezTo>
                  <a:pt x="472" y="212"/>
                  <a:pt x="944" y="424"/>
                  <a:pt x="1440" y="432"/>
                </a:cubicBezTo>
                <a:cubicBezTo>
                  <a:pt x="1936" y="440"/>
                  <a:pt x="2720" y="112"/>
                  <a:pt x="2976" y="4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BEC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6112" name="Object 32"/>
          <p:cNvGraphicFramePr>
            <a:graphicFrameLocks noChangeAspect="1"/>
          </p:cNvGraphicFramePr>
          <p:nvPr/>
        </p:nvGraphicFramePr>
        <p:xfrm>
          <a:off x="7008813" y="469646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11" imgW="203200" imgH="317500" progId="Equation.3">
                  <p:embed/>
                </p:oleObj>
              </mc:Choice>
              <mc:Fallback>
                <p:oleObj name="Equation" r:id="rId11" imgW="203200" imgH="3175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469646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265613" y="4256768"/>
            <a:ext cx="1447800" cy="668292"/>
            <a:chOff x="4265613" y="5189583"/>
            <a:chExt cx="1447800" cy="668292"/>
          </a:xfrm>
        </p:grpSpPr>
        <p:sp>
          <p:nvSpPr>
            <p:cNvPr id="4118" name="AutoShape 24"/>
            <p:cNvSpPr>
              <a:spLocks noChangeArrowheads="1"/>
            </p:cNvSpPr>
            <p:nvPr/>
          </p:nvSpPr>
          <p:spPr bwMode="auto">
            <a:xfrm>
              <a:off x="4265613" y="5629275"/>
              <a:ext cx="1447800" cy="228600"/>
            </a:xfrm>
            <a:prstGeom prst="rightArrow">
              <a:avLst>
                <a:gd name="adj1" fmla="val 50000"/>
                <a:gd name="adj2" fmla="val 158333"/>
              </a:avLst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4452938" y="5189583"/>
                  <a:ext cx="9329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altLang="zh-CN" sz="28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938" y="5189583"/>
                  <a:ext cx="932948" cy="430887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ldLvl="0" animBg="1" autoUpdateAnimBg="0"/>
      <p:bldP spid="46092" grpId="0" bldLvl="0" animBg="1" autoUpdateAnimBg="0"/>
      <p:bldP spid="46098" grpId="0" bldLvl="0" animBg="1" autoUpdateAnimBg="0"/>
      <p:bldP spid="46099" grpId="0" bldLvl="0" animBg="1" autoUpdateAnimBg="0"/>
      <p:bldP spid="46101" grpId="0" bldLvl="0" animBg="1" autoUpdateAnimBg="0"/>
      <p:bldP spid="46102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4"/>
          <p:cNvGrpSpPr/>
          <p:nvPr/>
        </p:nvGrpSpPr>
        <p:grpSpPr>
          <a:xfrm>
            <a:off x="1907540" y="2489518"/>
            <a:ext cx="5000625" cy="579437"/>
            <a:chOff x="585" y="1260"/>
            <a:chExt cx="3150" cy="365"/>
          </a:xfrm>
        </p:grpSpPr>
        <p:sp>
          <p:nvSpPr>
            <p:cNvPr id="31759" name="TextBox 18"/>
            <p:cNvSpPr txBox="1"/>
            <p:nvPr/>
          </p:nvSpPr>
          <p:spPr>
            <a:xfrm>
              <a:off x="585" y="1260"/>
              <a:ext cx="3150" cy="365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b="1" dirty="0">
                  <a:solidFill>
                    <a:srgbClr val="0070C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将      与一个实数对应起来</a:t>
              </a:r>
              <a:endParaRPr lang="zh-CN" altLang="en-US" sz="3200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1756" name="Object 12"/>
            <p:cNvGraphicFramePr/>
            <p:nvPr/>
          </p:nvGraphicFramePr>
          <p:xfrm>
            <a:off x="907" y="1278"/>
            <a:ext cx="33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1" imgW="152400" imgH="139700" progId="Equation.DSMT4">
                    <p:embed/>
                  </p:oleObj>
                </mc:Choice>
                <mc:Fallback>
                  <p:oleObj name="" r:id="rId1" imgW="152400" imgH="139700" progId="Equation.DSMT4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07" y="1278"/>
                          <a:ext cx="338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9" name="Object 7"/>
          <p:cNvGraphicFramePr/>
          <p:nvPr/>
        </p:nvGraphicFramePr>
        <p:xfrm>
          <a:off x="1409542" y="3226753"/>
          <a:ext cx="672528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" imgW="2743200" imgH="215900" progId="Equation.DSMT4">
                  <p:embed/>
                </p:oleObj>
              </mc:Choice>
              <mc:Fallback>
                <p:oleObj name="" r:id="rId3" imgW="2743200" imgH="2159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9542" y="3226753"/>
                        <a:ext cx="6725285" cy="528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/>
          <p:nvPr/>
        </p:nvGraphicFramePr>
        <p:xfrm>
          <a:off x="2118995" y="3788410"/>
          <a:ext cx="1604010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672465" imgH="203200" progId="Equation.DSMT4">
                  <p:embed/>
                </p:oleObj>
              </mc:Choice>
              <mc:Fallback>
                <p:oleObj name="" r:id="rId5" imgW="672465" imgH="203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995" y="3788410"/>
                        <a:ext cx="1604010" cy="509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/>
          <p:nvPr/>
        </p:nvGraphicFramePr>
        <p:xfrm>
          <a:off x="1155383" y="1159193"/>
          <a:ext cx="22161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7" imgW="787400" imgH="203200" progId="Equation.DSMT4">
                  <p:embed/>
                </p:oleObj>
              </mc:Choice>
              <mc:Fallback>
                <p:oleObj name="" r:id="rId7" imgW="787400" imgH="2032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5383" y="1159193"/>
                        <a:ext cx="22161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/>
          <p:nvPr/>
        </p:nvGraphicFramePr>
        <p:xfrm>
          <a:off x="3461861" y="788829"/>
          <a:ext cx="591820" cy="133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9" imgW="203200" imgH="457200" progId="Equation.DSMT4">
                  <p:embed/>
                </p:oleObj>
              </mc:Choice>
              <mc:Fallback>
                <p:oleObj name="" r:id="rId9" imgW="203200" imgH="4572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1861" y="788829"/>
                        <a:ext cx="591820" cy="1332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/>
          <p:nvPr/>
        </p:nvGraphicFramePr>
        <p:xfrm>
          <a:off x="4459764" y="888841"/>
          <a:ext cx="2075815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1" imgW="736600" imgH="203200" progId="Equation.DSMT4">
                  <p:embed/>
                </p:oleObj>
              </mc:Choice>
              <mc:Fallback>
                <p:oleObj name="" r:id="rId11" imgW="736600" imgH="2032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59764" y="888841"/>
                        <a:ext cx="2075815" cy="453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/>
          <p:nvPr/>
        </p:nvGraphicFramePr>
        <p:xfrm>
          <a:off x="4443096" y="1532414"/>
          <a:ext cx="1737995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3" imgW="749300" imgH="203200" progId="Equation.DSMT4">
                  <p:embed/>
                </p:oleObj>
              </mc:Choice>
              <mc:Fallback>
                <p:oleObj name="" r:id="rId13" imgW="749300" imgH="2032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43096" y="1532414"/>
                        <a:ext cx="1737995" cy="47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Line 14"/>
          <p:cNvSpPr/>
          <p:nvPr/>
        </p:nvSpPr>
        <p:spPr>
          <a:xfrm>
            <a:off x="1043940" y="2419668"/>
            <a:ext cx="7848600" cy="0"/>
          </a:xfrm>
          <a:prstGeom prst="line">
            <a:avLst/>
          </a:prstGeom>
          <a:ln w="57150" cap="flat" cmpd="thinThick">
            <a:solidFill>
              <a:srgbClr val="9933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4287" name="Object 9"/>
          <p:cNvGraphicFramePr/>
          <p:nvPr/>
        </p:nvGraphicFramePr>
        <p:xfrm>
          <a:off x="2101215" y="4401185"/>
          <a:ext cx="6677660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5" imgW="2743200" imgH="431800" progId="Equation.DSMT4">
                  <p:embed/>
                </p:oleObj>
              </mc:Choice>
              <mc:Fallback>
                <p:oleObj name="" r:id="rId15" imgW="2743200" imgH="4318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01215" y="4401185"/>
                        <a:ext cx="6677660" cy="960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0"/>
          <p:cNvGraphicFramePr/>
          <p:nvPr/>
        </p:nvGraphicFramePr>
        <p:xfrm>
          <a:off x="2498090" y="5442903"/>
          <a:ext cx="49831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7" imgW="2207895" imgH="203200" progId="Equation.DSMT4">
                  <p:embed/>
                </p:oleObj>
              </mc:Choice>
              <mc:Fallback>
                <p:oleObj name="" r:id="rId17" imgW="2207895" imgH="2032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98090" y="5442903"/>
                        <a:ext cx="4983163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1"/>
          <p:cNvGraphicFramePr/>
          <p:nvPr/>
        </p:nvGraphicFramePr>
        <p:xfrm>
          <a:off x="2496186" y="5960587"/>
          <a:ext cx="3864610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9" imgW="1714500" imgH="203200" progId="Equation.DSMT4">
                  <p:embed/>
                </p:oleObj>
              </mc:Choice>
              <mc:Fallback>
                <p:oleObj name="" r:id="rId19" imgW="1714500" imgH="2032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96186" y="5960587"/>
                        <a:ext cx="3864610" cy="458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5" name="内容占位符 2"/>
          <p:cNvSpPr>
            <a:spLocks noGrp="1"/>
          </p:cNvSpPr>
          <p:nvPr/>
        </p:nvSpPr>
        <p:spPr>
          <a:xfrm>
            <a:off x="544830" y="1571308"/>
            <a:ext cx="2244725" cy="7572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定义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49" charset="-122"/>
              </a:rPr>
              <a:t>：</a:t>
            </a:r>
            <a:endParaRPr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2050" name="Object 2"/>
          <p:cNvGraphicFramePr/>
          <p:nvPr/>
        </p:nvGraphicFramePr>
        <p:xfrm>
          <a:off x="1187292" y="1595755"/>
          <a:ext cx="696468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" imgW="2933700" imgH="914400" progId="Equation.DSMT4">
                  <p:embed/>
                </p:oleObj>
              </mc:Choice>
              <mc:Fallback>
                <p:oleObj name="" r:id="rId1" imgW="2933700" imgH="91440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292" y="1595755"/>
                        <a:ext cx="6964680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/>
          <p:nvPr/>
        </p:nvGraphicFramePr>
        <p:xfrm>
          <a:off x="1622743" y="3787458"/>
          <a:ext cx="23717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3" imgW="901065" imgH="203200" progId="Equation.3">
                  <p:embed/>
                </p:oleObj>
              </mc:Choice>
              <mc:Fallback>
                <p:oleObj name="" r:id="rId3" imgW="901065" imgH="2032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2743" y="3787458"/>
                        <a:ext cx="2371725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30580" y="4722813"/>
            <a:ext cx="7431088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通常用大写英文字母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X、Y、Z</a:t>
            </a:r>
            <a:r>
              <a:rPr lang="zh-CN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l-GR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ξ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l-GR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η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等表示随机变量, 而采用小写字母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 y, z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等表示随机变量所取的值.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25"/>
          <p:cNvSpPr>
            <a:spLocks noChangeArrowheads="1"/>
          </p:cNvSpPr>
          <p:nvPr/>
        </p:nvSpPr>
        <p:spPr bwMode="auto">
          <a:xfrm>
            <a:off x="179388" y="621031"/>
            <a:ext cx="87471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1D41D5"/>
                </a:solidFill>
                <a:latin typeface="Tahoma" panose="020B0604030504040204" pitchFamily="34" charset="0"/>
              </a:rPr>
              <a:t>（二）、随机变量</a:t>
            </a:r>
            <a:r>
              <a:rPr lang="en-US" altLang="zh-CN" sz="3200" b="1">
                <a:solidFill>
                  <a:srgbClr val="1D41D5"/>
                </a:solidFill>
                <a:latin typeface="Tahoma" panose="020B0604030504040204" pitchFamily="34" charset="0"/>
              </a:rPr>
              <a:t>(random variable)</a:t>
            </a:r>
            <a:r>
              <a:rPr lang="zh-CN" altLang="en-US" sz="3200" b="1">
                <a:solidFill>
                  <a:srgbClr val="1D41D5"/>
                </a:solidFill>
                <a:latin typeface="Tahoma" panose="020B0604030504040204" pitchFamily="34" charset="0"/>
              </a:rPr>
              <a:t>的概念</a:t>
            </a:r>
            <a:endParaRPr lang="zh-CN" altLang="en-US" sz="3200" b="1">
              <a:solidFill>
                <a:srgbClr val="1D41D5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27088" y="3566160"/>
            <a:ext cx="7772400" cy="142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随机变量随着试验的结果不同而取不同的值</a:t>
            </a:r>
            <a:r>
              <a:rPr kumimoji="1"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 </a:t>
            </a:r>
            <a:r>
              <a:rPr kumimoji="1"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由于试验的各个结果的出现具有一定的概率</a:t>
            </a:r>
            <a:r>
              <a:rPr kumimoji="1"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 </a:t>
            </a:r>
            <a:r>
              <a:rPr kumimoji="1"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因此随机变量的取值也有一定的概率规律</a:t>
            </a:r>
            <a:r>
              <a:rPr kumimoji="1"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endParaRPr kumimoji="1" lang="en-US" alt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827088" y="3029585"/>
            <a:ext cx="691356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随机变量的取值具有一定的概率规律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827088" y="1541780"/>
            <a:ext cx="7772400" cy="142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随机变量是一个函数 </a:t>
            </a:r>
            <a:r>
              <a:rPr kumimoji="1"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 </a:t>
            </a:r>
            <a:r>
              <a:rPr kumimoji="1"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但它与普通的函数有着本质的差别 </a:t>
            </a:r>
            <a:r>
              <a:rPr kumimoji="1"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普通函数是定义在实数轴上的</a:t>
            </a:r>
            <a:r>
              <a:rPr kumimoji="1"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而随机变量是定义在样本空间上的 </a:t>
            </a:r>
            <a:r>
              <a:rPr kumimoji="1"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(</a:t>
            </a:r>
            <a:r>
              <a:rPr kumimoji="1"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样本空间的元素不一定是实数</a:t>
            </a:r>
            <a:r>
              <a:rPr kumimoji="1"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).</a:t>
            </a:r>
            <a:endParaRPr kumimoji="1" lang="en-US" alt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407670" y="243840"/>
            <a:ext cx="200501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endParaRPr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27088" y="1008380"/>
            <a:ext cx="5257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随机变量与普通的函数不同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Rectangle 13"/>
          <p:cNvSpPr/>
          <p:nvPr/>
        </p:nvSpPr>
        <p:spPr>
          <a:xfrm>
            <a:off x="815340" y="5100638"/>
            <a:ext cx="7848600" cy="1201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描述随机变量的取值的概率规律称为概率分布，对于每一试验，定义了随机变量后将研究其概率分布及在该分布下的概率计算．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ldLvl="0" animBg="1" autoUpdateAnimBg="0"/>
      <p:bldP spid="43011" grpId="0" bldLvl="0" animBg="1" autoUpdateAnimBg="0"/>
      <p:bldP spid="43014" grpId="0" bldLvl="0" animBg="1" autoUpdateAnimBg="0"/>
      <p:bldP spid="43016" grpId="0" bldLvl="0" animBg="1" autoUpdateAnimBg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1106488" y="4426585"/>
            <a:ext cx="7834312" cy="149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ct val="10000"/>
              </a:spcBef>
              <a:buFont typeface="Wingdings" panose="05000000000000000000" charset="0"/>
              <a:buChar char="Ø"/>
            </a:pPr>
            <a:r>
              <a:rPr kumimoji="1"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随机事件包容在随机变量这个范围更广的概念之内</a:t>
            </a:r>
            <a:r>
              <a:rPr kumimoji="1"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endParaRPr kumimoji="1" lang="en-US" alt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Font typeface="Wingdings" panose="05000000000000000000" charset="0"/>
            </a:pPr>
            <a:r>
              <a:rPr kumimoji="1"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或者说 </a:t>
            </a:r>
            <a:r>
              <a:rPr kumimoji="1"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: </a:t>
            </a:r>
            <a:r>
              <a:rPr kumimoji="1"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随机事件是从静态的观点来研究随机现象</a:t>
            </a:r>
            <a:r>
              <a:rPr kumimoji="1"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,</a:t>
            </a:r>
            <a:endParaRPr kumimoji="1" lang="en-US" alt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Font typeface="Wingdings" panose="05000000000000000000" charset="0"/>
            </a:pPr>
            <a:r>
              <a:rPr kumimoji="1" lang="zh-CN" altLang="en-US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而随机变量则是从动态的观点来研究随机现象</a:t>
            </a:r>
            <a:r>
              <a:rPr kumimoji="1" lang="en-US" altLang="zh-CN" sz="24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endParaRPr kumimoji="1" lang="en-US" altLang="zh-CN" sz="2400" b="1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827088" y="720725"/>
            <a:ext cx="532923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随机变量与随机事件的关系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1244600" y="1563370"/>
            <a:ext cx="68087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随机事件可用随机变量来表示</a:t>
            </a:r>
            <a:endParaRPr lang="zh-CN" altLang="en-US" sz="2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1593850" y="2020570"/>
            <a:ext cx="8229600" cy="785813"/>
          </a:xfrm>
          <a:prstGeom prst="rect">
            <a:avLst/>
          </a:prstGeom>
          <a:noFill/>
          <a:ln>
            <a:miter lim="800000"/>
          </a:ln>
        </p:spPr>
        <p:txBody>
          <a:bodyPr/>
          <a:p>
            <a:pPr marL="457200" marR="0" indent="-457200" defTabSz="914400" eaLnBrk="0" hangingPunct="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每一基本事件都可用随机变量的取值来表示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2400" b="1" kern="0" cap="none" spc="0" normalizeH="0" baseline="0" noProof="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X(</a:t>
            </a:r>
            <a:r>
              <a:rPr kumimoji="0" lang="en-US" altLang="zh-CN" sz="2400" b="1" i="1" kern="0" cap="none" spc="0" normalizeH="0" baseline="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ω</a:t>
            </a:r>
            <a:r>
              <a:rPr kumimoji="0" lang="en-US" altLang="zh-CN" sz="2400" b="1" i="1" kern="0" cap="none" spc="0" normalizeH="0" baseline="-2500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kumimoji="0" lang="en-US" altLang="zh-CN" sz="2400" b="1" i="1" kern="0" cap="none" spc="0" normalizeH="0" baseline="0" noProof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kern="0" cap="none" spc="0" normalizeH="0" baseline="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1" kern="0" cap="none" spc="0" normalizeH="0" baseline="-2500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  <a:r>
              <a:rPr kumimoji="0" lang="en-US" altLang="zh-CN" sz="2400" b="1" i="1" kern="0" cap="none" spc="0" normalizeH="0" baseline="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ω</a:t>
            </a:r>
            <a:r>
              <a:rPr kumimoji="0" lang="en-US" altLang="zh-CN" sz="2400" b="1" i="1" kern="0" cap="none" spc="0" normalizeH="0" baseline="-2500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={X= </a:t>
            </a:r>
            <a:r>
              <a:rPr kumimoji="0" lang="en-US" altLang="zh-CN" sz="2400" b="1" i="1" kern="0" cap="none" spc="0" normalizeH="0" baseline="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1" kern="0" cap="none" spc="0" normalizeH="0" baseline="-2500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}.</a:t>
            </a:r>
            <a:endParaRPr kumimoji="0" lang="en-US" altLang="zh-CN" sz="2400" b="1" kern="0" cap="none" spc="0" normalizeH="0" baseline="0" noProof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2"/>
          <p:cNvSpPr txBox="1"/>
          <p:nvPr/>
        </p:nvSpPr>
        <p:spPr bwMode="auto">
          <a:xfrm>
            <a:off x="1557338" y="2928620"/>
            <a:ext cx="8229600" cy="785813"/>
          </a:xfrm>
          <a:prstGeom prst="rect">
            <a:avLst/>
          </a:prstGeom>
          <a:noFill/>
          <a:ln>
            <a:miter lim="800000"/>
          </a:ln>
        </p:spPr>
        <p:txBody>
          <a:bodyPr/>
          <a:p>
            <a:pPr marL="457200" marR="0" indent="-457200" defTabSz="914400" eaLnBrk="0" hangingPunct="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②当</a:t>
            </a:r>
            <a:r>
              <a:rPr kumimoji="0" lang="en-US" altLang="zh-CN" sz="2400" b="1" i="1" kern="0" cap="none" spc="0" normalizeH="0" baseline="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1" kern="0" cap="none" spc="0" normalizeH="0" baseline="-2500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i="1" kern="0" cap="none" spc="0" normalizeH="0" baseline="-25000" noProof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≠</a:t>
            </a:r>
            <a:r>
              <a:rPr kumimoji="0" lang="en-US" altLang="zh-CN" sz="2400" b="1" i="1" kern="0" cap="none" spc="0" normalizeH="0" baseline="0" noProof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1" kern="0" cap="none" spc="0" normalizeH="0" baseline="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1" kern="0" cap="none" spc="0" normalizeH="0" baseline="-2500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事件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{X= </a:t>
            </a:r>
            <a:r>
              <a:rPr kumimoji="0" lang="en-US" altLang="zh-CN" sz="2400" b="1" i="1" kern="0" cap="none" spc="0" normalizeH="0" baseline="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1" kern="0" cap="none" spc="0" normalizeH="0" baseline="-2500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{X= </a:t>
            </a:r>
            <a:r>
              <a:rPr kumimoji="0" lang="en-US" altLang="zh-CN" sz="2400" b="1" i="1" kern="0" cap="none" spc="0" normalizeH="0" baseline="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i="1" kern="0" cap="none" spc="0" normalizeH="0" baseline="-2500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互斥</a:t>
            </a:r>
            <a:endParaRPr kumimoji="0" lang="en-US" altLang="zh-CN" sz="2400" b="1" kern="0" cap="none" spc="0" normalizeH="0" baseline="0" noProof="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内容占位符 2"/>
          <p:cNvSpPr txBox="1"/>
          <p:nvPr/>
        </p:nvSpPr>
        <p:spPr bwMode="auto">
          <a:xfrm>
            <a:off x="1536700" y="3400108"/>
            <a:ext cx="8229600" cy="785813"/>
          </a:xfrm>
          <a:prstGeom prst="rect">
            <a:avLst/>
          </a:prstGeom>
          <a:noFill/>
          <a:ln>
            <a:miter lim="800000"/>
          </a:ln>
        </p:spPr>
        <p:txBody>
          <a:bodyPr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③ {</a:t>
            </a:r>
            <a:r>
              <a:rPr kumimoji="0" lang="en-US" altLang="zh-CN" sz="2400" b="1" kern="0" cap="none" spc="0" normalizeH="0" baseline="0" noProof="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X≤</a:t>
            </a:r>
            <a:r>
              <a:rPr kumimoji="0" lang="en-US" altLang="zh-CN" sz="2400" b="1" i="1" kern="0" cap="none" spc="0" normalizeH="0" baseline="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取小于等于</a:t>
            </a:r>
            <a:r>
              <a:rPr kumimoji="0" lang="en-US" altLang="zh-CN" sz="2400" b="1" i="1" kern="0" cap="none" spc="0" normalizeH="0" baseline="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的每一个值所对应的</a:t>
            </a:r>
            <a:endParaRPr kumimoji="0" lang="en-US" altLang="zh-CN" sz="2400" b="1" kern="0" cap="none" spc="0" normalizeH="0" baseline="0" noProof="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基本事件的和事件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en-US" altLang="zh-CN" sz="2400" b="1" kern="0" cap="none" spc="0" normalizeH="0" baseline="0" noProof="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X≤</a:t>
            </a:r>
            <a:r>
              <a:rPr kumimoji="0" lang="en-US" altLang="zh-CN" sz="2400" b="1" i="1" kern="0" cap="none" spc="0" normalizeH="0" baseline="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}={</a:t>
            </a:r>
            <a:r>
              <a:rPr kumimoji="0" lang="el-GR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ω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|X(</a:t>
            </a:r>
            <a:r>
              <a:rPr kumimoji="0" lang="el-GR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ω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≤</a:t>
            </a:r>
            <a:r>
              <a:rPr kumimoji="0" lang="en-US" altLang="zh-CN" sz="2400" b="1" i="1" kern="0" cap="none" spc="0" normalizeH="0" baseline="0" noProof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400" b="1" kern="0" cap="none" spc="0" normalizeH="0" baseline="0" noProof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400" b="1" kern="0" cap="none" spc="0" normalizeH="0" baseline="0" noProof="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ldLvl="0" animBg="1" autoUpdateAnimBg="0"/>
      <p:bldP spid="11" grpId="0"/>
      <p:bldP spid="13" grpId="0"/>
      <p:bldP spid="14" grpId="0"/>
      <p:bldP spid="15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PP_MARK_KEY" val="df744cb2-7e00-4ba9-b0c1-79b2e4f6af2d"/>
  <p:tag name="COMMONDATA" val="eyJoZGlkIjoiMjA4YzcyMzE4N2QzYmI4OTEyNDM4MzkyYjdkMjc2Zjc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2380</Words>
  <Application>WPS 演示</Application>
  <PresentationFormat>全屏显示(4:3)</PresentationFormat>
  <Paragraphs>305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174</vt:i4>
      </vt:variant>
      <vt:variant>
        <vt:lpstr>幻灯片标题</vt:lpstr>
      </vt:variant>
      <vt:variant>
        <vt:i4>28</vt:i4>
      </vt:variant>
    </vt:vector>
  </HeadingPairs>
  <TitlesOfParts>
    <vt:vector size="218" baseType="lpstr">
      <vt:lpstr>Arial</vt:lpstr>
      <vt:lpstr>宋体</vt:lpstr>
      <vt:lpstr>Wingdings</vt:lpstr>
      <vt:lpstr>Calibri</vt:lpstr>
      <vt:lpstr>Times New Roman</vt:lpstr>
      <vt:lpstr>黑体</vt:lpstr>
      <vt:lpstr>Tahoma</vt:lpstr>
      <vt:lpstr>Cambria Math</vt:lpstr>
      <vt:lpstr>楷体_GB2312</vt:lpstr>
      <vt:lpstr>新宋体</vt:lpstr>
      <vt:lpstr>华文楷体</vt:lpstr>
      <vt:lpstr>Wingdings</vt:lpstr>
      <vt:lpstr>微软雅黑</vt:lpstr>
      <vt:lpstr>Arial Unicode MS</vt:lpstr>
      <vt:lpstr>华文新魏</vt:lpstr>
      <vt:lpstr>Office 主题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Equation.DSMT4</vt:lpstr>
      <vt:lpstr>Equation.KSEE3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57</cp:revision>
  <dcterms:created xsi:type="dcterms:W3CDTF">2012-09-17T11:32:00Z</dcterms:created>
  <dcterms:modified xsi:type="dcterms:W3CDTF">2023-03-05T15:22:19Z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12C71B4DFDCF45D590741E823D1223D5</vt:lpwstr>
  </property>
  <property fmtid="{D5CDD505-2E9C-101B-9397-08002B2CF9AE}" pid="3" name="KSOProductBuildVer">
    <vt:lpwstr>2052-11.1.0.13020</vt:lpwstr>
  </property>
</Properties>
</file>