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10" r:id="rId3"/>
    <p:sldId id="411" r:id="rId4"/>
    <p:sldId id="413" r:id="rId5"/>
    <p:sldId id="412" r:id="rId6"/>
    <p:sldId id="414" r:id="rId7"/>
    <p:sldId id="435" r:id="rId8"/>
    <p:sldId id="399" r:id="rId9"/>
    <p:sldId id="398" r:id="rId10"/>
    <p:sldId id="415" r:id="rId11"/>
    <p:sldId id="397" r:id="rId12"/>
    <p:sldId id="396" r:id="rId13"/>
    <p:sldId id="395" r:id="rId14"/>
    <p:sldId id="394" r:id="rId15"/>
    <p:sldId id="393" r:id="rId16"/>
    <p:sldId id="392" r:id="rId17"/>
    <p:sldId id="391" r:id="rId18"/>
    <p:sldId id="390" r:id="rId19"/>
    <p:sldId id="389" r:id="rId20"/>
    <p:sldId id="418" r:id="rId21"/>
    <p:sldId id="419" r:id="rId22"/>
    <p:sldId id="420" r:id="rId23"/>
    <p:sldId id="422" r:id="rId24"/>
    <p:sldId id="421" r:id="rId25"/>
    <p:sldId id="423" r:id="rId26"/>
    <p:sldId id="424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0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83"/>
        <p:guide pos="30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4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5.wmf"/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5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2" Type="http://schemas.openxmlformats.org/officeDocument/2006/relationships/image" Target="../media/image9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7.bin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6.bin"/><Relationship Id="rId2" Type="http://schemas.openxmlformats.org/officeDocument/2006/relationships/tags" Target="../tags/tag151.xml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40.bin"/><Relationship Id="rId15" Type="http://schemas.openxmlformats.org/officeDocument/2006/relationships/tags" Target="../tags/tag156.xml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12" Type="http://schemas.openxmlformats.org/officeDocument/2006/relationships/tags" Target="../tags/tag155.xml"/><Relationship Id="rId11" Type="http://schemas.openxmlformats.org/officeDocument/2006/relationships/image" Target="../media/image37.wmf"/><Relationship Id="rId10" Type="http://schemas.openxmlformats.org/officeDocument/2006/relationships/oleObject" Target="../embeddings/oleObject38.bin"/><Relationship Id="rId1" Type="http://schemas.openxmlformats.org/officeDocument/2006/relationships/tags" Target="../tags/tag15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image" Target="../media/image41.wmf"/><Relationship Id="rId1" Type="http://schemas.openxmlformats.org/officeDocument/2006/relationships/tags" Target="../tags/tag15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tags" Target="../tags/tag171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44.bin"/><Relationship Id="rId5" Type="http://schemas.openxmlformats.org/officeDocument/2006/relationships/tags" Target="../tags/tag170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9.wmf"/><Relationship Id="rId26" Type="http://schemas.openxmlformats.org/officeDocument/2006/relationships/oleObject" Target="../embeddings/oleObject50.bin"/><Relationship Id="rId25" Type="http://schemas.openxmlformats.org/officeDocument/2006/relationships/tags" Target="../tags/tag178.xml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49.bin"/><Relationship Id="rId22" Type="http://schemas.openxmlformats.org/officeDocument/2006/relationships/tags" Target="../tags/tag177.xml"/><Relationship Id="rId21" Type="http://schemas.openxmlformats.org/officeDocument/2006/relationships/image" Target="../media/image47.wmf"/><Relationship Id="rId20" Type="http://schemas.openxmlformats.org/officeDocument/2006/relationships/oleObject" Target="../embeddings/oleObject48.bin"/><Relationship Id="rId2" Type="http://schemas.openxmlformats.org/officeDocument/2006/relationships/tags" Target="../tags/tag169.xml"/><Relationship Id="rId19" Type="http://schemas.openxmlformats.org/officeDocument/2006/relationships/tags" Target="../tags/tag176.xml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47.bin"/><Relationship Id="rId16" Type="http://schemas.openxmlformats.org/officeDocument/2006/relationships/tags" Target="../tags/tag175.xml"/><Relationship Id="rId15" Type="http://schemas.openxmlformats.org/officeDocument/2006/relationships/image" Target="../media/image45.wmf"/><Relationship Id="rId14" Type="http://schemas.openxmlformats.org/officeDocument/2006/relationships/oleObject" Target="../embeddings/oleObject46.bin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image" Target="../media/image44.wmf"/><Relationship Id="rId1" Type="http://schemas.openxmlformats.org/officeDocument/2006/relationships/tags" Target="../tags/tag16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image" Target="../media/image51.wmf"/><Relationship Id="rId6" Type="http://schemas.openxmlformats.org/officeDocument/2006/relationships/oleObject" Target="../embeddings/oleObject52.bin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9" Type="http://schemas.openxmlformats.org/officeDocument/2006/relationships/vmlDrawing" Target="../drawings/vmlDrawing11.v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201.xml"/><Relationship Id="rId36" Type="http://schemas.openxmlformats.org/officeDocument/2006/relationships/tags" Target="../tags/tag200.xml"/><Relationship Id="rId35" Type="http://schemas.openxmlformats.org/officeDocument/2006/relationships/tags" Target="../tags/tag199.xml"/><Relationship Id="rId34" Type="http://schemas.openxmlformats.org/officeDocument/2006/relationships/tags" Target="../tags/tag198.xml"/><Relationship Id="rId33" Type="http://schemas.openxmlformats.org/officeDocument/2006/relationships/image" Target="../media/image56.wmf"/><Relationship Id="rId32" Type="http://schemas.openxmlformats.org/officeDocument/2006/relationships/oleObject" Target="../embeddings/oleObject57.bin"/><Relationship Id="rId31" Type="http://schemas.openxmlformats.org/officeDocument/2006/relationships/tags" Target="../tags/tag197.xml"/><Relationship Id="rId30" Type="http://schemas.openxmlformats.org/officeDocument/2006/relationships/tags" Target="../tags/tag196.xml"/><Relationship Id="rId3" Type="http://schemas.openxmlformats.org/officeDocument/2006/relationships/image" Target="../media/image50.wmf"/><Relationship Id="rId29" Type="http://schemas.openxmlformats.org/officeDocument/2006/relationships/image" Target="../media/image55.wmf"/><Relationship Id="rId28" Type="http://schemas.openxmlformats.org/officeDocument/2006/relationships/oleObject" Target="../embeddings/oleObject56.bin"/><Relationship Id="rId27" Type="http://schemas.openxmlformats.org/officeDocument/2006/relationships/tags" Target="../tags/tag195.xml"/><Relationship Id="rId26" Type="http://schemas.openxmlformats.org/officeDocument/2006/relationships/tags" Target="../tags/tag194.xml"/><Relationship Id="rId25" Type="http://schemas.openxmlformats.org/officeDocument/2006/relationships/tags" Target="../tags/tag193.xml"/><Relationship Id="rId24" Type="http://schemas.openxmlformats.org/officeDocument/2006/relationships/tags" Target="../tags/tag192.xml"/><Relationship Id="rId23" Type="http://schemas.openxmlformats.org/officeDocument/2006/relationships/tags" Target="../tags/tag191.xml"/><Relationship Id="rId22" Type="http://schemas.openxmlformats.org/officeDocument/2006/relationships/tags" Target="../tags/tag190.xml"/><Relationship Id="rId21" Type="http://schemas.openxmlformats.org/officeDocument/2006/relationships/tags" Target="../tags/tag189.xml"/><Relationship Id="rId20" Type="http://schemas.openxmlformats.org/officeDocument/2006/relationships/tags" Target="../tags/tag188.xml"/><Relationship Id="rId2" Type="http://schemas.openxmlformats.org/officeDocument/2006/relationships/oleObject" Target="../embeddings/oleObject51.bin"/><Relationship Id="rId19" Type="http://schemas.openxmlformats.org/officeDocument/2006/relationships/tags" Target="../tags/tag187.xml"/><Relationship Id="rId18" Type="http://schemas.openxmlformats.org/officeDocument/2006/relationships/tags" Target="../tags/tag186.xml"/><Relationship Id="rId17" Type="http://schemas.openxmlformats.org/officeDocument/2006/relationships/image" Target="../media/image54.wmf"/><Relationship Id="rId16" Type="http://schemas.openxmlformats.org/officeDocument/2006/relationships/oleObject" Target="../embeddings/oleObject55.bin"/><Relationship Id="rId15" Type="http://schemas.openxmlformats.org/officeDocument/2006/relationships/tags" Target="../tags/tag185.xml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2" Type="http://schemas.openxmlformats.org/officeDocument/2006/relationships/tags" Target="../tags/tag184.xml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53.bin"/><Relationship Id="rId1" Type="http://schemas.openxmlformats.org/officeDocument/2006/relationships/tags" Target="../tags/tag179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7" Type="http://schemas.openxmlformats.org/officeDocument/2006/relationships/vmlDrawing" Target="../drawings/vmlDrawing12.vml"/><Relationship Id="rId46" Type="http://schemas.openxmlformats.org/officeDocument/2006/relationships/slideLayout" Target="../slideLayouts/slideLayout7.xml"/><Relationship Id="rId45" Type="http://schemas.openxmlformats.org/officeDocument/2006/relationships/tags" Target="../tags/tag228.xml"/><Relationship Id="rId44" Type="http://schemas.openxmlformats.org/officeDocument/2006/relationships/tags" Target="../tags/tag227.xml"/><Relationship Id="rId43" Type="http://schemas.openxmlformats.org/officeDocument/2006/relationships/tags" Target="../tags/tag226.xml"/><Relationship Id="rId42" Type="http://schemas.openxmlformats.org/officeDocument/2006/relationships/tags" Target="../tags/tag225.xml"/><Relationship Id="rId41" Type="http://schemas.openxmlformats.org/officeDocument/2006/relationships/tags" Target="../tags/tag224.xml"/><Relationship Id="rId40" Type="http://schemas.openxmlformats.org/officeDocument/2006/relationships/tags" Target="../tags/tag223.xml"/><Relationship Id="rId4" Type="http://schemas.openxmlformats.org/officeDocument/2006/relationships/tags" Target="../tags/tag205.xml"/><Relationship Id="rId39" Type="http://schemas.openxmlformats.org/officeDocument/2006/relationships/image" Target="../media/image63.wmf"/><Relationship Id="rId38" Type="http://schemas.openxmlformats.org/officeDocument/2006/relationships/oleObject" Target="../embeddings/oleObject66.bin"/><Relationship Id="rId37" Type="http://schemas.openxmlformats.org/officeDocument/2006/relationships/tags" Target="../tags/tag222.xml"/><Relationship Id="rId36" Type="http://schemas.openxmlformats.org/officeDocument/2006/relationships/image" Target="../media/image62.wmf"/><Relationship Id="rId35" Type="http://schemas.openxmlformats.org/officeDocument/2006/relationships/oleObject" Target="../embeddings/oleObject65.bin"/><Relationship Id="rId34" Type="http://schemas.openxmlformats.org/officeDocument/2006/relationships/tags" Target="../tags/tag221.xml"/><Relationship Id="rId33" Type="http://schemas.openxmlformats.org/officeDocument/2006/relationships/image" Target="../media/image61.wmf"/><Relationship Id="rId32" Type="http://schemas.openxmlformats.org/officeDocument/2006/relationships/oleObject" Target="../embeddings/oleObject64.bin"/><Relationship Id="rId31" Type="http://schemas.openxmlformats.org/officeDocument/2006/relationships/tags" Target="../tags/tag220.xml"/><Relationship Id="rId30" Type="http://schemas.openxmlformats.org/officeDocument/2006/relationships/tags" Target="../tags/tag219.xml"/><Relationship Id="rId3" Type="http://schemas.openxmlformats.org/officeDocument/2006/relationships/tags" Target="../tags/tag204.xml"/><Relationship Id="rId29" Type="http://schemas.openxmlformats.org/officeDocument/2006/relationships/image" Target="../media/image60.wmf"/><Relationship Id="rId28" Type="http://schemas.openxmlformats.org/officeDocument/2006/relationships/oleObject" Target="../embeddings/oleObject63.bin"/><Relationship Id="rId27" Type="http://schemas.openxmlformats.org/officeDocument/2006/relationships/tags" Target="../tags/tag218.xml"/><Relationship Id="rId26" Type="http://schemas.openxmlformats.org/officeDocument/2006/relationships/image" Target="../media/image59.wmf"/><Relationship Id="rId25" Type="http://schemas.openxmlformats.org/officeDocument/2006/relationships/oleObject" Target="../embeddings/oleObject62.bin"/><Relationship Id="rId24" Type="http://schemas.openxmlformats.org/officeDocument/2006/relationships/tags" Target="../tags/tag217.xml"/><Relationship Id="rId23" Type="http://schemas.openxmlformats.org/officeDocument/2006/relationships/image" Target="../media/image58.wmf"/><Relationship Id="rId22" Type="http://schemas.openxmlformats.org/officeDocument/2006/relationships/oleObject" Target="../embeddings/oleObject61.bin"/><Relationship Id="rId21" Type="http://schemas.openxmlformats.org/officeDocument/2006/relationships/tags" Target="../tags/tag216.xml"/><Relationship Id="rId20" Type="http://schemas.openxmlformats.org/officeDocument/2006/relationships/image" Target="../media/image57.wmf"/><Relationship Id="rId2" Type="http://schemas.openxmlformats.org/officeDocument/2006/relationships/tags" Target="../tags/tag203.xml"/><Relationship Id="rId19" Type="http://schemas.openxmlformats.org/officeDocument/2006/relationships/oleObject" Target="../embeddings/oleObject60.bin"/><Relationship Id="rId18" Type="http://schemas.openxmlformats.org/officeDocument/2006/relationships/tags" Target="../tags/tag215.xml"/><Relationship Id="rId17" Type="http://schemas.openxmlformats.org/officeDocument/2006/relationships/tags" Target="../tags/tag214.xml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9.bin"/><Relationship Id="rId14" Type="http://schemas.openxmlformats.org/officeDocument/2006/relationships/tags" Target="../tags/tag213.xml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58.bin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4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4" Type="http://schemas.openxmlformats.org/officeDocument/2006/relationships/tags" Target="../tags/tag230.xml"/><Relationship Id="rId36" Type="http://schemas.openxmlformats.org/officeDocument/2006/relationships/vmlDrawing" Target="../drawings/vmlDrawing14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80.wmf"/><Relationship Id="rId33" Type="http://schemas.openxmlformats.org/officeDocument/2006/relationships/oleObject" Target="../embeddings/oleObject83.bin"/><Relationship Id="rId32" Type="http://schemas.openxmlformats.org/officeDocument/2006/relationships/tags" Target="../tags/tag242.xml"/><Relationship Id="rId31" Type="http://schemas.openxmlformats.org/officeDocument/2006/relationships/tags" Target="../tags/tag241.xml"/><Relationship Id="rId30" Type="http://schemas.openxmlformats.org/officeDocument/2006/relationships/tags" Target="../tags/tag240.xml"/><Relationship Id="rId3" Type="http://schemas.openxmlformats.org/officeDocument/2006/relationships/image" Target="../media/image71.wmf"/><Relationship Id="rId29" Type="http://schemas.openxmlformats.org/officeDocument/2006/relationships/image" Target="../media/image79.wmf"/><Relationship Id="rId28" Type="http://schemas.openxmlformats.org/officeDocument/2006/relationships/oleObject" Target="../embeddings/oleObject82.bin"/><Relationship Id="rId27" Type="http://schemas.openxmlformats.org/officeDocument/2006/relationships/tags" Target="../tags/tag239.xml"/><Relationship Id="rId26" Type="http://schemas.openxmlformats.org/officeDocument/2006/relationships/image" Target="../media/image78.wmf"/><Relationship Id="rId25" Type="http://schemas.openxmlformats.org/officeDocument/2006/relationships/oleObject" Target="../embeddings/oleObject81.bin"/><Relationship Id="rId24" Type="http://schemas.openxmlformats.org/officeDocument/2006/relationships/tags" Target="../tags/tag238.xml"/><Relationship Id="rId23" Type="http://schemas.openxmlformats.org/officeDocument/2006/relationships/image" Target="../media/image77.wmf"/><Relationship Id="rId22" Type="http://schemas.openxmlformats.org/officeDocument/2006/relationships/oleObject" Target="../embeddings/oleObject80.bin"/><Relationship Id="rId21" Type="http://schemas.openxmlformats.org/officeDocument/2006/relationships/tags" Target="../tags/tag237.xml"/><Relationship Id="rId20" Type="http://schemas.openxmlformats.org/officeDocument/2006/relationships/image" Target="../media/image76.wmf"/><Relationship Id="rId2" Type="http://schemas.openxmlformats.org/officeDocument/2006/relationships/oleObject" Target="../embeddings/oleObject74.bin"/><Relationship Id="rId19" Type="http://schemas.openxmlformats.org/officeDocument/2006/relationships/oleObject" Target="../embeddings/oleObject79.bin"/><Relationship Id="rId18" Type="http://schemas.openxmlformats.org/officeDocument/2006/relationships/tags" Target="../tags/tag236.xml"/><Relationship Id="rId17" Type="http://schemas.openxmlformats.org/officeDocument/2006/relationships/image" Target="../media/image75.wmf"/><Relationship Id="rId16" Type="http://schemas.openxmlformats.org/officeDocument/2006/relationships/oleObject" Target="../embeddings/oleObject78.bin"/><Relationship Id="rId15" Type="http://schemas.openxmlformats.org/officeDocument/2006/relationships/tags" Target="../tags/tag235.xml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7.bin"/><Relationship Id="rId12" Type="http://schemas.openxmlformats.org/officeDocument/2006/relationships/tags" Target="../tags/tag234.xml"/><Relationship Id="rId11" Type="http://schemas.openxmlformats.org/officeDocument/2006/relationships/image" Target="../media/image73.wmf"/><Relationship Id="rId10" Type="http://schemas.openxmlformats.org/officeDocument/2006/relationships/oleObject" Target="../embeddings/oleObject76.bin"/><Relationship Id="rId1" Type="http://schemas.openxmlformats.org/officeDocument/2006/relationships/tags" Target="../tags/tag22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5.bin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image" Target="../media/image81.wmf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87.wmf"/><Relationship Id="rId23" Type="http://schemas.openxmlformats.org/officeDocument/2006/relationships/oleObject" Target="../embeddings/oleObject90.bin"/><Relationship Id="rId22" Type="http://schemas.openxmlformats.org/officeDocument/2006/relationships/tags" Target="../tags/tag252.xml"/><Relationship Id="rId21" Type="http://schemas.openxmlformats.org/officeDocument/2006/relationships/image" Target="../media/image86.wmf"/><Relationship Id="rId20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9" Type="http://schemas.openxmlformats.org/officeDocument/2006/relationships/tags" Target="../tags/tag251.xml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88.bin"/><Relationship Id="rId16" Type="http://schemas.openxmlformats.org/officeDocument/2006/relationships/tags" Target="../tags/tag250.xml"/><Relationship Id="rId15" Type="http://schemas.openxmlformats.org/officeDocument/2006/relationships/image" Target="../media/image84.wmf"/><Relationship Id="rId14" Type="http://schemas.openxmlformats.org/officeDocument/2006/relationships/oleObject" Target="../embeddings/oleObject87.bin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image" Target="../media/image83.wmf"/><Relationship Id="rId10" Type="http://schemas.openxmlformats.org/officeDocument/2006/relationships/oleObject" Target="../embeddings/oleObject86.bin"/><Relationship Id="rId1" Type="http://schemas.openxmlformats.org/officeDocument/2006/relationships/tags" Target="../tags/tag24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oleObject" Target="../embeddings/oleObject93.bin"/><Relationship Id="rId7" Type="http://schemas.openxmlformats.org/officeDocument/2006/relationships/tags" Target="../tags/tag255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2.bin"/><Relationship Id="rId4" Type="http://schemas.openxmlformats.org/officeDocument/2006/relationships/tags" Target="../tags/tag254.xml"/><Relationship Id="rId39" Type="http://schemas.openxmlformats.org/officeDocument/2006/relationships/vmlDrawing" Target="../drawings/vmlDrawing16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98.wmf"/><Relationship Id="rId36" Type="http://schemas.openxmlformats.org/officeDocument/2006/relationships/oleObject" Target="../embeddings/oleObject102.bin"/><Relationship Id="rId35" Type="http://schemas.openxmlformats.org/officeDocument/2006/relationships/tags" Target="../tags/tag265.xml"/><Relationship Id="rId34" Type="http://schemas.openxmlformats.org/officeDocument/2006/relationships/image" Target="../media/image97.wmf"/><Relationship Id="rId33" Type="http://schemas.openxmlformats.org/officeDocument/2006/relationships/oleObject" Target="../embeddings/oleObject101.bin"/><Relationship Id="rId32" Type="http://schemas.openxmlformats.org/officeDocument/2006/relationships/tags" Target="../tags/tag264.xml"/><Relationship Id="rId31" Type="http://schemas.openxmlformats.org/officeDocument/2006/relationships/image" Target="../media/image96.wmf"/><Relationship Id="rId30" Type="http://schemas.openxmlformats.org/officeDocument/2006/relationships/oleObject" Target="../embeddings/oleObject100.bin"/><Relationship Id="rId3" Type="http://schemas.openxmlformats.org/officeDocument/2006/relationships/image" Target="../media/image88.wmf"/><Relationship Id="rId29" Type="http://schemas.openxmlformats.org/officeDocument/2006/relationships/tags" Target="../tags/tag263.xml"/><Relationship Id="rId28" Type="http://schemas.openxmlformats.org/officeDocument/2006/relationships/image" Target="../media/image95.wmf"/><Relationship Id="rId27" Type="http://schemas.openxmlformats.org/officeDocument/2006/relationships/oleObject" Target="../embeddings/oleObject99.bin"/><Relationship Id="rId26" Type="http://schemas.openxmlformats.org/officeDocument/2006/relationships/tags" Target="../tags/tag262.xml"/><Relationship Id="rId25" Type="http://schemas.openxmlformats.org/officeDocument/2006/relationships/image" Target="../media/image94.wmf"/><Relationship Id="rId24" Type="http://schemas.openxmlformats.org/officeDocument/2006/relationships/oleObject" Target="../embeddings/oleObject98.bin"/><Relationship Id="rId23" Type="http://schemas.openxmlformats.org/officeDocument/2006/relationships/tags" Target="../tags/tag261.xml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97.bin"/><Relationship Id="rId20" Type="http://schemas.openxmlformats.org/officeDocument/2006/relationships/tags" Target="../tags/tag260.xml"/><Relationship Id="rId2" Type="http://schemas.openxmlformats.org/officeDocument/2006/relationships/oleObject" Target="../embeddings/oleObject91.bin"/><Relationship Id="rId19" Type="http://schemas.openxmlformats.org/officeDocument/2006/relationships/tags" Target="../tags/tag259.xml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96.bin"/><Relationship Id="rId16" Type="http://schemas.openxmlformats.org/officeDocument/2006/relationships/tags" Target="../tags/tag258.xml"/><Relationship Id="rId15" Type="http://schemas.openxmlformats.org/officeDocument/2006/relationships/image" Target="../media/image92.wmf"/><Relationship Id="rId14" Type="http://schemas.openxmlformats.org/officeDocument/2006/relationships/oleObject" Target="../embeddings/oleObject95.bin"/><Relationship Id="rId13" Type="http://schemas.openxmlformats.org/officeDocument/2006/relationships/tags" Target="../tags/tag257.xml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4.bin"/><Relationship Id="rId10" Type="http://schemas.openxmlformats.org/officeDocument/2006/relationships/tags" Target="../tags/tag256.xml"/><Relationship Id="rId1" Type="http://schemas.openxmlformats.org/officeDocument/2006/relationships/tags" Target="../tags/tag25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tags" Target="../tags/tag269.xml"/><Relationship Id="rId7" Type="http://schemas.openxmlformats.org/officeDocument/2006/relationships/image" Target="../media/image100.wmf"/><Relationship Id="rId6" Type="http://schemas.openxmlformats.org/officeDocument/2006/relationships/oleObject" Target="../embeddings/oleObject104.bin"/><Relationship Id="rId5" Type="http://schemas.openxmlformats.org/officeDocument/2006/relationships/tags" Target="../tags/tag268.xml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3.bin"/><Relationship Id="rId2" Type="http://schemas.openxmlformats.org/officeDocument/2006/relationships/tags" Target="../tags/tag267.xml"/><Relationship Id="rId15" Type="http://schemas.openxmlformats.org/officeDocument/2006/relationships/vmlDrawing" Target="../drawings/vmlDrawing1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02.wmf"/><Relationship Id="rId12" Type="http://schemas.openxmlformats.org/officeDocument/2006/relationships/oleObject" Target="../embeddings/oleObject106.bin"/><Relationship Id="rId11" Type="http://schemas.openxmlformats.org/officeDocument/2006/relationships/tags" Target="../tags/tag270.xml"/><Relationship Id="rId10" Type="http://schemas.openxmlformats.org/officeDocument/2006/relationships/image" Target="../media/image101.wmf"/><Relationship Id="rId1" Type="http://schemas.openxmlformats.org/officeDocument/2006/relationships/tags" Target="../tags/tag26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oleObject" Target="../embeddings/oleObject109.bin"/><Relationship Id="rId7" Type="http://schemas.openxmlformats.org/officeDocument/2006/relationships/tags" Target="../tags/tag273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8.bin"/><Relationship Id="rId4" Type="http://schemas.openxmlformats.org/officeDocument/2006/relationships/tags" Target="../tags/tag272.xml"/><Relationship Id="rId3" Type="http://schemas.openxmlformats.org/officeDocument/2006/relationships/image" Target="../media/image103.wmf"/><Relationship Id="rId2" Type="http://schemas.openxmlformats.org/officeDocument/2006/relationships/oleObject" Target="../embeddings/oleObject107.bin"/><Relationship Id="rId11" Type="http://schemas.openxmlformats.org/officeDocument/2006/relationships/vmlDrawing" Target="../drawings/vmlDrawing18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7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oleObject" Target="../embeddings/oleObject111.bin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110.bin"/><Relationship Id="rId30" Type="http://schemas.openxmlformats.org/officeDocument/2006/relationships/vmlDrawing" Target="../drawings/vmlDrawing19.vml"/><Relationship Id="rId3" Type="http://schemas.openxmlformats.org/officeDocument/2006/relationships/tags" Target="../tags/tag276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91.xml"/><Relationship Id="rId27" Type="http://schemas.openxmlformats.org/officeDocument/2006/relationships/image" Target="../media/image56.wmf"/><Relationship Id="rId26" Type="http://schemas.openxmlformats.org/officeDocument/2006/relationships/oleObject" Target="../embeddings/oleObject114.bin"/><Relationship Id="rId25" Type="http://schemas.openxmlformats.org/officeDocument/2006/relationships/tags" Target="../tags/tag290.xml"/><Relationship Id="rId24" Type="http://schemas.openxmlformats.org/officeDocument/2006/relationships/tags" Target="../tags/tag289.xml"/><Relationship Id="rId23" Type="http://schemas.openxmlformats.org/officeDocument/2006/relationships/image" Target="../media/image55.wmf"/><Relationship Id="rId22" Type="http://schemas.openxmlformats.org/officeDocument/2006/relationships/oleObject" Target="../embeddings/oleObject113.bin"/><Relationship Id="rId21" Type="http://schemas.openxmlformats.org/officeDocument/2006/relationships/tags" Target="../tags/tag288.xml"/><Relationship Id="rId20" Type="http://schemas.openxmlformats.org/officeDocument/2006/relationships/tags" Target="../tags/tag287.xml"/><Relationship Id="rId2" Type="http://schemas.openxmlformats.org/officeDocument/2006/relationships/tags" Target="../tags/tag275.xml"/><Relationship Id="rId19" Type="http://schemas.openxmlformats.org/officeDocument/2006/relationships/tags" Target="../tags/tag286.xml"/><Relationship Id="rId18" Type="http://schemas.openxmlformats.org/officeDocument/2006/relationships/tags" Target="../tags/tag285.xml"/><Relationship Id="rId17" Type="http://schemas.openxmlformats.org/officeDocument/2006/relationships/tags" Target="../tags/tag284.xml"/><Relationship Id="rId16" Type="http://schemas.openxmlformats.org/officeDocument/2006/relationships/tags" Target="../tags/tag283.xml"/><Relationship Id="rId15" Type="http://schemas.openxmlformats.org/officeDocument/2006/relationships/tags" Target="../tags/tag282.xml"/><Relationship Id="rId14" Type="http://schemas.openxmlformats.org/officeDocument/2006/relationships/tags" Target="../tags/tag281.xml"/><Relationship Id="rId13" Type="http://schemas.openxmlformats.org/officeDocument/2006/relationships/tags" Target="../tags/tag280.xml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12.bin"/><Relationship Id="rId10" Type="http://schemas.openxmlformats.org/officeDocument/2006/relationships/tags" Target="../tags/tag279.xml"/><Relationship Id="rId1" Type="http://schemas.openxmlformats.org/officeDocument/2006/relationships/tags" Target="../tags/tag27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oleObject" Target="../embeddings/oleObject115.bin"/><Relationship Id="rId7" Type="http://schemas.openxmlformats.org/officeDocument/2006/relationships/tags" Target="../tags/tag298.xml"/><Relationship Id="rId6" Type="http://schemas.openxmlformats.org/officeDocument/2006/relationships/tags" Target="../tags/tag297.xml"/><Relationship Id="rId51" Type="http://schemas.openxmlformats.org/officeDocument/2006/relationships/vmlDrawing" Target="../drawings/vmlDrawing20.vml"/><Relationship Id="rId50" Type="http://schemas.openxmlformats.org/officeDocument/2006/relationships/slideLayout" Target="../slideLayouts/slideLayout7.xml"/><Relationship Id="rId5" Type="http://schemas.openxmlformats.org/officeDocument/2006/relationships/tags" Target="../tags/tag296.xml"/><Relationship Id="rId49" Type="http://schemas.openxmlformats.org/officeDocument/2006/relationships/image" Target="../media/image115.wmf"/><Relationship Id="rId48" Type="http://schemas.openxmlformats.org/officeDocument/2006/relationships/oleObject" Target="../embeddings/oleObject124.bin"/><Relationship Id="rId47" Type="http://schemas.openxmlformats.org/officeDocument/2006/relationships/tags" Target="../tags/tag321.xml"/><Relationship Id="rId46" Type="http://schemas.openxmlformats.org/officeDocument/2006/relationships/tags" Target="../tags/tag320.xml"/><Relationship Id="rId45" Type="http://schemas.openxmlformats.org/officeDocument/2006/relationships/tags" Target="../tags/tag319.xml"/><Relationship Id="rId44" Type="http://schemas.openxmlformats.org/officeDocument/2006/relationships/tags" Target="../tags/tag318.xml"/><Relationship Id="rId43" Type="http://schemas.openxmlformats.org/officeDocument/2006/relationships/tags" Target="../tags/tag317.xml"/><Relationship Id="rId42" Type="http://schemas.openxmlformats.org/officeDocument/2006/relationships/tags" Target="../tags/tag316.xml"/><Relationship Id="rId41" Type="http://schemas.openxmlformats.org/officeDocument/2006/relationships/tags" Target="../tags/tag315.xml"/><Relationship Id="rId40" Type="http://schemas.openxmlformats.org/officeDocument/2006/relationships/tags" Target="../tags/tag314.xml"/><Relationship Id="rId4" Type="http://schemas.openxmlformats.org/officeDocument/2006/relationships/tags" Target="../tags/tag295.xml"/><Relationship Id="rId39" Type="http://schemas.openxmlformats.org/officeDocument/2006/relationships/tags" Target="../tags/tag313.xml"/><Relationship Id="rId38" Type="http://schemas.openxmlformats.org/officeDocument/2006/relationships/oleObject" Target="../embeddings/oleObject123.bin"/><Relationship Id="rId37" Type="http://schemas.openxmlformats.org/officeDocument/2006/relationships/tags" Target="../tags/tag312.xml"/><Relationship Id="rId36" Type="http://schemas.openxmlformats.org/officeDocument/2006/relationships/image" Target="../media/image114.wmf"/><Relationship Id="rId35" Type="http://schemas.openxmlformats.org/officeDocument/2006/relationships/oleObject" Target="../embeddings/oleObject122.bin"/><Relationship Id="rId34" Type="http://schemas.openxmlformats.org/officeDocument/2006/relationships/tags" Target="../tags/tag311.xml"/><Relationship Id="rId33" Type="http://schemas.openxmlformats.org/officeDocument/2006/relationships/image" Target="../media/image113.wmf"/><Relationship Id="rId32" Type="http://schemas.openxmlformats.org/officeDocument/2006/relationships/oleObject" Target="../embeddings/oleObject121.bin"/><Relationship Id="rId31" Type="http://schemas.openxmlformats.org/officeDocument/2006/relationships/tags" Target="../tags/tag310.xml"/><Relationship Id="rId30" Type="http://schemas.openxmlformats.org/officeDocument/2006/relationships/image" Target="../media/image112.wmf"/><Relationship Id="rId3" Type="http://schemas.openxmlformats.org/officeDocument/2006/relationships/tags" Target="../tags/tag294.xml"/><Relationship Id="rId29" Type="http://schemas.openxmlformats.org/officeDocument/2006/relationships/oleObject" Target="../embeddings/oleObject120.bin"/><Relationship Id="rId28" Type="http://schemas.openxmlformats.org/officeDocument/2006/relationships/tags" Target="../tags/tag309.xml"/><Relationship Id="rId27" Type="http://schemas.openxmlformats.org/officeDocument/2006/relationships/image" Target="../media/image111.wmf"/><Relationship Id="rId26" Type="http://schemas.openxmlformats.org/officeDocument/2006/relationships/oleObject" Target="../embeddings/oleObject119.bin"/><Relationship Id="rId25" Type="http://schemas.openxmlformats.org/officeDocument/2006/relationships/tags" Target="../tags/tag308.xml"/><Relationship Id="rId24" Type="http://schemas.openxmlformats.org/officeDocument/2006/relationships/image" Target="../media/image110.wmf"/><Relationship Id="rId23" Type="http://schemas.openxmlformats.org/officeDocument/2006/relationships/oleObject" Target="../embeddings/oleObject118.bin"/><Relationship Id="rId22" Type="http://schemas.openxmlformats.org/officeDocument/2006/relationships/tags" Target="../tags/tag307.xml"/><Relationship Id="rId21" Type="http://schemas.openxmlformats.org/officeDocument/2006/relationships/tags" Target="../tags/tag306.xml"/><Relationship Id="rId20" Type="http://schemas.openxmlformats.org/officeDocument/2006/relationships/tags" Target="../tags/tag305.xml"/><Relationship Id="rId2" Type="http://schemas.openxmlformats.org/officeDocument/2006/relationships/tags" Target="../tags/tag293.xml"/><Relationship Id="rId19" Type="http://schemas.openxmlformats.org/officeDocument/2006/relationships/tags" Target="../tags/tag304.xml"/><Relationship Id="rId18" Type="http://schemas.openxmlformats.org/officeDocument/2006/relationships/tags" Target="../tags/tag303.xml"/><Relationship Id="rId17" Type="http://schemas.openxmlformats.org/officeDocument/2006/relationships/tags" Target="../tags/tag302.xml"/><Relationship Id="rId16" Type="http://schemas.openxmlformats.org/officeDocument/2006/relationships/tags" Target="../tags/tag301.xml"/><Relationship Id="rId15" Type="http://schemas.openxmlformats.org/officeDocument/2006/relationships/image" Target="../media/image109.wmf"/><Relationship Id="rId14" Type="http://schemas.openxmlformats.org/officeDocument/2006/relationships/oleObject" Target="../embeddings/oleObject117.bin"/><Relationship Id="rId13" Type="http://schemas.openxmlformats.org/officeDocument/2006/relationships/tags" Target="../tags/tag300.xml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6.bin"/><Relationship Id="rId10" Type="http://schemas.openxmlformats.org/officeDocument/2006/relationships/tags" Target="../tags/tag299.xml"/><Relationship Id="rId1" Type="http://schemas.openxmlformats.org/officeDocument/2006/relationships/tags" Target="../tags/tag2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26.bin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image" Target="../media/image116.wmf"/><Relationship Id="rId31" Type="http://schemas.openxmlformats.org/officeDocument/2006/relationships/vmlDrawing" Target="../drawings/vmlDrawing2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25.bin"/><Relationship Id="rId29" Type="http://schemas.openxmlformats.org/officeDocument/2006/relationships/image" Target="../media/image123.wmf"/><Relationship Id="rId28" Type="http://schemas.openxmlformats.org/officeDocument/2006/relationships/oleObject" Target="../embeddings/oleObject132.bin"/><Relationship Id="rId27" Type="http://schemas.openxmlformats.org/officeDocument/2006/relationships/tags" Target="../tags/tag336.xml"/><Relationship Id="rId26" Type="http://schemas.openxmlformats.org/officeDocument/2006/relationships/image" Target="../media/image122.wmf"/><Relationship Id="rId25" Type="http://schemas.openxmlformats.org/officeDocument/2006/relationships/oleObject" Target="../embeddings/oleObject131.bin"/><Relationship Id="rId24" Type="http://schemas.openxmlformats.org/officeDocument/2006/relationships/tags" Target="../tags/tag335.xml"/><Relationship Id="rId23" Type="http://schemas.openxmlformats.org/officeDocument/2006/relationships/tags" Target="../tags/tag334.xml"/><Relationship Id="rId22" Type="http://schemas.openxmlformats.org/officeDocument/2006/relationships/image" Target="../media/image121.wmf"/><Relationship Id="rId21" Type="http://schemas.openxmlformats.org/officeDocument/2006/relationships/oleObject" Target="../embeddings/oleObject130.bin"/><Relationship Id="rId20" Type="http://schemas.openxmlformats.org/officeDocument/2006/relationships/tags" Target="../tags/tag333.xml"/><Relationship Id="rId2" Type="http://schemas.openxmlformats.org/officeDocument/2006/relationships/tags" Target="../tags/tag325.xml"/><Relationship Id="rId19" Type="http://schemas.openxmlformats.org/officeDocument/2006/relationships/image" Target="../media/image120.wmf"/><Relationship Id="rId18" Type="http://schemas.openxmlformats.org/officeDocument/2006/relationships/oleObject" Target="../embeddings/oleObject129.bin"/><Relationship Id="rId17" Type="http://schemas.openxmlformats.org/officeDocument/2006/relationships/tags" Target="../tags/tag332.xml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28.bin"/><Relationship Id="rId14" Type="http://schemas.openxmlformats.org/officeDocument/2006/relationships/tags" Target="../tags/tag331.xml"/><Relationship Id="rId13" Type="http://schemas.openxmlformats.org/officeDocument/2006/relationships/image" Target="../media/image118.wmf"/><Relationship Id="rId12" Type="http://schemas.openxmlformats.org/officeDocument/2006/relationships/oleObject" Target="../embeddings/oleObject127.bin"/><Relationship Id="rId11" Type="http://schemas.openxmlformats.org/officeDocument/2006/relationships/tags" Target="../tags/tag330.xml"/><Relationship Id="rId10" Type="http://schemas.openxmlformats.org/officeDocument/2006/relationships/tags" Target="../tags/tag329.xml"/><Relationship Id="rId1" Type="http://schemas.openxmlformats.org/officeDocument/2006/relationships/tags" Target="../tags/tag32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oleObject" Target="../embeddings/oleObject135.bin"/><Relationship Id="rId7" Type="http://schemas.openxmlformats.org/officeDocument/2006/relationships/tags" Target="../tags/tag339.x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34.bin"/><Relationship Id="rId4" Type="http://schemas.openxmlformats.org/officeDocument/2006/relationships/tags" Target="../tags/tag338.xml"/><Relationship Id="rId3" Type="http://schemas.openxmlformats.org/officeDocument/2006/relationships/image" Target="../media/image124.wmf"/><Relationship Id="rId2" Type="http://schemas.openxmlformats.org/officeDocument/2006/relationships/oleObject" Target="../embeddings/oleObject133.bin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40.xml"/><Relationship Id="rId1" Type="http://schemas.openxmlformats.org/officeDocument/2006/relationships/tags" Target="../tags/tag33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2.bin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7" Type="http://schemas.openxmlformats.org/officeDocument/2006/relationships/vmlDrawing" Target="../drawings/vmlDrawing1.v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36.xml"/><Relationship Id="rId34" Type="http://schemas.openxmlformats.org/officeDocument/2006/relationships/image" Target="../media/image6.wmf"/><Relationship Id="rId33" Type="http://schemas.openxmlformats.org/officeDocument/2006/relationships/oleObject" Target="../embeddings/oleObject6.bin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image" Target="../media/image1.emf"/><Relationship Id="rId29" Type="http://schemas.openxmlformats.org/officeDocument/2006/relationships/image" Target="../media/image5.wmf"/><Relationship Id="rId28" Type="http://schemas.openxmlformats.org/officeDocument/2006/relationships/oleObject" Target="../embeddings/oleObject5.bin"/><Relationship Id="rId27" Type="http://schemas.openxmlformats.org/officeDocument/2006/relationships/tags" Target="../tags/tag32.xml"/><Relationship Id="rId26" Type="http://schemas.openxmlformats.org/officeDocument/2006/relationships/image" Target="../media/image4.wmf"/><Relationship Id="rId25" Type="http://schemas.openxmlformats.org/officeDocument/2006/relationships/oleObject" Target="../embeddings/oleObject4.bin"/><Relationship Id="rId24" Type="http://schemas.openxmlformats.org/officeDocument/2006/relationships/tags" Target="../tags/tag31.xml"/><Relationship Id="rId23" Type="http://schemas.openxmlformats.org/officeDocument/2006/relationships/image" Target="../media/image3.png"/><Relationship Id="rId22" Type="http://schemas.openxmlformats.org/officeDocument/2006/relationships/oleObject" Target="../embeddings/oleObject3.bin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oleObject" Target="../embeddings/oleObject1.bin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Relationship Id="rId3" Type="http://schemas.openxmlformats.org/officeDocument/2006/relationships/tags" Target="../tags/tag39.xml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.wmf"/><Relationship Id="rId21" Type="http://schemas.openxmlformats.org/officeDocument/2006/relationships/oleObject" Target="../embeddings/oleObject8.bin"/><Relationship Id="rId20" Type="http://schemas.openxmlformats.org/officeDocument/2006/relationships/tags" Target="../tags/tag53.xml"/><Relationship Id="rId2" Type="http://schemas.openxmlformats.org/officeDocument/2006/relationships/tags" Target="../tags/tag38.xml"/><Relationship Id="rId19" Type="http://schemas.openxmlformats.org/officeDocument/2006/relationships/tags" Target="../tags/tag5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image" Target="../media/image8.emf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10.bin"/><Relationship Id="rId5" Type="http://schemas.openxmlformats.org/officeDocument/2006/relationships/tags" Target="../tags/tag56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.wmf"/><Relationship Id="rId2" Type="http://schemas.openxmlformats.org/officeDocument/2006/relationships/tags" Target="../tags/tag55.xml"/><Relationship Id="rId19" Type="http://schemas.openxmlformats.org/officeDocument/2006/relationships/oleObject" Target="../embeddings/oleObject11.bin"/><Relationship Id="rId18" Type="http://schemas.openxmlformats.org/officeDocument/2006/relationships/tags" Target="../tags/tag67.xml"/><Relationship Id="rId17" Type="http://schemas.openxmlformats.org/officeDocument/2006/relationships/tags" Target="../tags/tag66.xml"/><Relationship Id="rId16" Type="http://schemas.openxmlformats.org/officeDocument/2006/relationships/tags" Target="../tags/tag65.xml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../media/image11.wmf"/><Relationship Id="rId6" Type="http://schemas.openxmlformats.org/officeDocument/2006/relationships/oleObject" Target="../embeddings/oleObject13.bin"/><Relationship Id="rId5" Type="http://schemas.openxmlformats.org/officeDocument/2006/relationships/tags" Target="../tags/tag70.xml"/><Relationship Id="rId4" Type="http://schemas.openxmlformats.org/officeDocument/2006/relationships/image" Target="../media/image10.wmf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6.wmf"/><Relationship Id="rId33" Type="http://schemas.openxmlformats.org/officeDocument/2006/relationships/oleObject" Target="../embeddings/oleObject18.bin"/><Relationship Id="rId32" Type="http://schemas.openxmlformats.org/officeDocument/2006/relationships/tags" Target="../tags/tag87.xml"/><Relationship Id="rId31" Type="http://schemas.openxmlformats.org/officeDocument/2006/relationships/tags" Target="../tags/tag86.xml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9" Type="http://schemas.openxmlformats.org/officeDocument/2006/relationships/oleObject" Target="../embeddings/oleObject17.bin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16.bin"/><Relationship Id="rId24" Type="http://schemas.openxmlformats.org/officeDocument/2006/relationships/tags" Target="../tags/tag83.xml"/><Relationship Id="rId23" Type="http://schemas.openxmlformats.org/officeDocument/2006/relationships/image" Target="../media/image13.wmf"/><Relationship Id="rId22" Type="http://schemas.openxmlformats.org/officeDocument/2006/relationships/oleObject" Target="../embeddings/oleObject15.bin"/><Relationship Id="rId21" Type="http://schemas.openxmlformats.org/officeDocument/2006/relationships/tags" Target="../tags/tag82.xml"/><Relationship Id="rId20" Type="http://schemas.openxmlformats.org/officeDocument/2006/relationships/image" Target="../media/image12.wmf"/><Relationship Id="rId2" Type="http://schemas.openxmlformats.org/officeDocument/2006/relationships/tags" Target="../tags/tag69.xml"/><Relationship Id="rId19" Type="http://schemas.openxmlformats.org/officeDocument/2006/relationships/oleObject" Target="../embeddings/oleObject14.bin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tags" Target="../tags/tag91.xml"/><Relationship Id="rId7" Type="http://schemas.openxmlformats.org/officeDocument/2006/relationships/image" Target="../media/image18.wmf"/><Relationship Id="rId64" Type="http://schemas.openxmlformats.org/officeDocument/2006/relationships/vmlDrawing" Target="../drawings/vmlDrawing5.vml"/><Relationship Id="rId63" Type="http://schemas.openxmlformats.org/officeDocument/2006/relationships/slideLayout" Target="../slideLayouts/slideLayout7.xml"/><Relationship Id="rId62" Type="http://schemas.openxmlformats.org/officeDocument/2006/relationships/tags" Target="../tags/tag131.xml"/><Relationship Id="rId61" Type="http://schemas.openxmlformats.org/officeDocument/2006/relationships/tags" Target="../tags/tag130.xml"/><Relationship Id="rId60" Type="http://schemas.openxmlformats.org/officeDocument/2006/relationships/tags" Target="../tags/tag129.xml"/><Relationship Id="rId6" Type="http://schemas.openxmlformats.org/officeDocument/2006/relationships/oleObject" Target="../embeddings/oleObject20.bin"/><Relationship Id="rId59" Type="http://schemas.openxmlformats.org/officeDocument/2006/relationships/tags" Target="../tags/tag128.xml"/><Relationship Id="rId58" Type="http://schemas.openxmlformats.org/officeDocument/2006/relationships/image" Target="../media/image25.wmf"/><Relationship Id="rId57" Type="http://schemas.openxmlformats.org/officeDocument/2006/relationships/oleObject" Target="../embeddings/oleObject27.bin"/><Relationship Id="rId56" Type="http://schemas.openxmlformats.org/officeDocument/2006/relationships/tags" Target="../tags/tag127.xml"/><Relationship Id="rId55" Type="http://schemas.openxmlformats.org/officeDocument/2006/relationships/image" Target="../media/image24.wmf"/><Relationship Id="rId54" Type="http://schemas.openxmlformats.org/officeDocument/2006/relationships/oleObject" Target="../embeddings/oleObject26.bin"/><Relationship Id="rId53" Type="http://schemas.openxmlformats.org/officeDocument/2006/relationships/tags" Target="../tags/tag126.xml"/><Relationship Id="rId52" Type="http://schemas.openxmlformats.org/officeDocument/2006/relationships/tags" Target="../tags/tag125.xml"/><Relationship Id="rId51" Type="http://schemas.openxmlformats.org/officeDocument/2006/relationships/image" Target="../media/image23.wmf"/><Relationship Id="rId50" Type="http://schemas.openxmlformats.org/officeDocument/2006/relationships/oleObject" Target="../embeddings/oleObject25.bin"/><Relationship Id="rId5" Type="http://schemas.openxmlformats.org/officeDocument/2006/relationships/tags" Target="../tags/tag90.xml"/><Relationship Id="rId49" Type="http://schemas.openxmlformats.org/officeDocument/2006/relationships/tags" Target="../tags/tag124.xml"/><Relationship Id="rId48" Type="http://schemas.openxmlformats.org/officeDocument/2006/relationships/tags" Target="../tags/tag123.xml"/><Relationship Id="rId47" Type="http://schemas.openxmlformats.org/officeDocument/2006/relationships/image" Target="../media/image22.wmf"/><Relationship Id="rId46" Type="http://schemas.openxmlformats.org/officeDocument/2006/relationships/oleObject" Target="../embeddings/oleObject24.bin"/><Relationship Id="rId45" Type="http://schemas.openxmlformats.org/officeDocument/2006/relationships/tags" Target="../tags/tag122.xml"/><Relationship Id="rId44" Type="http://schemas.openxmlformats.org/officeDocument/2006/relationships/image" Target="../media/image21.wmf"/><Relationship Id="rId43" Type="http://schemas.openxmlformats.org/officeDocument/2006/relationships/oleObject" Target="../embeddings/oleObject23.bin"/><Relationship Id="rId42" Type="http://schemas.openxmlformats.org/officeDocument/2006/relationships/tags" Target="../tags/tag121.xml"/><Relationship Id="rId41" Type="http://schemas.openxmlformats.org/officeDocument/2006/relationships/image" Target="../media/image20.wmf"/><Relationship Id="rId40" Type="http://schemas.openxmlformats.org/officeDocument/2006/relationships/oleObject" Target="../embeddings/oleObject22.bin"/><Relationship Id="rId4" Type="http://schemas.openxmlformats.org/officeDocument/2006/relationships/image" Target="../media/image17.wmf"/><Relationship Id="rId39" Type="http://schemas.openxmlformats.org/officeDocument/2006/relationships/tags" Target="../tags/tag120.xml"/><Relationship Id="rId38" Type="http://schemas.openxmlformats.org/officeDocument/2006/relationships/tags" Target="../tags/tag119.xml"/><Relationship Id="rId37" Type="http://schemas.openxmlformats.org/officeDocument/2006/relationships/tags" Target="../tags/tag118.xml"/><Relationship Id="rId36" Type="http://schemas.openxmlformats.org/officeDocument/2006/relationships/tags" Target="../tags/tag117.xml"/><Relationship Id="rId35" Type="http://schemas.openxmlformats.org/officeDocument/2006/relationships/tags" Target="../tags/tag116.xml"/><Relationship Id="rId34" Type="http://schemas.openxmlformats.org/officeDocument/2006/relationships/tags" Target="../tags/tag115.xml"/><Relationship Id="rId33" Type="http://schemas.openxmlformats.org/officeDocument/2006/relationships/tags" Target="../tags/tag114.xml"/><Relationship Id="rId32" Type="http://schemas.openxmlformats.org/officeDocument/2006/relationships/tags" Target="../tags/tag113.xml"/><Relationship Id="rId31" Type="http://schemas.openxmlformats.org/officeDocument/2006/relationships/tags" Target="../tags/tag112.xml"/><Relationship Id="rId30" Type="http://schemas.openxmlformats.org/officeDocument/2006/relationships/tags" Target="../tags/tag111.xml"/><Relationship Id="rId3" Type="http://schemas.openxmlformats.org/officeDocument/2006/relationships/oleObject" Target="../embeddings/oleObject19.bin"/><Relationship Id="rId29" Type="http://schemas.openxmlformats.org/officeDocument/2006/relationships/tags" Target="../tags/tag110.xml"/><Relationship Id="rId28" Type="http://schemas.openxmlformats.org/officeDocument/2006/relationships/tags" Target="../tags/tag109.xml"/><Relationship Id="rId27" Type="http://schemas.openxmlformats.org/officeDocument/2006/relationships/tags" Target="../tags/tag108.xml"/><Relationship Id="rId26" Type="http://schemas.openxmlformats.org/officeDocument/2006/relationships/tags" Target="../tags/tag107.xml"/><Relationship Id="rId25" Type="http://schemas.openxmlformats.org/officeDocument/2006/relationships/tags" Target="../tags/tag106.xml"/><Relationship Id="rId24" Type="http://schemas.openxmlformats.org/officeDocument/2006/relationships/tags" Target="../tags/tag105.xml"/><Relationship Id="rId23" Type="http://schemas.openxmlformats.org/officeDocument/2006/relationships/tags" Target="../tags/tag104.xml"/><Relationship Id="rId22" Type="http://schemas.openxmlformats.org/officeDocument/2006/relationships/tags" Target="../tags/tag103.xml"/><Relationship Id="rId21" Type="http://schemas.openxmlformats.org/officeDocument/2006/relationships/tags" Target="../tags/tag102.xml"/><Relationship Id="rId20" Type="http://schemas.openxmlformats.org/officeDocument/2006/relationships/tags" Target="../tags/tag101.xml"/><Relationship Id="rId2" Type="http://schemas.openxmlformats.org/officeDocument/2006/relationships/tags" Target="../tags/tag89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image" Target="../media/image19.wmf"/><Relationship Id="rId1" Type="http://schemas.openxmlformats.org/officeDocument/2006/relationships/tags" Target="../tags/tag8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tags" Target="../tags/tag135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9.bin"/><Relationship Id="rId5" Type="http://schemas.openxmlformats.org/officeDocument/2006/relationships/tags" Target="../tags/tag134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8.bin"/><Relationship Id="rId2" Type="http://schemas.openxmlformats.org/officeDocument/2006/relationships/tags" Target="../tags/tag133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.wmf"/><Relationship Id="rId1" Type="http://schemas.openxmlformats.org/officeDocument/2006/relationships/tags" Target="../tags/tag13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tags" Target="../tags/tag139.xml"/><Relationship Id="rId7" Type="http://schemas.openxmlformats.org/officeDocument/2006/relationships/image" Target="../media/image30.wmf"/><Relationship Id="rId6" Type="http://schemas.openxmlformats.org/officeDocument/2006/relationships/oleObject" Target="../embeddings/oleObject32.bin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image" Target="../media/image29.wmf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34.wmf"/><Relationship Id="rId24" Type="http://schemas.openxmlformats.org/officeDocument/2006/relationships/oleObject" Target="../embeddings/oleObject35.bin"/><Relationship Id="rId23" Type="http://schemas.openxmlformats.org/officeDocument/2006/relationships/tags" Target="../tags/tag149.xml"/><Relationship Id="rId22" Type="http://schemas.openxmlformats.org/officeDocument/2006/relationships/tags" Target="../tags/tag148.xml"/><Relationship Id="rId21" Type="http://schemas.openxmlformats.org/officeDocument/2006/relationships/tags" Target="../tags/tag147.xml"/><Relationship Id="rId20" Type="http://schemas.openxmlformats.org/officeDocument/2006/relationships/tags" Target="../tags/tag146.xml"/><Relationship Id="rId2" Type="http://schemas.openxmlformats.org/officeDocument/2006/relationships/oleObject" Target="../embeddings/oleObject31.bin"/><Relationship Id="rId19" Type="http://schemas.openxmlformats.org/officeDocument/2006/relationships/image" Target="../media/image33.GIF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1" Type="http://schemas.openxmlformats.org/officeDocument/2006/relationships/tags" Target="../tags/tag140.xml"/><Relationship Id="rId10" Type="http://schemas.openxmlformats.org/officeDocument/2006/relationships/image" Target="../media/image31.wmf"/><Relationship Id="rId1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4"/>
          <p:cNvSpPr/>
          <p:nvPr>
            <p:custDataLst>
              <p:tags r:id="rId1"/>
            </p:custDataLst>
          </p:nvPr>
        </p:nvSpPr>
        <p:spPr>
          <a:xfrm>
            <a:off x="611188" y="1622425"/>
            <a:ext cx="8023225" cy="24622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110000"/>
              </a:lnSpc>
              <a:buNone/>
            </a:pPr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除了离散型随机变量外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还有一类重要的随机变量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连续型随机变量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由于这种随机变量的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所有可能取值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可以取到区间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[a, b]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(-∞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+∞)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的一切值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取值无法像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离散型随机变量那样一一排列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因而也就不能用离散型随机</a:t>
            </a:r>
            <a:b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变量的分布律来描述它的概率分布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buNone/>
            </a:pP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739775" y="552133"/>
            <a:ext cx="7620000" cy="685800"/>
          </a:xfrm>
          <a:prstGeom prst="rect">
            <a:avLst/>
          </a:prstGeom>
        </p:spPr>
        <p:txBody>
          <a:bodyPr/>
          <a:p>
            <a:pPr algn="ctr" eaLnBrk="1" hangingPunct="1"/>
            <a:r>
              <a:rPr lang="zh-CN" altLang="en-US" sz="28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第三节</a:t>
            </a:r>
            <a:r>
              <a:rPr lang="zh-CN" altLang="en-US" sz="28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28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连续型随机变量及其概率密度</a:t>
            </a:r>
            <a:endParaRPr kumimoji="0" lang="zh-CN" altLang="en-US" sz="2800" b="1" kern="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596900" y="3997325"/>
            <a:ext cx="8023225" cy="1201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刻画这种随机变量的概率分布可以用分布函数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或者更常用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的方法是用所谓的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概率密度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下面用一个实例来导出概率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密度函数的由来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4"/>
          <p:cNvSpPr/>
          <p:nvPr>
            <p:custDataLst>
              <p:tags r:id="rId1"/>
            </p:custDataLst>
          </p:nvPr>
        </p:nvSpPr>
        <p:spPr>
          <a:xfrm>
            <a:off x="539750" y="3499168"/>
            <a:ext cx="7920038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14350" indent="-51435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注：设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是连续型随机变量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对任意区间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G (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可以是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开区间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闭区间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半开半闭区间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有限区间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或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无限区间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，则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74762" name="Object 2"/>
          <p:cNvGraphicFramePr/>
          <p:nvPr>
            <p:custDataLst>
              <p:tags r:id="rId2"/>
            </p:custDataLst>
          </p:nvPr>
        </p:nvGraphicFramePr>
        <p:xfrm>
          <a:off x="2484438" y="4867593"/>
          <a:ext cx="3816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434465" imgH="381000" progId="Equation.DSMT4">
                  <p:embed/>
                </p:oleObj>
              </mc:Choice>
              <mc:Fallback>
                <p:oleObj name="" r:id="rId3" imgW="1434465" imgH="3810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438" y="4867593"/>
                        <a:ext cx="381635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2" name="Rectangle 24"/>
          <p:cNvSpPr/>
          <p:nvPr>
            <p:custDataLst>
              <p:tags r:id="rId5"/>
            </p:custDataLst>
          </p:nvPr>
        </p:nvSpPr>
        <p:spPr>
          <a:xfrm>
            <a:off x="539750" y="546418"/>
            <a:ext cx="53387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6) 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对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连续型 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有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19834" name="Object 26"/>
          <p:cNvGraphicFramePr/>
          <p:nvPr>
            <p:custDataLst>
              <p:tags r:id="rId6"/>
            </p:custDataLst>
          </p:nvPr>
        </p:nvGraphicFramePr>
        <p:xfrm>
          <a:off x="3109913" y="2179955"/>
          <a:ext cx="3451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1307465" imgH="330200" progId="Equation.DSMT4">
                  <p:embed/>
                </p:oleObj>
              </mc:Choice>
              <mc:Fallback>
                <p:oleObj name="" r:id="rId7" imgW="1307465" imgH="330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9913" y="2179955"/>
                        <a:ext cx="345122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5" name="Object 27"/>
          <p:cNvGraphicFramePr/>
          <p:nvPr>
            <p:custDataLst>
              <p:tags r:id="rId9"/>
            </p:custDataLst>
          </p:nvPr>
        </p:nvGraphicFramePr>
        <p:xfrm>
          <a:off x="1306513" y="1170305"/>
          <a:ext cx="39497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0" imgW="1852295" imgH="203200" progId="Equation.DSMT4">
                  <p:embed/>
                </p:oleObj>
              </mc:Choice>
              <mc:Fallback>
                <p:oleObj name="" r:id="rId10" imgW="1852295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6513" y="1170305"/>
                        <a:ext cx="39497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7" name="Object 29"/>
          <p:cNvGraphicFramePr/>
          <p:nvPr>
            <p:custDataLst>
              <p:tags r:id="rId12"/>
            </p:custDataLst>
          </p:nvPr>
        </p:nvGraphicFramePr>
        <p:xfrm>
          <a:off x="5356225" y="1170305"/>
          <a:ext cx="22955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1002665" imgH="203200" progId="Equation.DSMT4">
                  <p:embed/>
                </p:oleObj>
              </mc:Choice>
              <mc:Fallback>
                <p:oleObj name="" r:id="rId13" imgW="1002665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6225" y="1170305"/>
                        <a:ext cx="2295525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8" name="Object 30"/>
          <p:cNvGraphicFramePr/>
          <p:nvPr>
            <p:custDataLst>
              <p:tags r:id="rId15"/>
            </p:custDataLst>
          </p:nvPr>
        </p:nvGraphicFramePr>
        <p:xfrm>
          <a:off x="3148013" y="1703705"/>
          <a:ext cx="2136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6" imgW="1002665" imgH="203200" progId="Equation.DSMT4">
                  <p:embed/>
                </p:oleObj>
              </mc:Choice>
              <mc:Fallback>
                <p:oleObj name="" r:id="rId16" imgW="1002665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48013" y="1703705"/>
                        <a:ext cx="213677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98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2076450" y="15875"/>
            <a:ext cx="39258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概率密度函数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VS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概率分布列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79438" y="2005013"/>
            <a:ext cx="6837362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从这个意义讲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概率密度函数与概率分布列所起的作用类似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但它们之间的差别也是明显的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具体有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611188" y="423863"/>
            <a:ext cx="28702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在离散型随机变量场合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" name="Object 1"/>
          <p:cNvGraphicFramePr/>
          <p:nvPr>
            <p:custDataLst>
              <p:tags r:id="rId4"/>
            </p:custDataLst>
          </p:nvPr>
        </p:nvGraphicFramePr>
        <p:xfrm>
          <a:off x="1630363" y="812800"/>
          <a:ext cx="58848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797300" imgH="368300" progId="Equation.DSMT4">
                  <p:embed/>
                </p:oleObj>
              </mc:Choice>
              <mc:Fallback>
                <p:oleObj name="" r:id="rId5" imgW="3797300" imgH="368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0363" y="812800"/>
                        <a:ext cx="5884862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601663" y="1287463"/>
            <a:ext cx="28686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在连续型随机变量场合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0658" name="Object 2"/>
          <p:cNvGraphicFramePr/>
          <p:nvPr>
            <p:custDataLst>
              <p:tags r:id="rId8"/>
            </p:custDataLst>
          </p:nvPr>
        </p:nvGraphicFramePr>
        <p:xfrm>
          <a:off x="3059113" y="1582738"/>
          <a:ext cx="25781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1663065" imgH="330200" progId="Equation.DSMT4">
                  <p:embed/>
                </p:oleObj>
              </mc:Choice>
              <mc:Fallback>
                <p:oleObj name="" r:id="rId9" imgW="1663065" imgH="3302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9113" y="1582738"/>
                        <a:ext cx="257810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>
            <p:custDataLst>
              <p:tags r:id="rId11"/>
            </p:custDataLst>
          </p:nvPr>
        </p:nvSpPr>
        <p:spPr>
          <a:xfrm>
            <a:off x="582613" y="2690813"/>
            <a:ext cx="730885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None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离散型随机变量的分布函数是右连续的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而连续型随机变量的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分布函数是整个实数轴上的连续函数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12"/>
            </p:custDataLst>
          </p:nvPr>
        </p:nvSpPr>
        <p:spPr>
          <a:xfrm>
            <a:off x="547688" y="3394075"/>
            <a:ext cx="75533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离散型随机变量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在其可能取值的点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0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x</a:t>
            </a:r>
            <a:r>
              <a:rPr lang="en-US" altLang="zh-CN" sz="20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…, x</a:t>
            </a:r>
            <a:r>
              <a:rPr lang="en-US" altLang="zh-CN" sz="20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…,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上的概率不为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0,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而连续型随机变量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取实数轴上任一点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的概率 恒为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13"/>
            </p:custDataLst>
          </p:nvPr>
        </p:nvSpPr>
        <p:spPr>
          <a:xfrm>
            <a:off x="522288" y="4095750"/>
            <a:ext cx="7799387" cy="10160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None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对于连续型随机变量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P{a≤X ≤b}= P{a&lt;X ≤b}= 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None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P{a≤X &lt;b}= P{a&lt;X &lt;b}.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而对于离散型随机变量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这个性质不成立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在离散型随机变量场合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计算事件的概率要“点点计较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”.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0"/>
          <p:cNvSpPr txBox="1"/>
          <p:nvPr>
            <p:custDataLst>
              <p:tags r:id="rId14"/>
            </p:custDataLst>
          </p:nvPr>
        </p:nvSpPr>
        <p:spPr>
          <a:xfrm>
            <a:off x="473075" y="5073650"/>
            <a:ext cx="817245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None/>
            </a:pP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由于在若干点上改变密度函数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f(x)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的值不影响其积分值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从而不影响其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分布函数值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这意味着一个连续型随机变量的密度函数不唯一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15"/>
            </p:custDataLst>
          </p:nvPr>
        </p:nvSpPr>
        <p:spPr>
          <a:xfrm>
            <a:off x="450850" y="5751513"/>
            <a:ext cx="8355013" cy="1293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0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0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均是随机变量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的密度函数，则有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P{f</a:t>
            </a:r>
            <a:r>
              <a:rPr lang="en-US" altLang="zh-CN" sz="20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≠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altLang="zh-CN" sz="20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(x)}=0, (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其含义是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它们不相等处的点组成集合的概率是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0).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即这两个密度函数在概率意义上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无差别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我们称这两个函数“几乎处处相等”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 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buNone/>
            </a:pP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51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00063" y="6350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2.3.1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设连续型随机变量</a:t>
            </a:r>
            <a:r>
              <a:rPr lang="en-US" altLang="zh-CN" sz="24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的密度函数为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242" name="Object 2"/>
          <p:cNvGraphicFramePr/>
          <p:nvPr>
            <p:custDataLst>
              <p:tags r:id="rId2"/>
            </p:custDataLst>
          </p:nvPr>
        </p:nvGraphicFramePr>
        <p:xfrm>
          <a:off x="2124075" y="493713"/>
          <a:ext cx="15192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673100" imgH="469900" progId="Equation.DSMT4">
                  <p:embed/>
                </p:oleObj>
              </mc:Choice>
              <mc:Fallback>
                <p:oleObj name="" r:id="rId3" imgW="673100" imgH="469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493713"/>
                        <a:ext cx="1519238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/>
          <p:nvPr>
            <p:custDataLst>
              <p:tags r:id="rId5"/>
            </p:custDataLst>
          </p:nvPr>
        </p:nvGraphicFramePr>
        <p:xfrm>
          <a:off x="3449638" y="598488"/>
          <a:ext cx="2352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6" imgW="1116330" imgH="203200" progId="Equation.DSMT4">
                  <p:embed/>
                </p:oleObj>
              </mc:Choice>
              <mc:Fallback>
                <p:oleObj name="" r:id="rId6" imgW="111633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49638" y="598488"/>
                        <a:ext cx="235267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/>
          <p:nvPr>
            <p:custDataLst>
              <p:tags r:id="rId8"/>
            </p:custDataLst>
          </p:nvPr>
        </p:nvGraphicFramePr>
        <p:xfrm>
          <a:off x="3503613" y="1065213"/>
          <a:ext cx="11001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532765" imgH="203200" progId="Equation.DSMT4">
                  <p:embed/>
                </p:oleObj>
              </mc:Choice>
              <mc:Fallback>
                <p:oleObj name="" r:id="rId9" imgW="532765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3613" y="1065213"/>
                        <a:ext cx="1100137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Text Box 7"/>
          <p:cNvSpPr txBox="1"/>
          <p:nvPr>
            <p:custDataLst>
              <p:tags r:id="rId11"/>
            </p:custDataLst>
          </p:nvPr>
        </p:nvSpPr>
        <p:spPr>
          <a:xfrm>
            <a:off x="592138" y="1512888"/>
            <a:ext cx="826611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并且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在区间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(2,3)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内取值的概率是它在区间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(1,2)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内取值概率的两倍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求系数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并计算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{1.5&lt;X&lt;2.5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}.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10" name="Text Box 10"/>
          <p:cNvSpPr txBox="1"/>
          <p:nvPr>
            <p:custDataLst>
              <p:tags r:id="rId12"/>
            </p:custDataLst>
          </p:nvPr>
        </p:nvSpPr>
        <p:spPr>
          <a:xfrm>
            <a:off x="357188" y="2414588"/>
            <a:ext cx="5603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6811" name="Object 7"/>
          <p:cNvGraphicFramePr/>
          <p:nvPr>
            <p:custDataLst>
              <p:tags r:id="rId13"/>
            </p:custDataLst>
          </p:nvPr>
        </p:nvGraphicFramePr>
        <p:xfrm>
          <a:off x="1027113" y="2438400"/>
          <a:ext cx="50006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4" imgW="2551430" imgH="482600" progId="Equation.DSMT4">
                  <p:embed/>
                </p:oleObj>
              </mc:Choice>
              <mc:Fallback>
                <p:oleObj name="" r:id="rId14" imgW="2551430" imgH="482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7113" y="2438400"/>
                        <a:ext cx="500062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8"/>
          <p:cNvGraphicFramePr/>
          <p:nvPr>
            <p:custDataLst>
              <p:tags r:id="rId16"/>
            </p:custDataLst>
          </p:nvPr>
        </p:nvGraphicFramePr>
        <p:xfrm>
          <a:off x="984250" y="3413125"/>
          <a:ext cx="5118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7" imgW="2462530" imgH="482600" progId="Equation.DSMT4">
                  <p:embed/>
                </p:oleObj>
              </mc:Choice>
              <mc:Fallback>
                <p:oleObj name="" r:id="rId17" imgW="2462530" imgH="482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4250" y="3413125"/>
                        <a:ext cx="51181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9"/>
          <p:cNvGraphicFramePr/>
          <p:nvPr>
            <p:custDataLst>
              <p:tags r:id="rId19"/>
            </p:custDataLst>
          </p:nvPr>
        </p:nvGraphicFramePr>
        <p:xfrm>
          <a:off x="1785938" y="4448175"/>
          <a:ext cx="24669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0" imgW="1142365" imgH="190500" progId="Equation.DSMT4">
                  <p:embed/>
                </p:oleObj>
              </mc:Choice>
              <mc:Fallback>
                <p:oleObj name="" r:id="rId20" imgW="1142365" imgH="190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85938" y="4448175"/>
                        <a:ext cx="246697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/>
          <p:nvPr>
            <p:custDataLst>
              <p:tags r:id="rId22"/>
            </p:custDataLst>
          </p:nvPr>
        </p:nvGraphicFramePr>
        <p:xfrm>
          <a:off x="1500188" y="4824413"/>
          <a:ext cx="30003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3" imgW="1473200" imgH="469900" progId="Equation.DSMT4">
                  <p:embed/>
                </p:oleObj>
              </mc:Choice>
              <mc:Fallback>
                <p:oleObj name="" r:id="rId23" imgW="1473200" imgH="469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00188" y="4824413"/>
                        <a:ext cx="3000375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/>
          <p:nvPr>
            <p:custDataLst>
              <p:tags r:id="rId25"/>
            </p:custDataLst>
          </p:nvPr>
        </p:nvGraphicFramePr>
        <p:xfrm>
          <a:off x="441325" y="5764213"/>
          <a:ext cx="4624388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6" imgW="2578100" imgH="609600" progId="Equation.DSMT4">
                  <p:embed/>
                </p:oleObj>
              </mc:Choice>
              <mc:Fallback>
                <p:oleObj name="" r:id="rId26" imgW="2578100" imgH="609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41325" y="5764213"/>
                        <a:ext cx="4624388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1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animBg="1" build="p"/>
      <p:bldP spid="10252" grpId="0"/>
      <p:bldP spid="768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0644" name="Object 4"/>
          <p:cNvGraphicFramePr/>
          <p:nvPr>
            <p:custDataLst>
              <p:tags r:id="rId1"/>
            </p:custDataLst>
          </p:nvPr>
        </p:nvGraphicFramePr>
        <p:xfrm>
          <a:off x="468313" y="931863"/>
          <a:ext cx="27146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1129030" imgH="215900" progId="Equation.DSMT4">
                  <p:embed/>
                </p:oleObj>
              </mc:Choice>
              <mc:Fallback>
                <p:oleObj name="" r:id="rId2" imgW="1129030" imgH="215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931863"/>
                        <a:ext cx="2714625" cy="552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428625" y="1616075"/>
            <a:ext cx="30718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2.3.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已知随机变量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40645" name="Object 5"/>
          <p:cNvGraphicFramePr/>
          <p:nvPr>
            <p:custDataLst>
              <p:tags r:id="rId5"/>
            </p:custDataLst>
          </p:nvPr>
        </p:nvGraphicFramePr>
        <p:xfrm>
          <a:off x="3394075" y="1636713"/>
          <a:ext cx="3048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6" imgW="139700" imgH="203200" progId="Equation.DSMT4">
                  <p:embed/>
                </p:oleObj>
              </mc:Choice>
              <mc:Fallback>
                <p:oleObj name="" r:id="rId6" imgW="139700" imgH="203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4075" y="1636713"/>
                        <a:ext cx="3048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3600450" y="1587500"/>
            <a:ext cx="24288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的密度函数为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240648" name="Object 8"/>
          <p:cNvGraphicFramePr/>
          <p:nvPr>
            <p:custDataLst>
              <p:tags r:id="rId9"/>
            </p:custDataLst>
          </p:nvPr>
        </p:nvGraphicFramePr>
        <p:xfrm>
          <a:off x="1025525" y="2133600"/>
          <a:ext cx="4143375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0" imgW="1472565" imgH="711200" progId="Equation.DSMT4">
                  <p:embed/>
                </p:oleObj>
              </mc:Choice>
              <mc:Fallback>
                <p:oleObj name="" r:id="rId10" imgW="1472565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25" y="2133600"/>
                        <a:ext cx="4143375" cy="200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9" name="Object 9"/>
          <p:cNvGraphicFramePr/>
          <p:nvPr>
            <p:custDataLst>
              <p:tags r:id="rId12"/>
            </p:custDataLst>
          </p:nvPr>
        </p:nvGraphicFramePr>
        <p:xfrm>
          <a:off x="1187450" y="4221163"/>
          <a:ext cx="16430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545465" imgH="203200" progId="Equation.DSMT4">
                  <p:embed/>
                </p:oleObj>
              </mc:Choice>
              <mc:Fallback>
                <p:oleObj name="" r:id="rId13" imgW="545465" imgH="203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7450" y="4221163"/>
                        <a:ext cx="1643063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4" name="Object 6"/>
          <p:cNvGraphicFramePr/>
          <p:nvPr>
            <p:custDataLst>
              <p:tags r:id="rId15"/>
            </p:custDataLst>
          </p:nvPr>
        </p:nvGraphicFramePr>
        <p:xfrm>
          <a:off x="3563938" y="836613"/>
          <a:ext cx="45180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6" imgW="1904365" imgH="330200" progId="Equation.3">
                  <p:embed/>
                </p:oleObj>
              </mc:Choice>
              <mc:Fallback>
                <p:oleObj name="" r:id="rId16" imgW="1904365" imgH="330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63938" y="836613"/>
                        <a:ext cx="4518025" cy="70802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>
            <p:custDataLst>
              <p:tags r:id="rId18"/>
            </p:custDataLst>
          </p:nvPr>
        </p:nvCxnSpPr>
        <p:spPr>
          <a:xfrm rot="5400000" flipH="1" flipV="1">
            <a:off x="5106194" y="3993356"/>
            <a:ext cx="2714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219700" y="4725988"/>
            <a:ext cx="1214438" cy="71438"/>
          </a:xfrm>
          <a:prstGeom prst="rect">
            <a:avLst/>
          </a:prstGeom>
          <a:solidFill>
            <a:schemeClr val="accent1"/>
          </a:solidFill>
          <a:ln w="54991" cmpd="thickThin" algn="ctr">
            <a:noFill/>
            <a:miter lim="800000"/>
          </a:ln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" name="直接连接符 6"/>
          <p:cNvCxnSpPr>
            <a:stCxn id="6" idx="3"/>
          </p:cNvCxnSpPr>
          <p:nvPr>
            <p:custDataLst>
              <p:tags r:id="rId20"/>
            </p:custDataLst>
          </p:nvPr>
        </p:nvCxnSpPr>
        <p:spPr>
          <a:xfrm flipV="1">
            <a:off x="6434138" y="3789363"/>
            <a:ext cx="874713" cy="9525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1"/>
            </p:custDataLst>
          </p:nvPr>
        </p:nvCxnSpPr>
        <p:spPr>
          <a:xfrm rot="16200000" flipH="1">
            <a:off x="7284244" y="3813969"/>
            <a:ext cx="917575" cy="86836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2"/>
            </p:custDataLst>
          </p:nvPr>
        </p:nvCxnSpPr>
        <p:spPr>
          <a:xfrm>
            <a:off x="8177213" y="4706938"/>
            <a:ext cx="5715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23"/>
            </p:custDataLst>
          </p:nvPr>
        </p:nvCxnSpPr>
        <p:spPr>
          <a:xfrm rot="5400000">
            <a:off x="6856413" y="4314825"/>
            <a:ext cx="92868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0"/>
          <p:cNvSpPr txBox="1"/>
          <p:nvPr>
            <p:custDataLst>
              <p:tags r:id="rId24"/>
            </p:custDataLst>
          </p:nvPr>
        </p:nvSpPr>
        <p:spPr>
          <a:xfrm>
            <a:off x="6105525" y="47783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25"/>
            </p:custDataLst>
          </p:nvPr>
        </p:nvSpPr>
        <p:spPr>
          <a:xfrm>
            <a:off x="7177088" y="47783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2"/>
          <p:cNvSpPr txBox="1"/>
          <p:nvPr>
            <p:custDataLst>
              <p:tags r:id="rId26"/>
            </p:custDataLst>
          </p:nvPr>
        </p:nvSpPr>
        <p:spPr>
          <a:xfrm>
            <a:off x="7962900" y="47783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5" name="Object 11"/>
          <p:cNvGraphicFramePr/>
          <p:nvPr>
            <p:custDataLst>
              <p:tags r:id="rId27"/>
            </p:custDataLst>
          </p:nvPr>
        </p:nvGraphicFramePr>
        <p:xfrm>
          <a:off x="6534150" y="2420938"/>
          <a:ext cx="895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8" imgW="342900" imgH="203200" progId="Equation.DSMT4">
                  <p:embed/>
                </p:oleObj>
              </mc:Choice>
              <mc:Fallback>
                <p:oleObj name="" r:id="rId28" imgW="342900" imgH="2032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534150" y="2420938"/>
                        <a:ext cx="8953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>
            <p:custDataLst>
              <p:tags r:id="rId30"/>
            </p:custDataLst>
          </p:nvPr>
        </p:nvCxnSpPr>
        <p:spPr>
          <a:xfrm>
            <a:off x="5219700" y="4722813"/>
            <a:ext cx="37449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0"/>
          <p:cNvGraphicFramePr/>
          <p:nvPr>
            <p:custDataLst>
              <p:tags r:id="rId31"/>
            </p:custDataLst>
          </p:nvPr>
        </p:nvGraphicFramePr>
        <p:xfrm>
          <a:off x="8459788" y="420052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2" imgW="139700" imgH="139700" progId="Equation.DSMT4">
                  <p:embed/>
                </p:oleObj>
              </mc:Choice>
              <mc:Fallback>
                <p:oleObj name="" r:id="rId32" imgW="139700" imgH="139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459788" y="4200525"/>
                        <a:ext cx="355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Line 30"/>
          <p:cNvSpPr/>
          <p:nvPr>
            <p:custDataLst>
              <p:tags r:id="rId34"/>
            </p:custDataLst>
          </p:nvPr>
        </p:nvSpPr>
        <p:spPr>
          <a:xfrm>
            <a:off x="6877050" y="4221163"/>
            <a:ext cx="0" cy="503237"/>
          </a:xfrm>
          <a:prstGeom prst="line">
            <a:avLst/>
          </a:prstGeom>
          <a:ln w="57150" cap="flat" cmpd="sng">
            <a:solidFill>
              <a:srgbClr val="993366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127" name="AutoShape 31"/>
          <p:cNvSpPr/>
          <p:nvPr>
            <p:custDataLst>
              <p:tags r:id="rId35"/>
            </p:custDataLst>
          </p:nvPr>
        </p:nvSpPr>
        <p:spPr>
          <a:xfrm rot="-5591250">
            <a:off x="6446838" y="4287838"/>
            <a:ext cx="425450" cy="433387"/>
          </a:xfrm>
          <a:prstGeom prst="rtTriangle">
            <a:avLst/>
          </a:prstGeom>
          <a:solidFill>
            <a:srgbClr val="993366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128" name="Line 32"/>
          <p:cNvSpPr/>
          <p:nvPr>
            <p:custDataLst>
              <p:tags r:id="rId36"/>
            </p:custDataLst>
          </p:nvPr>
        </p:nvSpPr>
        <p:spPr>
          <a:xfrm>
            <a:off x="7524750" y="4005263"/>
            <a:ext cx="0" cy="719137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29" name="Line 33"/>
          <p:cNvSpPr/>
          <p:nvPr>
            <p:custDataLst>
              <p:tags r:id="rId37"/>
            </p:custDataLst>
          </p:nvPr>
        </p:nvSpPr>
        <p:spPr>
          <a:xfrm flipH="1">
            <a:off x="7019925" y="4365625"/>
            <a:ext cx="50482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6" grpId="0" bldLvl="0" animBg="1"/>
      <p:bldP spid="3" grpId="0"/>
      <p:bldP spid="12" grpId="0"/>
      <p:bldP spid="16" grpId="0"/>
      <p:bldP spid="41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>
            <p:custDataLst>
              <p:tags r:id="rId1"/>
            </p:custDataLst>
          </p:nvPr>
        </p:nvCxnSpPr>
        <p:spPr>
          <a:xfrm>
            <a:off x="214313" y="2716530"/>
            <a:ext cx="3571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>
            <p:custDataLst>
              <p:tags r:id="rId2"/>
            </p:custDataLst>
          </p:nvPr>
        </p:nvCxnSpPr>
        <p:spPr>
          <a:xfrm rot="5400000" flipH="1" flipV="1">
            <a:off x="72231" y="2002949"/>
            <a:ext cx="2714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4313" y="2716530"/>
            <a:ext cx="1214438" cy="46038"/>
          </a:xfrm>
          <a:prstGeom prst="rect">
            <a:avLst/>
          </a:prstGeom>
          <a:solidFill>
            <a:schemeClr val="accent1"/>
          </a:solidFill>
          <a:ln w="54991" cmpd="thickThin" algn="ctr">
            <a:noFill/>
            <a:miter lim="800000"/>
          </a:ln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直接连接符 6"/>
          <p:cNvCxnSpPr>
            <a:stCxn id="6" idx="3"/>
          </p:cNvCxnSpPr>
          <p:nvPr>
            <p:custDataLst>
              <p:tags r:id="rId4"/>
            </p:custDataLst>
          </p:nvPr>
        </p:nvCxnSpPr>
        <p:spPr>
          <a:xfrm flipV="1">
            <a:off x="1428750" y="1860868"/>
            <a:ext cx="857250" cy="879475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5"/>
            </p:custDataLst>
          </p:nvPr>
        </p:nvCxnSpPr>
        <p:spPr>
          <a:xfrm rot="16200000" flipH="1">
            <a:off x="2286000" y="1859280"/>
            <a:ext cx="857250" cy="85725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6"/>
            </p:custDataLst>
          </p:nvPr>
        </p:nvCxnSpPr>
        <p:spPr>
          <a:xfrm>
            <a:off x="3143250" y="2716530"/>
            <a:ext cx="5715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7"/>
            </p:custDataLst>
          </p:nvPr>
        </p:nvCxnSpPr>
        <p:spPr>
          <a:xfrm rot="5400000">
            <a:off x="1822450" y="2324418"/>
            <a:ext cx="92868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0" name="TextBox 10"/>
          <p:cNvSpPr txBox="1"/>
          <p:nvPr>
            <p:custDataLst>
              <p:tags r:id="rId8"/>
            </p:custDataLst>
          </p:nvPr>
        </p:nvSpPr>
        <p:spPr>
          <a:xfrm>
            <a:off x="1071563" y="278796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331" name="TextBox 11"/>
          <p:cNvSpPr txBox="1"/>
          <p:nvPr>
            <p:custDataLst>
              <p:tags r:id="rId9"/>
            </p:custDataLst>
          </p:nvPr>
        </p:nvSpPr>
        <p:spPr>
          <a:xfrm>
            <a:off x="2143125" y="278796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3332" name="TextBox 12"/>
          <p:cNvSpPr txBox="1"/>
          <p:nvPr>
            <p:custDataLst>
              <p:tags r:id="rId10"/>
            </p:custDataLst>
          </p:nvPr>
        </p:nvSpPr>
        <p:spPr>
          <a:xfrm>
            <a:off x="2928938" y="278796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13314" name="Object 10"/>
          <p:cNvGraphicFramePr/>
          <p:nvPr>
            <p:custDataLst>
              <p:tags r:id="rId11"/>
            </p:custDataLst>
          </p:nvPr>
        </p:nvGraphicFramePr>
        <p:xfrm>
          <a:off x="3571875" y="228790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2" imgW="139700" imgH="139700" progId="Equation.DSMT4">
                  <p:embed/>
                </p:oleObj>
              </mc:Choice>
              <mc:Fallback>
                <p:oleObj name="" r:id="rId12" imgW="139700" imgH="1397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71875" y="2287905"/>
                        <a:ext cx="355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1"/>
          <p:cNvGraphicFramePr/>
          <p:nvPr>
            <p:custDataLst>
              <p:tags r:id="rId14"/>
            </p:custDataLst>
          </p:nvPr>
        </p:nvGraphicFramePr>
        <p:xfrm>
          <a:off x="1500188" y="430530"/>
          <a:ext cx="895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5" imgW="342900" imgH="203200" progId="Equation.DSMT4">
                  <p:embed/>
                </p:oleObj>
              </mc:Choice>
              <mc:Fallback>
                <p:oleObj name="" r:id="rId15" imgW="342900" imgH="203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00188" y="430530"/>
                        <a:ext cx="8953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3" name="TextBox 37"/>
          <p:cNvSpPr txBox="1"/>
          <p:nvPr>
            <p:custDataLst>
              <p:tags r:id="rId17"/>
            </p:custDataLst>
          </p:nvPr>
        </p:nvSpPr>
        <p:spPr>
          <a:xfrm>
            <a:off x="3786188" y="930593"/>
            <a:ext cx="521493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找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)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的分界点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变化的分界点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，根据各分界点将实轴划分成几个区间；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124" name="Object 4"/>
          <p:cNvGraphicFramePr/>
          <p:nvPr>
            <p:custDataLst>
              <p:tags r:id="rId18"/>
            </p:custDataLst>
          </p:nvPr>
        </p:nvGraphicFramePr>
        <p:xfrm>
          <a:off x="4214813" y="1859280"/>
          <a:ext cx="7143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354965" imgH="177800" progId="Equation.DSMT4">
                  <p:embed/>
                </p:oleObj>
              </mc:Choice>
              <mc:Fallback>
                <p:oleObj name="" r:id="rId19" imgW="354965" imgH="177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14813" y="1859280"/>
                        <a:ext cx="71437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/>
          <p:nvPr>
            <p:custDataLst>
              <p:tags r:id="rId21"/>
            </p:custDataLst>
          </p:nvPr>
        </p:nvGraphicFramePr>
        <p:xfrm>
          <a:off x="5072063" y="1787843"/>
          <a:ext cx="10334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2" imgW="545465" imgH="177800" progId="Equation.DSMT4">
                  <p:embed/>
                </p:oleObj>
              </mc:Choice>
              <mc:Fallback>
                <p:oleObj name="" r:id="rId22" imgW="545465" imgH="177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72063" y="1787843"/>
                        <a:ext cx="1033462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/>
          <p:nvPr>
            <p:custDataLst>
              <p:tags r:id="rId24"/>
            </p:custDataLst>
          </p:nvPr>
        </p:nvGraphicFramePr>
        <p:xfrm>
          <a:off x="6286500" y="1859280"/>
          <a:ext cx="10969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5" imgW="545465" imgH="177800" progId="Equation.DSMT4">
                  <p:embed/>
                </p:oleObj>
              </mc:Choice>
              <mc:Fallback>
                <p:oleObj name="" r:id="rId25" imgW="545465" imgH="177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86500" y="1859280"/>
                        <a:ext cx="1096963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/>
          <p:nvPr>
            <p:custDataLst>
              <p:tags r:id="rId27"/>
            </p:custDataLst>
          </p:nvPr>
        </p:nvGraphicFramePr>
        <p:xfrm>
          <a:off x="7500938" y="1787843"/>
          <a:ext cx="85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8" imgW="354965" imgH="177800" progId="Equation.DSMT4">
                  <p:embed/>
                </p:oleObj>
              </mc:Choice>
              <mc:Fallback>
                <p:oleObj name="" r:id="rId28" imgW="354965" imgH="1778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500938" y="1787843"/>
                        <a:ext cx="8572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Box 37"/>
          <p:cNvSpPr txBox="1"/>
          <p:nvPr>
            <p:custDataLst>
              <p:tags r:id="rId30"/>
            </p:custDataLst>
          </p:nvPr>
        </p:nvSpPr>
        <p:spPr>
          <a:xfrm>
            <a:off x="3786188" y="2314893"/>
            <a:ext cx="52149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(2)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分别在这几个区间上利用积分求分布函数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).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5128" name="Object 8"/>
          <p:cNvGraphicFramePr/>
          <p:nvPr>
            <p:custDataLst>
              <p:tags r:id="rId31"/>
            </p:custDataLst>
          </p:nvPr>
        </p:nvGraphicFramePr>
        <p:xfrm>
          <a:off x="1285875" y="3502343"/>
          <a:ext cx="48910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2" imgW="2259330" imgH="330200" progId="Equation.DSMT4">
                  <p:embed/>
                </p:oleObj>
              </mc:Choice>
              <mc:Fallback>
                <p:oleObj name="" r:id="rId32" imgW="2259330" imgH="330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285875" y="3502343"/>
                        <a:ext cx="4891088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/>
          <p:nvPr>
            <p:custDataLst>
              <p:tags r:id="rId34"/>
            </p:custDataLst>
          </p:nvPr>
        </p:nvGraphicFramePr>
        <p:xfrm>
          <a:off x="1143000" y="4288155"/>
          <a:ext cx="56435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5" imgW="3021330" imgH="330200" progId="Equation.DSMT4">
                  <p:embed/>
                </p:oleObj>
              </mc:Choice>
              <mc:Fallback>
                <p:oleObj name="" r:id="rId35" imgW="3021330" imgH="330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143000" y="4288155"/>
                        <a:ext cx="5643563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/>
          <p:nvPr>
            <p:custDataLst>
              <p:tags r:id="rId37"/>
            </p:custDataLst>
          </p:nvPr>
        </p:nvGraphicFramePr>
        <p:xfrm>
          <a:off x="4211638" y="5083493"/>
          <a:ext cx="35067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8" imgW="1714500" imgH="508000" progId="Equation.DSMT4">
                  <p:embed/>
                </p:oleObj>
              </mc:Choice>
              <mc:Fallback>
                <p:oleObj name="" r:id="rId38" imgW="1714500" imgH="5080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211638" y="5083493"/>
                        <a:ext cx="3506787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5" name="TextBox 24"/>
          <p:cNvSpPr txBox="1"/>
          <p:nvPr>
            <p:custDataLst>
              <p:tags r:id="rId40"/>
            </p:custDataLst>
          </p:nvPr>
        </p:nvSpPr>
        <p:spPr>
          <a:xfrm>
            <a:off x="285750" y="644843"/>
            <a:ext cx="8032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8" name="Line 28"/>
          <p:cNvSpPr/>
          <p:nvPr>
            <p:custDataLst>
              <p:tags r:id="rId41"/>
            </p:custDataLst>
          </p:nvPr>
        </p:nvSpPr>
        <p:spPr>
          <a:xfrm>
            <a:off x="1187450" y="4867593"/>
            <a:ext cx="10080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9" name="Line 29"/>
          <p:cNvSpPr/>
          <p:nvPr>
            <p:custDataLst>
              <p:tags r:id="rId42"/>
            </p:custDataLst>
          </p:nvPr>
        </p:nvSpPr>
        <p:spPr>
          <a:xfrm>
            <a:off x="3059113" y="5012055"/>
            <a:ext cx="36004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51" name="Text Box 31"/>
          <p:cNvSpPr txBox="1"/>
          <p:nvPr>
            <p:custDataLst>
              <p:tags r:id="rId43"/>
            </p:custDataLst>
          </p:nvPr>
        </p:nvSpPr>
        <p:spPr>
          <a:xfrm>
            <a:off x="250825" y="5659755"/>
            <a:ext cx="2665413" cy="850900"/>
          </a:xfrm>
          <a:prstGeom prst="rect">
            <a:avLst/>
          </a:prstGeom>
          <a:solidFill>
            <a:srgbClr val="FFFF99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这是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的范围，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不是积分范围！！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52" name="Line 32"/>
          <p:cNvSpPr/>
          <p:nvPr>
            <p:custDataLst>
              <p:tags r:id="rId44"/>
            </p:custDataLst>
          </p:nvPr>
        </p:nvSpPr>
        <p:spPr>
          <a:xfrm flipV="1">
            <a:off x="2051050" y="5083493"/>
            <a:ext cx="1081088" cy="10810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50" name="Line 30"/>
          <p:cNvSpPr/>
          <p:nvPr>
            <p:custDataLst>
              <p:tags r:id="rId45"/>
            </p:custDataLst>
          </p:nvPr>
        </p:nvSpPr>
        <p:spPr>
          <a:xfrm flipH="1">
            <a:off x="1476375" y="4867593"/>
            <a:ext cx="142875" cy="8636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stealth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/>
      <p:bldP spid="5144" grpId="0"/>
      <p:bldP spid="51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2"/>
          <p:cNvGraphicFramePr/>
          <p:nvPr/>
        </p:nvGraphicFramePr>
        <p:xfrm>
          <a:off x="1142524" y="672941"/>
          <a:ext cx="6412865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683000" imgH="330200" progId="Equation.DSMT4">
                  <p:embed/>
                </p:oleObj>
              </mc:Choice>
              <mc:Fallback>
                <p:oleObj name="" r:id="rId1" imgW="3683000" imgH="330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2524" y="672941"/>
                        <a:ext cx="6412865" cy="575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/>
          <p:nvPr/>
        </p:nvGraphicFramePr>
        <p:xfrm>
          <a:off x="1037590" y="3975100"/>
          <a:ext cx="7718425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4165600" imgH="330200" progId="Equation.DSMT4">
                  <p:embed/>
                </p:oleObj>
              </mc:Choice>
              <mc:Fallback>
                <p:oleObj name="" r:id="rId3" imgW="4165600" imgH="330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90" y="3975100"/>
                        <a:ext cx="7718425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/>
          <p:nvPr/>
        </p:nvGraphicFramePr>
        <p:xfrm>
          <a:off x="2296795" y="4848860"/>
          <a:ext cx="4424045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387600" imgH="330200" progId="Equation.DSMT4">
                  <p:embed/>
                </p:oleObj>
              </mc:Choice>
              <mc:Fallback>
                <p:oleObj name="" r:id="rId5" imgW="2387600" imgH="330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6795" y="4848860"/>
                        <a:ext cx="4424045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2272665" y="5734368"/>
          <a:ext cx="2729865" cy="7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473200" imgH="393700" progId="Equation.DSMT4">
                  <p:embed/>
                </p:oleObj>
              </mc:Choice>
              <mc:Fallback>
                <p:oleObj name="" r:id="rId7" imgW="1473200" imgH="3937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72665" y="5734368"/>
                        <a:ext cx="2729865" cy="729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/>
          <p:nvPr/>
        </p:nvGraphicFramePr>
        <p:xfrm>
          <a:off x="1025049" y="1390492"/>
          <a:ext cx="652208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3745865" imgH="393700" progId="Equation.DSMT4">
                  <p:embed/>
                </p:oleObj>
              </mc:Choice>
              <mc:Fallback>
                <p:oleObj name="" r:id="rId9" imgW="3745865" imgH="393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049" y="1390492"/>
                        <a:ext cx="652208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/>
          <p:nvPr/>
        </p:nvGraphicFramePr>
        <p:xfrm>
          <a:off x="1005364" y="2141062"/>
          <a:ext cx="329501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892300" imgH="419100" progId="Equation.DSMT4">
                  <p:embed/>
                </p:oleObj>
              </mc:Choice>
              <mc:Fallback>
                <p:oleObj name="" r:id="rId11" imgW="1892300" imgH="419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5364" y="2141062"/>
                        <a:ext cx="329501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/>
          <p:nvPr/>
        </p:nvGraphicFramePr>
        <p:xfrm>
          <a:off x="990441" y="2985612"/>
          <a:ext cx="331724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1905000" imgH="419100" progId="Equation.DSMT4">
                  <p:embed/>
                </p:oleObj>
              </mc:Choice>
              <mc:Fallback>
                <p:oleObj name="" r:id="rId13" imgW="1905000" imgH="419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441" y="2985612"/>
                        <a:ext cx="331724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/>
          <p:nvPr>
            <p:custDataLst>
              <p:tags r:id="rId1"/>
            </p:custDataLst>
          </p:nvPr>
        </p:nvGraphicFramePr>
        <p:xfrm>
          <a:off x="827405" y="430530"/>
          <a:ext cx="365918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" imgW="1878965" imgH="1320165" progId="Equation.DSMT4">
                  <p:embed/>
                </p:oleObj>
              </mc:Choice>
              <mc:Fallback>
                <p:oleObj name="" r:id="rId2" imgW="1878965" imgH="132016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7405" y="430530"/>
                        <a:ext cx="3659188" cy="257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/>
          <p:nvPr>
            <p:custDataLst>
              <p:tags r:id="rId4"/>
            </p:custDataLst>
          </p:nvPr>
        </p:nvGraphicFramePr>
        <p:xfrm>
          <a:off x="467043" y="3354705"/>
          <a:ext cx="33575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192530" imgH="215900" progId="Equation.DSMT4">
                  <p:embed/>
                </p:oleObj>
              </mc:Choice>
              <mc:Fallback>
                <p:oleObj name="" r:id="rId5" imgW="1192530" imgH="2159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043" y="3354705"/>
                        <a:ext cx="3357562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Box 5"/>
          <p:cNvSpPr txBox="1"/>
          <p:nvPr>
            <p:custDataLst>
              <p:tags r:id="rId7"/>
            </p:custDataLst>
          </p:nvPr>
        </p:nvSpPr>
        <p:spPr>
          <a:xfrm>
            <a:off x="898843" y="4003993"/>
            <a:ext cx="25177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有两种方法！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4455" y="690880"/>
            <a:ext cx="13906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综上，</a:t>
            </a:r>
            <a:endParaRPr kumimoji="0" lang="zh-CN" altLang="en-US" sz="24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7172" name="Object 7"/>
          <p:cNvGraphicFramePr/>
          <p:nvPr>
            <p:custDataLst>
              <p:tags r:id="rId9"/>
            </p:custDataLst>
          </p:nvPr>
        </p:nvGraphicFramePr>
        <p:xfrm>
          <a:off x="5507355" y="1267143"/>
          <a:ext cx="27019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0" imgW="1218565" imgH="431800" progId="Equation.DSMT4">
                  <p:embed/>
                </p:oleObj>
              </mc:Choice>
              <mc:Fallback>
                <p:oleObj name="" r:id="rId10" imgW="1218565" imgH="431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7355" y="1267143"/>
                        <a:ext cx="270192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8"/>
          <p:cNvGraphicFramePr/>
          <p:nvPr>
            <p:custDataLst>
              <p:tags r:id="rId12"/>
            </p:custDataLst>
          </p:nvPr>
        </p:nvGraphicFramePr>
        <p:xfrm>
          <a:off x="5507355" y="2203768"/>
          <a:ext cx="330676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1625600" imgH="609600" progId="Equation.DSMT4">
                  <p:embed/>
                </p:oleObj>
              </mc:Choice>
              <mc:Fallback>
                <p:oleObj name="" r:id="rId13" imgW="1625600" imgH="609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07355" y="2203768"/>
                        <a:ext cx="3306763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9"/>
          <p:cNvGraphicFramePr/>
          <p:nvPr>
            <p:custDataLst>
              <p:tags r:id="rId15"/>
            </p:custDataLst>
          </p:nvPr>
        </p:nvGraphicFramePr>
        <p:xfrm>
          <a:off x="5796280" y="4003993"/>
          <a:ext cx="2346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6" imgW="1002665" imgH="203200" progId="Equation.DSMT4">
                  <p:embed/>
                </p:oleObj>
              </mc:Choice>
              <mc:Fallback>
                <p:oleObj name="" r:id="rId16" imgW="1002665" imgH="2032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96280" y="4003993"/>
                        <a:ext cx="2346325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/>
          <p:nvPr>
            <p:custDataLst>
              <p:tags r:id="rId18"/>
            </p:custDataLst>
          </p:nvPr>
        </p:nvGraphicFramePr>
        <p:xfrm>
          <a:off x="5075555" y="619443"/>
          <a:ext cx="3136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9" imgW="1433830" imgH="203200" progId="Equation.DSMT4">
                  <p:embed/>
                </p:oleObj>
              </mc:Choice>
              <mc:Fallback>
                <p:oleObj name="" r:id="rId19" imgW="143383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75555" y="619443"/>
                        <a:ext cx="31369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/>
          <p:nvPr>
            <p:custDataLst>
              <p:tags r:id="rId21"/>
            </p:custDataLst>
          </p:nvPr>
        </p:nvGraphicFramePr>
        <p:xfrm>
          <a:off x="5075555" y="3572193"/>
          <a:ext cx="3643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2" imgW="1903095" imgH="203200" progId="Equation.DSMT4">
                  <p:embed/>
                </p:oleObj>
              </mc:Choice>
              <mc:Fallback>
                <p:oleObj name="" r:id="rId22" imgW="1903095" imgH="20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075555" y="3572193"/>
                        <a:ext cx="36433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9"/>
          <p:cNvGraphicFramePr/>
          <p:nvPr>
            <p:custDataLst>
              <p:tags r:id="rId24"/>
            </p:custDataLst>
          </p:nvPr>
        </p:nvGraphicFramePr>
        <p:xfrm>
          <a:off x="5364480" y="4435793"/>
          <a:ext cx="18002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5" imgW="761365" imgH="330200" progId="Equation.DSMT4">
                  <p:embed/>
                </p:oleObj>
              </mc:Choice>
              <mc:Fallback>
                <p:oleObj name="" r:id="rId25" imgW="761365" imgH="3302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64480" y="4435793"/>
                        <a:ext cx="1800225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0"/>
          <p:cNvGraphicFramePr/>
          <p:nvPr>
            <p:custDataLst>
              <p:tags r:id="rId27"/>
            </p:custDataLst>
          </p:nvPr>
        </p:nvGraphicFramePr>
        <p:xfrm>
          <a:off x="5364480" y="5154930"/>
          <a:ext cx="3024188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8" imgW="1358265" imgH="533400" progId="Equation.DSMT4">
                  <p:embed/>
                </p:oleObj>
              </mc:Choice>
              <mc:Fallback>
                <p:oleObj name="" r:id="rId28" imgW="1358265" imgH="533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64480" y="5154930"/>
                        <a:ext cx="3024188" cy="1185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Line 20"/>
          <p:cNvSpPr/>
          <p:nvPr>
            <p:custDataLst>
              <p:tags r:id="rId30"/>
            </p:custDataLst>
          </p:nvPr>
        </p:nvSpPr>
        <p:spPr>
          <a:xfrm>
            <a:off x="4643755" y="430530"/>
            <a:ext cx="0" cy="2708275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75" name="Line 21"/>
          <p:cNvSpPr/>
          <p:nvPr>
            <p:custDataLst>
              <p:tags r:id="rId31"/>
            </p:custDataLst>
          </p:nvPr>
        </p:nvSpPr>
        <p:spPr>
          <a:xfrm>
            <a:off x="71755" y="3138805"/>
            <a:ext cx="4572000" cy="0"/>
          </a:xfrm>
          <a:prstGeom prst="line">
            <a:avLst/>
          </a:prstGeom>
          <a:ln w="57150" cap="flat" cmpd="thinThick">
            <a:solidFill>
              <a:srgbClr val="99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0648" name="Object 11"/>
          <p:cNvGraphicFramePr/>
          <p:nvPr>
            <p:custDataLst>
              <p:tags r:id="rId32"/>
            </p:custDataLst>
          </p:nvPr>
        </p:nvGraphicFramePr>
        <p:xfrm>
          <a:off x="1330643" y="4867593"/>
          <a:ext cx="3240087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3" imgW="1459865" imgH="711200" progId="Equation.DSMT4">
                  <p:embed/>
                </p:oleObj>
              </mc:Choice>
              <mc:Fallback>
                <p:oleObj name="" r:id="rId33" imgW="14598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330643" y="4867593"/>
                        <a:ext cx="3240087" cy="15779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8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4" name="Object 2"/>
          <p:cNvGraphicFramePr/>
          <p:nvPr>
            <p:custDataLst>
              <p:tags r:id="rId1"/>
            </p:custDataLst>
          </p:nvPr>
        </p:nvGraphicFramePr>
        <p:xfrm>
          <a:off x="1598613" y="455613"/>
          <a:ext cx="461645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" imgW="2006600" imgH="1016000" progId="Equation.3">
                  <p:embed/>
                </p:oleObj>
              </mc:Choice>
              <mc:Fallback>
                <p:oleObj name="" r:id="rId2" imgW="2006600" imgH="1016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8613" y="455613"/>
                        <a:ext cx="4616450" cy="211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Text Box 3"/>
          <p:cNvSpPr txBox="1"/>
          <p:nvPr>
            <p:custDataLst>
              <p:tags r:id="rId4"/>
            </p:custDataLst>
          </p:nvPr>
        </p:nvSpPr>
        <p:spPr>
          <a:xfrm>
            <a:off x="381000" y="3302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252" name="Text Box 2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23863" y="430213"/>
            <a:ext cx="12192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2.3.3</a:t>
            </a:r>
            <a:endParaRPr kumimoji="1" lang="zh-CN" altLang="en-US" sz="24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33147" name="Object 3"/>
          <p:cNvGraphicFramePr/>
          <p:nvPr>
            <p:custDataLst>
              <p:tags r:id="rId6"/>
            </p:custDataLst>
          </p:nvPr>
        </p:nvGraphicFramePr>
        <p:xfrm>
          <a:off x="4876800" y="3302000"/>
          <a:ext cx="22590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951865" imgH="330200" progId="Equation.3">
                  <p:embed/>
                </p:oleObj>
              </mc:Choice>
              <mc:Fallback>
                <p:oleObj name="" r:id="rId7" imgW="951865" imgH="330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3302000"/>
                        <a:ext cx="2259013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/>
          <p:nvPr>
            <p:custDataLst>
              <p:tags r:id="rId9"/>
            </p:custDataLst>
          </p:nvPr>
        </p:nvGraphicFramePr>
        <p:xfrm>
          <a:off x="1096963" y="2438400"/>
          <a:ext cx="736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0" imgW="3197860" imgH="405765" progId="Equation.3">
                  <p:embed/>
                </p:oleObj>
              </mc:Choice>
              <mc:Fallback>
                <p:oleObj name="" r:id="rId10" imgW="3197860" imgH="4057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96963" y="2438400"/>
                        <a:ext cx="7362825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1" name="Rectangle 31"/>
          <p:cNvSpPr/>
          <p:nvPr>
            <p:custDataLst>
              <p:tags r:id="rId12"/>
            </p:custDataLst>
          </p:nvPr>
        </p:nvSpPr>
        <p:spPr>
          <a:xfrm>
            <a:off x="1066800" y="3378200"/>
            <a:ext cx="39624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(1)   由密度函数的性质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33152" name="Object 5"/>
          <p:cNvGraphicFramePr/>
          <p:nvPr>
            <p:custDataLst>
              <p:tags r:id="rId13"/>
            </p:custDataLst>
          </p:nvPr>
        </p:nvGraphicFramePr>
        <p:xfrm>
          <a:off x="1116013" y="3995738"/>
          <a:ext cx="7086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4" imgW="3491230" imgH="330200" progId="Equation.3">
                  <p:embed/>
                </p:oleObj>
              </mc:Choice>
              <mc:Fallback>
                <p:oleObj name="" r:id="rId14" imgW="3491230" imgH="330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6013" y="3995738"/>
                        <a:ext cx="70866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3" name="Object 6"/>
          <p:cNvGraphicFramePr/>
          <p:nvPr>
            <p:custDataLst>
              <p:tags r:id="rId16"/>
            </p:custDataLst>
          </p:nvPr>
        </p:nvGraphicFramePr>
        <p:xfrm>
          <a:off x="1692275" y="4787900"/>
          <a:ext cx="5308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2613660" imgH="405765" progId="Equation.3">
                  <p:embed/>
                </p:oleObj>
              </mc:Choice>
              <mc:Fallback>
                <p:oleObj name="" r:id="rId17" imgW="2613660" imgH="4057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92275" y="4787900"/>
                        <a:ext cx="5308600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5" name="Object 7"/>
          <p:cNvGraphicFramePr/>
          <p:nvPr>
            <p:custDataLst>
              <p:tags r:id="rId19"/>
            </p:custDataLst>
          </p:nvPr>
        </p:nvGraphicFramePr>
        <p:xfrm>
          <a:off x="1692275" y="5653088"/>
          <a:ext cx="121126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0" imgW="596265" imgH="405765" progId="Equation.3">
                  <p:embed/>
                </p:oleObj>
              </mc:Choice>
              <mc:Fallback>
                <p:oleObj name="" r:id="rId20" imgW="596265" imgH="4057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92275" y="5653088"/>
                        <a:ext cx="1211263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6" name="Object 8"/>
          <p:cNvGraphicFramePr/>
          <p:nvPr>
            <p:custDataLst>
              <p:tags r:id="rId22"/>
            </p:custDataLst>
          </p:nvPr>
        </p:nvGraphicFramePr>
        <p:xfrm>
          <a:off x="3276600" y="5653088"/>
          <a:ext cx="12890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3" imgW="634365" imgH="405765" progId="Equation.3">
                  <p:embed/>
                </p:oleObj>
              </mc:Choice>
              <mc:Fallback>
                <p:oleObj name="" r:id="rId23" imgW="634365" imgH="40576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276600" y="5653088"/>
                        <a:ext cx="1289050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0252" grpId="0"/>
      <p:bldP spid="133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9" name="Object 2"/>
          <p:cNvGraphicFramePr/>
          <p:nvPr>
            <p:custDataLst>
              <p:tags r:id="rId1"/>
            </p:custDataLst>
          </p:nvPr>
        </p:nvGraphicFramePr>
        <p:xfrm>
          <a:off x="468313" y="979170"/>
          <a:ext cx="182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" imgW="685165" imgH="215900" progId="Equation.3">
                  <p:embed/>
                </p:oleObj>
              </mc:Choice>
              <mc:Fallback>
                <p:oleObj name="" r:id="rId2" imgW="685165" imgH="215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979170"/>
                        <a:ext cx="1828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3"/>
          <p:cNvGraphicFramePr/>
          <p:nvPr>
            <p:custDataLst>
              <p:tags r:id="rId4"/>
            </p:custDataLst>
          </p:nvPr>
        </p:nvGraphicFramePr>
        <p:xfrm>
          <a:off x="468313" y="1628458"/>
          <a:ext cx="2533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939165" imgH="203200" progId="Equation.3">
                  <p:embed/>
                </p:oleObj>
              </mc:Choice>
              <mc:Fallback>
                <p:oleObj name="" r:id="rId5" imgW="939165" imgH="203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1628458"/>
                        <a:ext cx="2533650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4"/>
          <p:cNvGraphicFramePr/>
          <p:nvPr>
            <p:custDataLst>
              <p:tags r:id="rId7"/>
            </p:custDataLst>
          </p:nvPr>
        </p:nvGraphicFramePr>
        <p:xfrm>
          <a:off x="5580063" y="1915795"/>
          <a:ext cx="9159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8" imgW="419100" imgH="419100" progId="Equation.3">
                  <p:embed/>
                </p:oleObj>
              </mc:Choice>
              <mc:Fallback>
                <p:oleObj name="" r:id="rId8" imgW="419100" imgH="4191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80063" y="1915795"/>
                        <a:ext cx="91598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5"/>
          <p:cNvGraphicFramePr/>
          <p:nvPr>
            <p:custDataLst>
              <p:tags r:id="rId10"/>
            </p:custDataLst>
          </p:nvPr>
        </p:nvGraphicFramePr>
        <p:xfrm>
          <a:off x="468313" y="2892108"/>
          <a:ext cx="2590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925830" imgH="215900" progId="Equation.3">
                  <p:embed/>
                </p:oleObj>
              </mc:Choice>
              <mc:Fallback>
                <p:oleObj name="" r:id="rId11" imgW="925830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8313" y="2892108"/>
                        <a:ext cx="25908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6"/>
          <p:cNvGraphicFramePr/>
          <p:nvPr>
            <p:custDataLst>
              <p:tags r:id="rId13"/>
            </p:custDataLst>
          </p:nvPr>
        </p:nvGraphicFramePr>
        <p:xfrm>
          <a:off x="3055938" y="3912870"/>
          <a:ext cx="21447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4" imgW="1040765" imgH="419100" progId="Equation.3">
                  <p:embed/>
                </p:oleObj>
              </mc:Choice>
              <mc:Fallback>
                <p:oleObj name="" r:id="rId14" imgW="1040765" imgH="4191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55938" y="3912870"/>
                        <a:ext cx="2144712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7"/>
          <p:cNvGraphicFramePr/>
          <p:nvPr>
            <p:custDataLst>
              <p:tags r:id="rId16"/>
            </p:custDataLst>
          </p:nvPr>
        </p:nvGraphicFramePr>
        <p:xfrm>
          <a:off x="539750" y="4632008"/>
          <a:ext cx="2009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7" imgW="989965" imgH="292100" progId="Equation.DSMT4">
                  <p:embed/>
                </p:oleObj>
              </mc:Choice>
              <mc:Fallback>
                <p:oleObj name="" r:id="rId17" imgW="989965" imgH="2921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9750" y="4632008"/>
                        <a:ext cx="200977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Text Box 29"/>
          <p:cNvSpPr txBox="1"/>
          <p:nvPr>
            <p:custDataLst>
              <p:tags r:id="rId19"/>
            </p:custDataLst>
          </p:nvPr>
        </p:nvSpPr>
        <p:spPr>
          <a:xfrm>
            <a:off x="769938" y="42195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(2)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77854" name="Object 8"/>
          <p:cNvGraphicFramePr/>
          <p:nvPr>
            <p:custDataLst>
              <p:tags r:id="rId20"/>
            </p:custDataLst>
          </p:nvPr>
        </p:nvGraphicFramePr>
        <p:xfrm>
          <a:off x="1531938" y="331470"/>
          <a:ext cx="45180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1" imgW="1904365" imgH="330200" progId="Equation.3">
                  <p:embed/>
                </p:oleObj>
              </mc:Choice>
              <mc:Fallback>
                <p:oleObj name="" r:id="rId21" imgW="1904365" imgH="330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31938" y="331470"/>
                        <a:ext cx="4518025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6" name="Object 9"/>
          <p:cNvGraphicFramePr/>
          <p:nvPr>
            <p:custDataLst>
              <p:tags r:id="rId23"/>
            </p:custDataLst>
          </p:nvPr>
        </p:nvGraphicFramePr>
        <p:xfrm>
          <a:off x="2217738" y="1915795"/>
          <a:ext cx="3454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4" imgW="1446530" imgH="405765" progId="Equation.3">
                  <p:embed/>
                </p:oleObj>
              </mc:Choice>
              <mc:Fallback>
                <p:oleObj name="" r:id="rId24" imgW="1446530" imgH="40576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17738" y="1915795"/>
                        <a:ext cx="345440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7" name="Object 10"/>
          <p:cNvGraphicFramePr/>
          <p:nvPr>
            <p:custDataLst>
              <p:tags r:id="rId26"/>
            </p:custDataLst>
          </p:nvPr>
        </p:nvGraphicFramePr>
        <p:xfrm>
          <a:off x="3692525" y="979170"/>
          <a:ext cx="26797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7" imgW="1129665" imgH="330200" progId="Equation.3">
                  <p:embed/>
                </p:oleObj>
              </mc:Choice>
              <mc:Fallback>
                <p:oleObj name="" r:id="rId27" imgW="1129665" imgH="330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92525" y="979170"/>
                        <a:ext cx="26797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9" name="Object 11"/>
          <p:cNvGraphicFramePr/>
          <p:nvPr>
            <p:custDataLst>
              <p:tags r:id="rId29"/>
            </p:custDataLst>
          </p:nvPr>
        </p:nvGraphicFramePr>
        <p:xfrm>
          <a:off x="2217738" y="3239770"/>
          <a:ext cx="5257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0" imgW="2233930" imgH="393700" progId="Equation.DSMT4">
                  <p:embed/>
                </p:oleObj>
              </mc:Choice>
              <mc:Fallback>
                <p:oleObj name="" r:id="rId30" imgW="2233930" imgH="3937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217738" y="3239770"/>
                        <a:ext cx="52578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0" name="Object 12"/>
          <p:cNvGraphicFramePr/>
          <p:nvPr>
            <p:custDataLst>
              <p:tags r:id="rId32"/>
            </p:custDataLst>
          </p:nvPr>
        </p:nvGraphicFramePr>
        <p:xfrm>
          <a:off x="1912938" y="4979670"/>
          <a:ext cx="625951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3" imgW="2727960" imgH="405765" progId="Equation.3">
                  <p:embed/>
                </p:oleObj>
              </mc:Choice>
              <mc:Fallback>
                <p:oleObj name="" r:id="rId33" imgW="2727960" imgH="405765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12938" y="4979670"/>
                        <a:ext cx="6259512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1" name="Object 13"/>
          <p:cNvGraphicFramePr/>
          <p:nvPr>
            <p:custDataLst>
              <p:tags r:id="rId35"/>
            </p:custDataLst>
          </p:nvPr>
        </p:nvGraphicFramePr>
        <p:xfrm>
          <a:off x="2751138" y="5817870"/>
          <a:ext cx="6413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6" imgW="278765" imgH="177800" progId="Equation.3">
                  <p:embed/>
                </p:oleObj>
              </mc:Choice>
              <mc:Fallback>
                <p:oleObj name="" r:id="rId36" imgW="278765" imgH="177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751138" y="5817870"/>
                        <a:ext cx="64135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6" name="Text Box 2"/>
          <p:cNvSpPr txBox="1"/>
          <p:nvPr>
            <p:custDataLst>
              <p:tags r:id="rId1"/>
            </p:custDataLst>
          </p:nvPr>
        </p:nvSpPr>
        <p:spPr>
          <a:xfrm>
            <a:off x="611188" y="404178"/>
            <a:ext cx="3832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所以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的分布函数为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65541" name="Object 2"/>
          <p:cNvGraphicFramePr/>
          <p:nvPr>
            <p:custDataLst>
              <p:tags r:id="rId2"/>
            </p:custDataLst>
          </p:nvPr>
        </p:nvGraphicFramePr>
        <p:xfrm>
          <a:off x="1044575" y="3595053"/>
          <a:ext cx="26289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1167765" imgH="393700" progId="Equation.DSMT4">
                  <p:embed/>
                </p:oleObj>
              </mc:Choice>
              <mc:Fallback>
                <p:oleObj name="" r:id="rId3" imgW="1167765" imgH="3937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3595053"/>
                        <a:ext cx="2628900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3"/>
          <p:cNvGraphicFramePr/>
          <p:nvPr>
            <p:custDataLst>
              <p:tags r:id="rId5"/>
            </p:custDataLst>
          </p:nvPr>
        </p:nvGraphicFramePr>
        <p:xfrm>
          <a:off x="3654425" y="3582353"/>
          <a:ext cx="2114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6" imgW="939165" imgH="405765" progId="Equation.3">
                  <p:embed/>
                </p:oleObj>
              </mc:Choice>
              <mc:Fallback>
                <p:oleObj name="" r:id="rId6" imgW="939165" imgH="40576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4425" y="3582353"/>
                        <a:ext cx="211455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9" name="Object 4"/>
          <p:cNvGraphicFramePr/>
          <p:nvPr>
            <p:custDataLst>
              <p:tags r:id="rId8"/>
            </p:custDataLst>
          </p:nvPr>
        </p:nvGraphicFramePr>
        <p:xfrm>
          <a:off x="1901825" y="991553"/>
          <a:ext cx="50673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2222500" imgH="1168400" progId="Equation.3">
                  <p:embed/>
                </p:oleObj>
              </mc:Choice>
              <mc:Fallback>
                <p:oleObj name="" r:id="rId9" imgW="2222500" imgH="11684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1825" y="991553"/>
                        <a:ext cx="5067300" cy="243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0" name="Object 5"/>
          <p:cNvGraphicFramePr/>
          <p:nvPr>
            <p:custDataLst>
              <p:tags r:id="rId11"/>
            </p:custDataLst>
          </p:nvPr>
        </p:nvGraphicFramePr>
        <p:xfrm>
          <a:off x="3594100" y="4298315"/>
          <a:ext cx="371475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2" imgW="1650365" imgH="812165" progId="Equation.3">
                  <p:embed/>
                </p:oleObj>
              </mc:Choice>
              <mc:Fallback>
                <p:oleObj name="" r:id="rId12" imgW="1650365" imgH="81216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94100" y="4298315"/>
                        <a:ext cx="371475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/>
          <p:nvPr>
            <p:custDataLst>
              <p:tags r:id="rId1"/>
            </p:custDataLst>
          </p:nvPr>
        </p:nvSpPr>
        <p:spPr>
          <a:xfrm>
            <a:off x="323850" y="404178"/>
            <a:ext cx="8604250" cy="1016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引例  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设某厂生产某产品的规定尺寸为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25.40cm,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已知某批产品的最小尺寸为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25.20cm,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最大尺寸为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25.60cm.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现从这批产品中任取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件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个测量值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计算得如下数据表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81088" y="1663065"/>
            <a:ext cx="6659562" cy="4068763"/>
            <a:chOff x="681" y="912"/>
            <a:chExt cx="4195" cy="2563"/>
          </a:xfrm>
        </p:grpSpPr>
        <p:sp>
          <p:nvSpPr>
            <p:cNvPr id="38917" name="Text Box 4"/>
            <p:cNvSpPr txBox="1"/>
            <p:nvPr>
              <p:custDataLst>
                <p:tags r:id="rId2"/>
              </p:custDataLst>
            </p:nvPr>
          </p:nvSpPr>
          <p:spPr>
            <a:xfrm>
              <a:off x="1045" y="927"/>
              <a:ext cx="1517" cy="24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      </a:t>
              </a:r>
              <a:r>
                <a: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分组</a:t>
              </a:r>
              <a:endPara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25.235-25.265 25.265-25.295 25.295-25.325 25.325-25.355 25.355-25.385 25.385-25.415 25.415-25.445 25.445-25.475 25.475-25.505 25.505-25.535 25.535-25.565</a:t>
              </a:r>
              <a:endParaRPr lang="en-US" altLang="zh-CN" sz="20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918" name="Text Box 5"/>
            <p:cNvSpPr txBox="1"/>
            <p:nvPr>
              <p:custDataLst>
                <p:tags r:id="rId3"/>
              </p:custDataLst>
            </p:nvPr>
          </p:nvSpPr>
          <p:spPr>
            <a:xfrm>
              <a:off x="2779" y="1234"/>
              <a:ext cx="312" cy="21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1 2 5 12 18 25 16 13 4 2 2</a:t>
              </a:r>
              <a:endParaRPr lang="en-US" altLang="zh-CN" sz="20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919" name="Text Box 6"/>
            <p:cNvSpPr txBox="1"/>
            <p:nvPr>
              <p:custDataLst>
                <p:tags r:id="rId4"/>
              </p:custDataLst>
            </p:nvPr>
          </p:nvSpPr>
          <p:spPr>
            <a:xfrm>
              <a:off x="3939" y="1207"/>
              <a:ext cx="491" cy="21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0.01 0.02 0.05 0.12 0.18 0.25 0.16 0.13 0.04 0.02 0.02 </a:t>
              </a:r>
              <a:endParaRPr lang="en-US" altLang="zh-CN" sz="20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920" name="Text Box 7"/>
            <p:cNvSpPr txBox="1"/>
            <p:nvPr>
              <p:custDataLst>
                <p:tags r:id="rId5"/>
              </p:custDataLst>
            </p:nvPr>
          </p:nvSpPr>
          <p:spPr>
            <a:xfrm>
              <a:off x="2689" y="912"/>
              <a:ext cx="5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频数</a:t>
              </a:r>
              <a:endParaRPr lang="zh-CN" altLang="en-US" sz="20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921" name="Text Box 8"/>
            <p:cNvSpPr txBox="1"/>
            <p:nvPr>
              <p:custDataLst>
                <p:tags r:id="rId6"/>
              </p:custDataLst>
            </p:nvPr>
          </p:nvSpPr>
          <p:spPr>
            <a:xfrm>
              <a:off x="3939" y="912"/>
              <a:ext cx="93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频率</a:t>
              </a:r>
              <a:endParaRPr lang="zh-CN" altLang="en-US" sz="20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8922" name="Line 9"/>
            <p:cNvSpPr/>
            <p:nvPr>
              <p:custDataLst>
                <p:tags r:id="rId7"/>
              </p:custDataLst>
            </p:nvPr>
          </p:nvSpPr>
          <p:spPr>
            <a:xfrm>
              <a:off x="681" y="1198"/>
              <a:ext cx="3793" cy="0"/>
            </a:xfrm>
            <a:prstGeom prst="line">
              <a:avLst/>
            </a:prstGeom>
            <a:ln w="38100" cap="flat" cmpd="sng">
              <a:solidFill>
                <a:srgbClr val="0099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3" name="Line 10"/>
            <p:cNvSpPr/>
            <p:nvPr>
              <p:custDataLst>
                <p:tags r:id="rId8"/>
              </p:custDataLst>
            </p:nvPr>
          </p:nvSpPr>
          <p:spPr>
            <a:xfrm>
              <a:off x="860" y="999"/>
              <a:ext cx="0" cy="2476"/>
            </a:xfrm>
            <a:prstGeom prst="line">
              <a:avLst/>
            </a:prstGeom>
            <a:ln w="38100" cap="flat" cmpd="sng">
              <a:solidFill>
                <a:srgbClr val="0099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4" name="Line 11"/>
            <p:cNvSpPr/>
            <p:nvPr>
              <p:custDataLst>
                <p:tags r:id="rId9"/>
              </p:custDataLst>
            </p:nvPr>
          </p:nvSpPr>
          <p:spPr>
            <a:xfrm>
              <a:off x="2288" y="999"/>
              <a:ext cx="0" cy="2476"/>
            </a:xfrm>
            <a:prstGeom prst="line">
              <a:avLst/>
            </a:prstGeom>
            <a:ln w="38100" cap="flat" cmpd="sng">
              <a:solidFill>
                <a:srgbClr val="0099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5" name="Line 12"/>
            <p:cNvSpPr/>
            <p:nvPr>
              <p:custDataLst>
                <p:tags r:id="rId10"/>
              </p:custDataLst>
            </p:nvPr>
          </p:nvSpPr>
          <p:spPr>
            <a:xfrm>
              <a:off x="3493" y="999"/>
              <a:ext cx="0" cy="2476"/>
            </a:xfrm>
            <a:prstGeom prst="line">
              <a:avLst/>
            </a:prstGeom>
            <a:ln w="38100" cap="flat" cmpd="sng">
              <a:solidFill>
                <a:srgbClr val="0099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" name="Text Box 13"/>
          <p:cNvSpPr txBox="1"/>
          <p:nvPr/>
        </p:nvSpPr>
        <p:spPr>
          <a:xfrm>
            <a:off x="611188" y="5912803"/>
            <a:ext cx="80899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产品的尺寸 </a:t>
            </a:r>
            <a:r>
              <a:rPr lang="el-GR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ξ</a:t>
            </a:r>
            <a:r>
              <a:rPr lang="en-US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是一个随机变量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我们关心的是</a:t>
            </a:r>
            <a:r>
              <a:rPr lang="el-GR" altLang="zh-CN" sz="20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ξ</a:t>
            </a:r>
            <a:r>
              <a:rPr lang="en-US" altLang="zh-CN" sz="20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落在某一区间的概率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这可通过统计</a:t>
            </a:r>
            <a:r>
              <a:rPr lang="el-GR" altLang="zh-CN" sz="20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ξ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在每个小区间的频率近似得到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Object 2"/>
          <p:cNvGraphicFramePr/>
          <p:nvPr>
            <p:custDataLst>
              <p:tags r:id="rId1"/>
            </p:custDataLst>
          </p:nvPr>
        </p:nvGraphicFramePr>
        <p:xfrm>
          <a:off x="500063" y="1002665"/>
          <a:ext cx="2824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" imgW="1065530" imgH="215900" progId="Equation.DSMT4">
                  <p:embed/>
                </p:oleObj>
              </mc:Choice>
              <mc:Fallback>
                <p:oleObj name="" r:id="rId2" imgW="1065530" imgH="2159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0063" y="1002665"/>
                        <a:ext cx="2824162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/>
          <p:nvPr>
            <p:custDataLst>
              <p:tags r:id="rId4"/>
            </p:custDataLst>
          </p:nvPr>
        </p:nvGraphicFramePr>
        <p:xfrm>
          <a:off x="250825" y="2641600"/>
          <a:ext cx="861695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3251200" imgH="609600" progId="Equation.DSMT4">
                  <p:embed/>
                </p:oleObj>
              </mc:Choice>
              <mc:Fallback>
                <p:oleObj name="" r:id="rId5" imgW="3251200" imgH="6096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" y="2641600"/>
                        <a:ext cx="8616950" cy="161607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/>
          <p:nvPr>
            <p:custDataLst>
              <p:tags r:id="rId7"/>
            </p:custDataLst>
          </p:nvPr>
        </p:nvGraphicFramePr>
        <p:xfrm>
          <a:off x="3779838" y="834390"/>
          <a:ext cx="511333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8" imgW="1904365" imgH="330200" progId="Equation.3">
                  <p:embed/>
                </p:oleObj>
              </mc:Choice>
              <mc:Fallback>
                <p:oleObj name="" r:id="rId8" imgW="1904365" imgH="330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9838" y="834390"/>
                        <a:ext cx="5113337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5" name="Text Box 26"/>
          <p:cNvSpPr txBox="1"/>
          <p:nvPr>
            <p:custDataLst>
              <p:tags r:id="rId1"/>
            </p:custDataLst>
          </p:nvPr>
        </p:nvSpPr>
        <p:spPr>
          <a:xfrm>
            <a:off x="423863" y="430213"/>
            <a:ext cx="18621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又见例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2.3.2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2536" name="Group 13"/>
          <p:cNvGrpSpPr/>
          <p:nvPr/>
        </p:nvGrpSpPr>
        <p:grpSpPr>
          <a:xfrm>
            <a:off x="827088" y="1411288"/>
            <a:ext cx="4514850" cy="460375"/>
            <a:chOff x="807" y="117"/>
            <a:chExt cx="2844" cy="290"/>
          </a:xfrm>
        </p:grpSpPr>
        <p:sp>
          <p:nvSpPr>
            <p:cNvPr id="22547" name="TextBox 10"/>
            <p:cNvSpPr txBox="1"/>
            <p:nvPr>
              <p:custDataLst>
                <p:tags r:id="rId2"/>
              </p:custDataLst>
            </p:nvPr>
          </p:nvSpPr>
          <p:spPr>
            <a:xfrm>
              <a:off x="807" y="117"/>
              <a:ext cx="16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已知随机变量</a:t>
              </a:r>
              <a:endParaRPr lang="zh-CN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22534" name="Object 5"/>
            <p:cNvGraphicFramePr/>
            <p:nvPr>
              <p:custDataLst>
                <p:tags r:id="rId3"/>
              </p:custDataLst>
            </p:nvPr>
          </p:nvGraphicFramePr>
          <p:xfrm>
            <a:off x="1978" y="117"/>
            <a:ext cx="19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4" imgW="139700" imgH="203200" progId="Equation.DSMT4">
                    <p:embed/>
                  </p:oleObj>
                </mc:Choice>
                <mc:Fallback>
                  <p:oleObj name="" r:id="rId4" imgW="139700" imgH="203200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78" y="117"/>
                          <a:ext cx="192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TextBox 12"/>
            <p:cNvSpPr txBox="1"/>
            <p:nvPr>
              <p:custDataLst>
                <p:tags r:id="rId6"/>
              </p:custDataLst>
            </p:nvPr>
          </p:nvSpPr>
          <p:spPr>
            <a:xfrm>
              <a:off x="2121" y="119"/>
              <a:ext cx="153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的密度函数为</a:t>
              </a:r>
              <a:endParaRPr lang="zh-CN" altLang="en-US" sz="2400" b="1" dirty="0"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22530" name="Object 8"/>
          <p:cNvGraphicFramePr/>
          <p:nvPr>
            <p:custDataLst>
              <p:tags r:id="rId7"/>
            </p:custDataLst>
          </p:nvPr>
        </p:nvGraphicFramePr>
        <p:xfrm>
          <a:off x="4932363" y="835025"/>
          <a:ext cx="360045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8" imgW="1459865" imgH="711200" progId="Equation.DSMT4">
                  <p:embed/>
                </p:oleObj>
              </mc:Choice>
              <mc:Fallback>
                <p:oleObj name="" r:id="rId8" imgW="1459865" imgH="711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2363" y="835025"/>
                        <a:ext cx="360045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2"/>
          <p:cNvGraphicFramePr/>
          <p:nvPr>
            <p:custDataLst>
              <p:tags r:id="rId10"/>
            </p:custDataLst>
          </p:nvPr>
        </p:nvGraphicFramePr>
        <p:xfrm>
          <a:off x="4211638" y="2708275"/>
          <a:ext cx="4824412" cy="274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2322830" imgH="1320165" progId="Equation.DSMT4">
                  <p:embed/>
                </p:oleObj>
              </mc:Choice>
              <mc:Fallback>
                <p:oleObj name="" r:id="rId11" imgW="2322830" imgH="132016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1638" y="2708275"/>
                        <a:ext cx="4824412" cy="274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>
            <p:custDataLst>
              <p:tags r:id="rId13"/>
            </p:custDataLst>
          </p:nvPr>
        </p:nvCxnSpPr>
        <p:spPr>
          <a:xfrm rot="5400000" flipH="1" flipV="1">
            <a:off x="65881" y="3582194"/>
            <a:ext cx="27146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6" idx="3"/>
          </p:cNvCxnSpPr>
          <p:nvPr>
            <p:custDataLst>
              <p:tags r:id="rId14"/>
            </p:custDataLst>
          </p:nvPr>
        </p:nvCxnSpPr>
        <p:spPr>
          <a:xfrm flipV="1">
            <a:off x="1393825" y="3378200"/>
            <a:ext cx="874713" cy="95250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5"/>
            </p:custDataLst>
          </p:nvPr>
        </p:nvCxnSpPr>
        <p:spPr>
          <a:xfrm rot="16200000" flipH="1">
            <a:off x="2243931" y="3402806"/>
            <a:ext cx="917575" cy="868363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6"/>
            </p:custDataLst>
          </p:nvPr>
        </p:nvCxnSpPr>
        <p:spPr>
          <a:xfrm>
            <a:off x="3136900" y="4295775"/>
            <a:ext cx="571500" cy="158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17"/>
            </p:custDataLst>
          </p:nvPr>
        </p:nvCxnSpPr>
        <p:spPr>
          <a:xfrm rot="5400000">
            <a:off x="1816100" y="3903663"/>
            <a:ext cx="92868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2" name="TextBox 10"/>
          <p:cNvSpPr txBox="1"/>
          <p:nvPr>
            <p:custDataLst>
              <p:tags r:id="rId18"/>
            </p:custDataLst>
          </p:nvPr>
        </p:nvSpPr>
        <p:spPr>
          <a:xfrm>
            <a:off x="1065213" y="436721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2543" name="TextBox 11"/>
          <p:cNvSpPr txBox="1"/>
          <p:nvPr>
            <p:custDataLst>
              <p:tags r:id="rId19"/>
            </p:custDataLst>
          </p:nvPr>
        </p:nvSpPr>
        <p:spPr>
          <a:xfrm>
            <a:off x="2136775" y="4367213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22544" name="TextBox 12"/>
          <p:cNvSpPr txBox="1"/>
          <p:nvPr>
            <p:custDataLst>
              <p:tags r:id="rId20"/>
            </p:custDataLst>
          </p:nvPr>
        </p:nvSpPr>
        <p:spPr>
          <a:xfrm>
            <a:off x="2990850" y="436403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22532" name="Object 11"/>
          <p:cNvGraphicFramePr/>
          <p:nvPr>
            <p:custDataLst>
              <p:tags r:id="rId21"/>
            </p:custDataLst>
          </p:nvPr>
        </p:nvGraphicFramePr>
        <p:xfrm>
          <a:off x="1493838" y="2009775"/>
          <a:ext cx="895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2" imgW="342900" imgH="203200" progId="Equation.DSMT4">
                  <p:embed/>
                </p:oleObj>
              </mc:Choice>
              <mc:Fallback>
                <p:oleObj name="" r:id="rId22" imgW="342900" imgH="203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93838" y="2009775"/>
                        <a:ext cx="895350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>
            <p:custDataLst>
              <p:tags r:id="rId24"/>
            </p:custDataLst>
          </p:nvPr>
        </p:nvCxnSpPr>
        <p:spPr>
          <a:xfrm>
            <a:off x="179388" y="4311650"/>
            <a:ext cx="374491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3" name="Object 10"/>
          <p:cNvGraphicFramePr/>
          <p:nvPr>
            <p:custDataLst>
              <p:tags r:id="rId25"/>
            </p:custDataLst>
          </p:nvPr>
        </p:nvGraphicFramePr>
        <p:xfrm>
          <a:off x="3419475" y="3789363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6" imgW="139700" imgH="139700" progId="Equation.DSMT4">
                  <p:embed/>
                </p:oleObj>
              </mc:Choice>
              <mc:Fallback>
                <p:oleObj name="" r:id="rId26" imgW="139700" imgH="1397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419475" y="3789363"/>
                        <a:ext cx="355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79388" y="4292600"/>
            <a:ext cx="1214438" cy="71438"/>
          </a:xfrm>
          <a:prstGeom prst="rect">
            <a:avLst/>
          </a:prstGeom>
          <a:solidFill>
            <a:schemeClr val="accent1"/>
          </a:solidFill>
          <a:ln w="54991" cmpd="thickThin" algn="ctr">
            <a:noFill/>
            <a:miter lim="800000"/>
          </a:ln>
        </p:spPr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Oval 2"/>
          <p:cNvSpPr/>
          <p:nvPr>
            <p:custDataLst>
              <p:tags r:id="rId1"/>
            </p:custDataLst>
          </p:nvPr>
        </p:nvSpPr>
        <p:spPr>
          <a:xfrm>
            <a:off x="7813675" y="1599248"/>
            <a:ext cx="142875" cy="1428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899" name="Oval 3"/>
          <p:cNvSpPr/>
          <p:nvPr>
            <p:custDataLst>
              <p:tags r:id="rId2"/>
            </p:custDataLst>
          </p:nvPr>
        </p:nvSpPr>
        <p:spPr>
          <a:xfrm>
            <a:off x="6732588" y="2102485"/>
            <a:ext cx="142875" cy="1428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900" name="Oval 4"/>
          <p:cNvSpPr/>
          <p:nvPr>
            <p:custDataLst>
              <p:tags r:id="rId3"/>
            </p:custDataLst>
          </p:nvPr>
        </p:nvSpPr>
        <p:spPr>
          <a:xfrm>
            <a:off x="5653088" y="2678748"/>
            <a:ext cx="142875" cy="1428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901" name="Freeform 5"/>
          <p:cNvSpPr/>
          <p:nvPr>
            <p:custDataLst>
              <p:tags r:id="rId4"/>
            </p:custDataLst>
          </p:nvPr>
        </p:nvSpPr>
        <p:spPr>
          <a:xfrm>
            <a:off x="6805613" y="1670685"/>
            <a:ext cx="1079500" cy="504825"/>
          </a:xfrm>
          <a:custGeom>
            <a:avLst/>
            <a:gdLst>
              <a:gd name="txL" fmla="*/ 0 w 680"/>
              <a:gd name="txT" fmla="*/ 0 h 318"/>
              <a:gd name="txR" fmla="*/ 680 w 680"/>
              <a:gd name="txB" fmla="*/ 318 h 31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680" h="318">
                <a:moveTo>
                  <a:pt x="0" y="318"/>
                </a:moveTo>
                <a:cubicBezTo>
                  <a:pt x="26" y="269"/>
                  <a:pt x="52" y="220"/>
                  <a:pt x="90" y="182"/>
                </a:cubicBezTo>
                <a:cubicBezTo>
                  <a:pt x="128" y="144"/>
                  <a:pt x="181" y="114"/>
                  <a:pt x="226" y="91"/>
                </a:cubicBezTo>
                <a:cubicBezTo>
                  <a:pt x="271" y="68"/>
                  <a:pt x="286" y="60"/>
                  <a:pt x="362" y="45"/>
                </a:cubicBezTo>
                <a:cubicBezTo>
                  <a:pt x="438" y="30"/>
                  <a:pt x="627" y="7"/>
                  <a:pt x="680" y="0"/>
                </a:cubicBezTo>
              </a:path>
            </a:pathLst>
          </a:custGeom>
          <a:noFill/>
          <a:ln w="349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902" name="Line 6"/>
          <p:cNvSpPr/>
          <p:nvPr>
            <p:custDataLst>
              <p:tags r:id="rId5"/>
            </p:custDataLst>
          </p:nvPr>
        </p:nvSpPr>
        <p:spPr>
          <a:xfrm>
            <a:off x="7813675" y="1670685"/>
            <a:ext cx="936625" cy="0"/>
          </a:xfrm>
          <a:prstGeom prst="line">
            <a:avLst/>
          </a:prstGeom>
          <a:ln w="349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9" name="Text Box 26"/>
          <p:cNvSpPr txBox="1"/>
          <p:nvPr>
            <p:custDataLst>
              <p:tags r:id="rId6"/>
            </p:custDataLst>
          </p:nvPr>
        </p:nvSpPr>
        <p:spPr>
          <a:xfrm>
            <a:off x="250825" y="691198"/>
            <a:ext cx="19637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2.3.2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续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3554" name="Object 2"/>
          <p:cNvGraphicFramePr/>
          <p:nvPr>
            <p:custDataLst>
              <p:tags r:id="rId7"/>
            </p:custDataLst>
          </p:nvPr>
        </p:nvGraphicFramePr>
        <p:xfrm>
          <a:off x="52388" y="1076960"/>
          <a:ext cx="479742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8" imgW="2311400" imgH="1549400" progId="Equation.DSMT4">
                  <p:embed/>
                </p:oleObj>
              </mc:Choice>
              <mc:Fallback>
                <p:oleObj name="" r:id="rId8" imgW="2311400" imgH="15494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388" y="1076960"/>
                        <a:ext cx="4797425" cy="321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0" name="Object 3"/>
          <p:cNvGraphicFramePr/>
          <p:nvPr>
            <p:custDataLst>
              <p:tags r:id="rId10"/>
            </p:custDataLst>
          </p:nvPr>
        </p:nvGraphicFramePr>
        <p:xfrm>
          <a:off x="684213" y="4002723"/>
          <a:ext cx="410368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1" imgW="1154430" imgH="215900" progId="Equation.DSMT4">
                  <p:embed/>
                </p:oleObj>
              </mc:Choice>
              <mc:Fallback>
                <p:oleObj name="" r:id="rId11" imgW="1154430" imgH="2159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213" y="4002723"/>
                        <a:ext cx="4103687" cy="76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4"/>
          <p:cNvGraphicFramePr/>
          <p:nvPr>
            <p:custDataLst>
              <p:tags r:id="rId13"/>
            </p:custDataLst>
          </p:nvPr>
        </p:nvGraphicFramePr>
        <p:xfrm>
          <a:off x="4716463" y="3570923"/>
          <a:ext cx="4248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4" imgW="1511300" imgH="698500" progId="Equation.DSMT4">
                  <p:embed/>
                </p:oleObj>
              </mc:Choice>
              <mc:Fallback>
                <p:oleObj name="" r:id="rId14" imgW="1511300" imgH="6985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16463" y="3570923"/>
                        <a:ext cx="4248150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2" name="Line 16"/>
          <p:cNvSpPr/>
          <p:nvPr>
            <p:custDataLst>
              <p:tags r:id="rId16"/>
            </p:custDataLst>
          </p:nvPr>
        </p:nvSpPr>
        <p:spPr>
          <a:xfrm>
            <a:off x="4716463" y="2751773"/>
            <a:ext cx="4105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13" name="Line 17"/>
          <p:cNvSpPr/>
          <p:nvPr>
            <p:custDataLst>
              <p:tags r:id="rId17"/>
            </p:custDataLst>
          </p:nvPr>
        </p:nvSpPr>
        <p:spPr>
          <a:xfrm flipV="1">
            <a:off x="5724525" y="734060"/>
            <a:ext cx="0" cy="2592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0914" name="Oval 18"/>
          <p:cNvSpPr/>
          <p:nvPr>
            <p:custDataLst>
              <p:tags r:id="rId18"/>
            </p:custDataLst>
          </p:nvPr>
        </p:nvSpPr>
        <p:spPr>
          <a:xfrm>
            <a:off x="6804025" y="2678748"/>
            <a:ext cx="71438" cy="7143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915" name="Oval 19"/>
          <p:cNvSpPr/>
          <p:nvPr>
            <p:custDataLst>
              <p:tags r:id="rId19"/>
            </p:custDataLst>
          </p:nvPr>
        </p:nvSpPr>
        <p:spPr>
          <a:xfrm>
            <a:off x="7885113" y="2680335"/>
            <a:ext cx="71437" cy="714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916" name="Oval 20"/>
          <p:cNvSpPr/>
          <p:nvPr>
            <p:custDataLst>
              <p:tags r:id="rId20"/>
            </p:custDataLst>
          </p:nvPr>
        </p:nvSpPr>
        <p:spPr>
          <a:xfrm>
            <a:off x="5724525" y="2175510"/>
            <a:ext cx="71438" cy="714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917" name="Oval 21"/>
          <p:cNvSpPr/>
          <p:nvPr>
            <p:custDataLst>
              <p:tags r:id="rId21"/>
            </p:custDataLst>
          </p:nvPr>
        </p:nvSpPr>
        <p:spPr>
          <a:xfrm>
            <a:off x="5724525" y="1670685"/>
            <a:ext cx="71438" cy="71438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80918" name="Object 5"/>
          <p:cNvGraphicFramePr/>
          <p:nvPr>
            <p:custDataLst>
              <p:tags r:id="rId22"/>
            </p:custDataLst>
          </p:nvPr>
        </p:nvGraphicFramePr>
        <p:xfrm>
          <a:off x="5795963" y="591185"/>
          <a:ext cx="7921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3" imgW="367665" imgH="203200" progId="Equation.DSMT4">
                  <p:embed/>
                </p:oleObj>
              </mc:Choice>
              <mc:Fallback>
                <p:oleObj name="" r:id="rId23" imgW="367665" imgH="2032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95963" y="591185"/>
                        <a:ext cx="792162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Object 6"/>
          <p:cNvGraphicFramePr/>
          <p:nvPr>
            <p:custDataLst>
              <p:tags r:id="rId25"/>
            </p:custDataLst>
          </p:nvPr>
        </p:nvGraphicFramePr>
        <p:xfrm>
          <a:off x="8604250" y="2391410"/>
          <a:ext cx="3000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6" imgW="139700" imgH="139700" progId="Equation.DSMT4">
                  <p:embed/>
                </p:oleObj>
              </mc:Choice>
              <mc:Fallback>
                <p:oleObj name="" r:id="rId26" imgW="139700" imgH="1397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604250" y="2391410"/>
                        <a:ext cx="300038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Object 7"/>
          <p:cNvGraphicFramePr/>
          <p:nvPr>
            <p:custDataLst>
              <p:tags r:id="rId28"/>
            </p:custDataLst>
          </p:nvPr>
        </p:nvGraphicFramePr>
        <p:xfrm>
          <a:off x="6732588" y="2740660"/>
          <a:ext cx="2555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9" imgW="114300" imgH="165100" progId="Equation.DSMT4">
                  <p:embed/>
                </p:oleObj>
              </mc:Choice>
              <mc:Fallback>
                <p:oleObj name="" r:id="rId29" imgW="114300" imgH="1651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32588" y="2740660"/>
                        <a:ext cx="255587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1" name="Object 8"/>
          <p:cNvGraphicFramePr/>
          <p:nvPr>
            <p:custDataLst>
              <p:tags r:id="rId31"/>
            </p:custDataLst>
          </p:nvPr>
        </p:nvGraphicFramePr>
        <p:xfrm>
          <a:off x="7813675" y="2751773"/>
          <a:ext cx="2746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2" imgW="127000" imgH="164465" progId="Equation.DSMT4">
                  <p:embed/>
                </p:oleObj>
              </mc:Choice>
              <mc:Fallback>
                <p:oleObj name="" r:id="rId32" imgW="127000" imgH="164465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813675" y="2751773"/>
                        <a:ext cx="274638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2" name="Object 9"/>
          <p:cNvGraphicFramePr/>
          <p:nvPr>
            <p:custDataLst>
              <p:tags r:id="rId34"/>
            </p:custDataLst>
          </p:nvPr>
        </p:nvGraphicFramePr>
        <p:xfrm>
          <a:off x="5437188" y="1959610"/>
          <a:ext cx="2428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5" imgW="152400" imgH="405765" progId="Equation.DSMT4">
                  <p:embed/>
                </p:oleObj>
              </mc:Choice>
              <mc:Fallback>
                <p:oleObj name="" r:id="rId35" imgW="152400" imgH="405765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437188" y="1959610"/>
                        <a:ext cx="242887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3" name="Object 10"/>
          <p:cNvGraphicFramePr/>
          <p:nvPr>
            <p:custDataLst>
              <p:tags r:id="rId37"/>
            </p:custDataLst>
          </p:nvPr>
        </p:nvGraphicFramePr>
        <p:xfrm>
          <a:off x="5437188" y="1454785"/>
          <a:ext cx="2159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8" imgW="114300" imgH="165100" progId="Equation.DSMT4">
                  <p:embed/>
                </p:oleObj>
              </mc:Choice>
              <mc:Fallback>
                <p:oleObj name="" r:id="rId38" imgW="114300" imgH="1651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37188" y="1454785"/>
                        <a:ext cx="215900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4" name="Line 28"/>
          <p:cNvSpPr/>
          <p:nvPr>
            <p:custDataLst>
              <p:tags r:id="rId39"/>
            </p:custDataLst>
          </p:nvPr>
        </p:nvSpPr>
        <p:spPr>
          <a:xfrm>
            <a:off x="5724525" y="2175510"/>
            <a:ext cx="10810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0925" name="Line 29"/>
          <p:cNvSpPr/>
          <p:nvPr>
            <p:custDataLst>
              <p:tags r:id="rId40"/>
            </p:custDataLst>
          </p:nvPr>
        </p:nvSpPr>
        <p:spPr>
          <a:xfrm>
            <a:off x="4787900" y="2751773"/>
            <a:ext cx="936625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26" name="Freeform 30"/>
          <p:cNvSpPr/>
          <p:nvPr>
            <p:custDataLst>
              <p:tags r:id="rId41"/>
            </p:custDataLst>
          </p:nvPr>
        </p:nvSpPr>
        <p:spPr>
          <a:xfrm>
            <a:off x="5724525" y="2175510"/>
            <a:ext cx="1081088" cy="600075"/>
          </a:xfrm>
          <a:custGeom>
            <a:avLst/>
            <a:gdLst>
              <a:gd name="txL" fmla="*/ 0 w 681"/>
              <a:gd name="txT" fmla="*/ 0 h 378"/>
              <a:gd name="txR" fmla="*/ 681 w 681"/>
              <a:gd name="txB" fmla="*/ 378 h 37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681" h="378">
                <a:moveTo>
                  <a:pt x="0" y="363"/>
                </a:moveTo>
                <a:cubicBezTo>
                  <a:pt x="102" y="370"/>
                  <a:pt x="204" y="378"/>
                  <a:pt x="318" y="317"/>
                </a:cubicBezTo>
                <a:cubicBezTo>
                  <a:pt x="432" y="256"/>
                  <a:pt x="620" y="53"/>
                  <a:pt x="681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0927" name="Line 31"/>
          <p:cNvSpPr/>
          <p:nvPr>
            <p:custDataLst>
              <p:tags r:id="rId42"/>
            </p:custDataLst>
          </p:nvPr>
        </p:nvSpPr>
        <p:spPr>
          <a:xfrm>
            <a:off x="5724525" y="1670685"/>
            <a:ext cx="21605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0928" name="Line 32"/>
          <p:cNvSpPr/>
          <p:nvPr>
            <p:custDataLst>
              <p:tags r:id="rId43"/>
            </p:custDataLst>
          </p:nvPr>
        </p:nvSpPr>
        <p:spPr>
          <a:xfrm>
            <a:off x="6805613" y="2175510"/>
            <a:ext cx="0" cy="576263"/>
          </a:xfrm>
          <a:prstGeom prst="line">
            <a:avLst/>
          </a:prstGeom>
          <a:ln w="158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0929" name="Line 33"/>
          <p:cNvSpPr/>
          <p:nvPr>
            <p:custDataLst>
              <p:tags r:id="rId44"/>
            </p:custDataLst>
          </p:nvPr>
        </p:nvSpPr>
        <p:spPr>
          <a:xfrm>
            <a:off x="7885113" y="1670685"/>
            <a:ext cx="0" cy="1081088"/>
          </a:xfrm>
          <a:prstGeom prst="line">
            <a:avLst/>
          </a:prstGeom>
          <a:ln w="158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80930" name="Line 34"/>
          <p:cNvSpPr/>
          <p:nvPr>
            <p:custDataLst>
              <p:tags r:id="rId45"/>
            </p:custDataLst>
          </p:nvPr>
        </p:nvSpPr>
        <p:spPr>
          <a:xfrm>
            <a:off x="7740650" y="4001135"/>
            <a:ext cx="288925" cy="14605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31" name="Line 35"/>
          <p:cNvSpPr/>
          <p:nvPr>
            <p:custDataLst>
              <p:tags r:id="rId46"/>
            </p:custDataLst>
          </p:nvPr>
        </p:nvSpPr>
        <p:spPr>
          <a:xfrm>
            <a:off x="8316913" y="4652010"/>
            <a:ext cx="288925" cy="144463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0932" name="Object 11"/>
          <p:cNvGraphicFramePr/>
          <p:nvPr>
            <p:custDataLst>
              <p:tags r:id="rId47"/>
            </p:custDataLst>
          </p:nvPr>
        </p:nvGraphicFramePr>
        <p:xfrm>
          <a:off x="539750" y="4652010"/>
          <a:ext cx="38925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48" imgW="1917700" imgH="457200" progId="Equation.DSMT4">
                  <p:embed/>
                </p:oleObj>
              </mc:Choice>
              <mc:Fallback>
                <p:oleObj name="" r:id="rId48" imgW="1917700" imgH="457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539750" y="4652010"/>
                        <a:ext cx="3892550" cy="928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ldLvl="0" animBg="1"/>
      <p:bldP spid="80898" grpId="1" bldLvl="0" animBg="1"/>
      <p:bldP spid="80898" grpId="2" bldLvl="0" animBg="1"/>
      <p:bldP spid="80898" grpId="3" bldLvl="0" animBg="1"/>
      <p:bldP spid="80899" grpId="0" bldLvl="0" animBg="1"/>
      <p:bldP spid="80899" grpId="1" bldLvl="0" animBg="1"/>
      <p:bldP spid="80899" grpId="2" bldLvl="0" animBg="1"/>
      <p:bldP spid="80899" grpId="3" bldLvl="0" animBg="1"/>
      <p:bldP spid="80900" grpId="0" bldLvl="0" animBg="1"/>
      <p:bldP spid="80900" grpId="1" bldLvl="0" animBg="1"/>
      <p:bldP spid="80900" grpId="2" bldLvl="0" animBg="1"/>
      <p:bldP spid="80900" grpId="3" bldLvl="0" animBg="1"/>
      <p:bldP spid="80901" grpId="0" bldLvl="0" animBg="1"/>
      <p:bldP spid="80914" grpId="0" bldLvl="0" animBg="1"/>
      <p:bldP spid="80915" grpId="0" bldLvl="0" animBg="1"/>
      <p:bldP spid="80916" grpId="0" bldLvl="0" animBg="1"/>
      <p:bldP spid="80917" grpId="0" bldLvl="0" animBg="1"/>
      <p:bldP spid="8092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TextBox 12"/>
          <p:cNvSpPr txBox="1"/>
          <p:nvPr>
            <p:custDataLst>
              <p:tags r:id="rId1"/>
            </p:custDataLst>
          </p:nvPr>
        </p:nvSpPr>
        <p:spPr>
          <a:xfrm>
            <a:off x="395288" y="1773238"/>
            <a:ext cx="8424862" cy="2435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5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的各个区间上直接求导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;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lnSpc>
                <a:spcPct val="145000"/>
              </a:lnSpc>
              <a:spcBef>
                <a:spcPct val="25000"/>
              </a:spcBef>
              <a:spcAft>
                <a:spcPct val="250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注意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的不可导点。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spcBef>
                <a:spcPct val="25000"/>
              </a:spcBef>
              <a:spcAft>
                <a:spcPct val="250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             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在不可导点处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charset="-12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的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spcBef>
                <a:spcPct val="25000"/>
              </a:spcBef>
              <a:spcAft>
                <a:spcPct val="250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charset="-122"/>
              </a:rPr>
              <a:t>      取值可以自行定义。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78853" name="Text Box 5"/>
          <p:cNvSpPr txBox="1"/>
          <p:nvPr>
            <p:custDataLst>
              <p:tags r:id="rId2"/>
            </p:custDataLst>
          </p:nvPr>
        </p:nvSpPr>
        <p:spPr>
          <a:xfrm>
            <a:off x="684213" y="1125538"/>
            <a:ext cx="22050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F(</a:t>
            </a:r>
            <a:r>
              <a:rPr lang="en-US" altLang="zh-CN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):</a:t>
            </a:r>
            <a:endParaRPr lang="en-US" altLang="zh-CN" sz="2800" b="1" u="sng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3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charRg st="38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7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charRg st="7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788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6" name="Rectangle 13"/>
          <p:cNvSpPr/>
          <p:nvPr>
            <p:custDataLst>
              <p:tags r:id="rId1"/>
            </p:custDataLst>
          </p:nvPr>
        </p:nvSpPr>
        <p:spPr>
          <a:xfrm>
            <a:off x="0" y="519113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4578" name="Object 17"/>
          <p:cNvGraphicFramePr/>
          <p:nvPr>
            <p:custDataLst>
              <p:tags r:id="rId2"/>
            </p:custDataLst>
          </p:nvPr>
        </p:nvGraphicFramePr>
        <p:xfrm>
          <a:off x="1430020" y="428625"/>
          <a:ext cx="6695440" cy="215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2716530" imgH="951865" progId="Equation.3">
                  <p:embed/>
                </p:oleObj>
              </mc:Choice>
              <mc:Fallback>
                <p:oleObj name="" r:id="rId3" imgW="2716530" imgH="95186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0020" y="428625"/>
                        <a:ext cx="6695440" cy="2159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24"/>
          <p:cNvSpPr txBox="1"/>
          <p:nvPr>
            <p:custDataLst>
              <p:tags r:id="rId5"/>
            </p:custDataLst>
          </p:nvPr>
        </p:nvSpPr>
        <p:spPr>
          <a:xfrm>
            <a:off x="126365" y="434975"/>
            <a:ext cx="1113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2.3.4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4"/>
          <p:cNvSpPr txBox="1"/>
          <p:nvPr>
            <p:custDataLst>
              <p:tags r:id="rId6"/>
            </p:custDataLst>
          </p:nvPr>
        </p:nvSpPr>
        <p:spPr>
          <a:xfrm>
            <a:off x="376238" y="28575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" name="Object 18"/>
          <p:cNvGraphicFramePr/>
          <p:nvPr>
            <p:custDataLst>
              <p:tags r:id="rId7"/>
            </p:custDataLst>
          </p:nvPr>
        </p:nvGraphicFramePr>
        <p:xfrm>
          <a:off x="1214438" y="2857500"/>
          <a:ext cx="50800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8" imgW="2158365" imgH="292100" progId="Equation.3">
                  <p:embed/>
                </p:oleObj>
              </mc:Choice>
              <mc:Fallback>
                <p:oleObj name="" r:id="rId8" imgW="2158365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4438" y="2857500"/>
                        <a:ext cx="508000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/>
          <p:nvPr>
            <p:custDataLst>
              <p:tags r:id="rId10"/>
            </p:custDataLst>
          </p:nvPr>
        </p:nvSpPr>
        <p:spPr>
          <a:xfrm>
            <a:off x="1138238" y="3467100"/>
            <a:ext cx="694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又因连续型随机变量分布函数是连续的，故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347" name="Object 2"/>
          <p:cNvGraphicFramePr/>
          <p:nvPr>
            <p:custDataLst>
              <p:tags r:id="rId11"/>
            </p:custDataLst>
          </p:nvPr>
        </p:nvGraphicFramePr>
        <p:xfrm>
          <a:off x="2559050" y="3995738"/>
          <a:ext cx="37226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2" imgW="1777365" imgH="292100" progId="Equation.3">
                  <p:embed/>
                </p:oleObj>
              </mc:Choice>
              <mc:Fallback>
                <p:oleObj name="" r:id="rId12" imgW="1777365" imgH="2921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59050" y="3995738"/>
                        <a:ext cx="3722688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3"/>
          <p:cNvGraphicFramePr/>
          <p:nvPr>
            <p:custDataLst>
              <p:tags r:id="rId14"/>
            </p:custDataLst>
          </p:nvPr>
        </p:nvGraphicFramePr>
        <p:xfrm>
          <a:off x="3930650" y="4605338"/>
          <a:ext cx="11176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5" imgW="532765" imgH="165100" progId="Equation.3">
                  <p:embed/>
                </p:oleObj>
              </mc:Choice>
              <mc:Fallback>
                <p:oleObj name="" r:id="rId15" imgW="532765" imgH="1651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30650" y="4605338"/>
                        <a:ext cx="1117600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4"/>
          <p:cNvGraphicFramePr/>
          <p:nvPr>
            <p:custDataLst>
              <p:tags r:id="rId17"/>
            </p:custDataLst>
          </p:nvPr>
        </p:nvGraphicFramePr>
        <p:xfrm>
          <a:off x="4987925" y="4608513"/>
          <a:ext cx="5064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8" imgW="240665" imgH="177800" progId="Equation.3">
                  <p:embed/>
                </p:oleObj>
              </mc:Choice>
              <mc:Fallback>
                <p:oleObj name="" r:id="rId18" imgW="240665" imgH="177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87925" y="4608513"/>
                        <a:ext cx="506413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5"/>
          <p:cNvGraphicFramePr/>
          <p:nvPr>
            <p:custDataLst>
              <p:tags r:id="rId20"/>
            </p:custDataLst>
          </p:nvPr>
        </p:nvGraphicFramePr>
        <p:xfrm>
          <a:off x="3906838" y="5148263"/>
          <a:ext cx="14636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1" imgW="697865" imgH="203200" progId="Equation.3">
                  <p:embed/>
                </p:oleObj>
              </mc:Choice>
              <mc:Fallback>
                <p:oleObj name="" r:id="rId21" imgW="697865" imgH="203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906838" y="5148263"/>
                        <a:ext cx="1463675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074"/>
          <p:cNvSpPr txBox="1"/>
          <p:nvPr>
            <p:custDataLst>
              <p:tags r:id="rId23"/>
            </p:custDataLst>
          </p:nvPr>
        </p:nvSpPr>
        <p:spPr>
          <a:xfrm>
            <a:off x="2197100" y="579596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于是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6"/>
          <p:cNvGraphicFramePr/>
          <p:nvPr>
            <p:custDataLst>
              <p:tags r:id="rId24"/>
            </p:custDataLst>
          </p:nvPr>
        </p:nvGraphicFramePr>
        <p:xfrm>
          <a:off x="3416300" y="5567363"/>
          <a:ext cx="34607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5" imgW="1624965" imgH="482600" progId="Equation.3">
                  <p:embed/>
                </p:oleObj>
              </mc:Choice>
              <mc:Fallback>
                <p:oleObj name="" r:id="rId25" imgW="1624965" imgH="4826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16300" y="5567363"/>
                        <a:ext cx="34607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9"/>
          <p:cNvGraphicFramePr/>
          <p:nvPr>
            <p:custDataLst>
              <p:tags r:id="rId27"/>
            </p:custDataLst>
          </p:nvPr>
        </p:nvGraphicFramePr>
        <p:xfrm>
          <a:off x="6334125" y="2924175"/>
          <a:ext cx="12509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8" imgW="596265" imgH="203200" progId="Equation.DSMT4">
                  <p:embed/>
                </p:oleObj>
              </mc:Choice>
              <mc:Fallback>
                <p:oleObj name="" r:id="rId28" imgW="596265" imgH="203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334125" y="2924175"/>
                        <a:ext cx="1250950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Object 7"/>
          <p:cNvGraphicFramePr/>
          <p:nvPr>
            <p:custDataLst>
              <p:tags r:id="rId1"/>
            </p:custDataLst>
          </p:nvPr>
        </p:nvGraphicFramePr>
        <p:xfrm>
          <a:off x="1052513" y="475933"/>
          <a:ext cx="52927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" imgW="2232025" imgH="215900" progId="Equation.3">
                  <p:embed/>
                </p:oleObj>
              </mc:Choice>
              <mc:Fallback>
                <p:oleObj name="" r:id="rId2" imgW="2232025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2513" y="475933"/>
                        <a:ext cx="52927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/>
          <p:nvPr>
            <p:custDataLst>
              <p:tags r:id="rId4"/>
            </p:custDataLst>
          </p:nvPr>
        </p:nvGraphicFramePr>
        <p:xfrm>
          <a:off x="3948113" y="933133"/>
          <a:ext cx="15668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570865" imgH="203200" progId="Equation.3">
                  <p:embed/>
                </p:oleObj>
              </mc:Choice>
              <mc:Fallback>
                <p:oleObj name="" r:id="rId5" imgW="570865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8113" y="933133"/>
                        <a:ext cx="1566862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/>
          <p:nvPr>
            <p:custDataLst>
              <p:tags r:id="rId7"/>
            </p:custDataLst>
          </p:nvPr>
        </p:nvGraphicFramePr>
        <p:xfrm>
          <a:off x="1052513" y="1483995"/>
          <a:ext cx="6629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8" imgW="2335530" imgH="482600" progId="Equation.3">
                  <p:embed/>
                </p:oleObj>
              </mc:Choice>
              <mc:Fallback>
                <p:oleObj name="" r:id="rId8" imgW="2335530" imgH="4826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52513" y="1483995"/>
                        <a:ext cx="6629400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/>
          <p:nvPr>
            <p:custDataLst>
              <p:tags r:id="rId10"/>
            </p:custDataLst>
          </p:nvPr>
        </p:nvSpPr>
        <p:spPr>
          <a:xfrm>
            <a:off x="468313" y="2779395"/>
            <a:ext cx="5699125" cy="3184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连续型随机变量的题型：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的性质求待定常数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):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分段积分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：分段求导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ct val="10000"/>
              </a:spcBef>
              <a:spcAft>
                <a:spcPct val="15000"/>
              </a:spcAft>
              <a:buAutoNum type="arabicParenBoth"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0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00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400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400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2"/>
          <p:cNvGraphicFramePr/>
          <p:nvPr>
            <p:custDataLst>
              <p:tags r:id="rId1"/>
            </p:custDataLst>
          </p:nvPr>
        </p:nvGraphicFramePr>
        <p:xfrm>
          <a:off x="1138238" y="1292860"/>
          <a:ext cx="4475162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3842385" imgH="1993265" progId="Excel.Chart.8">
                  <p:embed/>
                </p:oleObj>
              </mc:Choice>
              <mc:Fallback>
                <p:oleObj name="" r:id="rId2" imgW="3842385" imgH="1993265" progId="Excel.Char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rcRect l="4146" t="11502" r="47298" b="23682"/>
                      <a:stretch>
                        <a:fillRect/>
                      </a:stretch>
                    </p:blipFill>
                    <p:spPr>
                      <a:xfrm>
                        <a:off x="1138238" y="1292860"/>
                        <a:ext cx="4475162" cy="318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ine 3"/>
          <p:cNvSpPr/>
          <p:nvPr>
            <p:custDataLst>
              <p:tags r:id="rId4"/>
            </p:custDataLst>
          </p:nvPr>
        </p:nvSpPr>
        <p:spPr>
          <a:xfrm flipV="1">
            <a:off x="1150938" y="764223"/>
            <a:ext cx="0" cy="3657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" name="Text Box 4"/>
          <p:cNvSpPr txBox="1"/>
          <p:nvPr>
            <p:custDataLst>
              <p:tags r:id="rId5"/>
            </p:custDataLst>
          </p:nvPr>
        </p:nvSpPr>
        <p:spPr>
          <a:xfrm>
            <a:off x="1203325" y="4421823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25.235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xt Box 5"/>
          <p:cNvSpPr txBox="1"/>
          <p:nvPr>
            <p:custDataLst>
              <p:tags r:id="rId6"/>
            </p:custDataLst>
          </p:nvPr>
        </p:nvSpPr>
        <p:spPr>
          <a:xfrm>
            <a:off x="4251325" y="4421823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25.565</a:t>
            </a:r>
            <a:endParaRPr lang="en-US" altLang="zh-CN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7"/>
            </p:custDataLst>
          </p:nvPr>
        </p:nvGraphicFramePr>
        <p:xfrm>
          <a:off x="387350" y="773748"/>
          <a:ext cx="7286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8" imgW="443865" imgH="405765" progId="Equation.DSMT4">
                  <p:embed/>
                </p:oleObj>
              </mc:Choice>
              <mc:Fallback>
                <p:oleObj name="" r:id="rId8" imgW="443865" imgH="4057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350" y="773748"/>
                        <a:ext cx="728663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7"/>
          <p:cNvSpPr/>
          <p:nvPr>
            <p:custDataLst>
              <p:tags r:id="rId10"/>
            </p:custDataLst>
          </p:nvPr>
        </p:nvSpPr>
        <p:spPr>
          <a:xfrm>
            <a:off x="1150938" y="4474210"/>
            <a:ext cx="495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" name="Text Box 8"/>
          <p:cNvSpPr txBox="1"/>
          <p:nvPr>
            <p:custDataLst>
              <p:tags r:id="rId11"/>
            </p:custDataLst>
          </p:nvPr>
        </p:nvSpPr>
        <p:spPr>
          <a:xfrm>
            <a:off x="1230313" y="235585"/>
            <a:ext cx="70866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我们将各种尺寸的频率用直方图形式表示出来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轴表示尺寸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单位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cm), y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轴表示单位组距上的频率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建立频率分布直方图如下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9"/>
          <p:cNvSpPr txBox="1"/>
          <p:nvPr>
            <p:custDataLst>
              <p:tags r:id="rId12"/>
            </p:custDataLst>
          </p:nvPr>
        </p:nvSpPr>
        <p:spPr>
          <a:xfrm>
            <a:off x="755650" y="4977448"/>
            <a:ext cx="80645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当组数</a:t>
            </a:r>
            <a:r>
              <a:rPr lang="en-US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无限增大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组距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 </a:t>
            </a:r>
            <a:r>
              <a:rPr lang="el-GR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Δ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(x) 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无限减小时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频率分布直方图就会无限接近一条光滑曲线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f(x),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其高度为概率密度值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en-US" altLang="zh-CN" b="1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Freeform 10"/>
          <p:cNvSpPr/>
          <p:nvPr>
            <p:custDataLst>
              <p:tags r:id="rId13"/>
            </p:custDataLst>
          </p:nvPr>
        </p:nvSpPr>
        <p:spPr>
          <a:xfrm>
            <a:off x="1652588" y="1689735"/>
            <a:ext cx="3527425" cy="2687638"/>
          </a:xfrm>
          <a:custGeom>
            <a:avLst/>
            <a:gdLst>
              <a:gd name="txL" fmla="*/ 0 w 2222"/>
              <a:gd name="txT" fmla="*/ 0 h 1693"/>
              <a:gd name="txR" fmla="*/ 2222 w 2222"/>
              <a:gd name="txB" fmla="*/ 1693 h 1693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222" h="1693">
                <a:moveTo>
                  <a:pt x="0" y="1685"/>
                </a:moveTo>
                <a:cubicBezTo>
                  <a:pt x="109" y="1681"/>
                  <a:pt x="219" y="1678"/>
                  <a:pt x="317" y="1595"/>
                </a:cubicBezTo>
                <a:cubicBezTo>
                  <a:pt x="415" y="1512"/>
                  <a:pt x="491" y="1420"/>
                  <a:pt x="589" y="1186"/>
                </a:cubicBezTo>
                <a:cubicBezTo>
                  <a:pt x="687" y="952"/>
                  <a:pt x="831" y="378"/>
                  <a:pt x="907" y="189"/>
                </a:cubicBezTo>
                <a:cubicBezTo>
                  <a:pt x="983" y="0"/>
                  <a:pt x="1005" y="37"/>
                  <a:pt x="1043" y="52"/>
                </a:cubicBezTo>
                <a:cubicBezTo>
                  <a:pt x="1081" y="67"/>
                  <a:pt x="1089" y="143"/>
                  <a:pt x="1134" y="279"/>
                </a:cubicBezTo>
                <a:cubicBezTo>
                  <a:pt x="1179" y="415"/>
                  <a:pt x="1247" y="688"/>
                  <a:pt x="1315" y="869"/>
                </a:cubicBezTo>
                <a:cubicBezTo>
                  <a:pt x="1383" y="1050"/>
                  <a:pt x="1436" y="1240"/>
                  <a:pt x="1542" y="1368"/>
                </a:cubicBezTo>
                <a:cubicBezTo>
                  <a:pt x="1648" y="1496"/>
                  <a:pt x="1837" y="1587"/>
                  <a:pt x="1950" y="1640"/>
                </a:cubicBezTo>
                <a:cubicBezTo>
                  <a:pt x="2063" y="1693"/>
                  <a:pt x="2142" y="1689"/>
                  <a:pt x="2222" y="1685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 Box 11"/>
          <p:cNvSpPr txBox="1"/>
          <p:nvPr>
            <p:custDataLst>
              <p:tags r:id="rId14"/>
            </p:custDataLst>
          </p:nvPr>
        </p:nvSpPr>
        <p:spPr>
          <a:xfrm>
            <a:off x="684213" y="6371273"/>
            <a:ext cx="8459787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这样，随机变量 </a:t>
            </a:r>
            <a:r>
              <a:rPr lang="el-GR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ξ</a:t>
            </a:r>
            <a:r>
              <a:rPr lang="en-US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落在某区间的概率为区间上曲边梯形的面积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5219700" y="1627823"/>
            <a:ext cx="3600450" cy="3255962"/>
            <a:chOff x="3288" y="935"/>
            <a:chExt cx="2268" cy="2051"/>
          </a:xfrm>
        </p:grpSpPr>
        <p:sp>
          <p:nvSpPr>
            <p:cNvPr id="4116" name="Text Box 13"/>
            <p:cNvSpPr txBox="1"/>
            <p:nvPr>
              <p:custDataLst>
                <p:tags r:id="rId15"/>
              </p:custDataLst>
            </p:nvPr>
          </p:nvSpPr>
          <p:spPr>
            <a:xfrm>
              <a:off x="4087" y="2734"/>
              <a:ext cx="138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产品尺寸</a:t>
              </a:r>
              <a:r>
                <a:rPr lang="el-GR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ξ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(cm)</a:t>
              </a:r>
              <a:endParaRPr lang="en-US" altLang="zh-CN" sz="20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pSp>
          <p:nvGrpSpPr>
            <p:cNvPr id="4117" name="Group 14"/>
            <p:cNvGrpSpPr/>
            <p:nvPr/>
          </p:nvGrpSpPr>
          <p:grpSpPr>
            <a:xfrm>
              <a:off x="3356" y="966"/>
              <a:ext cx="1933" cy="1666"/>
              <a:chOff x="3061" y="482"/>
              <a:chExt cx="2699" cy="1996"/>
            </a:xfrm>
          </p:grpSpPr>
          <p:sp>
            <p:nvSpPr>
              <p:cNvPr id="4118" name="Freeform 15"/>
              <p:cNvSpPr/>
              <p:nvPr>
                <p:custDataLst>
                  <p:tags r:id="rId16"/>
                </p:custDataLst>
              </p:nvPr>
            </p:nvSpPr>
            <p:spPr>
              <a:xfrm>
                <a:off x="3289" y="754"/>
                <a:ext cx="2222" cy="1693"/>
              </a:xfrm>
              <a:custGeom>
                <a:avLst/>
                <a:gdLst>
                  <a:gd name="txL" fmla="*/ 0 w 2222"/>
                  <a:gd name="txT" fmla="*/ 0 h 1693"/>
                  <a:gd name="txR" fmla="*/ 2222 w 2222"/>
                  <a:gd name="txB" fmla="*/ 1693 h 1693"/>
                </a:gdLst>
                <a:ahLst/>
                <a:cxnLst>
                  <a:cxn ang="0">
                    <a:pos x="0" y="1685"/>
                  </a:cxn>
                  <a:cxn ang="0">
                    <a:pos x="317" y="1595"/>
                  </a:cxn>
                  <a:cxn ang="0">
                    <a:pos x="589" y="1186"/>
                  </a:cxn>
                  <a:cxn ang="0">
                    <a:pos x="907" y="189"/>
                  </a:cxn>
                  <a:cxn ang="0">
                    <a:pos x="1043" y="52"/>
                  </a:cxn>
                  <a:cxn ang="0">
                    <a:pos x="1134" y="279"/>
                  </a:cxn>
                  <a:cxn ang="0">
                    <a:pos x="1315" y="869"/>
                  </a:cxn>
                  <a:cxn ang="0">
                    <a:pos x="1542" y="1368"/>
                  </a:cxn>
                  <a:cxn ang="0">
                    <a:pos x="1950" y="1640"/>
                  </a:cxn>
                  <a:cxn ang="0">
                    <a:pos x="2222" y="1685"/>
                  </a:cxn>
                </a:cxnLst>
                <a:rect l="txL" t="txT" r="txR" b="txB"/>
                <a:pathLst>
                  <a:path w="2222" h="1693">
                    <a:moveTo>
                      <a:pt x="0" y="1685"/>
                    </a:moveTo>
                    <a:cubicBezTo>
                      <a:pt x="109" y="1681"/>
                      <a:pt x="219" y="1678"/>
                      <a:pt x="317" y="1595"/>
                    </a:cubicBezTo>
                    <a:cubicBezTo>
                      <a:pt x="415" y="1512"/>
                      <a:pt x="491" y="1420"/>
                      <a:pt x="589" y="1186"/>
                    </a:cubicBezTo>
                    <a:cubicBezTo>
                      <a:pt x="687" y="952"/>
                      <a:pt x="831" y="378"/>
                      <a:pt x="907" y="189"/>
                    </a:cubicBezTo>
                    <a:cubicBezTo>
                      <a:pt x="983" y="0"/>
                      <a:pt x="1005" y="37"/>
                      <a:pt x="1043" y="52"/>
                    </a:cubicBezTo>
                    <a:cubicBezTo>
                      <a:pt x="1081" y="67"/>
                      <a:pt x="1089" y="143"/>
                      <a:pt x="1134" y="279"/>
                    </a:cubicBezTo>
                    <a:cubicBezTo>
                      <a:pt x="1179" y="415"/>
                      <a:pt x="1247" y="688"/>
                      <a:pt x="1315" y="869"/>
                    </a:cubicBezTo>
                    <a:cubicBezTo>
                      <a:pt x="1383" y="1050"/>
                      <a:pt x="1436" y="1240"/>
                      <a:pt x="1542" y="1368"/>
                    </a:cubicBezTo>
                    <a:cubicBezTo>
                      <a:pt x="1648" y="1496"/>
                      <a:pt x="1837" y="1587"/>
                      <a:pt x="1950" y="1640"/>
                    </a:cubicBezTo>
                    <a:cubicBezTo>
                      <a:pt x="2063" y="1693"/>
                      <a:pt x="2142" y="1689"/>
                      <a:pt x="2222" y="1685"/>
                    </a:cubicBezTo>
                  </a:path>
                </a:pathLst>
              </a:custGeom>
              <a:noFill/>
              <a:ln w="38100" cap="flat" cmpd="sng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119" name="Line 16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61" y="2478"/>
                <a:ext cx="269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20" name="Line 17"/>
              <p:cNvSpPr/>
              <p:nvPr>
                <p:custDataLst>
                  <p:tags r:id="rId18"/>
                </p:custDataLst>
              </p:nvPr>
            </p:nvSpPr>
            <p:spPr>
              <a:xfrm flipV="1">
                <a:off x="3061" y="482"/>
                <a:ext cx="0" cy="19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21" name="Line 18"/>
              <p:cNvSpPr/>
              <p:nvPr>
                <p:custDataLst>
                  <p:tags r:id="rId19"/>
                </p:custDataLst>
              </p:nvPr>
            </p:nvSpPr>
            <p:spPr>
              <a:xfrm>
                <a:off x="3833" y="2069"/>
                <a:ext cx="0" cy="4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22" name="Line 19"/>
              <p:cNvSpPr/>
              <p:nvPr>
                <p:custDataLst>
                  <p:tags r:id="rId20"/>
                </p:custDataLst>
              </p:nvPr>
            </p:nvSpPr>
            <p:spPr>
              <a:xfrm>
                <a:off x="4105" y="1207"/>
                <a:ext cx="0" cy="12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4102" name="Object 4"/>
            <p:cNvGraphicFramePr/>
            <p:nvPr>
              <p:custDataLst>
                <p:tags r:id="rId21"/>
              </p:custDataLst>
            </p:nvPr>
          </p:nvGraphicFramePr>
          <p:xfrm>
            <a:off x="3288" y="935"/>
            <a:ext cx="2268" cy="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2" imgW="3943350" imgH="2933700" progId="Paint.Picture">
                    <p:embed/>
                  </p:oleObj>
                </mc:Choice>
                <mc:Fallback>
                  <p:oleObj name="" r:id="rId22" imgW="3943350" imgH="2933700" progId="Paint.Picture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288" y="935"/>
                          <a:ext cx="2268" cy="18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5"/>
            <p:cNvGraphicFramePr/>
            <p:nvPr>
              <p:custDataLst>
                <p:tags r:id="rId24"/>
              </p:custDataLst>
            </p:nvPr>
          </p:nvGraphicFramePr>
          <p:xfrm>
            <a:off x="3833" y="2614"/>
            <a:ext cx="40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5" imgW="367665" imgH="177800" progId="Equation.DSMT4">
                    <p:embed/>
                  </p:oleObj>
                </mc:Choice>
                <mc:Fallback>
                  <p:oleObj name="" r:id="rId25" imgW="367665" imgH="1778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833" y="2614"/>
                          <a:ext cx="408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6"/>
          <p:cNvGraphicFramePr/>
          <p:nvPr>
            <p:custDataLst>
              <p:tags r:id="rId27"/>
            </p:custDataLst>
          </p:nvPr>
        </p:nvGraphicFramePr>
        <p:xfrm>
          <a:off x="5508625" y="1340485"/>
          <a:ext cx="30956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8" imgW="1599565" imgH="330200" progId="Equation.DSMT4">
                  <p:embed/>
                </p:oleObj>
              </mc:Choice>
              <mc:Fallback>
                <p:oleObj name="" r:id="rId28" imgW="1599565" imgH="330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508625" y="1340485"/>
                        <a:ext cx="3095625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3"/>
          <p:cNvSpPr/>
          <p:nvPr>
            <p:custDataLst>
              <p:tags r:id="rId30"/>
            </p:custDataLst>
          </p:nvPr>
        </p:nvSpPr>
        <p:spPr>
          <a:xfrm>
            <a:off x="7380288" y="2059623"/>
            <a:ext cx="1439862" cy="831850"/>
          </a:xfrm>
          <a:prstGeom prst="rect">
            <a:avLst/>
          </a:prstGeom>
          <a:noFill/>
          <a:ln w="9525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曲边梯形的面积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Freeform 24"/>
          <p:cNvSpPr/>
          <p:nvPr>
            <p:custDataLst>
              <p:tags r:id="rId31"/>
            </p:custDataLst>
          </p:nvPr>
        </p:nvSpPr>
        <p:spPr>
          <a:xfrm>
            <a:off x="6588125" y="2996248"/>
            <a:ext cx="1308100" cy="541337"/>
          </a:xfrm>
          <a:custGeom>
            <a:avLst/>
            <a:gdLst>
              <a:gd name="txL" fmla="*/ 0 w 824"/>
              <a:gd name="txT" fmla="*/ 0 h 341"/>
              <a:gd name="txR" fmla="*/ 824 w 824"/>
              <a:gd name="txB" fmla="*/ 341 h 341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824" h="341">
                <a:moveTo>
                  <a:pt x="771" y="0"/>
                </a:moveTo>
                <a:cubicBezTo>
                  <a:pt x="797" y="147"/>
                  <a:pt x="824" y="295"/>
                  <a:pt x="726" y="318"/>
                </a:cubicBezTo>
                <a:cubicBezTo>
                  <a:pt x="628" y="341"/>
                  <a:pt x="303" y="166"/>
                  <a:pt x="182" y="136"/>
                </a:cubicBezTo>
                <a:cubicBezTo>
                  <a:pt x="61" y="106"/>
                  <a:pt x="30" y="121"/>
                  <a:pt x="0" y="13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" name="Object 7"/>
          <p:cNvGraphicFramePr/>
          <p:nvPr>
            <p:custDataLst>
              <p:tags r:id="rId32"/>
            </p:custDataLst>
          </p:nvPr>
        </p:nvGraphicFramePr>
        <p:xfrm>
          <a:off x="3492500" y="1988185"/>
          <a:ext cx="1168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3" imgW="608965" imgH="203200" progId="Equation.3">
                  <p:embed/>
                </p:oleObj>
              </mc:Choice>
              <mc:Fallback>
                <p:oleObj name="" r:id="rId33" imgW="608965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492500" y="1988185"/>
                        <a:ext cx="11684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>
            <p:custDataLst>
              <p:tags r:id="rId35"/>
            </p:custDataLst>
          </p:nvPr>
        </p:nvSpPr>
        <p:spPr>
          <a:xfrm>
            <a:off x="739775" y="5704523"/>
            <a:ext cx="693420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此即为随机变量 </a:t>
            </a:r>
            <a:r>
              <a:rPr lang="el-GR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ξ</a:t>
            </a:r>
            <a:r>
              <a:rPr lang="en-US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的概率密度曲线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以该曲线为图形的函数称为 </a:t>
            </a:r>
            <a:r>
              <a:rPr lang="el-GR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ξ</a:t>
            </a:r>
            <a:r>
              <a:rPr lang="en-US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概率密度函数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记为</a:t>
            </a:r>
            <a:r>
              <a:rPr lang="el-GR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ξ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~ f(x).</a:t>
            </a:r>
            <a:endParaRPr lang="zh-CN" altLang="en-US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" grpId="0" animBg="1"/>
      <p:bldP spid="4" grpId="0"/>
      <p:bldP spid="5" grpId="0"/>
      <p:bldP spid="8" grpId="0"/>
      <p:bldP spid="9" grpId="0"/>
      <p:bldP spid="10" grpId="0" bldLvl="0" animBg="1"/>
      <p:bldP spid="11" grpId="0"/>
      <p:bldP spid="23" grpId="0" bldLvl="0" animBg="1"/>
      <p:bldP spid="24" grpId="0" bldLvl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900" name="Text Box 4"/>
          <p:cNvSpPr txBox="1"/>
          <p:nvPr>
            <p:custDataLst>
              <p:tags r:id="rId1"/>
            </p:custDataLst>
          </p:nvPr>
        </p:nvSpPr>
        <p:spPr>
          <a:xfrm>
            <a:off x="128588" y="936625"/>
            <a:ext cx="19812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一、定义: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8901" name="Text Box 5"/>
          <p:cNvSpPr txBox="1"/>
          <p:nvPr>
            <p:custDataLst>
              <p:tags r:id="rId2"/>
            </p:custDataLst>
          </p:nvPr>
        </p:nvSpPr>
        <p:spPr>
          <a:xfrm>
            <a:off x="661988" y="1435100"/>
            <a:ext cx="7696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设随机变量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的分布函数为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),  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如果存在一个非负可积函数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 , 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使得对于任意实数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有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8902" name="Object 6"/>
          <p:cNvGraphicFramePr/>
          <p:nvPr>
            <p:custDataLst>
              <p:tags r:id="rId3"/>
            </p:custDataLst>
          </p:nvPr>
        </p:nvGraphicFramePr>
        <p:xfrm>
          <a:off x="1500188" y="2209800"/>
          <a:ext cx="4876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1612265" imgH="292100" progId="Equation.3">
                  <p:embed/>
                </p:oleObj>
              </mc:Choice>
              <mc:Fallback>
                <p:oleObj name="" r:id="rId4" imgW="1612265" imgH="292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0188" y="2209800"/>
                        <a:ext cx="4876800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3" name="Text Box 7"/>
          <p:cNvSpPr txBox="1"/>
          <p:nvPr>
            <p:custDataLst>
              <p:tags r:id="rId6"/>
            </p:custDataLst>
          </p:nvPr>
        </p:nvSpPr>
        <p:spPr>
          <a:xfrm>
            <a:off x="642938" y="2951163"/>
            <a:ext cx="7391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则称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连续型随机变量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，称函数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概率密度函数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，简称概率密度，常记作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~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).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" name="Text Box 4"/>
          <p:cNvSpPr txBox="1"/>
          <p:nvPr>
            <p:custDataLst>
              <p:tags r:id="rId7"/>
            </p:custDataLst>
          </p:nvPr>
        </p:nvSpPr>
        <p:spPr>
          <a:xfrm>
            <a:off x="917575" y="334963"/>
            <a:ext cx="6594475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2.3.1 </a:t>
            </a:r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连续型随机变量及其概率密度</a:t>
            </a:r>
            <a:endParaRPr lang="zh-CN" altLang="en-US" sz="28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 Box 45"/>
          <p:cNvSpPr txBox="1"/>
          <p:nvPr>
            <p:custDataLst>
              <p:tags r:id="rId8"/>
            </p:custDataLst>
          </p:nvPr>
        </p:nvSpPr>
        <p:spPr>
          <a:xfrm>
            <a:off x="654050" y="3814763"/>
            <a:ext cx="5592763" cy="46196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分布函数与密度函数几何意义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" name="Group 39"/>
          <p:cNvGrpSpPr/>
          <p:nvPr/>
        </p:nvGrpSpPr>
        <p:grpSpPr>
          <a:xfrm>
            <a:off x="1711325" y="4725988"/>
            <a:ext cx="2686206" cy="2051566"/>
            <a:chOff x="816" y="2160"/>
            <a:chExt cx="2238" cy="1696"/>
          </a:xfrm>
        </p:grpSpPr>
        <p:sp>
          <p:nvSpPr>
            <p:cNvPr id="5141" name="Freeform 40" descr="大网格"/>
            <p:cNvSpPr/>
            <p:nvPr>
              <p:custDataLst>
                <p:tags r:id="rId9"/>
              </p:custDataLst>
            </p:nvPr>
          </p:nvSpPr>
          <p:spPr>
            <a:xfrm>
              <a:off x="816" y="2160"/>
              <a:ext cx="2076" cy="1326"/>
            </a:xfrm>
            <a:custGeom>
              <a:avLst/>
              <a:gdLst>
                <a:gd name="txL" fmla="*/ 0 w 2076"/>
                <a:gd name="txT" fmla="*/ 0 h 1326"/>
                <a:gd name="txR" fmla="*/ 2076 w 2076"/>
                <a:gd name="txB" fmla="*/ 1326 h 1326"/>
              </a:gdLst>
              <a:ahLst/>
              <a:cxnLst>
                <a:cxn ang="0">
                  <a:pos x="2076" y="684"/>
                </a:cxn>
                <a:cxn ang="0">
                  <a:pos x="1992" y="606"/>
                </a:cxn>
                <a:cxn ang="0">
                  <a:pos x="1944" y="528"/>
                </a:cxn>
                <a:cxn ang="0">
                  <a:pos x="1884" y="486"/>
                </a:cxn>
                <a:cxn ang="0">
                  <a:pos x="1824" y="432"/>
                </a:cxn>
                <a:cxn ang="0">
                  <a:pos x="1758" y="348"/>
                </a:cxn>
                <a:cxn ang="0">
                  <a:pos x="1752" y="336"/>
                </a:cxn>
                <a:cxn ang="0">
                  <a:pos x="1722" y="306"/>
                </a:cxn>
                <a:cxn ang="0">
                  <a:pos x="1638" y="222"/>
                </a:cxn>
                <a:cxn ang="0">
                  <a:pos x="1512" y="132"/>
                </a:cxn>
                <a:cxn ang="0">
                  <a:pos x="1458" y="90"/>
                </a:cxn>
                <a:cxn ang="0">
                  <a:pos x="1296" y="12"/>
                </a:cxn>
                <a:cxn ang="0">
                  <a:pos x="1152" y="0"/>
                </a:cxn>
                <a:cxn ang="0">
                  <a:pos x="1080" y="36"/>
                </a:cxn>
                <a:cxn ang="0">
                  <a:pos x="1044" y="72"/>
                </a:cxn>
                <a:cxn ang="0">
                  <a:pos x="1008" y="84"/>
                </a:cxn>
                <a:cxn ang="0">
                  <a:pos x="990" y="96"/>
                </a:cxn>
                <a:cxn ang="0">
                  <a:pos x="954" y="108"/>
                </a:cxn>
                <a:cxn ang="0">
                  <a:pos x="918" y="132"/>
                </a:cxn>
                <a:cxn ang="0">
                  <a:pos x="894" y="168"/>
                </a:cxn>
                <a:cxn ang="0">
                  <a:pos x="858" y="192"/>
                </a:cxn>
                <a:cxn ang="0">
                  <a:pos x="762" y="282"/>
                </a:cxn>
                <a:cxn ang="0">
                  <a:pos x="702" y="324"/>
                </a:cxn>
                <a:cxn ang="0">
                  <a:pos x="636" y="402"/>
                </a:cxn>
                <a:cxn ang="0">
                  <a:pos x="576" y="450"/>
                </a:cxn>
                <a:cxn ang="0">
                  <a:pos x="510" y="522"/>
                </a:cxn>
                <a:cxn ang="0">
                  <a:pos x="480" y="594"/>
                </a:cxn>
                <a:cxn ang="0">
                  <a:pos x="444" y="618"/>
                </a:cxn>
                <a:cxn ang="0">
                  <a:pos x="426" y="630"/>
                </a:cxn>
                <a:cxn ang="0">
                  <a:pos x="366" y="696"/>
                </a:cxn>
                <a:cxn ang="0">
                  <a:pos x="282" y="780"/>
                </a:cxn>
                <a:cxn ang="0">
                  <a:pos x="240" y="822"/>
                </a:cxn>
                <a:cxn ang="0">
                  <a:pos x="186" y="858"/>
                </a:cxn>
                <a:cxn ang="0">
                  <a:pos x="168" y="870"/>
                </a:cxn>
                <a:cxn ang="0">
                  <a:pos x="138" y="900"/>
                </a:cxn>
                <a:cxn ang="0">
                  <a:pos x="102" y="936"/>
                </a:cxn>
                <a:cxn ang="0">
                  <a:pos x="18" y="972"/>
                </a:cxn>
                <a:cxn ang="0">
                  <a:pos x="0" y="1326"/>
                </a:cxn>
                <a:cxn ang="0">
                  <a:pos x="0" y="990"/>
                </a:cxn>
                <a:cxn ang="0">
                  <a:pos x="0" y="1326"/>
                </a:cxn>
                <a:cxn ang="0">
                  <a:pos x="2064" y="1326"/>
                </a:cxn>
                <a:cxn ang="0">
                  <a:pos x="2076" y="684"/>
                </a:cxn>
              </a:cxnLst>
              <a:rect l="txL" t="txT" r="txR" b="txB"/>
              <a:pathLst>
                <a:path w="2076" h="1326">
                  <a:moveTo>
                    <a:pt x="2076" y="684"/>
                  </a:moveTo>
                  <a:cubicBezTo>
                    <a:pt x="2037" y="658"/>
                    <a:pt x="2026" y="640"/>
                    <a:pt x="1992" y="606"/>
                  </a:cubicBezTo>
                  <a:cubicBezTo>
                    <a:pt x="1973" y="587"/>
                    <a:pt x="1964" y="551"/>
                    <a:pt x="1944" y="528"/>
                  </a:cubicBezTo>
                  <a:cubicBezTo>
                    <a:pt x="1927" y="508"/>
                    <a:pt x="1905" y="500"/>
                    <a:pt x="1884" y="486"/>
                  </a:cubicBezTo>
                  <a:cubicBezTo>
                    <a:pt x="1862" y="453"/>
                    <a:pt x="1860" y="444"/>
                    <a:pt x="1824" y="432"/>
                  </a:cubicBezTo>
                  <a:cubicBezTo>
                    <a:pt x="1797" y="405"/>
                    <a:pt x="1775" y="383"/>
                    <a:pt x="1758" y="348"/>
                  </a:cubicBezTo>
                  <a:cubicBezTo>
                    <a:pt x="1694" y="386"/>
                    <a:pt x="1746" y="360"/>
                    <a:pt x="1752" y="336"/>
                  </a:cubicBezTo>
                  <a:cubicBezTo>
                    <a:pt x="1755" y="325"/>
                    <a:pt x="1727" y="309"/>
                    <a:pt x="1722" y="306"/>
                  </a:cubicBezTo>
                  <a:cubicBezTo>
                    <a:pt x="1698" y="271"/>
                    <a:pt x="1674" y="246"/>
                    <a:pt x="1638" y="222"/>
                  </a:cubicBezTo>
                  <a:cubicBezTo>
                    <a:pt x="1607" y="176"/>
                    <a:pt x="1560" y="156"/>
                    <a:pt x="1512" y="132"/>
                  </a:cubicBezTo>
                  <a:cubicBezTo>
                    <a:pt x="1491" y="121"/>
                    <a:pt x="1479" y="101"/>
                    <a:pt x="1458" y="90"/>
                  </a:cubicBezTo>
                  <a:cubicBezTo>
                    <a:pt x="1404" y="63"/>
                    <a:pt x="1353" y="31"/>
                    <a:pt x="1296" y="12"/>
                  </a:cubicBezTo>
                  <a:cubicBezTo>
                    <a:pt x="1261" y="0"/>
                    <a:pt x="1157" y="0"/>
                    <a:pt x="1152" y="0"/>
                  </a:cubicBezTo>
                  <a:cubicBezTo>
                    <a:pt x="1123" y="10"/>
                    <a:pt x="1103" y="13"/>
                    <a:pt x="1080" y="36"/>
                  </a:cubicBezTo>
                  <a:cubicBezTo>
                    <a:pt x="1068" y="48"/>
                    <a:pt x="1060" y="67"/>
                    <a:pt x="1044" y="72"/>
                  </a:cubicBezTo>
                  <a:cubicBezTo>
                    <a:pt x="1032" y="76"/>
                    <a:pt x="1019" y="77"/>
                    <a:pt x="1008" y="84"/>
                  </a:cubicBezTo>
                  <a:cubicBezTo>
                    <a:pt x="1002" y="88"/>
                    <a:pt x="997" y="93"/>
                    <a:pt x="990" y="96"/>
                  </a:cubicBezTo>
                  <a:cubicBezTo>
                    <a:pt x="978" y="101"/>
                    <a:pt x="966" y="104"/>
                    <a:pt x="954" y="108"/>
                  </a:cubicBezTo>
                  <a:cubicBezTo>
                    <a:pt x="940" y="113"/>
                    <a:pt x="918" y="132"/>
                    <a:pt x="918" y="132"/>
                  </a:cubicBezTo>
                  <a:cubicBezTo>
                    <a:pt x="910" y="144"/>
                    <a:pt x="906" y="160"/>
                    <a:pt x="894" y="168"/>
                  </a:cubicBezTo>
                  <a:cubicBezTo>
                    <a:pt x="882" y="176"/>
                    <a:pt x="858" y="192"/>
                    <a:pt x="858" y="192"/>
                  </a:cubicBezTo>
                  <a:cubicBezTo>
                    <a:pt x="839" y="220"/>
                    <a:pt x="792" y="267"/>
                    <a:pt x="762" y="282"/>
                  </a:cubicBezTo>
                  <a:cubicBezTo>
                    <a:pt x="739" y="293"/>
                    <a:pt x="718" y="303"/>
                    <a:pt x="702" y="324"/>
                  </a:cubicBezTo>
                  <a:cubicBezTo>
                    <a:pt x="680" y="352"/>
                    <a:pt x="671" y="390"/>
                    <a:pt x="636" y="402"/>
                  </a:cubicBezTo>
                  <a:cubicBezTo>
                    <a:pt x="625" y="436"/>
                    <a:pt x="599" y="428"/>
                    <a:pt x="576" y="450"/>
                  </a:cubicBezTo>
                  <a:cubicBezTo>
                    <a:pt x="572" y="453"/>
                    <a:pt x="520" y="499"/>
                    <a:pt x="510" y="522"/>
                  </a:cubicBezTo>
                  <a:cubicBezTo>
                    <a:pt x="500" y="543"/>
                    <a:pt x="497" y="576"/>
                    <a:pt x="480" y="594"/>
                  </a:cubicBezTo>
                  <a:cubicBezTo>
                    <a:pt x="470" y="605"/>
                    <a:pt x="456" y="610"/>
                    <a:pt x="444" y="618"/>
                  </a:cubicBezTo>
                  <a:cubicBezTo>
                    <a:pt x="438" y="622"/>
                    <a:pt x="426" y="630"/>
                    <a:pt x="426" y="630"/>
                  </a:cubicBezTo>
                  <a:cubicBezTo>
                    <a:pt x="410" y="654"/>
                    <a:pt x="390" y="680"/>
                    <a:pt x="366" y="696"/>
                  </a:cubicBezTo>
                  <a:cubicBezTo>
                    <a:pt x="344" y="729"/>
                    <a:pt x="311" y="753"/>
                    <a:pt x="282" y="780"/>
                  </a:cubicBezTo>
                  <a:cubicBezTo>
                    <a:pt x="267" y="793"/>
                    <a:pt x="256" y="811"/>
                    <a:pt x="240" y="822"/>
                  </a:cubicBezTo>
                  <a:cubicBezTo>
                    <a:pt x="231" y="828"/>
                    <a:pt x="200" y="849"/>
                    <a:pt x="186" y="858"/>
                  </a:cubicBezTo>
                  <a:cubicBezTo>
                    <a:pt x="180" y="862"/>
                    <a:pt x="168" y="870"/>
                    <a:pt x="168" y="870"/>
                  </a:cubicBezTo>
                  <a:cubicBezTo>
                    <a:pt x="143" y="907"/>
                    <a:pt x="171" y="871"/>
                    <a:pt x="138" y="900"/>
                  </a:cubicBezTo>
                  <a:cubicBezTo>
                    <a:pt x="125" y="911"/>
                    <a:pt x="118" y="931"/>
                    <a:pt x="102" y="936"/>
                  </a:cubicBezTo>
                  <a:cubicBezTo>
                    <a:pt x="74" y="945"/>
                    <a:pt x="45" y="959"/>
                    <a:pt x="18" y="972"/>
                  </a:cubicBezTo>
                  <a:lnTo>
                    <a:pt x="0" y="1326"/>
                  </a:lnTo>
                  <a:lnTo>
                    <a:pt x="0" y="990"/>
                  </a:lnTo>
                  <a:lnTo>
                    <a:pt x="0" y="1326"/>
                  </a:lnTo>
                  <a:lnTo>
                    <a:pt x="2064" y="1326"/>
                  </a:lnTo>
                  <a:lnTo>
                    <a:pt x="2076" y="684"/>
                  </a:lnTo>
                  <a:close/>
                </a:path>
              </a:pathLst>
            </a:custGeom>
            <a:pattFill prst="cross">
              <a:fgClr>
                <a:srgbClr val="FFFF66"/>
              </a:fgClr>
              <a:bgClr>
                <a:srgbClr val="00CCFF"/>
              </a:bgClr>
            </a:pattFill>
            <a:ln w="9525">
              <a:noFill/>
            </a:ln>
          </p:spPr>
          <p:txBody>
            <a:bodyPr wrap="none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42" name="Text Box 41"/>
            <p:cNvSpPr txBox="1"/>
            <p:nvPr>
              <p:custDataLst>
                <p:tags r:id="rId10"/>
              </p:custDataLst>
            </p:nvPr>
          </p:nvSpPr>
          <p:spPr>
            <a:xfrm>
              <a:off x="2775" y="3475"/>
              <a:ext cx="279" cy="3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32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3" name="Group 52"/>
          <p:cNvGrpSpPr/>
          <p:nvPr/>
        </p:nvGrpSpPr>
        <p:grpSpPr>
          <a:xfrm>
            <a:off x="1265238" y="4191000"/>
            <a:ext cx="5053013" cy="2593975"/>
            <a:chOff x="797" y="2523"/>
            <a:chExt cx="3183" cy="1634"/>
          </a:xfrm>
        </p:grpSpPr>
        <p:pic>
          <p:nvPicPr>
            <p:cNvPr id="5136" name="Picture 3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797" y="2790"/>
              <a:ext cx="2627" cy="1262"/>
            </a:xfrm>
            <a:prstGeom prst="rect">
              <a:avLst/>
            </a:prstGeom>
          </p:spPr>
        </p:pic>
        <p:sp>
          <p:nvSpPr>
            <p:cNvPr id="5137" name="Line 35"/>
            <p:cNvSpPr/>
            <p:nvPr>
              <p:custDataLst>
                <p:tags r:id="rId13"/>
              </p:custDataLst>
            </p:nvPr>
          </p:nvSpPr>
          <p:spPr>
            <a:xfrm>
              <a:off x="1130" y="3882"/>
              <a:ext cx="28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138" name="Line 36"/>
            <p:cNvSpPr/>
            <p:nvPr>
              <p:custDataLst>
                <p:tags r:id="rId14"/>
              </p:custDataLst>
            </p:nvPr>
          </p:nvSpPr>
          <p:spPr>
            <a:xfrm flipV="1">
              <a:off x="2328" y="2646"/>
              <a:ext cx="0" cy="15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5139" name="Text Box 37"/>
            <p:cNvSpPr txBox="1"/>
            <p:nvPr>
              <p:custDataLst>
                <p:tags r:id="rId15"/>
              </p:custDataLst>
            </p:nvPr>
          </p:nvSpPr>
          <p:spPr>
            <a:xfrm>
              <a:off x="3769" y="3862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32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40" name="Text Box 38"/>
            <p:cNvSpPr txBox="1"/>
            <p:nvPr>
              <p:custDataLst>
                <p:tags r:id="rId16"/>
              </p:custDataLst>
            </p:nvPr>
          </p:nvSpPr>
          <p:spPr>
            <a:xfrm>
              <a:off x="2381" y="2523"/>
              <a:ext cx="54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altLang="zh-CN" i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1554163" y="4656138"/>
            <a:ext cx="1001712" cy="903287"/>
            <a:chOff x="768" y="1344"/>
            <a:chExt cx="960" cy="864"/>
          </a:xfrm>
        </p:grpSpPr>
        <p:sp>
          <p:nvSpPr>
            <p:cNvPr id="5134" name="Text Box 43"/>
            <p:cNvSpPr txBox="1"/>
            <p:nvPr>
              <p:custDataLst>
                <p:tags r:id="rId17"/>
              </p:custDataLst>
            </p:nvPr>
          </p:nvSpPr>
          <p:spPr>
            <a:xfrm>
              <a:off x="768" y="1344"/>
              <a:ext cx="916" cy="4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F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(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)</a:t>
              </a:r>
              <a:endParaRPr lang="en-US" altLang="zh-CN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135" name="Line 44"/>
            <p:cNvSpPr/>
            <p:nvPr>
              <p:custDataLst>
                <p:tags r:id="rId18"/>
              </p:custDataLst>
            </p:nvPr>
          </p:nvSpPr>
          <p:spPr>
            <a:xfrm>
              <a:off x="1200" y="1776"/>
              <a:ext cx="528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Group 46"/>
          <p:cNvGrpSpPr/>
          <p:nvPr/>
        </p:nvGrpSpPr>
        <p:grpSpPr>
          <a:xfrm>
            <a:off x="4356100" y="5008563"/>
            <a:ext cx="1622425" cy="881062"/>
            <a:chOff x="2688" y="2000"/>
            <a:chExt cx="1144" cy="640"/>
          </a:xfrm>
        </p:grpSpPr>
        <p:sp>
          <p:nvSpPr>
            <p:cNvPr id="5133" name="Line 47"/>
            <p:cNvSpPr/>
            <p:nvPr>
              <p:custDataLst>
                <p:tags r:id="rId19"/>
              </p:custDataLst>
            </p:nvPr>
          </p:nvSpPr>
          <p:spPr>
            <a:xfrm flipV="1">
              <a:off x="2736" y="2304"/>
              <a:ext cx="288" cy="336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5123" name="Object 8"/>
            <p:cNvGraphicFramePr/>
            <p:nvPr>
              <p:custDataLst>
                <p:tags r:id="rId20"/>
              </p:custDataLst>
            </p:nvPr>
          </p:nvGraphicFramePr>
          <p:xfrm>
            <a:off x="2688" y="2000"/>
            <a:ext cx="114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1" imgW="583565" imgH="203200" progId="Equation.3">
                    <p:embed/>
                  </p:oleObj>
                </mc:Choice>
                <mc:Fallback>
                  <p:oleObj name="" r:id="rId21" imgW="583565" imgH="2032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688" y="2000"/>
                          <a:ext cx="1144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3" grpId="0"/>
      <p:bldP spid="23" grpId="0"/>
      <p:bldP spid="2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ext Box 8"/>
          <p:cNvSpPr txBox="1"/>
          <p:nvPr>
            <p:custDataLst>
              <p:tags r:id="rId1"/>
            </p:custDataLst>
          </p:nvPr>
        </p:nvSpPr>
        <p:spPr>
          <a:xfrm>
            <a:off x="71438" y="720090"/>
            <a:ext cx="38782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二、概率密度函数的性质：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" name="Object 9"/>
          <p:cNvGraphicFramePr/>
          <p:nvPr>
            <p:custDataLst>
              <p:tags r:id="rId2"/>
            </p:custDataLst>
          </p:nvPr>
        </p:nvGraphicFramePr>
        <p:xfrm>
          <a:off x="714375" y="1288415"/>
          <a:ext cx="32337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611630" imgH="203200" progId="Equation.3">
                  <p:embed/>
                </p:oleObj>
              </mc:Choice>
              <mc:Fallback>
                <p:oleObj name="" r:id="rId3" imgW="161163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1288415"/>
                        <a:ext cx="3233738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/>
          <p:nvPr>
            <p:custDataLst>
              <p:tags r:id="rId5"/>
            </p:custDataLst>
          </p:nvPr>
        </p:nvGraphicFramePr>
        <p:xfrm>
          <a:off x="688975" y="1699578"/>
          <a:ext cx="26590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1282065" imgH="330200" progId="Equation.DSMT4">
                  <p:embed/>
                </p:oleObj>
              </mc:Choice>
              <mc:Fallback>
                <p:oleObj name="" r:id="rId6" imgW="1282065" imgH="330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975" y="1699578"/>
                        <a:ext cx="2659063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8"/>
            </p:custDataLst>
          </p:nvPr>
        </p:nvSpPr>
        <p:spPr>
          <a:xfrm>
            <a:off x="708025" y="2612390"/>
            <a:ext cx="7610475" cy="461963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用来求待定常数，或判定某函数是否为概率密度函数。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1"/>
          <p:cNvGrpSpPr/>
          <p:nvPr/>
        </p:nvGrpSpPr>
        <p:grpSpPr>
          <a:xfrm>
            <a:off x="5072063" y="494665"/>
            <a:ext cx="3352800" cy="2149475"/>
            <a:chOff x="1296" y="307"/>
            <a:chExt cx="2112" cy="1354"/>
          </a:xfrm>
        </p:grpSpPr>
        <p:sp>
          <p:nvSpPr>
            <p:cNvPr id="6160" name="Rectangle 12"/>
            <p:cNvSpPr/>
            <p:nvPr>
              <p:custDataLst>
                <p:tags r:id="rId9"/>
              </p:custDataLst>
            </p:nvPr>
          </p:nvSpPr>
          <p:spPr>
            <a:xfrm>
              <a:off x="2064" y="307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 (x)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6161" name="Text Box 13"/>
            <p:cNvSpPr txBox="1"/>
            <p:nvPr>
              <p:custDataLst>
                <p:tags r:id="rId10"/>
              </p:custDataLst>
            </p:nvPr>
          </p:nvSpPr>
          <p:spPr>
            <a:xfrm>
              <a:off x="3180" y="1334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lang="en-US" altLang="zh-CN" sz="32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6162" name="Line 14"/>
            <p:cNvSpPr/>
            <p:nvPr>
              <p:custDataLst>
                <p:tags r:id="rId11"/>
              </p:custDataLst>
            </p:nvPr>
          </p:nvSpPr>
          <p:spPr>
            <a:xfrm>
              <a:off x="1296" y="1392"/>
              <a:ext cx="20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3" name="Text Box 15"/>
            <p:cNvSpPr txBox="1"/>
            <p:nvPr>
              <p:custDataLst>
                <p:tags r:id="rId12"/>
              </p:custDataLst>
            </p:nvPr>
          </p:nvSpPr>
          <p:spPr>
            <a:xfrm>
              <a:off x="1872" y="1296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endParaRPr lang="en-US" altLang="zh-CN" sz="32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6164" name="Freeform 16"/>
            <p:cNvSpPr/>
            <p:nvPr>
              <p:custDataLst>
                <p:tags r:id="rId13"/>
              </p:custDataLst>
            </p:nvPr>
          </p:nvSpPr>
          <p:spPr>
            <a:xfrm>
              <a:off x="1364" y="1394"/>
              <a:ext cx="38" cy="13"/>
            </a:xfrm>
            <a:custGeom>
              <a:avLst/>
              <a:gdLst>
                <a:gd name="txL" fmla="*/ 0 w 38"/>
                <a:gd name="txT" fmla="*/ 0 h 13"/>
                <a:gd name="txR" fmla="*/ 38 w 38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38" y="13"/>
                </a:cxn>
                <a:cxn ang="0">
                  <a:pos x="0" y="0"/>
                </a:cxn>
              </a:cxnLst>
              <a:rect l="txL" t="txT" r="txR" b="txB"/>
              <a:pathLst>
                <a:path w="38" h="13">
                  <a:moveTo>
                    <a:pt x="0" y="0"/>
                  </a:moveTo>
                  <a:cubicBezTo>
                    <a:pt x="13" y="4"/>
                    <a:pt x="38" y="13"/>
                    <a:pt x="38" y="13"/>
                  </a:cubicBezTo>
                  <a:cubicBezTo>
                    <a:pt x="38" y="13"/>
                    <a:pt x="13" y="4"/>
                    <a:pt x="0" y="0"/>
                  </a:cubicBezTo>
                  <a:close/>
                </a:path>
              </a:pathLst>
            </a:custGeom>
            <a:noFill/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65" name="Line 17"/>
            <p:cNvSpPr/>
            <p:nvPr>
              <p:custDataLst>
                <p:tags r:id="rId14"/>
              </p:custDataLst>
            </p:nvPr>
          </p:nvSpPr>
          <p:spPr>
            <a:xfrm flipV="1">
              <a:off x="2112" y="336"/>
              <a:ext cx="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6166" name="Freeform 18"/>
            <p:cNvSpPr/>
            <p:nvPr>
              <p:custDataLst>
                <p:tags r:id="rId15"/>
              </p:custDataLst>
            </p:nvPr>
          </p:nvSpPr>
          <p:spPr>
            <a:xfrm>
              <a:off x="1680" y="672"/>
              <a:ext cx="1248" cy="728"/>
            </a:xfrm>
            <a:custGeom>
              <a:avLst/>
              <a:gdLst>
                <a:gd name="txL" fmla="*/ 0 w 1248"/>
                <a:gd name="txT" fmla="*/ 0 h 728"/>
                <a:gd name="txR" fmla="*/ 1248 w 1248"/>
                <a:gd name="txB" fmla="*/ 728 h 728"/>
              </a:gdLst>
              <a:ahLst/>
              <a:cxnLst>
                <a:cxn ang="0">
                  <a:pos x="0" y="704"/>
                </a:cxn>
                <a:cxn ang="0">
                  <a:pos x="336" y="656"/>
                </a:cxn>
                <a:cxn ang="0">
                  <a:pos x="528" y="272"/>
                </a:cxn>
                <a:cxn ang="0">
                  <a:pos x="672" y="32"/>
                </a:cxn>
                <a:cxn ang="0">
                  <a:pos x="768" y="80"/>
                </a:cxn>
                <a:cxn ang="0">
                  <a:pos x="864" y="272"/>
                </a:cxn>
                <a:cxn ang="0">
                  <a:pos x="912" y="416"/>
                </a:cxn>
                <a:cxn ang="0">
                  <a:pos x="1056" y="656"/>
                </a:cxn>
                <a:cxn ang="0">
                  <a:pos x="1248" y="704"/>
                </a:cxn>
              </a:cxnLst>
              <a:rect l="txL" t="txT" r="txR" b="txB"/>
              <a:pathLst>
                <a:path w="1248" h="728">
                  <a:moveTo>
                    <a:pt x="0" y="704"/>
                  </a:moveTo>
                  <a:cubicBezTo>
                    <a:pt x="124" y="716"/>
                    <a:pt x="248" y="728"/>
                    <a:pt x="336" y="656"/>
                  </a:cubicBezTo>
                  <a:cubicBezTo>
                    <a:pt x="424" y="584"/>
                    <a:pt x="472" y="376"/>
                    <a:pt x="528" y="272"/>
                  </a:cubicBezTo>
                  <a:cubicBezTo>
                    <a:pt x="584" y="168"/>
                    <a:pt x="632" y="64"/>
                    <a:pt x="672" y="32"/>
                  </a:cubicBezTo>
                  <a:cubicBezTo>
                    <a:pt x="712" y="0"/>
                    <a:pt x="736" y="40"/>
                    <a:pt x="768" y="80"/>
                  </a:cubicBezTo>
                  <a:cubicBezTo>
                    <a:pt x="800" y="120"/>
                    <a:pt x="840" y="216"/>
                    <a:pt x="864" y="272"/>
                  </a:cubicBezTo>
                  <a:cubicBezTo>
                    <a:pt x="888" y="328"/>
                    <a:pt x="880" y="352"/>
                    <a:pt x="912" y="416"/>
                  </a:cubicBezTo>
                  <a:cubicBezTo>
                    <a:pt x="944" y="480"/>
                    <a:pt x="1000" y="608"/>
                    <a:pt x="1056" y="656"/>
                  </a:cubicBezTo>
                  <a:cubicBezTo>
                    <a:pt x="1112" y="704"/>
                    <a:pt x="1216" y="696"/>
                    <a:pt x="1248" y="704"/>
                  </a:cubicBezTo>
                </a:path>
              </a:pathLst>
            </a:custGeom>
            <a:solidFill>
              <a:srgbClr val="3366FF"/>
            </a:soli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6715125" y="1045528"/>
            <a:ext cx="2124075" cy="665162"/>
            <a:chOff x="2352" y="2719"/>
            <a:chExt cx="1652" cy="497"/>
          </a:xfrm>
        </p:grpSpPr>
        <p:sp>
          <p:nvSpPr>
            <p:cNvPr id="6158" name="AutoShape 20"/>
            <p:cNvSpPr/>
            <p:nvPr>
              <p:custDataLst>
                <p:tags r:id="rId16"/>
              </p:custDataLst>
            </p:nvPr>
          </p:nvSpPr>
          <p:spPr>
            <a:xfrm rot="-1240256">
              <a:off x="2352" y="3072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rgbClr val="99CCFF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59" name="Rectangle 21"/>
            <p:cNvSpPr/>
            <p:nvPr>
              <p:custDataLst>
                <p:tags r:id="rId17"/>
              </p:custDataLst>
            </p:nvPr>
          </p:nvSpPr>
          <p:spPr>
            <a:xfrm>
              <a:off x="2880" y="2719"/>
              <a:ext cx="1124" cy="342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zh-CN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面积为1</a:t>
              </a:r>
              <a:endPara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18" name="Object 4"/>
          <p:cNvGraphicFramePr/>
          <p:nvPr>
            <p:custDataLst>
              <p:tags r:id="rId18"/>
            </p:custDataLst>
          </p:nvPr>
        </p:nvGraphicFramePr>
        <p:xfrm>
          <a:off x="743427" y="3445987"/>
          <a:ext cx="504253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2578100" imgH="330200" progId="Equation.DSMT4">
                  <p:embed/>
                </p:oleObj>
              </mc:Choice>
              <mc:Fallback>
                <p:oleObj name="" r:id="rId19" imgW="2578100" imgH="330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3427" y="3445987"/>
                        <a:ext cx="504253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8"/>
          <p:cNvSpPr txBox="1"/>
          <p:nvPr>
            <p:custDataLst>
              <p:tags r:id="rId1"/>
            </p:custDataLst>
          </p:nvPr>
        </p:nvSpPr>
        <p:spPr>
          <a:xfrm>
            <a:off x="71438" y="146050"/>
            <a:ext cx="387826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二、概率密度函数的性质：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" name="Object 9"/>
          <p:cNvGraphicFramePr/>
          <p:nvPr>
            <p:custDataLst>
              <p:tags r:id="rId2"/>
            </p:custDataLst>
          </p:nvPr>
        </p:nvGraphicFramePr>
        <p:xfrm>
          <a:off x="714375" y="714375"/>
          <a:ext cx="32337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611630" imgH="203200" progId="Equation.3">
                  <p:embed/>
                </p:oleObj>
              </mc:Choice>
              <mc:Fallback>
                <p:oleObj name="" r:id="rId3" imgW="161163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375" y="714375"/>
                        <a:ext cx="3233738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/>
          <p:nvPr>
            <p:custDataLst>
              <p:tags r:id="rId5"/>
            </p:custDataLst>
          </p:nvPr>
        </p:nvGraphicFramePr>
        <p:xfrm>
          <a:off x="688975" y="1125538"/>
          <a:ext cx="26590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1282065" imgH="330200" progId="Equation.DSMT4">
                  <p:embed/>
                </p:oleObj>
              </mc:Choice>
              <mc:Fallback>
                <p:oleObj name="" r:id="rId6" imgW="1282065" imgH="330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8975" y="1125538"/>
                        <a:ext cx="2659063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>
            <p:custDataLst>
              <p:tags r:id="rId8"/>
            </p:custDataLst>
          </p:nvPr>
        </p:nvSpPr>
        <p:spPr>
          <a:xfrm>
            <a:off x="708025" y="2038350"/>
            <a:ext cx="7610475" cy="461963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用来求待定常数，或判定某函数是否为概率密度函数。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11"/>
          <p:cNvGrpSpPr/>
          <p:nvPr/>
        </p:nvGrpSpPr>
        <p:grpSpPr>
          <a:xfrm>
            <a:off x="5072063" y="-79375"/>
            <a:ext cx="3352800" cy="2149475"/>
            <a:chOff x="1296" y="307"/>
            <a:chExt cx="2112" cy="1354"/>
          </a:xfrm>
        </p:grpSpPr>
        <p:sp>
          <p:nvSpPr>
            <p:cNvPr id="6160" name="Rectangle 12"/>
            <p:cNvSpPr/>
            <p:nvPr>
              <p:custDataLst>
                <p:tags r:id="rId9"/>
              </p:custDataLst>
            </p:nvPr>
          </p:nvSpPr>
          <p:spPr>
            <a:xfrm>
              <a:off x="2064" y="307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f (x)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6161" name="Text Box 13"/>
            <p:cNvSpPr txBox="1"/>
            <p:nvPr>
              <p:custDataLst>
                <p:tags r:id="rId10"/>
              </p:custDataLst>
            </p:nvPr>
          </p:nvSpPr>
          <p:spPr>
            <a:xfrm>
              <a:off x="3180" y="1334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endParaRPr lang="en-US" altLang="zh-CN" sz="32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6162" name="Line 14"/>
            <p:cNvSpPr/>
            <p:nvPr>
              <p:custDataLst>
                <p:tags r:id="rId11"/>
              </p:custDataLst>
            </p:nvPr>
          </p:nvSpPr>
          <p:spPr>
            <a:xfrm>
              <a:off x="1296" y="1392"/>
              <a:ext cx="20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3" name="Text Box 15"/>
            <p:cNvSpPr txBox="1"/>
            <p:nvPr>
              <p:custDataLst>
                <p:tags r:id="rId12"/>
              </p:custDataLst>
            </p:nvPr>
          </p:nvSpPr>
          <p:spPr>
            <a:xfrm>
              <a:off x="1872" y="1296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endParaRPr lang="en-US" altLang="zh-CN" sz="32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sp>
          <p:nvSpPr>
            <p:cNvPr id="6164" name="Freeform 16"/>
            <p:cNvSpPr/>
            <p:nvPr>
              <p:custDataLst>
                <p:tags r:id="rId13"/>
              </p:custDataLst>
            </p:nvPr>
          </p:nvSpPr>
          <p:spPr>
            <a:xfrm>
              <a:off x="1364" y="1394"/>
              <a:ext cx="38" cy="13"/>
            </a:xfrm>
            <a:custGeom>
              <a:avLst/>
              <a:gdLst>
                <a:gd name="txL" fmla="*/ 0 w 38"/>
                <a:gd name="txT" fmla="*/ 0 h 13"/>
                <a:gd name="txR" fmla="*/ 38 w 38"/>
                <a:gd name="txB" fmla="*/ 13 h 13"/>
              </a:gdLst>
              <a:ahLst/>
              <a:cxnLst>
                <a:cxn ang="0">
                  <a:pos x="0" y="0"/>
                </a:cxn>
                <a:cxn ang="0">
                  <a:pos x="38" y="13"/>
                </a:cxn>
                <a:cxn ang="0">
                  <a:pos x="0" y="0"/>
                </a:cxn>
              </a:cxnLst>
              <a:rect l="txL" t="txT" r="txR" b="txB"/>
              <a:pathLst>
                <a:path w="38" h="13">
                  <a:moveTo>
                    <a:pt x="0" y="0"/>
                  </a:moveTo>
                  <a:cubicBezTo>
                    <a:pt x="13" y="4"/>
                    <a:pt x="38" y="13"/>
                    <a:pt x="38" y="13"/>
                  </a:cubicBezTo>
                  <a:cubicBezTo>
                    <a:pt x="38" y="13"/>
                    <a:pt x="13" y="4"/>
                    <a:pt x="0" y="0"/>
                  </a:cubicBezTo>
                  <a:close/>
                </a:path>
              </a:pathLst>
            </a:custGeom>
            <a:noFill/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65" name="Line 17"/>
            <p:cNvSpPr/>
            <p:nvPr>
              <p:custDataLst>
                <p:tags r:id="rId14"/>
              </p:custDataLst>
            </p:nvPr>
          </p:nvSpPr>
          <p:spPr>
            <a:xfrm flipV="1">
              <a:off x="2112" y="336"/>
              <a:ext cx="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6166" name="Freeform 18"/>
            <p:cNvSpPr/>
            <p:nvPr>
              <p:custDataLst>
                <p:tags r:id="rId15"/>
              </p:custDataLst>
            </p:nvPr>
          </p:nvSpPr>
          <p:spPr>
            <a:xfrm>
              <a:off x="1680" y="672"/>
              <a:ext cx="1248" cy="728"/>
            </a:xfrm>
            <a:custGeom>
              <a:avLst/>
              <a:gdLst>
                <a:gd name="txL" fmla="*/ 0 w 1248"/>
                <a:gd name="txT" fmla="*/ 0 h 728"/>
                <a:gd name="txR" fmla="*/ 1248 w 1248"/>
                <a:gd name="txB" fmla="*/ 728 h 728"/>
              </a:gdLst>
              <a:ahLst/>
              <a:cxnLst>
                <a:cxn ang="0">
                  <a:pos x="0" y="704"/>
                </a:cxn>
                <a:cxn ang="0">
                  <a:pos x="336" y="656"/>
                </a:cxn>
                <a:cxn ang="0">
                  <a:pos x="528" y="272"/>
                </a:cxn>
                <a:cxn ang="0">
                  <a:pos x="672" y="32"/>
                </a:cxn>
                <a:cxn ang="0">
                  <a:pos x="768" y="80"/>
                </a:cxn>
                <a:cxn ang="0">
                  <a:pos x="864" y="272"/>
                </a:cxn>
                <a:cxn ang="0">
                  <a:pos x="912" y="416"/>
                </a:cxn>
                <a:cxn ang="0">
                  <a:pos x="1056" y="656"/>
                </a:cxn>
                <a:cxn ang="0">
                  <a:pos x="1248" y="704"/>
                </a:cxn>
              </a:cxnLst>
              <a:rect l="txL" t="txT" r="txR" b="txB"/>
              <a:pathLst>
                <a:path w="1248" h="728">
                  <a:moveTo>
                    <a:pt x="0" y="704"/>
                  </a:moveTo>
                  <a:cubicBezTo>
                    <a:pt x="124" y="716"/>
                    <a:pt x="248" y="728"/>
                    <a:pt x="336" y="656"/>
                  </a:cubicBezTo>
                  <a:cubicBezTo>
                    <a:pt x="424" y="584"/>
                    <a:pt x="472" y="376"/>
                    <a:pt x="528" y="272"/>
                  </a:cubicBezTo>
                  <a:cubicBezTo>
                    <a:pt x="584" y="168"/>
                    <a:pt x="632" y="64"/>
                    <a:pt x="672" y="32"/>
                  </a:cubicBezTo>
                  <a:cubicBezTo>
                    <a:pt x="712" y="0"/>
                    <a:pt x="736" y="40"/>
                    <a:pt x="768" y="80"/>
                  </a:cubicBezTo>
                  <a:cubicBezTo>
                    <a:pt x="800" y="120"/>
                    <a:pt x="840" y="216"/>
                    <a:pt x="864" y="272"/>
                  </a:cubicBezTo>
                  <a:cubicBezTo>
                    <a:pt x="888" y="328"/>
                    <a:pt x="880" y="352"/>
                    <a:pt x="912" y="416"/>
                  </a:cubicBezTo>
                  <a:cubicBezTo>
                    <a:pt x="944" y="480"/>
                    <a:pt x="1000" y="608"/>
                    <a:pt x="1056" y="656"/>
                  </a:cubicBezTo>
                  <a:cubicBezTo>
                    <a:pt x="1112" y="704"/>
                    <a:pt x="1216" y="696"/>
                    <a:pt x="1248" y="704"/>
                  </a:cubicBezTo>
                </a:path>
              </a:pathLst>
            </a:custGeom>
            <a:solidFill>
              <a:srgbClr val="3366FF"/>
            </a:solidFill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6715125" y="471488"/>
            <a:ext cx="2124075" cy="665162"/>
            <a:chOff x="2352" y="2719"/>
            <a:chExt cx="1652" cy="497"/>
          </a:xfrm>
        </p:grpSpPr>
        <p:sp>
          <p:nvSpPr>
            <p:cNvPr id="6158" name="AutoShape 20"/>
            <p:cNvSpPr/>
            <p:nvPr>
              <p:custDataLst>
                <p:tags r:id="rId16"/>
              </p:custDataLst>
            </p:nvPr>
          </p:nvSpPr>
          <p:spPr>
            <a:xfrm rot="-1240256">
              <a:off x="2352" y="3072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rgbClr val="99CCFF"/>
            </a:solidFill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59" name="Rectangle 21"/>
            <p:cNvSpPr/>
            <p:nvPr>
              <p:custDataLst>
                <p:tags r:id="rId17"/>
              </p:custDataLst>
            </p:nvPr>
          </p:nvSpPr>
          <p:spPr>
            <a:xfrm>
              <a:off x="2880" y="2719"/>
              <a:ext cx="1124" cy="342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zh-CN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面积为1</a:t>
              </a:r>
              <a:endPara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18" name="Object 4"/>
          <p:cNvGraphicFramePr/>
          <p:nvPr>
            <p:custDataLst>
              <p:tags r:id="rId18"/>
            </p:custDataLst>
          </p:nvPr>
        </p:nvGraphicFramePr>
        <p:xfrm>
          <a:off x="743427" y="2441417"/>
          <a:ext cx="5042535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9" imgW="2578100" imgH="330200" progId="Equation.DSMT4">
                  <p:embed/>
                </p:oleObj>
              </mc:Choice>
              <mc:Fallback>
                <p:oleObj name="" r:id="rId19" imgW="2578100" imgH="330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3427" y="2441417"/>
                        <a:ext cx="5042535" cy="646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6" name="Object 5"/>
          <p:cNvGraphicFramePr/>
          <p:nvPr>
            <p:custDataLst>
              <p:tags r:id="rId21"/>
            </p:custDataLst>
          </p:nvPr>
        </p:nvGraphicFramePr>
        <p:xfrm>
          <a:off x="264318" y="3071971"/>
          <a:ext cx="884872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2" imgW="4267200" imgH="228600" progId="Equation.DSMT4">
                  <p:embed/>
                </p:oleObj>
              </mc:Choice>
              <mc:Fallback>
                <p:oleObj name="" r:id="rId22" imgW="42672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4318" y="3071971"/>
                        <a:ext cx="8848725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/>
          <p:nvPr>
            <p:custDataLst>
              <p:tags r:id="rId24"/>
            </p:custDataLst>
          </p:nvPr>
        </p:nvGraphicFramePr>
        <p:xfrm>
          <a:off x="722313" y="3577273"/>
          <a:ext cx="5979160" cy="109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5" imgW="3060065" imgH="558800" progId="Equation.DSMT4">
                  <p:embed/>
                </p:oleObj>
              </mc:Choice>
              <mc:Fallback>
                <p:oleObj name="" r:id="rId25" imgW="3060065" imgH="558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2313" y="3577273"/>
                        <a:ext cx="5979160" cy="1094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7"/>
          <p:cNvSpPr/>
          <p:nvPr>
            <p:custDataLst>
              <p:tags r:id="rId27"/>
            </p:custDataLst>
          </p:nvPr>
        </p:nvSpPr>
        <p:spPr>
          <a:xfrm>
            <a:off x="717868" y="4709160"/>
            <a:ext cx="654685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进一步若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在点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处连续，由变上限积分函数的性质可得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Object 20"/>
          <p:cNvGraphicFramePr>
            <a:graphicFrameLocks noGrp="1"/>
          </p:cNvGraphicFramePr>
          <p:nvPr>
            <p:custDataLst>
              <p:tags r:id="rId28"/>
            </p:custDataLst>
          </p:nvPr>
        </p:nvGraphicFramePr>
        <p:xfrm>
          <a:off x="154623" y="5037773"/>
          <a:ext cx="5946775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9" imgW="3657600" imgH="508000" progId="Equation.DSMT4">
                  <p:embed/>
                </p:oleObj>
              </mc:Choice>
              <mc:Fallback>
                <p:oleObj name="" r:id="rId29" imgW="3657600" imgH="5080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4623" y="5037773"/>
                        <a:ext cx="5946775" cy="827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7"/>
          <p:cNvSpPr/>
          <p:nvPr>
            <p:custDataLst>
              <p:tags r:id="rId31"/>
            </p:custDataLst>
          </p:nvPr>
        </p:nvSpPr>
        <p:spPr>
          <a:xfrm>
            <a:off x="65723" y="5881688"/>
            <a:ext cx="9054465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0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对连续型随机变量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而言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当已知其分布函数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在其可导点，可用其导数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求得其概率密度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).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对其不可导点处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可以任意定义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)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为有限值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 </a:t>
            </a: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因为在有限个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None/>
            </a:pPr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点上改变概率密度值不会影响相应的分布函数值</a:t>
            </a:r>
            <a:r>
              <a:rPr lang="en-US" altLang="zh-CN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Object 20"/>
          <p:cNvGraphicFramePr>
            <a:graphicFrameLocks noGrp="1"/>
          </p:cNvGraphicFramePr>
          <p:nvPr>
            <p:custDataLst>
              <p:tags r:id="rId32"/>
            </p:custDataLst>
          </p:nvPr>
        </p:nvGraphicFramePr>
        <p:xfrm>
          <a:off x="6154420" y="5176520"/>
          <a:ext cx="2756535" cy="62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3" imgW="1993900" imgH="405765" progId="Equation.DSMT4">
                  <p:embed/>
                </p:oleObj>
              </mc:Choice>
              <mc:Fallback>
                <p:oleObj name="" r:id="rId33" imgW="1993900" imgH="40576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154420" y="5176520"/>
                        <a:ext cx="2756535" cy="6229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7165340" y="4436745"/>
            <a:ext cx="1918335" cy="611505"/>
          </a:xfrm>
          <a:prstGeom prst="wedgeRoundRectCallout">
            <a:avLst/>
          </a:prstGeom>
          <a:gradFill>
            <a:gsLst>
              <a:gs pos="50000">
                <a:srgbClr val="EDDADE"/>
              </a:gs>
              <a:gs pos="0">
                <a:srgbClr val="F3E6E9"/>
              </a:gs>
              <a:gs pos="100000">
                <a:srgbClr val="E6CDD3"/>
              </a:gs>
            </a:gsLst>
            <a:lin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反映了概率分布的密集程度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  <p:bldP spid="20" grpId="0"/>
      <p:bldP spid="22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6" name="Freeform 70"/>
          <p:cNvSpPr/>
          <p:nvPr>
            <p:custDataLst>
              <p:tags r:id="rId1"/>
            </p:custDataLst>
          </p:nvPr>
        </p:nvSpPr>
        <p:spPr>
          <a:xfrm>
            <a:off x="1731963" y="3327400"/>
            <a:ext cx="4568825" cy="977900"/>
          </a:xfrm>
          <a:custGeom>
            <a:avLst/>
            <a:gdLst>
              <a:gd name="txL" fmla="*/ 0 w 4632"/>
              <a:gd name="txT" fmla="*/ 0 h 920"/>
              <a:gd name="txR" fmla="*/ 4632 w 4632"/>
              <a:gd name="txB" fmla="*/ 920 h 92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4632" h="920">
                <a:moveTo>
                  <a:pt x="0" y="888"/>
                </a:moveTo>
                <a:cubicBezTo>
                  <a:pt x="52" y="904"/>
                  <a:pt x="104" y="920"/>
                  <a:pt x="240" y="888"/>
                </a:cubicBezTo>
                <a:cubicBezTo>
                  <a:pt x="376" y="856"/>
                  <a:pt x="648" y="776"/>
                  <a:pt x="816" y="696"/>
                </a:cubicBezTo>
                <a:cubicBezTo>
                  <a:pt x="984" y="616"/>
                  <a:pt x="1104" y="488"/>
                  <a:pt x="1248" y="408"/>
                </a:cubicBezTo>
                <a:cubicBezTo>
                  <a:pt x="1392" y="328"/>
                  <a:pt x="1480" y="216"/>
                  <a:pt x="1680" y="216"/>
                </a:cubicBezTo>
                <a:cubicBezTo>
                  <a:pt x="1880" y="216"/>
                  <a:pt x="2232" y="384"/>
                  <a:pt x="2448" y="408"/>
                </a:cubicBezTo>
                <a:cubicBezTo>
                  <a:pt x="2664" y="432"/>
                  <a:pt x="2832" y="408"/>
                  <a:pt x="2976" y="360"/>
                </a:cubicBezTo>
                <a:cubicBezTo>
                  <a:pt x="3120" y="312"/>
                  <a:pt x="3208" y="176"/>
                  <a:pt x="3312" y="120"/>
                </a:cubicBezTo>
                <a:cubicBezTo>
                  <a:pt x="3416" y="64"/>
                  <a:pt x="3480" y="0"/>
                  <a:pt x="3600" y="24"/>
                </a:cubicBezTo>
                <a:cubicBezTo>
                  <a:pt x="3720" y="48"/>
                  <a:pt x="3896" y="184"/>
                  <a:pt x="4032" y="264"/>
                </a:cubicBezTo>
                <a:cubicBezTo>
                  <a:pt x="4168" y="344"/>
                  <a:pt x="4320" y="456"/>
                  <a:pt x="4416" y="504"/>
                </a:cubicBezTo>
                <a:cubicBezTo>
                  <a:pt x="4512" y="552"/>
                  <a:pt x="4584" y="520"/>
                  <a:pt x="4608" y="552"/>
                </a:cubicBezTo>
                <a:cubicBezTo>
                  <a:pt x="4632" y="584"/>
                  <a:pt x="4560" y="696"/>
                  <a:pt x="4560" y="696"/>
                </a:cubicBezTo>
                <a:cubicBezTo>
                  <a:pt x="4560" y="696"/>
                  <a:pt x="4600" y="576"/>
                  <a:pt x="4608" y="552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24952" name="Object 24"/>
          <p:cNvGraphicFramePr/>
          <p:nvPr>
            <p:custDataLst>
              <p:tags r:id="rId2"/>
            </p:custDataLst>
          </p:nvPr>
        </p:nvGraphicFramePr>
        <p:xfrm>
          <a:off x="1027430" y="643255"/>
          <a:ext cx="283972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193800" imgH="203200" progId="Equation.DSMT4">
                  <p:embed/>
                </p:oleObj>
              </mc:Choice>
              <mc:Fallback>
                <p:oleObj name="" r:id="rId3" imgW="1193800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430" y="643255"/>
                        <a:ext cx="2839720" cy="420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73" name="Object 45"/>
          <p:cNvGraphicFramePr/>
          <p:nvPr>
            <p:custDataLst>
              <p:tags r:id="rId5"/>
            </p:custDataLst>
          </p:nvPr>
        </p:nvGraphicFramePr>
        <p:xfrm>
          <a:off x="3887788" y="1949450"/>
          <a:ext cx="33496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6" imgW="1269365" imgH="330200" progId="Equation.DSMT4">
                  <p:embed/>
                </p:oleObj>
              </mc:Choice>
              <mc:Fallback>
                <p:oleObj name="" r:id="rId6" imgW="1269365" imgH="330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7788" y="1949450"/>
                        <a:ext cx="334962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83" name="Object 55"/>
          <p:cNvGraphicFramePr/>
          <p:nvPr>
            <p:custDataLst>
              <p:tags r:id="rId8"/>
            </p:custDataLst>
          </p:nvPr>
        </p:nvGraphicFramePr>
        <p:xfrm>
          <a:off x="3895725" y="1050925"/>
          <a:ext cx="36036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1548765" imgH="330200" progId="Equation.DSMT4">
                  <p:embed/>
                </p:oleObj>
              </mc:Choice>
              <mc:Fallback>
                <p:oleObj name="" r:id="rId9" imgW="1548765" imgH="330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95725" y="1050925"/>
                        <a:ext cx="3603625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 Box 57"/>
          <p:cNvSpPr txBox="1"/>
          <p:nvPr>
            <p:custDataLst>
              <p:tags r:id="rId11"/>
            </p:custDataLst>
          </p:nvPr>
        </p:nvSpPr>
        <p:spPr>
          <a:xfrm>
            <a:off x="2786063" y="4583113"/>
            <a:ext cx="4826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baseline="-16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endParaRPr lang="en-US" altLang="zh-CN" sz="2800" b="1" baseline="-16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2" name="Group 58"/>
          <p:cNvGrpSpPr/>
          <p:nvPr/>
        </p:nvGrpSpPr>
        <p:grpSpPr>
          <a:xfrm>
            <a:off x="1685925" y="3849688"/>
            <a:ext cx="1301750" cy="781050"/>
            <a:chOff x="288" y="3120"/>
            <a:chExt cx="1344" cy="576"/>
          </a:xfrm>
        </p:grpSpPr>
        <p:sp>
          <p:nvSpPr>
            <p:cNvPr id="7206" name="Line 59"/>
            <p:cNvSpPr/>
            <p:nvPr>
              <p:custDataLst>
                <p:tags r:id="rId12"/>
              </p:custDataLst>
            </p:nvPr>
          </p:nvSpPr>
          <p:spPr>
            <a:xfrm flipV="1">
              <a:off x="288" y="3408"/>
              <a:ext cx="336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7" name="Line 60"/>
            <p:cNvSpPr/>
            <p:nvPr>
              <p:custDataLst>
                <p:tags r:id="rId13"/>
              </p:custDataLst>
            </p:nvPr>
          </p:nvSpPr>
          <p:spPr>
            <a:xfrm flipV="1">
              <a:off x="528" y="3360"/>
              <a:ext cx="384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8" name="Line 61"/>
            <p:cNvSpPr/>
            <p:nvPr>
              <p:custDataLst>
                <p:tags r:id="rId14"/>
              </p:custDataLst>
            </p:nvPr>
          </p:nvSpPr>
          <p:spPr>
            <a:xfrm flipV="1">
              <a:off x="816" y="3264"/>
              <a:ext cx="384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9" name="Line 62"/>
            <p:cNvSpPr/>
            <p:nvPr>
              <p:custDataLst>
                <p:tags r:id="rId15"/>
              </p:custDataLst>
            </p:nvPr>
          </p:nvSpPr>
          <p:spPr>
            <a:xfrm flipV="1">
              <a:off x="1056" y="3120"/>
              <a:ext cx="48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0" name="Line 63"/>
            <p:cNvSpPr/>
            <p:nvPr>
              <p:custDataLst>
                <p:tags r:id="rId16"/>
              </p:custDataLst>
            </p:nvPr>
          </p:nvSpPr>
          <p:spPr>
            <a:xfrm flipV="1">
              <a:off x="1296" y="3312"/>
              <a:ext cx="336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1" name="Line 64"/>
            <p:cNvSpPr/>
            <p:nvPr>
              <p:custDataLst>
                <p:tags r:id="rId17"/>
              </p:custDataLst>
            </p:nvPr>
          </p:nvSpPr>
          <p:spPr>
            <a:xfrm flipV="1">
              <a:off x="1536" y="3600"/>
              <a:ext cx="9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2" name="Line 65"/>
            <p:cNvSpPr/>
            <p:nvPr>
              <p:custDataLst>
                <p:tags r:id="rId18"/>
              </p:custDataLst>
            </p:nvPr>
          </p:nvSpPr>
          <p:spPr>
            <a:xfrm flipV="1">
              <a:off x="432" y="3408"/>
              <a:ext cx="288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3" name="Line 66"/>
            <p:cNvSpPr/>
            <p:nvPr>
              <p:custDataLst>
                <p:tags r:id="rId19"/>
              </p:custDataLst>
            </p:nvPr>
          </p:nvSpPr>
          <p:spPr>
            <a:xfrm flipV="1">
              <a:off x="672" y="3312"/>
              <a:ext cx="384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4" name="Line 67"/>
            <p:cNvSpPr/>
            <p:nvPr>
              <p:custDataLst>
                <p:tags r:id="rId20"/>
              </p:custDataLst>
            </p:nvPr>
          </p:nvSpPr>
          <p:spPr>
            <a:xfrm flipV="1">
              <a:off x="960" y="3216"/>
              <a:ext cx="384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5" name="Line 68"/>
            <p:cNvSpPr/>
            <p:nvPr>
              <p:custDataLst>
                <p:tags r:id="rId21"/>
              </p:custDataLst>
            </p:nvPr>
          </p:nvSpPr>
          <p:spPr>
            <a:xfrm flipV="1">
              <a:off x="1200" y="3168"/>
              <a:ext cx="432" cy="5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6" name="Line 69"/>
            <p:cNvSpPr/>
            <p:nvPr>
              <p:custDataLst>
                <p:tags r:id="rId22"/>
              </p:custDataLst>
            </p:nvPr>
          </p:nvSpPr>
          <p:spPr>
            <a:xfrm flipV="1">
              <a:off x="1440" y="3456"/>
              <a:ext cx="192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67" name="Text Box 71"/>
          <p:cNvSpPr txBox="1"/>
          <p:nvPr>
            <p:custDataLst>
              <p:tags r:id="rId23"/>
            </p:custDataLst>
          </p:nvPr>
        </p:nvSpPr>
        <p:spPr>
          <a:xfrm>
            <a:off x="3497263" y="2765425"/>
            <a:ext cx="10969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f(x)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69" name="Line 73"/>
          <p:cNvSpPr/>
          <p:nvPr>
            <p:custDataLst>
              <p:tags r:id="rId24"/>
            </p:custDataLst>
          </p:nvPr>
        </p:nvSpPr>
        <p:spPr>
          <a:xfrm>
            <a:off x="1571625" y="4654550"/>
            <a:ext cx="47879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0" name="Line 74"/>
          <p:cNvSpPr/>
          <p:nvPr>
            <p:custDataLst>
              <p:tags r:id="rId25"/>
            </p:custDataLst>
          </p:nvPr>
        </p:nvSpPr>
        <p:spPr>
          <a:xfrm flipV="1">
            <a:off x="3414713" y="2967038"/>
            <a:ext cx="0" cy="21494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1" name="Text Box 75"/>
          <p:cNvSpPr txBox="1"/>
          <p:nvPr>
            <p:custDataLst>
              <p:tags r:id="rId26"/>
            </p:custDataLst>
          </p:nvPr>
        </p:nvSpPr>
        <p:spPr>
          <a:xfrm>
            <a:off x="6307138" y="4532313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186" name="Line 77"/>
          <p:cNvSpPr/>
          <p:nvPr>
            <p:custDataLst>
              <p:tags r:id="rId27"/>
            </p:custDataLst>
          </p:nvPr>
        </p:nvSpPr>
        <p:spPr>
          <a:xfrm>
            <a:off x="4721225" y="4660900"/>
            <a:ext cx="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76" name="Line 80"/>
          <p:cNvSpPr/>
          <p:nvPr>
            <p:custDataLst>
              <p:tags r:id="rId28"/>
            </p:custDataLst>
          </p:nvPr>
        </p:nvSpPr>
        <p:spPr>
          <a:xfrm flipV="1">
            <a:off x="4706938" y="3717925"/>
            <a:ext cx="1587" cy="9128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77" name="Line 81"/>
          <p:cNvSpPr/>
          <p:nvPr>
            <p:custDataLst>
              <p:tags r:id="rId29"/>
            </p:custDataLst>
          </p:nvPr>
        </p:nvSpPr>
        <p:spPr>
          <a:xfrm flipV="1">
            <a:off x="3857625" y="3725863"/>
            <a:ext cx="1588" cy="9128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82"/>
          <p:cNvGrpSpPr/>
          <p:nvPr/>
        </p:nvGrpSpPr>
        <p:grpSpPr>
          <a:xfrm>
            <a:off x="3924300" y="3716338"/>
            <a:ext cx="782638" cy="914400"/>
            <a:chOff x="2544" y="3024"/>
            <a:chExt cx="864" cy="672"/>
          </a:xfrm>
        </p:grpSpPr>
        <p:sp>
          <p:nvSpPr>
            <p:cNvPr id="7199" name="Line 83"/>
            <p:cNvSpPr/>
            <p:nvPr>
              <p:custDataLst>
                <p:tags r:id="rId30"/>
              </p:custDataLst>
            </p:nvPr>
          </p:nvSpPr>
          <p:spPr>
            <a:xfrm flipV="1">
              <a:off x="2544" y="3072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0" name="Line 84"/>
            <p:cNvSpPr/>
            <p:nvPr>
              <p:custDataLst>
                <p:tags r:id="rId31"/>
              </p:custDataLst>
            </p:nvPr>
          </p:nvSpPr>
          <p:spPr>
            <a:xfrm flipV="1">
              <a:off x="2544" y="3072"/>
              <a:ext cx="43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1" name="Line 85"/>
            <p:cNvSpPr/>
            <p:nvPr>
              <p:custDataLst>
                <p:tags r:id="rId32"/>
              </p:custDataLst>
            </p:nvPr>
          </p:nvSpPr>
          <p:spPr>
            <a:xfrm flipV="1">
              <a:off x="2544" y="3072"/>
              <a:ext cx="624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2" name="Line 86"/>
            <p:cNvSpPr/>
            <p:nvPr>
              <p:custDataLst>
                <p:tags r:id="rId33"/>
              </p:custDataLst>
            </p:nvPr>
          </p:nvSpPr>
          <p:spPr>
            <a:xfrm flipV="1">
              <a:off x="2640" y="3024"/>
              <a:ext cx="768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3" name="Line 87"/>
            <p:cNvSpPr/>
            <p:nvPr>
              <p:custDataLst>
                <p:tags r:id="rId34"/>
              </p:custDataLst>
            </p:nvPr>
          </p:nvSpPr>
          <p:spPr>
            <a:xfrm flipV="1">
              <a:off x="2832" y="3216"/>
              <a:ext cx="576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4" name="Line 88"/>
            <p:cNvSpPr/>
            <p:nvPr>
              <p:custDataLst>
                <p:tags r:id="rId35"/>
              </p:custDataLst>
            </p:nvPr>
          </p:nvSpPr>
          <p:spPr>
            <a:xfrm flipV="1">
              <a:off x="3024" y="3360"/>
              <a:ext cx="38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5" name="Line 89"/>
            <p:cNvSpPr/>
            <p:nvPr>
              <p:custDataLst>
                <p:tags r:id="rId36"/>
              </p:custDataLst>
            </p:nvPr>
          </p:nvSpPr>
          <p:spPr>
            <a:xfrm flipV="1">
              <a:off x="3216" y="3504"/>
              <a:ext cx="19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79" name="Line 90"/>
          <p:cNvSpPr/>
          <p:nvPr>
            <p:custDataLst>
              <p:tags r:id="rId37"/>
            </p:custDataLst>
          </p:nvPr>
        </p:nvSpPr>
        <p:spPr>
          <a:xfrm flipH="1" flipV="1">
            <a:off x="2987675" y="3789363"/>
            <a:ext cx="12700" cy="865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80" name="Line 91"/>
          <p:cNvSpPr/>
          <p:nvPr>
            <p:custDataLst>
              <p:tags r:id="rId38"/>
            </p:custDataLst>
          </p:nvPr>
        </p:nvSpPr>
        <p:spPr>
          <a:xfrm>
            <a:off x="1571625" y="4654550"/>
            <a:ext cx="144145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54" name="Object 92"/>
          <p:cNvGraphicFramePr/>
          <p:nvPr>
            <p:custDataLst>
              <p:tags r:id="rId39"/>
            </p:custDataLst>
          </p:nvPr>
        </p:nvGraphicFramePr>
        <p:xfrm>
          <a:off x="1908175" y="3716338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40" imgW="381000" imgH="190500" progId="Equation.3">
                  <p:embed/>
                </p:oleObj>
              </mc:Choice>
              <mc:Fallback>
                <p:oleObj name="" r:id="rId40" imgW="381000" imgH="190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908175" y="3716338"/>
                        <a:ext cx="533400" cy="37147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93"/>
          <p:cNvGraphicFramePr/>
          <p:nvPr>
            <p:custDataLst>
              <p:tags r:id="rId42"/>
            </p:custDataLst>
          </p:nvPr>
        </p:nvGraphicFramePr>
        <p:xfrm>
          <a:off x="3748088" y="4689475"/>
          <a:ext cx="3413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3" imgW="127000" imgH="139700" progId="Equation.DSMT4">
                  <p:embed/>
                </p:oleObj>
              </mc:Choice>
              <mc:Fallback>
                <p:oleObj name="" r:id="rId43" imgW="127000" imgH="139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748088" y="4689475"/>
                        <a:ext cx="341312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94"/>
          <p:cNvGraphicFramePr/>
          <p:nvPr>
            <p:custDataLst>
              <p:tags r:id="rId45"/>
            </p:custDataLst>
          </p:nvPr>
        </p:nvGraphicFramePr>
        <p:xfrm>
          <a:off x="4548188" y="4630738"/>
          <a:ext cx="3222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46" imgW="127000" imgH="177165" progId="Equation.DSMT4">
                  <p:embed/>
                </p:oleObj>
              </mc:Choice>
              <mc:Fallback>
                <p:oleObj name="" r:id="rId46" imgW="127000" imgH="1771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548188" y="4630738"/>
                        <a:ext cx="322262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51"/>
          <p:cNvGrpSpPr/>
          <p:nvPr/>
        </p:nvGrpSpPr>
        <p:grpSpPr>
          <a:xfrm>
            <a:off x="4932363" y="4149725"/>
            <a:ext cx="1600200" cy="457200"/>
            <a:chOff x="4975225" y="3427413"/>
            <a:chExt cx="1600200" cy="457200"/>
          </a:xfrm>
        </p:grpSpPr>
        <p:sp>
          <p:nvSpPr>
            <p:cNvPr id="7198" name="AutoShape 95"/>
            <p:cNvSpPr/>
            <p:nvPr>
              <p:custDataLst>
                <p:tags r:id="rId48"/>
              </p:custDataLst>
            </p:nvPr>
          </p:nvSpPr>
          <p:spPr>
            <a:xfrm>
              <a:off x="4975225" y="3427413"/>
              <a:ext cx="1600200" cy="457200"/>
            </a:xfrm>
            <a:prstGeom prst="wedgeRectCallout">
              <a:avLst>
                <a:gd name="adj1" fmla="val -86014"/>
                <a:gd name="adj2" fmla="val -9722"/>
              </a:avLst>
            </a:prstGeom>
            <a:solidFill>
              <a:srgbClr val="FFCCFF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sz="20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7178" name="Object 96"/>
            <p:cNvGraphicFramePr/>
            <p:nvPr>
              <p:custDataLst>
                <p:tags r:id="rId49"/>
              </p:custDataLst>
            </p:nvPr>
          </p:nvGraphicFramePr>
          <p:xfrm>
            <a:off x="5099050" y="3440113"/>
            <a:ext cx="1276350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50" imgW="850265" imgH="203200" progId="Equation.DSMT4">
                    <p:embed/>
                  </p:oleObj>
                </mc:Choice>
                <mc:Fallback>
                  <p:oleObj name="" r:id="rId50" imgW="850265" imgH="2032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5099050" y="3440113"/>
                          <a:ext cx="1276350" cy="430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TextBox 52"/>
          <p:cNvSpPr txBox="1"/>
          <p:nvPr>
            <p:custDataLst>
              <p:tags r:id="rId52"/>
            </p:custDataLst>
          </p:nvPr>
        </p:nvSpPr>
        <p:spPr>
          <a:xfrm>
            <a:off x="428625" y="3440113"/>
            <a:ext cx="1500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几何含义</a:t>
            </a:r>
            <a:endParaRPr lang="zh-CN" altLang="en-US" sz="24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5029" name="Object 101"/>
          <p:cNvGraphicFramePr/>
          <p:nvPr>
            <p:custDataLst>
              <p:tags r:id="rId53"/>
            </p:custDataLst>
          </p:nvPr>
        </p:nvGraphicFramePr>
        <p:xfrm>
          <a:off x="1106488" y="5173663"/>
          <a:ext cx="72183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4" imgW="2815590" imgH="215900" progId="Equation.DSMT4">
                  <p:embed/>
                </p:oleObj>
              </mc:Choice>
              <mc:Fallback>
                <p:oleObj name="" r:id="rId54" imgW="2815590" imgH="215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1106488" y="5173663"/>
                        <a:ext cx="7218362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/>
          <p:nvPr>
            <p:custDataLst>
              <p:tags r:id="rId56"/>
            </p:custDataLst>
          </p:nvPr>
        </p:nvGraphicFramePr>
        <p:xfrm>
          <a:off x="3890963" y="603250"/>
          <a:ext cx="21732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7" imgW="926465" imgH="203200" progId="Equation.DSMT4">
                  <p:embed/>
                </p:oleObj>
              </mc:Choice>
              <mc:Fallback>
                <p:oleObj name="" r:id="rId57" imgW="926465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890963" y="603250"/>
                        <a:ext cx="2173287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椭圆 54"/>
          <p:cNvSpPr/>
          <p:nvPr>
            <p:custDataLst>
              <p:tags r:id="rId59"/>
            </p:custDataLst>
          </p:nvPr>
        </p:nvSpPr>
        <p:spPr>
          <a:xfrm>
            <a:off x="3000375" y="4654550"/>
            <a:ext cx="46038" cy="460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椭圆 55"/>
          <p:cNvSpPr/>
          <p:nvPr>
            <p:custDataLst>
              <p:tags r:id="rId60"/>
            </p:custDataLst>
          </p:nvPr>
        </p:nvSpPr>
        <p:spPr>
          <a:xfrm>
            <a:off x="4668838" y="4654550"/>
            <a:ext cx="46038" cy="460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椭圆 56"/>
          <p:cNvSpPr/>
          <p:nvPr>
            <p:custDataLst>
              <p:tags r:id="rId61"/>
            </p:custDataLst>
          </p:nvPr>
        </p:nvSpPr>
        <p:spPr>
          <a:xfrm>
            <a:off x="3857625" y="4654550"/>
            <a:ext cx="46038" cy="4603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97" name="Text Box 54"/>
          <p:cNvSpPr txBox="1"/>
          <p:nvPr>
            <p:custDataLst>
              <p:tags r:id="rId62"/>
            </p:custDataLst>
          </p:nvPr>
        </p:nvSpPr>
        <p:spPr>
          <a:xfrm>
            <a:off x="6135688" y="3716338"/>
            <a:ext cx="236537" cy="3667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6" grpId="0" bldLvl="0" animBg="1"/>
      <p:bldP spid="2067" grpId="0"/>
      <p:bldP spid="2071" grpId="0"/>
      <p:bldP spid="53" grpId="0"/>
      <p:bldP spid="56" grpId="0" bldLvl="0" animBg="1"/>
      <p:bldP spid="5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8" name="Rectangle 10"/>
          <p:cNvSpPr/>
          <p:nvPr>
            <p:custDataLst>
              <p:tags r:id="rId1"/>
            </p:custDataLst>
          </p:nvPr>
        </p:nvSpPr>
        <p:spPr>
          <a:xfrm>
            <a:off x="465138" y="1952308"/>
            <a:ext cx="1519237" cy="493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这是因为</a:t>
            </a:r>
            <a:endParaRPr lang="zh-CN" altLang="en-US" sz="2600" b="1" dirty="0">
              <a:solidFill>
                <a:srgbClr val="FFFF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19819" name="Object 11"/>
          <p:cNvGraphicFramePr/>
          <p:nvPr>
            <p:custDataLst>
              <p:tags r:id="rId2"/>
            </p:custDataLst>
          </p:nvPr>
        </p:nvGraphicFramePr>
        <p:xfrm>
          <a:off x="2268538" y="1988820"/>
          <a:ext cx="46196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145665" imgH="431800" progId="Equation.DSMT4">
                  <p:embed/>
                </p:oleObj>
              </mc:Choice>
              <mc:Fallback>
                <p:oleObj name="" r:id="rId3" imgW="2145665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1988820"/>
                        <a:ext cx="4619625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32"/>
          <p:cNvGraphicFramePr/>
          <p:nvPr>
            <p:custDataLst>
              <p:tags r:id="rId5"/>
            </p:custDataLst>
          </p:nvPr>
        </p:nvGraphicFramePr>
        <p:xfrm>
          <a:off x="439738" y="736283"/>
          <a:ext cx="65373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2616200" imgH="431800" progId="Equation.DSMT4">
                  <p:embed/>
                </p:oleObj>
              </mc:Choice>
              <mc:Fallback>
                <p:oleObj name="" r:id="rId6" imgW="2616200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738" y="736283"/>
                        <a:ext cx="6537325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Object 12"/>
          <p:cNvGraphicFramePr/>
          <p:nvPr>
            <p:custDataLst>
              <p:tags r:id="rId8"/>
            </p:custDataLst>
          </p:nvPr>
        </p:nvGraphicFramePr>
        <p:xfrm>
          <a:off x="2451100" y="3190240"/>
          <a:ext cx="423926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1866900" imgH="330200" progId="Equation.DSMT4">
                  <p:embed/>
                </p:oleObj>
              </mc:Choice>
              <mc:Fallback>
                <p:oleObj name="" r:id="rId9" imgW="1866900" imgH="330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1100" y="3190240"/>
                        <a:ext cx="4239260" cy="69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107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810000" y="2255838"/>
          <a:ext cx="2057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2" imgW="2057400" imgH="381000" progId="Equation.3">
                  <p:embed/>
                </p:oleObj>
              </mc:Choice>
              <mc:Fallback>
                <p:oleObj name="Equation" r:id="rId2" imgW="20574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55838"/>
                        <a:ext cx="20574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7750" y="1570038"/>
            <a:ext cx="65532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是连续型随机变量，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{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是不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可能事件，则有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1076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81088" y="3017838"/>
          <a:ext cx="2424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2501900" imgH="431800" progId="Equation.3">
                  <p:embed/>
                </p:oleObj>
              </mc:Choice>
              <mc:Fallback>
                <p:oleObj name="Equation" r:id="rId6" imgW="2501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017838"/>
                        <a:ext cx="24241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200150" y="5456238"/>
          <a:ext cx="33845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3403600" imgH="431800" progId="Equation.3">
                  <p:embed/>
                </p:oleObj>
              </mc:Choice>
              <mc:Fallback>
                <p:oleObj name="Equation" r:id="rId9" imgW="3403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456238"/>
                        <a:ext cx="33845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705350" y="5456238"/>
          <a:ext cx="2178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2540000" imgH="381000" progId="Equation.3">
                  <p:embed/>
                </p:oleObj>
              </mc:Choice>
              <mc:Fallback>
                <p:oleObj name="Equation" r:id="rId12" imgW="25400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456238"/>
                        <a:ext cx="21780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Text Box 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47750" y="4694238"/>
            <a:ext cx="461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若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为离散型随机变量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     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14400" y="700088"/>
            <a:ext cx="1281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endParaRPr kumimoji="1" lang="zh-CN" altLang="en-US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971550" y="1341438"/>
            <a:ext cx="6096000" cy="2895600"/>
          </a:xfrm>
          <a:prstGeom prst="rect">
            <a:avLst/>
          </a:prstGeom>
          <a:noFill/>
          <a:ln w="76200" cmpd="tri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82" name="Rectangle 10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71550" y="4618038"/>
            <a:ext cx="6096000" cy="1371600"/>
          </a:xfrm>
          <a:prstGeom prst="rect">
            <a:avLst/>
          </a:prstGeom>
          <a:noFill/>
          <a:ln w="76200" cmpd="tri">
            <a:solidFill>
              <a:srgbClr val="00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1083" name="Picture 11" descr="AG00092_"/>
          <p:cNvPicPr>
            <a:picLocks noChangeAspect="1" noChangeArrowheads="1" noCrop="1"/>
          </p:cNvPicPr>
          <p:nvPr>
            <p:custDataLst>
              <p:tags r:id="rId18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7067550" y="2735263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4" name="Rectangle 1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677150" y="2179638"/>
            <a:ext cx="636588" cy="1468437"/>
          </a:xfrm>
          <a:prstGeom prst="rect">
            <a:avLst/>
          </a:prstGeom>
          <a:solidFill>
            <a:srgbClr val="99CC00"/>
          </a:solidFill>
          <a:ln w="95250" cmpd="tri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连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续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131085" name="Picture 13" descr="AG00092_"/>
          <p:cNvPicPr>
            <a:picLocks noChangeAspect="1" noChangeArrowheads="1" noCrop="1"/>
          </p:cNvPicPr>
          <p:nvPr>
            <p:custDataLst>
              <p:tags r:id="rId21"/>
            </p:custDataLst>
          </p:nvPr>
        </p:nvPicPr>
        <p:blipFill>
          <a:blip r:embed="rId19"/>
          <a:srcRect/>
          <a:stretch>
            <a:fillRect/>
          </a:stretch>
        </p:blipFill>
        <p:spPr bwMode="auto">
          <a:xfrm>
            <a:off x="7067550" y="5075238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6" name="Rectangle 1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677150" y="4541838"/>
            <a:ext cx="636588" cy="1468437"/>
          </a:xfrm>
          <a:prstGeom prst="rect">
            <a:avLst/>
          </a:prstGeom>
          <a:solidFill>
            <a:srgbClr val="00FFFF"/>
          </a:solidFill>
          <a:ln w="95250" cmpd="tri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离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散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1087" name="Object 15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200150" y="3703638"/>
          <a:ext cx="52403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4" imgW="5270500" imgH="431800" progId="Equation.3">
                  <p:embed/>
                </p:oleObj>
              </mc:Choice>
              <mc:Fallback>
                <p:oleObj name="Equation" r:id="rId24" imgW="52705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703638"/>
                        <a:ext cx="52403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ldLvl="0" animBg="1" autoUpdateAnimBg="0"/>
      <p:bldP spid="131079" grpId="0" bldLvl="0" animBg="1" autoUpdateAnimBg="0"/>
      <p:bldP spid="131081" grpId="0" bldLvl="0" animBg="1"/>
      <p:bldP spid="131082" grpId="0" bldLvl="0" animBg="1"/>
      <p:bldP spid="131084" grpId="0" bldLvl="0" animBg="1" autoUpdateAnimBg="0"/>
      <p:bldP spid="131086" grpId="0" bldLvl="0" animBg="1" autoUpdateAnimBg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2316</Words>
  <Application>WPS 演示</Application>
  <PresentationFormat>全屏显示(4:3)</PresentationFormat>
  <Paragraphs>229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135</vt:i4>
      </vt:variant>
      <vt:variant>
        <vt:lpstr>幻灯片标题</vt:lpstr>
      </vt:variant>
      <vt:variant>
        <vt:i4>25</vt:i4>
      </vt:variant>
    </vt:vector>
  </HeadingPairs>
  <TitlesOfParts>
    <vt:vector size="174" baseType="lpstr">
      <vt:lpstr>Arial</vt:lpstr>
      <vt:lpstr>宋体</vt:lpstr>
      <vt:lpstr>Wingdings</vt:lpstr>
      <vt:lpstr>Calibri</vt:lpstr>
      <vt:lpstr>Times New Roman</vt:lpstr>
      <vt:lpstr>华文楷体</vt:lpstr>
      <vt:lpstr>楷体_GB2312</vt:lpstr>
      <vt:lpstr>新宋体</vt:lpstr>
      <vt:lpstr>黑体</vt:lpstr>
      <vt:lpstr>微软雅黑</vt:lpstr>
      <vt:lpstr>Arial Unicode MS</vt:lpstr>
      <vt:lpstr>Wingdings 3</vt:lpstr>
      <vt:lpstr>Symbol</vt:lpstr>
      <vt:lpstr>Office 主题</vt:lpstr>
      <vt:lpstr>Excel.Chart.8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76</cp:revision>
  <dcterms:created xsi:type="dcterms:W3CDTF">2012-09-17T11:32:00Z</dcterms:created>
  <dcterms:modified xsi:type="dcterms:W3CDTF">2023-03-08T03:23:28Z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2D9E29319D1344C280A32795A4DAB5B7</vt:lpwstr>
  </property>
  <property fmtid="{D5CDD505-2E9C-101B-9397-08002B2CF9AE}" pid="3" name="KSOProductBuildVer">
    <vt:lpwstr>2052-11.1.0.13020</vt:lpwstr>
  </property>
</Properties>
</file>