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410" r:id="rId3"/>
    <p:sldId id="436" r:id="rId4"/>
    <p:sldId id="435" r:id="rId5"/>
    <p:sldId id="440" r:id="rId6"/>
    <p:sldId id="439" r:id="rId7"/>
    <p:sldId id="441" r:id="rId8"/>
    <p:sldId id="438" r:id="rId9"/>
    <p:sldId id="442" r:id="rId10"/>
    <p:sldId id="437" r:id="rId11"/>
    <p:sldId id="446" r:id="rId12"/>
    <p:sldId id="447" r:id="rId13"/>
    <p:sldId id="448" r:id="rId14"/>
    <p:sldId id="445" r:id="rId15"/>
    <p:sldId id="450" r:id="rId16"/>
    <p:sldId id="454" r:id="rId17"/>
    <p:sldId id="453" r:id="rId18"/>
    <p:sldId id="456" r:id="rId19"/>
    <p:sldId id="505" r:id="rId20"/>
    <p:sldId id="458" r:id="rId21"/>
    <p:sldId id="540" r:id="rId22"/>
    <p:sldId id="457" r:id="rId23"/>
    <p:sldId id="461" r:id="rId24"/>
    <p:sldId id="462" r:id="rId25"/>
    <p:sldId id="468" r:id="rId26"/>
    <p:sldId id="464" r:id="rId27"/>
    <p:sldId id="470" r:id="rId28"/>
    <p:sldId id="472" r:id="rId29"/>
    <p:sldId id="471" r:id="rId30"/>
    <p:sldId id="475" r:id="rId31"/>
    <p:sldId id="474" r:id="rId32"/>
    <p:sldId id="476" r:id="rId33"/>
    <p:sldId id="477" r:id="rId34"/>
    <p:sldId id="478" r:id="rId35"/>
    <p:sldId id="473" r:id="rId36"/>
    <p:sldId id="481" r:id="rId37"/>
    <p:sldId id="482" r:id="rId38"/>
    <p:sldId id="480" r:id="rId39"/>
    <p:sldId id="479" r:id="rId40"/>
    <p:sldId id="483" r:id="rId41"/>
    <p:sldId id="484" r:id="rId42"/>
    <p:sldId id="487" r:id="rId43"/>
    <p:sldId id="490" r:id="rId44"/>
    <p:sldId id="486" r:id="rId45"/>
    <p:sldId id="489" r:id="rId46"/>
    <p:sldId id="488" r:id="rId47"/>
    <p:sldId id="485" r:id="rId48"/>
    <p:sldId id="491" r:id="rId49"/>
    <p:sldId id="492" r:id="rId50"/>
    <p:sldId id="494" r:id="rId51"/>
    <p:sldId id="501" r:id="rId52"/>
    <p:sldId id="502" r:id="rId53"/>
    <p:sldId id="495" r:id="rId54"/>
    <p:sldId id="496" r:id="rId55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69"/>
        <p:guide pos="3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658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7" Type="http://schemas.openxmlformats.org/officeDocument/2006/relationships/image" Target="../media/image132.wmf"/><Relationship Id="rId6" Type="http://schemas.openxmlformats.org/officeDocument/2006/relationships/image" Target="../media/image131.wmf"/><Relationship Id="rId5" Type="http://schemas.openxmlformats.org/officeDocument/2006/relationships/image" Target="../media/image106.wmf"/><Relationship Id="rId4" Type="http://schemas.openxmlformats.org/officeDocument/2006/relationships/image" Target="../media/image95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0" Type="http://schemas.openxmlformats.org/officeDocument/2006/relationships/image" Target="../media/image16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95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95.wmf"/><Relationship Id="rId1" Type="http://schemas.openxmlformats.org/officeDocument/2006/relationships/image" Target="../media/image16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95.wmf"/><Relationship Id="rId1" Type="http://schemas.openxmlformats.org/officeDocument/2006/relationships/image" Target="../media/image16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1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wmf"/><Relationship Id="rId8" Type="http://schemas.openxmlformats.org/officeDocument/2006/relationships/image" Target="../media/image211.wmf"/><Relationship Id="rId7" Type="http://schemas.openxmlformats.org/officeDocument/2006/relationships/image" Target="../media/image210.wmf"/><Relationship Id="rId6" Type="http://schemas.openxmlformats.org/officeDocument/2006/relationships/image" Target="../media/image209.wmf"/><Relationship Id="rId5" Type="http://schemas.openxmlformats.org/officeDocument/2006/relationships/image" Target="../media/image207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3" Type="http://schemas.openxmlformats.org/officeDocument/2006/relationships/image" Target="../media/image226.wmf"/><Relationship Id="rId22" Type="http://schemas.openxmlformats.org/officeDocument/2006/relationships/image" Target="../media/image225.wmf"/><Relationship Id="rId21" Type="http://schemas.openxmlformats.org/officeDocument/2006/relationships/image" Target="../media/image224.wmf"/><Relationship Id="rId20" Type="http://schemas.openxmlformats.org/officeDocument/2006/relationships/image" Target="../media/image223.wmf"/><Relationship Id="rId2" Type="http://schemas.openxmlformats.org/officeDocument/2006/relationships/image" Target="../media/image203.wmf"/><Relationship Id="rId19" Type="http://schemas.openxmlformats.org/officeDocument/2006/relationships/image" Target="../media/image222.wmf"/><Relationship Id="rId18" Type="http://schemas.openxmlformats.org/officeDocument/2006/relationships/image" Target="../media/image221.wmf"/><Relationship Id="rId17" Type="http://schemas.openxmlformats.org/officeDocument/2006/relationships/image" Target="../media/image220.wmf"/><Relationship Id="rId16" Type="http://schemas.openxmlformats.org/officeDocument/2006/relationships/image" Target="../media/image219.wmf"/><Relationship Id="rId15" Type="http://schemas.openxmlformats.org/officeDocument/2006/relationships/image" Target="../media/image218.wmf"/><Relationship Id="rId14" Type="http://schemas.openxmlformats.org/officeDocument/2006/relationships/image" Target="../media/image217.wmf"/><Relationship Id="rId13" Type="http://schemas.openxmlformats.org/officeDocument/2006/relationships/image" Target="../media/image216.wmf"/><Relationship Id="rId12" Type="http://schemas.openxmlformats.org/officeDocument/2006/relationships/image" Target="../media/image215.wmf"/><Relationship Id="rId11" Type="http://schemas.openxmlformats.org/officeDocument/2006/relationships/image" Target="../media/image214.wmf"/><Relationship Id="rId10" Type="http://schemas.openxmlformats.org/officeDocument/2006/relationships/image" Target="../media/image213.wmf"/><Relationship Id="rId1" Type="http://schemas.openxmlformats.org/officeDocument/2006/relationships/image" Target="../media/image202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wmf"/><Relationship Id="rId8" Type="http://schemas.openxmlformats.org/officeDocument/2006/relationships/image" Target="../media/image234.wmf"/><Relationship Id="rId7" Type="http://schemas.openxmlformats.org/officeDocument/2006/relationships/image" Target="../media/image233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2" Type="http://schemas.openxmlformats.org/officeDocument/2006/relationships/image" Target="../media/image238.wmf"/><Relationship Id="rId11" Type="http://schemas.openxmlformats.org/officeDocument/2006/relationships/image" Target="../media/image237.wmf"/><Relationship Id="rId10" Type="http://schemas.openxmlformats.org/officeDocument/2006/relationships/image" Target="../media/image236.wmf"/><Relationship Id="rId1" Type="http://schemas.openxmlformats.org/officeDocument/2006/relationships/image" Target="../media/image2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5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wmf"/><Relationship Id="rId8" Type="http://schemas.openxmlformats.org/officeDocument/2006/relationships/image" Target="../media/image253.wmf"/><Relationship Id="rId7" Type="http://schemas.openxmlformats.org/officeDocument/2006/relationships/image" Target="../media/image252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4" Type="http://schemas.openxmlformats.org/officeDocument/2006/relationships/image" Target="../media/image259.wmf"/><Relationship Id="rId13" Type="http://schemas.openxmlformats.org/officeDocument/2006/relationships/image" Target="../media/image258.wmf"/><Relationship Id="rId12" Type="http://schemas.openxmlformats.org/officeDocument/2006/relationships/image" Target="../media/image257.wmf"/><Relationship Id="rId11" Type="http://schemas.openxmlformats.org/officeDocument/2006/relationships/image" Target="../media/image256.wmf"/><Relationship Id="rId10" Type="http://schemas.openxmlformats.org/officeDocument/2006/relationships/image" Target="../media/image255.wmf"/><Relationship Id="rId1" Type="http://schemas.openxmlformats.org/officeDocument/2006/relationships/image" Target="../media/image246.wmf"/></Relationships>
</file>

<file path=ppt/drawings/_rels/vmlDrawing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4.wmf"/><Relationship Id="rId8" Type="http://schemas.openxmlformats.org/officeDocument/2006/relationships/image" Target="../media/image273.wmf"/><Relationship Id="rId7" Type="http://schemas.openxmlformats.org/officeDocument/2006/relationships/image" Target="../media/image272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2" Type="http://schemas.openxmlformats.org/officeDocument/2006/relationships/image" Target="../media/image277.wmf"/><Relationship Id="rId11" Type="http://schemas.openxmlformats.org/officeDocument/2006/relationships/image" Target="../media/image276.wmf"/><Relationship Id="rId10" Type="http://schemas.openxmlformats.org/officeDocument/2006/relationships/image" Target="../media/image275.wmf"/><Relationship Id="rId1" Type="http://schemas.openxmlformats.org/officeDocument/2006/relationships/image" Target="../media/image266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6.wmf"/><Relationship Id="rId8" Type="http://schemas.openxmlformats.org/officeDocument/2006/relationships/image" Target="../media/image285.wmf"/><Relationship Id="rId7" Type="http://schemas.openxmlformats.org/officeDocument/2006/relationships/image" Target="../media/image284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9" Type="http://schemas.openxmlformats.org/officeDocument/2006/relationships/image" Target="../media/image295.wmf"/><Relationship Id="rId18" Type="http://schemas.openxmlformats.org/officeDocument/2006/relationships/image" Target="../media/image294.wmf"/><Relationship Id="rId17" Type="http://schemas.openxmlformats.org/officeDocument/2006/relationships/image" Target="../media/image293.wmf"/><Relationship Id="rId16" Type="http://schemas.openxmlformats.org/officeDocument/2006/relationships/image" Target="../media/image265.wmf"/><Relationship Id="rId15" Type="http://schemas.openxmlformats.org/officeDocument/2006/relationships/image" Target="../media/image292.wmf"/><Relationship Id="rId14" Type="http://schemas.openxmlformats.org/officeDocument/2006/relationships/image" Target="../media/image291.wmf"/><Relationship Id="rId13" Type="http://schemas.openxmlformats.org/officeDocument/2006/relationships/image" Target="../media/image290.wmf"/><Relationship Id="rId12" Type="http://schemas.openxmlformats.org/officeDocument/2006/relationships/image" Target="../media/image289.wmf"/><Relationship Id="rId11" Type="http://schemas.openxmlformats.org/officeDocument/2006/relationships/image" Target="../media/image288.wmf"/><Relationship Id="rId10" Type="http://schemas.openxmlformats.org/officeDocument/2006/relationships/image" Target="../media/image287.wmf"/><Relationship Id="rId1" Type="http://schemas.openxmlformats.org/officeDocument/2006/relationships/image" Target="../media/image278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9.wmf"/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8.wmf"/><Relationship Id="rId8" Type="http://schemas.openxmlformats.org/officeDocument/2006/relationships/image" Target="../media/image307.wmf"/><Relationship Id="rId7" Type="http://schemas.openxmlformats.org/officeDocument/2006/relationships/image" Target="../media/image306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0" Type="http://schemas.openxmlformats.org/officeDocument/2006/relationships/image" Target="../media/image309.wmf"/><Relationship Id="rId1" Type="http://schemas.openxmlformats.org/officeDocument/2006/relationships/image" Target="../media/image300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2.wmf"/><Relationship Id="rId8" Type="http://schemas.openxmlformats.org/officeDocument/2006/relationships/image" Target="../media/image321.wmf"/><Relationship Id="rId7" Type="http://schemas.openxmlformats.org/officeDocument/2006/relationships/image" Target="../media/image320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7" Type="http://schemas.openxmlformats.org/officeDocument/2006/relationships/image" Target="../media/image330.wmf"/><Relationship Id="rId16" Type="http://schemas.openxmlformats.org/officeDocument/2006/relationships/image" Target="../media/image329.wmf"/><Relationship Id="rId15" Type="http://schemas.openxmlformats.org/officeDocument/2006/relationships/image" Target="../media/image328.wmf"/><Relationship Id="rId14" Type="http://schemas.openxmlformats.org/officeDocument/2006/relationships/image" Target="../media/image327.wmf"/><Relationship Id="rId13" Type="http://schemas.openxmlformats.org/officeDocument/2006/relationships/image" Target="../media/image326.wmf"/><Relationship Id="rId12" Type="http://schemas.openxmlformats.org/officeDocument/2006/relationships/image" Target="../media/image325.wmf"/><Relationship Id="rId11" Type="http://schemas.openxmlformats.org/officeDocument/2006/relationships/image" Target="../media/image324.wmf"/><Relationship Id="rId10" Type="http://schemas.openxmlformats.org/officeDocument/2006/relationships/image" Target="../media/image323.wmf"/><Relationship Id="rId1" Type="http://schemas.openxmlformats.org/officeDocument/2006/relationships/image" Target="../media/image3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4" Type="http://schemas.openxmlformats.org/officeDocument/2006/relationships/image" Target="../media/image33.wmf"/><Relationship Id="rId13" Type="http://schemas.openxmlformats.org/officeDocument/2006/relationships/image" Target="../media/image32.wmf"/><Relationship Id="rId12" Type="http://schemas.openxmlformats.org/officeDocument/2006/relationships/image" Target="../media/image31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6.bin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24" Type="http://schemas.openxmlformats.org/officeDocument/2006/relationships/vmlDrawing" Target="../drawings/vmlDrawing8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image" Target="../media/image49.wmf"/><Relationship Id="rId2" Type="http://schemas.openxmlformats.org/officeDocument/2006/relationships/tags" Target="../tags/tag99.xml"/><Relationship Id="rId19" Type="http://schemas.openxmlformats.org/officeDocument/2006/relationships/oleObject" Target="../embeddings/oleObject49.bin"/><Relationship Id="rId18" Type="http://schemas.openxmlformats.org/officeDocument/2006/relationships/tags" Target="../tags/tag107.xml"/><Relationship Id="rId17" Type="http://schemas.openxmlformats.org/officeDocument/2006/relationships/image" Target="../media/image48.wmf"/><Relationship Id="rId16" Type="http://schemas.openxmlformats.org/officeDocument/2006/relationships/oleObject" Target="../embeddings/oleObject48.bin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47.bin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2" Type="http://schemas.openxmlformats.org/officeDocument/2006/relationships/tags" Target="../tags/tag111.xml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52.bin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53.bin"/><Relationship Id="rId6" Type="http://schemas.openxmlformats.org/officeDocument/2006/relationships/tags" Target="../tags/tag117.xml"/><Relationship Id="rId5" Type="http://schemas.openxmlformats.org/officeDocument/2006/relationships/image" Target="../media/image53.png"/><Relationship Id="rId4" Type="http://schemas.openxmlformats.org/officeDocument/2006/relationships/tags" Target="../tags/tag116.xml"/><Relationship Id="rId3" Type="http://schemas.microsoft.com/office/2007/relationships/media" Target="file:///E:\&#27010;&#29575;&#35770;&#19982;&#25968;&#29702;&#32479;&#35745;&#30005;&#23376;&#25945;&#26696;\demo\2-2&#27850;&#26494;&#20998;&#24067;&#36924;&#36817;&#20108;&#39033;&#20998;&#24067;.wmv" TargetMode="External"/><Relationship Id="rId2" Type="http://schemas.openxmlformats.org/officeDocument/2006/relationships/video" Target="file:///E:\&#27010;&#29575;&#35770;&#19982;&#25968;&#29702;&#32479;&#35745;&#30005;&#23376;&#25945;&#26696;\demo\2-2&#27850;&#26494;&#20998;&#24067;&#36924;&#36817;&#20108;&#39033;&#20998;&#24067;.wmv" TargetMode="External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9.xml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54.bin"/><Relationship Id="rId1" Type="http://schemas.openxmlformats.org/officeDocument/2006/relationships/tags" Target="../tags/tag11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image" Target="../media/image56.png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tags" Target="../tags/tag12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6.bin"/><Relationship Id="rId6" Type="http://schemas.openxmlformats.org/officeDocument/2006/relationships/tags" Target="../tags/tag133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5.bin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9.wmf"/><Relationship Id="rId10" Type="http://schemas.openxmlformats.org/officeDocument/2006/relationships/oleObject" Target="../embeddings/oleObject57.bin"/><Relationship Id="rId1" Type="http://schemas.openxmlformats.org/officeDocument/2006/relationships/tags" Target="../tags/tag13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oleObject" Target="../embeddings/oleObject59.bin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image" Target="../media/image60.wmf"/><Relationship Id="rId33" Type="http://schemas.openxmlformats.org/officeDocument/2006/relationships/vmlDrawing" Target="../drawings/vmlDrawing12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147.xml"/><Relationship Id="rId30" Type="http://schemas.openxmlformats.org/officeDocument/2006/relationships/image" Target="../media/image68.wmf"/><Relationship Id="rId3" Type="http://schemas.openxmlformats.org/officeDocument/2006/relationships/oleObject" Target="../embeddings/oleObject58.bin"/><Relationship Id="rId29" Type="http://schemas.openxmlformats.org/officeDocument/2006/relationships/oleObject" Target="../embeddings/oleObject66.bin"/><Relationship Id="rId28" Type="http://schemas.openxmlformats.org/officeDocument/2006/relationships/tags" Target="../tags/tag146.xml"/><Relationship Id="rId27" Type="http://schemas.openxmlformats.org/officeDocument/2006/relationships/image" Target="../media/image67.wmf"/><Relationship Id="rId26" Type="http://schemas.openxmlformats.org/officeDocument/2006/relationships/oleObject" Target="../embeddings/oleObject65.bin"/><Relationship Id="rId25" Type="http://schemas.openxmlformats.org/officeDocument/2006/relationships/tags" Target="../tags/tag145.xml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64.bin"/><Relationship Id="rId22" Type="http://schemas.openxmlformats.org/officeDocument/2006/relationships/tags" Target="../tags/tag144.xml"/><Relationship Id="rId21" Type="http://schemas.openxmlformats.org/officeDocument/2006/relationships/image" Target="../media/image65.wmf"/><Relationship Id="rId20" Type="http://schemas.openxmlformats.org/officeDocument/2006/relationships/oleObject" Target="../embeddings/oleObject63.bin"/><Relationship Id="rId2" Type="http://schemas.openxmlformats.org/officeDocument/2006/relationships/tags" Target="../tags/tag136.xml"/><Relationship Id="rId19" Type="http://schemas.openxmlformats.org/officeDocument/2006/relationships/tags" Target="../tags/tag143.xml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2.bin"/><Relationship Id="rId16" Type="http://schemas.openxmlformats.org/officeDocument/2006/relationships/tags" Target="../tags/tag142.xml"/><Relationship Id="rId15" Type="http://schemas.openxmlformats.org/officeDocument/2006/relationships/image" Target="../media/image63.wmf"/><Relationship Id="rId14" Type="http://schemas.openxmlformats.org/officeDocument/2006/relationships/oleObject" Target="../embeddings/oleObject61.bin"/><Relationship Id="rId13" Type="http://schemas.openxmlformats.org/officeDocument/2006/relationships/tags" Target="../tags/tag141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0.bin"/><Relationship Id="rId10" Type="http://schemas.openxmlformats.org/officeDocument/2006/relationships/tags" Target="../tags/tag140.xml"/><Relationship Id="rId1" Type="http://schemas.openxmlformats.org/officeDocument/2006/relationships/tags" Target="../tags/tag13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7.bin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56.xml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70.bin"/><Relationship Id="rId14" Type="http://schemas.openxmlformats.org/officeDocument/2006/relationships/tags" Target="../tags/tag155.xml"/><Relationship Id="rId13" Type="http://schemas.openxmlformats.org/officeDocument/2006/relationships/image" Target="../media/image71.wmf"/><Relationship Id="rId12" Type="http://schemas.openxmlformats.org/officeDocument/2006/relationships/oleObject" Target="../embeddings/oleObject69.bin"/><Relationship Id="rId11" Type="http://schemas.openxmlformats.org/officeDocument/2006/relationships/tags" Target="../tags/tag154.xml"/><Relationship Id="rId10" Type="http://schemas.openxmlformats.org/officeDocument/2006/relationships/image" Target="../media/image70.wmf"/><Relationship Id="rId1" Type="http://schemas.openxmlformats.org/officeDocument/2006/relationships/tags" Target="../tags/tag14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73.bin"/><Relationship Id="rId7" Type="http://schemas.openxmlformats.org/officeDocument/2006/relationships/tags" Target="../tags/tag159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2.bin"/><Relationship Id="rId4" Type="http://schemas.openxmlformats.org/officeDocument/2006/relationships/tags" Target="../tags/tag158.xml"/><Relationship Id="rId33" Type="http://schemas.openxmlformats.org/officeDocument/2006/relationships/vmlDrawing" Target="../drawings/vmlDrawing14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81.wmf"/><Relationship Id="rId30" Type="http://schemas.openxmlformats.org/officeDocument/2006/relationships/oleObject" Target="../embeddings/oleObject79.bin"/><Relationship Id="rId3" Type="http://schemas.openxmlformats.org/officeDocument/2006/relationships/image" Target="../media/image73.wmf"/><Relationship Id="rId29" Type="http://schemas.openxmlformats.org/officeDocument/2006/relationships/tags" Target="../tags/tag169.xml"/><Relationship Id="rId28" Type="http://schemas.openxmlformats.org/officeDocument/2006/relationships/tags" Target="../tags/tag168.xml"/><Relationship Id="rId27" Type="http://schemas.openxmlformats.org/officeDocument/2006/relationships/image" Target="../media/image80.wmf"/><Relationship Id="rId26" Type="http://schemas.openxmlformats.org/officeDocument/2006/relationships/oleObject" Target="../embeddings/oleObject78.bin"/><Relationship Id="rId25" Type="http://schemas.openxmlformats.org/officeDocument/2006/relationships/tags" Target="../tags/tag167.xml"/><Relationship Id="rId24" Type="http://schemas.openxmlformats.org/officeDocument/2006/relationships/tags" Target="../tags/tag166.xml"/><Relationship Id="rId23" Type="http://schemas.openxmlformats.org/officeDocument/2006/relationships/image" Target="../media/image79.wmf"/><Relationship Id="rId22" Type="http://schemas.openxmlformats.org/officeDocument/2006/relationships/oleObject" Target="../embeddings/oleObject77.bin"/><Relationship Id="rId21" Type="http://schemas.openxmlformats.org/officeDocument/2006/relationships/tags" Target="../tags/tag165.xml"/><Relationship Id="rId20" Type="http://schemas.openxmlformats.org/officeDocument/2006/relationships/image" Target="../media/image78.wmf"/><Relationship Id="rId2" Type="http://schemas.openxmlformats.org/officeDocument/2006/relationships/oleObject" Target="../embeddings/oleObject71.bin"/><Relationship Id="rId19" Type="http://schemas.openxmlformats.org/officeDocument/2006/relationships/oleObject" Target="../embeddings/oleObject76.bin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image" Target="../media/image77.wmf"/><Relationship Id="rId14" Type="http://schemas.openxmlformats.org/officeDocument/2006/relationships/oleObject" Target="../embeddings/oleObject75.bin"/><Relationship Id="rId13" Type="http://schemas.openxmlformats.org/officeDocument/2006/relationships/tags" Target="../tags/tag161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4.bin"/><Relationship Id="rId10" Type="http://schemas.openxmlformats.org/officeDocument/2006/relationships/tags" Target="../tags/tag160.xml"/><Relationship Id="rId1" Type="http://schemas.openxmlformats.org/officeDocument/2006/relationships/tags" Target="../tags/tag15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3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0.bin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2.bin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1.bin"/><Relationship Id="rId2" Type="http://schemas.openxmlformats.org/officeDocument/2006/relationships/tags" Target="../tags/tag175.xml"/><Relationship Id="rId10" Type="http://schemas.openxmlformats.org/officeDocument/2006/relationships/vmlDrawing" Target="../drawings/vmlDrawing16.vml"/><Relationship Id="rId1" Type="http://schemas.openxmlformats.org/officeDocument/2006/relationships/tags" Target="../tags/tag1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3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image" Target="../media/image3.wmf"/><Relationship Id="rId14" Type="http://schemas.openxmlformats.org/officeDocument/2006/relationships/oleObject" Target="../embeddings/oleObject3.bin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../media/image2.wmf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3.bin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4.xml"/><Relationship Id="rId10" Type="http://schemas.openxmlformats.org/officeDocument/2006/relationships/image" Target="../media/image86.wmf"/><Relationship Id="rId1" Type="http://schemas.openxmlformats.org/officeDocument/2006/relationships/tags" Target="../tags/tag17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image" Target="../media/image88.wmf"/><Relationship Id="rId52" Type="http://schemas.openxmlformats.org/officeDocument/2006/relationships/vmlDrawing" Target="../drawings/vmlDrawing18.v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216.xml"/><Relationship Id="rId5" Type="http://schemas.openxmlformats.org/officeDocument/2006/relationships/oleObject" Target="../embeddings/oleObject86.bin"/><Relationship Id="rId49" Type="http://schemas.openxmlformats.org/officeDocument/2006/relationships/tags" Target="../tags/tag215.xml"/><Relationship Id="rId48" Type="http://schemas.openxmlformats.org/officeDocument/2006/relationships/tags" Target="../tags/tag214.xml"/><Relationship Id="rId47" Type="http://schemas.openxmlformats.org/officeDocument/2006/relationships/tags" Target="../tags/tag213.xml"/><Relationship Id="rId46" Type="http://schemas.openxmlformats.org/officeDocument/2006/relationships/tags" Target="../tags/tag212.xml"/><Relationship Id="rId45" Type="http://schemas.openxmlformats.org/officeDocument/2006/relationships/tags" Target="../tags/tag211.xml"/><Relationship Id="rId44" Type="http://schemas.openxmlformats.org/officeDocument/2006/relationships/tags" Target="../tags/tag210.xml"/><Relationship Id="rId43" Type="http://schemas.openxmlformats.org/officeDocument/2006/relationships/tags" Target="../tags/tag209.xml"/><Relationship Id="rId42" Type="http://schemas.openxmlformats.org/officeDocument/2006/relationships/tags" Target="../tags/tag208.xml"/><Relationship Id="rId41" Type="http://schemas.openxmlformats.org/officeDocument/2006/relationships/tags" Target="../tags/tag207.xml"/><Relationship Id="rId40" Type="http://schemas.openxmlformats.org/officeDocument/2006/relationships/image" Target="../media/image95.wmf"/><Relationship Id="rId4" Type="http://schemas.openxmlformats.org/officeDocument/2006/relationships/tags" Target="../tags/tag186.xml"/><Relationship Id="rId39" Type="http://schemas.openxmlformats.org/officeDocument/2006/relationships/oleObject" Target="../embeddings/oleObject93.bin"/><Relationship Id="rId38" Type="http://schemas.openxmlformats.org/officeDocument/2006/relationships/tags" Target="../tags/tag206.xml"/><Relationship Id="rId37" Type="http://schemas.openxmlformats.org/officeDocument/2006/relationships/image" Target="../media/image94.wmf"/><Relationship Id="rId36" Type="http://schemas.openxmlformats.org/officeDocument/2006/relationships/oleObject" Target="../embeddings/oleObject92.bin"/><Relationship Id="rId35" Type="http://schemas.openxmlformats.org/officeDocument/2006/relationships/tags" Target="../tags/tag205.xml"/><Relationship Id="rId34" Type="http://schemas.openxmlformats.org/officeDocument/2006/relationships/tags" Target="../tags/tag204.xml"/><Relationship Id="rId33" Type="http://schemas.openxmlformats.org/officeDocument/2006/relationships/tags" Target="../tags/tag203.xml"/><Relationship Id="rId32" Type="http://schemas.openxmlformats.org/officeDocument/2006/relationships/tags" Target="../tags/tag202.xml"/><Relationship Id="rId31" Type="http://schemas.openxmlformats.org/officeDocument/2006/relationships/tags" Target="../tags/tag201.xml"/><Relationship Id="rId30" Type="http://schemas.openxmlformats.org/officeDocument/2006/relationships/tags" Target="../tags/tag200.xml"/><Relationship Id="rId3" Type="http://schemas.openxmlformats.org/officeDocument/2006/relationships/image" Target="../media/image87.wmf"/><Relationship Id="rId29" Type="http://schemas.openxmlformats.org/officeDocument/2006/relationships/tags" Target="../tags/tag199.xml"/><Relationship Id="rId28" Type="http://schemas.openxmlformats.org/officeDocument/2006/relationships/tags" Target="../tags/tag198.xml"/><Relationship Id="rId27" Type="http://schemas.openxmlformats.org/officeDocument/2006/relationships/image" Target="../media/image93.wmf"/><Relationship Id="rId26" Type="http://schemas.openxmlformats.org/officeDocument/2006/relationships/oleObject" Target="../embeddings/oleObject91.bin"/><Relationship Id="rId25" Type="http://schemas.openxmlformats.org/officeDocument/2006/relationships/tags" Target="../tags/tag197.xml"/><Relationship Id="rId24" Type="http://schemas.openxmlformats.org/officeDocument/2006/relationships/tags" Target="../tags/tag196.xml"/><Relationship Id="rId23" Type="http://schemas.openxmlformats.org/officeDocument/2006/relationships/tags" Target="../tags/tag195.xml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90.bin"/><Relationship Id="rId20" Type="http://schemas.openxmlformats.org/officeDocument/2006/relationships/tags" Target="../tags/tag194.xml"/><Relationship Id="rId2" Type="http://schemas.openxmlformats.org/officeDocument/2006/relationships/oleObject" Target="../embeddings/oleObject85.bin"/><Relationship Id="rId19" Type="http://schemas.openxmlformats.org/officeDocument/2006/relationships/tags" Target="../tags/tag193.xml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89.bin"/><Relationship Id="rId16" Type="http://schemas.openxmlformats.org/officeDocument/2006/relationships/tags" Target="../tags/tag192.xml"/><Relationship Id="rId15" Type="http://schemas.openxmlformats.org/officeDocument/2006/relationships/image" Target="../media/image90.wmf"/><Relationship Id="rId14" Type="http://schemas.openxmlformats.org/officeDocument/2006/relationships/oleObject" Target="../embeddings/oleObject88.bin"/><Relationship Id="rId13" Type="http://schemas.openxmlformats.org/officeDocument/2006/relationships/tags" Target="../tags/tag191.xml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87.bin"/><Relationship Id="rId10" Type="http://schemas.openxmlformats.org/officeDocument/2006/relationships/tags" Target="../tags/tag190.xml"/><Relationship Id="rId1" Type="http://schemas.openxmlformats.org/officeDocument/2006/relationships/tags" Target="../tags/tag18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96.bin"/><Relationship Id="rId7" Type="http://schemas.openxmlformats.org/officeDocument/2006/relationships/tags" Target="../tags/tag219.x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5.bin"/><Relationship Id="rId4" Type="http://schemas.openxmlformats.org/officeDocument/2006/relationships/tags" Target="../tags/tag218.xml"/><Relationship Id="rId3" Type="http://schemas.openxmlformats.org/officeDocument/2006/relationships/image" Target="../media/image96.wmf"/><Relationship Id="rId29" Type="http://schemas.openxmlformats.org/officeDocument/2006/relationships/vmlDrawing" Target="../drawings/vmlDrawing19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04.wmf"/><Relationship Id="rId26" Type="http://schemas.openxmlformats.org/officeDocument/2006/relationships/oleObject" Target="../embeddings/oleObject102.bin"/><Relationship Id="rId25" Type="http://schemas.openxmlformats.org/officeDocument/2006/relationships/tags" Target="../tags/tag225.xml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01.bin"/><Relationship Id="rId22" Type="http://schemas.openxmlformats.org/officeDocument/2006/relationships/tags" Target="../tags/tag224.xml"/><Relationship Id="rId21" Type="http://schemas.openxmlformats.org/officeDocument/2006/relationships/image" Target="../media/image102.wmf"/><Relationship Id="rId20" Type="http://schemas.openxmlformats.org/officeDocument/2006/relationships/oleObject" Target="../embeddings/oleObject100.bin"/><Relationship Id="rId2" Type="http://schemas.openxmlformats.org/officeDocument/2006/relationships/oleObject" Target="../embeddings/oleObject94.bin"/><Relationship Id="rId19" Type="http://schemas.openxmlformats.org/officeDocument/2006/relationships/tags" Target="../tags/tag223.xml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99.bin"/><Relationship Id="rId16" Type="http://schemas.openxmlformats.org/officeDocument/2006/relationships/tags" Target="../tags/tag222.xml"/><Relationship Id="rId15" Type="http://schemas.openxmlformats.org/officeDocument/2006/relationships/image" Target="../media/image100.wmf"/><Relationship Id="rId14" Type="http://schemas.openxmlformats.org/officeDocument/2006/relationships/oleObject" Target="../embeddings/oleObject98.bin"/><Relationship Id="rId13" Type="http://schemas.openxmlformats.org/officeDocument/2006/relationships/tags" Target="../tags/tag221.xml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97.bin"/><Relationship Id="rId10" Type="http://schemas.openxmlformats.org/officeDocument/2006/relationships/tags" Target="../tags/tag220.xml"/><Relationship Id="rId1" Type="http://schemas.openxmlformats.org/officeDocument/2006/relationships/tags" Target="../tags/tag21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105.wmf"/><Relationship Id="rId21" Type="http://schemas.openxmlformats.org/officeDocument/2006/relationships/vmlDrawing" Target="../drawings/vmlDrawing20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103.bin"/><Relationship Id="rId19" Type="http://schemas.openxmlformats.org/officeDocument/2006/relationships/tags" Target="../tags/tag240.xml"/><Relationship Id="rId18" Type="http://schemas.openxmlformats.org/officeDocument/2006/relationships/tags" Target="../tags/tag239.xml"/><Relationship Id="rId17" Type="http://schemas.openxmlformats.org/officeDocument/2006/relationships/tags" Target="../tags/tag238.xml"/><Relationship Id="rId16" Type="http://schemas.openxmlformats.org/officeDocument/2006/relationships/tags" Target="../tags/tag237.xml"/><Relationship Id="rId15" Type="http://schemas.openxmlformats.org/officeDocument/2006/relationships/tags" Target="../tags/tag236.xml"/><Relationship Id="rId14" Type="http://schemas.openxmlformats.org/officeDocument/2006/relationships/tags" Target="../tags/tag235.xml"/><Relationship Id="rId13" Type="http://schemas.openxmlformats.org/officeDocument/2006/relationships/image" Target="../media/image106.wmf"/><Relationship Id="rId12" Type="http://schemas.openxmlformats.org/officeDocument/2006/relationships/oleObject" Target="../embeddings/oleObject104.bin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tags" Target="../tags/tag22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1" Type="http://schemas.openxmlformats.org/officeDocument/2006/relationships/vmlDrawing" Target="../drawings/vmlDrawing21.v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244.xml"/><Relationship Id="rId39" Type="http://schemas.openxmlformats.org/officeDocument/2006/relationships/tags" Target="../tags/tag265.xml"/><Relationship Id="rId38" Type="http://schemas.openxmlformats.org/officeDocument/2006/relationships/image" Target="../media/image111.wmf"/><Relationship Id="rId37" Type="http://schemas.openxmlformats.org/officeDocument/2006/relationships/oleObject" Target="../embeddings/oleObject111.bin"/><Relationship Id="rId36" Type="http://schemas.openxmlformats.org/officeDocument/2006/relationships/tags" Target="../tags/tag264.xml"/><Relationship Id="rId35" Type="http://schemas.openxmlformats.org/officeDocument/2006/relationships/tags" Target="../tags/tag263.xml"/><Relationship Id="rId34" Type="http://schemas.openxmlformats.org/officeDocument/2006/relationships/image" Target="../media/image110.wmf"/><Relationship Id="rId33" Type="http://schemas.openxmlformats.org/officeDocument/2006/relationships/oleObject" Target="../embeddings/oleObject110.bin"/><Relationship Id="rId32" Type="http://schemas.openxmlformats.org/officeDocument/2006/relationships/tags" Target="../tags/tag262.xml"/><Relationship Id="rId31" Type="http://schemas.openxmlformats.org/officeDocument/2006/relationships/image" Target="../media/image109.wmf"/><Relationship Id="rId30" Type="http://schemas.openxmlformats.org/officeDocument/2006/relationships/oleObject" Target="../embeddings/oleObject109.bin"/><Relationship Id="rId3" Type="http://schemas.openxmlformats.org/officeDocument/2006/relationships/tags" Target="../tags/tag243.xml"/><Relationship Id="rId29" Type="http://schemas.openxmlformats.org/officeDocument/2006/relationships/tags" Target="../tags/tag261.xml"/><Relationship Id="rId28" Type="http://schemas.openxmlformats.org/officeDocument/2006/relationships/image" Target="../media/image108.wmf"/><Relationship Id="rId27" Type="http://schemas.openxmlformats.org/officeDocument/2006/relationships/oleObject" Target="../embeddings/oleObject108.bin"/><Relationship Id="rId26" Type="http://schemas.openxmlformats.org/officeDocument/2006/relationships/tags" Target="../tags/tag260.xml"/><Relationship Id="rId25" Type="http://schemas.openxmlformats.org/officeDocument/2006/relationships/image" Target="../media/image107.wmf"/><Relationship Id="rId24" Type="http://schemas.openxmlformats.org/officeDocument/2006/relationships/oleObject" Target="../embeddings/oleObject107.bin"/><Relationship Id="rId23" Type="http://schemas.openxmlformats.org/officeDocument/2006/relationships/tags" Target="../tags/tag259.xml"/><Relationship Id="rId22" Type="http://schemas.openxmlformats.org/officeDocument/2006/relationships/tags" Target="../tags/tag258.xml"/><Relationship Id="rId21" Type="http://schemas.openxmlformats.org/officeDocument/2006/relationships/tags" Target="../tags/tag257.xml"/><Relationship Id="rId20" Type="http://schemas.openxmlformats.org/officeDocument/2006/relationships/tags" Target="../tags/tag256.xml"/><Relationship Id="rId2" Type="http://schemas.openxmlformats.org/officeDocument/2006/relationships/tags" Target="../tags/tag242.xml"/><Relationship Id="rId19" Type="http://schemas.openxmlformats.org/officeDocument/2006/relationships/tags" Target="../tags/tag255.xml"/><Relationship Id="rId18" Type="http://schemas.openxmlformats.org/officeDocument/2006/relationships/tags" Target="../tags/tag254.xml"/><Relationship Id="rId17" Type="http://schemas.openxmlformats.org/officeDocument/2006/relationships/tags" Target="../tags/tag253.xml"/><Relationship Id="rId16" Type="http://schemas.openxmlformats.org/officeDocument/2006/relationships/tags" Target="../tags/tag252.xml"/><Relationship Id="rId15" Type="http://schemas.openxmlformats.org/officeDocument/2006/relationships/tags" Target="../tags/tag251.xml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06.bin"/><Relationship Id="rId12" Type="http://schemas.openxmlformats.org/officeDocument/2006/relationships/tags" Target="../tags/tag250.xml"/><Relationship Id="rId11" Type="http://schemas.openxmlformats.org/officeDocument/2006/relationships/image" Target="../media/image94.wmf"/><Relationship Id="rId10" Type="http://schemas.openxmlformats.org/officeDocument/2006/relationships/oleObject" Target="../embeddings/oleObject105.bin"/><Relationship Id="rId1" Type="http://schemas.openxmlformats.org/officeDocument/2006/relationships/tags" Target="../tags/tag24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3.bin"/><Relationship Id="rId6" Type="http://schemas.openxmlformats.org/officeDocument/2006/relationships/tags" Target="../tags/tag269.x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2.bin"/><Relationship Id="rId3" Type="http://schemas.openxmlformats.org/officeDocument/2006/relationships/tags" Target="../tags/tag268.xml"/><Relationship Id="rId28" Type="http://schemas.openxmlformats.org/officeDocument/2006/relationships/vmlDrawing" Target="../drawings/vmlDrawing2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9.wmf"/><Relationship Id="rId25" Type="http://schemas.openxmlformats.org/officeDocument/2006/relationships/oleObject" Target="../embeddings/oleObject119.bin"/><Relationship Id="rId24" Type="http://schemas.openxmlformats.org/officeDocument/2006/relationships/tags" Target="../tags/tag275.xml"/><Relationship Id="rId23" Type="http://schemas.openxmlformats.org/officeDocument/2006/relationships/image" Target="../media/image118.wmf"/><Relationship Id="rId22" Type="http://schemas.openxmlformats.org/officeDocument/2006/relationships/oleObject" Target="../embeddings/oleObject118.bin"/><Relationship Id="rId21" Type="http://schemas.openxmlformats.org/officeDocument/2006/relationships/tags" Target="../tags/tag274.xml"/><Relationship Id="rId20" Type="http://schemas.openxmlformats.org/officeDocument/2006/relationships/image" Target="../media/image117.wmf"/><Relationship Id="rId2" Type="http://schemas.openxmlformats.org/officeDocument/2006/relationships/tags" Target="../tags/tag267.xml"/><Relationship Id="rId19" Type="http://schemas.openxmlformats.org/officeDocument/2006/relationships/oleObject" Target="../embeddings/oleObject117.bin"/><Relationship Id="rId18" Type="http://schemas.openxmlformats.org/officeDocument/2006/relationships/tags" Target="../tags/tag273.xml"/><Relationship Id="rId17" Type="http://schemas.openxmlformats.org/officeDocument/2006/relationships/image" Target="../media/image116.wmf"/><Relationship Id="rId16" Type="http://schemas.openxmlformats.org/officeDocument/2006/relationships/oleObject" Target="../embeddings/oleObject116.bin"/><Relationship Id="rId15" Type="http://schemas.openxmlformats.org/officeDocument/2006/relationships/tags" Target="../tags/tag272.xml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15.bin"/><Relationship Id="rId12" Type="http://schemas.openxmlformats.org/officeDocument/2006/relationships/tags" Target="../tags/tag271.xml"/><Relationship Id="rId11" Type="http://schemas.openxmlformats.org/officeDocument/2006/relationships/image" Target="../media/image114.wmf"/><Relationship Id="rId10" Type="http://schemas.openxmlformats.org/officeDocument/2006/relationships/oleObject" Target="../embeddings/oleObject114.bin"/><Relationship Id="rId1" Type="http://schemas.openxmlformats.org/officeDocument/2006/relationships/tags" Target="../tags/tag26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20.bin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0" Type="http://schemas.openxmlformats.org/officeDocument/2006/relationships/vmlDrawing" Target="../drawings/vmlDrawing23.vml"/><Relationship Id="rId1" Type="http://schemas.openxmlformats.org/officeDocument/2006/relationships/tags" Target="../tags/tag27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2.bin"/><Relationship Id="rId4" Type="http://schemas.openxmlformats.org/officeDocument/2006/relationships/tags" Target="../tags/tag283.xml"/><Relationship Id="rId3" Type="http://schemas.openxmlformats.org/officeDocument/2006/relationships/image" Target="../media/image121.wmf"/><Relationship Id="rId26" Type="http://schemas.openxmlformats.org/officeDocument/2006/relationships/vmlDrawing" Target="../drawings/vmlDrawing2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7.wmf"/><Relationship Id="rId23" Type="http://schemas.openxmlformats.org/officeDocument/2006/relationships/oleObject" Target="../embeddings/oleObject127.bin"/><Relationship Id="rId22" Type="http://schemas.openxmlformats.org/officeDocument/2006/relationships/tags" Target="../tags/tag291.xml"/><Relationship Id="rId21" Type="http://schemas.openxmlformats.org/officeDocument/2006/relationships/image" Target="../media/image126.wmf"/><Relationship Id="rId20" Type="http://schemas.openxmlformats.org/officeDocument/2006/relationships/oleObject" Target="../embeddings/oleObject126.bin"/><Relationship Id="rId2" Type="http://schemas.openxmlformats.org/officeDocument/2006/relationships/oleObject" Target="../embeddings/oleObject121.bin"/><Relationship Id="rId19" Type="http://schemas.openxmlformats.org/officeDocument/2006/relationships/tags" Target="../tags/tag290.xml"/><Relationship Id="rId18" Type="http://schemas.openxmlformats.org/officeDocument/2006/relationships/image" Target="../media/image125.wmf"/><Relationship Id="rId17" Type="http://schemas.openxmlformats.org/officeDocument/2006/relationships/oleObject" Target="../embeddings/oleObject125.bin"/><Relationship Id="rId16" Type="http://schemas.openxmlformats.org/officeDocument/2006/relationships/tags" Target="../tags/tag289.xml"/><Relationship Id="rId15" Type="http://schemas.openxmlformats.org/officeDocument/2006/relationships/image" Target="../media/image124.wmf"/><Relationship Id="rId14" Type="http://schemas.openxmlformats.org/officeDocument/2006/relationships/oleObject" Target="../embeddings/oleObject124.bin"/><Relationship Id="rId13" Type="http://schemas.openxmlformats.org/officeDocument/2006/relationships/tags" Target="../tags/tag288.xml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3.bin"/><Relationship Id="rId10" Type="http://schemas.openxmlformats.org/officeDocument/2006/relationships/tags" Target="../tags/tag287.xml"/><Relationship Id="rId1" Type="http://schemas.openxmlformats.org/officeDocument/2006/relationships/tags" Target="../tags/tag28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129.bin"/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0" Type="http://schemas.openxmlformats.org/officeDocument/2006/relationships/vmlDrawing" Target="../drawings/vmlDrawing25.vml"/><Relationship Id="rId5" Type="http://schemas.openxmlformats.org/officeDocument/2006/relationships/image" Target="../media/image128.wmf"/><Relationship Id="rId49" Type="http://schemas.openxmlformats.org/officeDocument/2006/relationships/slideLayout" Target="../slideLayouts/slideLayout7.xml"/><Relationship Id="rId48" Type="http://schemas.openxmlformats.org/officeDocument/2006/relationships/tags" Target="../tags/tag323.xml"/><Relationship Id="rId47" Type="http://schemas.openxmlformats.org/officeDocument/2006/relationships/tags" Target="../tags/tag322.xml"/><Relationship Id="rId46" Type="http://schemas.openxmlformats.org/officeDocument/2006/relationships/tags" Target="../tags/tag321.xml"/><Relationship Id="rId45" Type="http://schemas.openxmlformats.org/officeDocument/2006/relationships/image" Target="../media/image93.wmf"/><Relationship Id="rId44" Type="http://schemas.openxmlformats.org/officeDocument/2006/relationships/oleObject" Target="../embeddings/oleObject135.bin"/><Relationship Id="rId43" Type="http://schemas.openxmlformats.org/officeDocument/2006/relationships/tags" Target="../tags/tag320.xml"/><Relationship Id="rId42" Type="http://schemas.openxmlformats.org/officeDocument/2006/relationships/tags" Target="../tags/tag319.xml"/><Relationship Id="rId41" Type="http://schemas.openxmlformats.org/officeDocument/2006/relationships/image" Target="../media/image132.wmf"/><Relationship Id="rId4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39" Type="http://schemas.openxmlformats.org/officeDocument/2006/relationships/tags" Target="../tags/tag318.xml"/><Relationship Id="rId38" Type="http://schemas.openxmlformats.org/officeDocument/2006/relationships/image" Target="../media/image131.wmf"/><Relationship Id="rId37" Type="http://schemas.openxmlformats.org/officeDocument/2006/relationships/oleObject" Target="../embeddings/oleObject133.bin"/><Relationship Id="rId36" Type="http://schemas.openxmlformats.org/officeDocument/2006/relationships/tags" Target="../tags/tag317.xml"/><Relationship Id="rId35" Type="http://schemas.openxmlformats.org/officeDocument/2006/relationships/tags" Target="../tags/tag316.xml"/><Relationship Id="rId34" Type="http://schemas.openxmlformats.org/officeDocument/2006/relationships/tags" Target="../tags/tag315.xml"/><Relationship Id="rId33" Type="http://schemas.openxmlformats.org/officeDocument/2006/relationships/tags" Target="../tags/tag314.xml"/><Relationship Id="rId32" Type="http://schemas.openxmlformats.org/officeDocument/2006/relationships/tags" Target="../tags/tag313.xml"/><Relationship Id="rId31" Type="http://schemas.openxmlformats.org/officeDocument/2006/relationships/tags" Target="../tags/tag312.xml"/><Relationship Id="rId30" Type="http://schemas.openxmlformats.org/officeDocument/2006/relationships/image" Target="../media/image106.wmf"/><Relationship Id="rId3" Type="http://schemas.openxmlformats.org/officeDocument/2006/relationships/tags" Target="../tags/tag294.xml"/><Relationship Id="rId29" Type="http://schemas.openxmlformats.org/officeDocument/2006/relationships/oleObject" Target="../embeddings/oleObject132.bin"/><Relationship Id="rId28" Type="http://schemas.openxmlformats.org/officeDocument/2006/relationships/tags" Target="../tags/tag311.xml"/><Relationship Id="rId27" Type="http://schemas.openxmlformats.org/officeDocument/2006/relationships/tags" Target="../tags/tag310.xml"/><Relationship Id="rId26" Type="http://schemas.openxmlformats.org/officeDocument/2006/relationships/tags" Target="../tags/tag309.xml"/><Relationship Id="rId25" Type="http://schemas.openxmlformats.org/officeDocument/2006/relationships/tags" Target="../tags/tag308.xml"/><Relationship Id="rId24" Type="http://schemas.openxmlformats.org/officeDocument/2006/relationships/tags" Target="../tags/tag307.xml"/><Relationship Id="rId23" Type="http://schemas.openxmlformats.org/officeDocument/2006/relationships/tags" Target="../tags/tag306.xml"/><Relationship Id="rId22" Type="http://schemas.openxmlformats.org/officeDocument/2006/relationships/tags" Target="../tags/tag305.xml"/><Relationship Id="rId21" Type="http://schemas.openxmlformats.org/officeDocument/2006/relationships/tags" Target="../tags/tag304.xml"/><Relationship Id="rId20" Type="http://schemas.openxmlformats.org/officeDocument/2006/relationships/image" Target="../media/image95.wmf"/><Relationship Id="rId2" Type="http://schemas.openxmlformats.org/officeDocument/2006/relationships/tags" Target="../tags/tag293.xml"/><Relationship Id="rId19" Type="http://schemas.openxmlformats.org/officeDocument/2006/relationships/oleObject" Target="../embeddings/oleObject131.bin"/><Relationship Id="rId18" Type="http://schemas.openxmlformats.org/officeDocument/2006/relationships/tags" Target="../tags/tag303.xml"/><Relationship Id="rId17" Type="http://schemas.openxmlformats.org/officeDocument/2006/relationships/tags" Target="../tags/tag302.xml"/><Relationship Id="rId16" Type="http://schemas.openxmlformats.org/officeDocument/2006/relationships/tags" Target="../tags/tag301.xml"/><Relationship Id="rId15" Type="http://schemas.openxmlformats.org/officeDocument/2006/relationships/tags" Target="../tags/tag300.xml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30.bin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9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7.bin"/><Relationship Id="rId4" Type="http://schemas.openxmlformats.org/officeDocument/2006/relationships/tags" Target="../tags/tag325.xml"/><Relationship Id="rId31" Type="http://schemas.openxmlformats.org/officeDocument/2006/relationships/vmlDrawing" Target="../drawings/vmlDrawing26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133.wmf"/><Relationship Id="rId29" Type="http://schemas.openxmlformats.org/officeDocument/2006/relationships/image" Target="../media/image141.wmf"/><Relationship Id="rId28" Type="http://schemas.openxmlformats.org/officeDocument/2006/relationships/oleObject" Target="../embeddings/oleObject144.bin"/><Relationship Id="rId27" Type="http://schemas.openxmlformats.org/officeDocument/2006/relationships/tags" Target="../tags/tag334.xml"/><Relationship Id="rId26" Type="http://schemas.openxmlformats.org/officeDocument/2006/relationships/image" Target="../media/image140.wmf"/><Relationship Id="rId25" Type="http://schemas.openxmlformats.org/officeDocument/2006/relationships/oleObject" Target="../embeddings/oleObject143.bin"/><Relationship Id="rId24" Type="http://schemas.openxmlformats.org/officeDocument/2006/relationships/tags" Target="../tags/tag333.xml"/><Relationship Id="rId23" Type="http://schemas.openxmlformats.org/officeDocument/2006/relationships/image" Target="../media/image139.wmf"/><Relationship Id="rId22" Type="http://schemas.openxmlformats.org/officeDocument/2006/relationships/oleObject" Target="../embeddings/oleObject142.bin"/><Relationship Id="rId21" Type="http://schemas.openxmlformats.org/officeDocument/2006/relationships/tags" Target="../tags/tag332.xml"/><Relationship Id="rId20" Type="http://schemas.openxmlformats.org/officeDocument/2006/relationships/image" Target="../media/image138.wmf"/><Relationship Id="rId2" Type="http://schemas.openxmlformats.org/officeDocument/2006/relationships/oleObject" Target="../embeddings/oleObject136.bin"/><Relationship Id="rId19" Type="http://schemas.openxmlformats.org/officeDocument/2006/relationships/oleObject" Target="../embeddings/oleObject141.bin"/><Relationship Id="rId18" Type="http://schemas.openxmlformats.org/officeDocument/2006/relationships/tags" Target="../tags/tag331.xml"/><Relationship Id="rId17" Type="http://schemas.openxmlformats.org/officeDocument/2006/relationships/image" Target="../media/image137.wmf"/><Relationship Id="rId16" Type="http://schemas.openxmlformats.org/officeDocument/2006/relationships/oleObject" Target="../embeddings/oleObject140.bin"/><Relationship Id="rId15" Type="http://schemas.openxmlformats.org/officeDocument/2006/relationships/tags" Target="../tags/tag330.xml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39.bin"/><Relationship Id="rId12" Type="http://schemas.openxmlformats.org/officeDocument/2006/relationships/tags" Target="../tags/tag329.xml"/><Relationship Id="rId11" Type="http://schemas.openxmlformats.org/officeDocument/2006/relationships/image" Target="../media/image135.wmf"/><Relationship Id="rId10" Type="http://schemas.openxmlformats.org/officeDocument/2006/relationships/oleObject" Target="../embeddings/oleObject138.bin"/><Relationship Id="rId1" Type="http://schemas.openxmlformats.org/officeDocument/2006/relationships/tags" Target="../tags/tag32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9.xml"/><Relationship Id="rId26" Type="http://schemas.openxmlformats.org/officeDocument/2006/relationships/image" Target="../media/image10.wmf"/><Relationship Id="rId25" Type="http://schemas.openxmlformats.org/officeDocument/2006/relationships/oleObject" Target="../embeddings/oleObject10.bin"/><Relationship Id="rId24" Type="http://schemas.openxmlformats.org/officeDocument/2006/relationships/tags" Target="../tags/tag28.xml"/><Relationship Id="rId23" Type="http://schemas.openxmlformats.org/officeDocument/2006/relationships/image" Target="../media/image9.wmf"/><Relationship Id="rId22" Type="http://schemas.openxmlformats.org/officeDocument/2006/relationships/oleObject" Target="../embeddings/oleObject9.bin"/><Relationship Id="rId21" Type="http://schemas.openxmlformats.org/officeDocument/2006/relationships/tags" Target="../tags/tag27.xml"/><Relationship Id="rId20" Type="http://schemas.openxmlformats.org/officeDocument/2006/relationships/image" Target="../media/image8.wmf"/><Relationship Id="rId2" Type="http://schemas.openxmlformats.org/officeDocument/2006/relationships/tags" Target="../tags/tag18.xml"/><Relationship Id="rId19" Type="http://schemas.openxmlformats.org/officeDocument/2006/relationships/oleObject" Target="../embeddings/oleObject8.bin"/><Relationship Id="rId18" Type="http://schemas.openxmlformats.org/officeDocument/2006/relationships/tags" Target="../tags/tag26.xml"/><Relationship Id="rId17" Type="http://schemas.openxmlformats.org/officeDocument/2006/relationships/image" Target="../media/image7.wmf"/><Relationship Id="rId16" Type="http://schemas.openxmlformats.org/officeDocument/2006/relationships/oleObject" Target="../embeddings/oleObject7.bin"/><Relationship Id="rId15" Type="http://schemas.openxmlformats.org/officeDocument/2006/relationships/tags" Target="../tags/tag25.xml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2" Type="http://schemas.openxmlformats.org/officeDocument/2006/relationships/tags" Target="../tags/tag24.xml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oleObject" Target="../embeddings/oleObject146.bin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image" Target="../media/image142.wmf"/><Relationship Id="rId32" Type="http://schemas.openxmlformats.org/officeDocument/2006/relationships/vmlDrawing" Target="../drawings/vmlDrawing2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49.wmf"/><Relationship Id="rId3" Type="http://schemas.openxmlformats.org/officeDocument/2006/relationships/oleObject" Target="../embeddings/oleObject145.bin"/><Relationship Id="rId29" Type="http://schemas.openxmlformats.org/officeDocument/2006/relationships/oleObject" Target="../embeddings/oleObject152.bin"/><Relationship Id="rId28" Type="http://schemas.openxmlformats.org/officeDocument/2006/relationships/tags" Target="../tags/tag348.xml"/><Relationship Id="rId27" Type="http://schemas.openxmlformats.org/officeDocument/2006/relationships/image" Target="../media/image148.wmf"/><Relationship Id="rId26" Type="http://schemas.openxmlformats.org/officeDocument/2006/relationships/oleObject" Target="../embeddings/oleObject151.bin"/><Relationship Id="rId25" Type="http://schemas.openxmlformats.org/officeDocument/2006/relationships/tags" Target="../tags/tag347.xml"/><Relationship Id="rId24" Type="http://schemas.openxmlformats.org/officeDocument/2006/relationships/image" Target="../media/image147.wmf"/><Relationship Id="rId23" Type="http://schemas.openxmlformats.org/officeDocument/2006/relationships/oleObject" Target="../embeddings/oleObject150.bin"/><Relationship Id="rId22" Type="http://schemas.openxmlformats.org/officeDocument/2006/relationships/tags" Target="../tags/tag346.xml"/><Relationship Id="rId21" Type="http://schemas.openxmlformats.org/officeDocument/2006/relationships/tags" Target="../tags/tag345.xml"/><Relationship Id="rId20" Type="http://schemas.openxmlformats.org/officeDocument/2006/relationships/tags" Target="../tags/tag344.xml"/><Relationship Id="rId2" Type="http://schemas.openxmlformats.org/officeDocument/2006/relationships/tags" Target="../tags/tag336.xml"/><Relationship Id="rId19" Type="http://schemas.openxmlformats.org/officeDocument/2006/relationships/image" Target="../media/image146.wmf"/><Relationship Id="rId18" Type="http://schemas.openxmlformats.org/officeDocument/2006/relationships/oleObject" Target="../embeddings/oleObject149.bin"/><Relationship Id="rId17" Type="http://schemas.openxmlformats.org/officeDocument/2006/relationships/tags" Target="../tags/tag343.xml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48.bin"/><Relationship Id="rId14" Type="http://schemas.openxmlformats.org/officeDocument/2006/relationships/tags" Target="../tags/tag342.xml"/><Relationship Id="rId13" Type="http://schemas.openxmlformats.org/officeDocument/2006/relationships/image" Target="../media/image144.wmf"/><Relationship Id="rId12" Type="http://schemas.openxmlformats.org/officeDocument/2006/relationships/oleObject" Target="../embeddings/oleObject147.bin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oleObject" Target="../embeddings/oleObject155.bin"/><Relationship Id="rId7" Type="http://schemas.openxmlformats.org/officeDocument/2006/relationships/image" Target="../media/image151.wmf"/><Relationship Id="rId6" Type="http://schemas.openxmlformats.org/officeDocument/2006/relationships/oleObject" Target="../embeddings/oleObject154.bin"/><Relationship Id="rId5" Type="http://schemas.openxmlformats.org/officeDocument/2006/relationships/tags" Target="../tags/tag351.xml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3.bin"/><Relationship Id="rId24" Type="http://schemas.openxmlformats.org/officeDocument/2006/relationships/vmlDrawing" Target="../drawings/vmlDrawing2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161.bin"/><Relationship Id="rId20" Type="http://schemas.openxmlformats.org/officeDocument/2006/relationships/image" Target="../media/image157.wmf"/><Relationship Id="rId2" Type="http://schemas.openxmlformats.org/officeDocument/2006/relationships/tags" Target="../tags/tag350.xml"/><Relationship Id="rId19" Type="http://schemas.openxmlformats.org/officeDocument/2006/relationships/oleObject" Target="../embeddings/oleObject160.bin"/><Relationship Id="rId18" Type="http://schemas.openxmlformats.org/officeDocument/2006/relationships/tags" Target="../tags/tag352.xml"/><Relationship Id="rId17" Type="http://schemas.openxmlformats.org/officeDocument/2006/relationships/image" Target="../media/image156.wmf"/><Relationship Id="rId16" Type="http://schemas.openxmlformats.org/officeDocument/2006/relationships/oleObject" Target="../embeddings/oleObject159.bin"/><Relationship Id="rId15" Type="http://schemas.openxmlformats.org/officeDocument/2006/relationships/image" Target="../media/image155.wmf"/><Relationship Id="rId14" Type="http://schemas.openxmlformats.org/officeDocument/2006/relationships/oleObject" Target="../embeddings/oleObject158.bin"/><Relationship Id="rId13" Type="http://schemas.openxmlformats.org/officeDocument/2006/relationships/image" Target="../media/image154.wmf"/><Relationship Id="rId12" Type="http://schemas.openxmlformats.org/officeDocument/2006/relationships/oleObject" Target="../embeddings/oleObject157.bin"/><Relationship Id="rId11" Type="http://schemas.openxmlformats.org/officeDocument/2006/relationships/image" Target="../media/image153.wmf"/><Relationship Id="rId10" Type="http://schemas.openxmlformats.org/officeDocument/2006/relationships/oleObject" Target="../embeddings/oleObject156.bin"/><Relationship Id="rId1" Type="http://schemas.openxmlformats.org/officeDocument/2006/relationships/tags" Target="../tags/tag34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oleObject" Target="../embeddings/oleObject163.bin"/><Relationship Id="rId7" Type="http://schemas.openxmlformats.org/officeDocument/2006/relationships/tags" Target="../tags/tag357.x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2.bin"/><Relationship Id="rId4" Type="http://schemas.openxmlformats.org/officeDocument/2006/relationships/tags" Target="../tags/tag356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53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tags" Target="../tags/tag363.xml"/><Relationship Id="rId7" Type="http://schemas.openxmlformats.org/officeDocument/2006/relationships/tags" Target="../tags/tag362.xml"/><Relationship Id="rId6" Type="http://schemas.openxmlformats.org/officeDocument/2006/relationships/tags" Target="../tags/tag361.xml"/><Relationship Id="rId5" Type="http://schemas.openxmlformats.org/officeDocument/2006/relationships/image" Target="../media/image161.wmf"/><Relationship Id="rId43" Type="http://schemas.openxmlformats.org/officeDocument/2006/relationships/vmlDrawing" Target="../drawings/vmlDrawing30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382.xml"/><Relationship Id="rId40" Type="http://schemas.openxmlformats.org/officeDocument/2006/relationships/tags" Target="../tags/tag381.xml"/><Relationship Id="rId4" Type="http://schemas.openxmlformats.org/officeDocument/2006/relationships/oleObject" Target="../embeddings/oleObject164.bin"/><Relationship Id="rId39" Type="http://schemas.openxmlformats.org/officeDocument/2006/relationships/image" Target="../media/image167.wmf"/><Relationship Id="rId38" Type="http://schemas.openxmlformats.org/officeDocument/2006/relationships/oleObject" Target="../embeddings/oleObject171.bin"/><Relationship Id="rId37" Type="http://schemas.openxmlformats.org/officeDocument/2006/relationships/tags" Target="../tags/tag380.xml"/><Relationship Id="rId36" Type="http://schemas.openxmlformats.org/officeDocument/2006/relationships/image" Target="../media/image166.wmf"/><Relationship Id="rId35" Type="http://schemas.openxmlformats.org/officeDocument/2006/relationships/oleObject" Target="../embeddings/oleObject170.bin"/><Relationship Id="rId34" Type="http://schemas.openxmlformats.org/officeDocument/2006/relationships/tags" Target="../tags/tag379.xml"/><Relationship Id="rId33" Type="http://schemas.openxmlformats.org/officeDocument/2006/relationships/tags" Target="../tags/tag378.xml"/><Relationship Id="rId32" Type="http://schemas.openxmlformats.org/officeDocument/2006/relationships/tags" Target="../tags/tag377.xml"/><Relationship Id="rId31" Type="http://schemas.openxmlformats.org/officeDocument/2006/relationships/tags" Target="../tags/tag376.xml"/><Relationship Id="rId30" Type="http://schemas.openxmlformats.org/officeDocument/2006/relationships/image" Target="../media/image165.wmf"/><Relationship Id="rId3" Type="http://schemas.openxmlformats.org/officeDocument/2006/relationships/tags" Target="../tags/tag360.xml"/><Relationship Id="rId29" Type="http://schemas.openxmlformats.org/officeDocument/2006/relationships/oleObject" Target="../embeddings/oleObject169.bin"/><Relationship Id="rId28" Type="http://schemas.openxmlformats.org/officeDocument/2006/relationships/tags" Target="../tags/tag375.xml"/><Relationship Id="rId27" Type="http://schemas.openxmlformats.org/officeDocument/2006/relationships/tags" Target="../tags/tag374.xml"/><Relationship Id="rId26" Type="http://schemas.openxmlformats.org/officeDocument/2006/relationships/image" Target="../media/image164.wmf"/><Relationship Id="rId25" Type="http://schemas.openxmlformats.org/officeDocument/2006/relationships/oleObject" Target="../embeddings/oleObject168.bin"/><Relationship Id="rId24" Type="http://schemas.openxmlformats.org/officeDocument/2006/relationships/tags" Target="../tags/tag373.xml"/><Relationship Id="rId23" Type="http://schemas.openxmlformats.org/officeDocument/2006/relationships/tags" Target="../tags/tag372.xml"/><Relationship Id="rId22" Type="http://schemas.openxmlformats.org/officeDocument/2006/relationships/tags" Target="../tags/tag371.xml"/><Relationship Id="rId21" Type="http://schemas.openxmlformats.org/officeDocument/2006/relationships/image" Target="../media/image95.wmf"/><Relationship Id="rId20" Type="http://schemas.openxmlformats.org/officeDocument/2006/relationships/oleObject" Target="../embeddings/oleObject167.bin"/><Relationship Id="rId2" Type="http://schemas.openxmlformats.org/officeDocument/2006/relationships/tags" Target="../tags/tag359.xml"/><Relationship Id="rId19" Type="http://schemas.openxmlformats.org/officeDocument/2006/relationships/tags" Target="../tags/tag370.xml"/><Relationship Id="rId18" Type="http://schemas.openxmlformats.org/officeDocument/2006/relationships/tags" Target="../tags/tag369.xml"/><Relationship Id="rId17" Type="http://schemas.openxmlformats.org/officeDocument/2006/relationships/tags" Target="../tags/tag368.xml"/><Relationship Id="rId16" Type="http://schemas.openxmlformats.org/officeDocument/2006/relationships/tags" Target="../tags/tag367.xml"/><Relationship Id="rId15" Type="http://schemas.openxmlformats.org/officeDocument/2006/relationships/tags" Target="../tags/tag366.xml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66.bin"/><Relationship Id="rId12" Type="http://schemas.openxmlformats.org/officeDocument/2006/relationships/tags" Target="../tags/tag365.xml"/><Relationship Id="rId11" Type="http://schemas.openxmlformats.org/officeDocument/2006/relationships/tags" Target="../tags/tag364.xml"/><Relationship Id="rId10" Type="http://schemas.openxmlformats.org/officeDocument/2006/relationships/image" Target="../media/image162.wmf"/><Relationship Id="rId1" Type="http://schemas.openxmlformats.org/officeDocument/2006/relationships/tags" Target="../tags/tag358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tags" Target="../tags/tag388.xml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tags" Target="../tags/tag385.xml"/><Relationship Id="rId4" Type="http://schemas.openxmlformats.org/officeDocument/2006/relationships/image" Target="../media/image163.wmf"/><Relationship Id="rId39" Type="http://schemas.openxmlformats.org/officeDocument/2006/relationships/vmlDrawing" Target="../drawings/vmlDrawing31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72.wmf"/><Relationship Id="rId36" Type="http://schemas.openxmlformats.org/officeDocument/2006/relationships/oleObject" Target="../embeddings/oleObject180.bin"/><Relationship Id="rId35" Type="http://schemas.openxmlformats.org/officeDocument/2006/relationships/tags" Target="../tags/tag401.xml"/><Relationship Id="rId34" Type="http://schemas.openxmlformats.org/officeDocument/2006/relationships/image" Target="../media/image171.wmf"/><Relationship Id="rId33" Type="http://schemas.openxmlformats.org/officeDocument/2006/relationships/oleObject" Target="../embeddings/oleObject179.bin"/><Relationship Id="rId32" Type="http://schemas.openxmlformats.org/officeDocument/2006/relationships/tags" Target="../tags/tag400.xml"/><Relationship Id="rId31" Type="http://schemas.openxmlformats.org/officeDocument/2006/relationships/image" Target="../media/image170.wmf"/><Relationship Id="rId30" Type="http://schemas.openxmlformats.org/officeDocument/2006/relationships/oleObject" Target="../embeddings/oleObject178.bin"/><Relationship Id="rId3" Type="http://schemas.openxmlformats.org/officeDocument/2006/relationships/oleObject" Target="../embeddings/oleObject172.bin"/><Relationship Id="rId29" Type="http://schemas.openxmlformats.org/officeDocument/2006/relationships/tags" Target="../tags/tag399.xml"/><Relationship Id="rId28" Type="http://schemas.openxmlformats.org/officeDocument/2006/relationships/tags" Target="../tags/tag398.xml"/><Relationship Id="rId27" Type="http://schemas.openxmlformats.org/officeDocument/2006/relationships/image" Target="../media/image169.wmf"/><Relationship Id="rId26" Type="http://schemas.openxmlformats.org/officeDocument/2006/relationships/oleObject" Target="../embeddings/oleObject177.bin"/><Relationship Id="rId25" Type="http://schemas.openxmlformats.org/officeDocument/2006/relationships/tags" Target="../tags/tag397.xml"/><Relationship Id="rId24" Type="http://schemas.openxmlformats.org/officeDocument/2006/relationships/image" Target="../media/image168.wmf"/><Relationship Id="rId23" Type="http://schemas.openxmlformats.org/officeDocument/2006/relationships/oleObject" Target="../embeddings/oleObject176.bin"/><Relationship Id="rId22" Type="http://schemas.openxmlformats.org/officeDocument/2006/relationships/tags" Target="../tags/tag396.xml"/><Relationship Id="rId21" Type="http://schemas.openxmlformats.org/officeDocument/2006/relationships/tags" Target="../tags/tag395.xml"/><Relationship Id="rId20" Type="http://schemas.openxmlformats.org/officeDocument/2006/relationships/image" Target="../media/image165.wmf"/><Relationship Id="rId2" Type="http://schemas.openxmlformats.org/officeDocument/2006/relationships/tags" Target="../tags/tag384.xml"/><Relationship Id="rId19" Type="http://schemas.openxmlformats.org/officeDocument/2006/relationships/oleObject" Target="../embeddings/oleObject175.bin"/><Relationship Id="rId18" Type="http://schemas.openxmlformats.org/officeDocument/2006/relationships/tags" Target="../tags/tag394.xml"/><Relationship Id="rId17" Type="http://schemas.openxmlformats.org/officeDocument/2006/relationships/tags" Target="../tags/tag393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74.bin"/><Relationship Id="rId14" Type="http://schemas.openxmlformats.org/officeDocument/2006/relationships/tags" Target="../tags/tag392.xml"/><Relationship Id="rId13" Type="http://schemas.openxmlformats.org/officeDocument/2006/relationships/tags" Target="../tags/tag391.xml"/><Relationship Id="rId12" Type="http://schemas.openxmlformats.org/officeDocument/2006/relationships/tags" Target="../tags/tag390.xml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173.bin"/><Relationship Id="rId1" Type="http://schemas.openxmlformats.org/officeDocument/2006/relationships/tags" Target="../tags/tag38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5.jpeg"/><Relationship Id="rId7" Type="http://schemas.openxmlformats.org/officeDocument/2006/relationships/tags" Target="../tags/tag404.x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2.bin"/><Relationship Id="rId4" Type="http://schemas.openxmlformats.org/officeDocument/2006/relationships/tags" Target="../tags/tag403.xml"/><Relationship Id="rId3" Type="http://schemas.openxmlformats.org/officeDocument/2006/relationships/image" Target="../media/image173.wmf"/><Relationship Id="rId2" Type="http://schemas.openxmlformats.org/officeDocument/2006/relationships/oleObject" Target="../embeddings/oleObject181.bin"/><Relationship Id="rId10" Type="http://schemas.openxmlformats.org/officeDocument/2006/relationships/vmlDrawing" Target="../drawings/vmlDrawing32.vml"/><Relationship Id="rId1" Type="http://schemas.openxmlformats.org/officeDocument/2006/relationships/tags" Target="../tags/tag402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7.jpeg"/><Relationship Id="rId4" Type="http://schemas.openxmlformats.org/officeDocument/2006/relationships/tags" Target="../tags/tag406.xml"/><Relationship Id="rId3" Type="http://schemas.openxmlformats.org/officeDocument/2006/relationships/image" Target="../media/image176.wmf"/><Relationship Id="rId2" Type="http://schemas.openxmlformats.org/officeDocument/2006/relationships/oleObject" Target="../embeddings/oleObject183.bin"/><Relationship Id="rId1" Type="http://schemas.openxmlformats.org/officeDocument/2006/relationships/tags" Target="../tags/tag405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image" Target="../media/image163.wmf"/><Relationship Id="rId37" Type="http://schemas.openxmlformats.org/officeDocument/2006/relationships/vmlDrawing" Target="../drawings/vmlDrawing34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82.jpeg"/><Relationship Id="rId34" Type="http://schemas.openxmlformats.org/officeDocument/2006/relationships/tags" Target="../tags/tag424.xml"/><Relationship Id="rId33" Type="http://schemas.openxmlformats.org/officeDocument/2006/relationships/image" Target="../media/image181.wmf"/><Relationship Id="rId32" Type="http://schemas.openxmlformats.org/officeDocument/2006/relationships/oleObject" Target="../embeddings/oleObject191.bin"/><Relationship Id="rId31" Type="http://schemas.openxmlformats.org/officeDocument/2006/relationships/tags" Target="../tags/tag423.xml"/><Relationship Id="rId30" Type="http://schemas.openxmlformats.org/officeDocument/2006/relationships/image" Target="../media/image180.wmf"/><Relationship Id="rId3" Type="http://schemas.openxmlformats.org/officeDocument/2006/relationships/oleObject" Target="../embeddings/oleObject184.bin"/><Relationship Id="rId29" Type="http://schemas.openxmlformats.org/officeDocument/2006/relationships/oleObject" Target="../embeddings/oleObject190.bin"/><Relationship Id="rId28" Type="http://schemas.openxmlformats.org/officeDocument/2006/relationships/tags" Target="../tags/tag422.xml"/><Relationship Id="rId27" Type="http://schemas.openxmlformats.org/officeDocument/2006/relationships/image" Target="../media/image179.wmf"/><Relationship Id="rId26" Type="http://schemas.openxmlformats.org/officeDocument/2006/relationships/oleObject" Target="../embeddings/oleObject189.bin"/><Relationship Id="rId25" Type="http://schemas.openxmlformats.org/officeDocument/2006/relationships/tags" Target="../tags/tag421.xml"/><Relationship Id="rId24" Type="http://schemas.openxmlformats.org/officeDocument/2006/relationships/image" Target="../media/image178.wmf"/><Relationship Id="rId23" Type="http://schemas.openxmlformats.org/officeDocument/2006/relationships/oleObject" Target="../embeddings/oleObject188.bin"/><Relationship Id="rId22" Type="http://schemas.openxmlformats.org/officeDocument/2006/relationships/tags" Target="../tags/tag420.xml"/><Relationship Id="rId21" Type="http://schemas.openxmlformats.org/officeDocument/2006/relationships/tags" Target="../tags/tag419.xml"/><Relationship Id="rId20" Type="http://schemas.openxmlformats.org/officeDocument/2006/relationships/image" Target="../media/image165.wmf"/><Relationship Id="rId2" Type="http://schemas.openxmlformats.org/officeDocument/2006/relationships/tags" Target="../tags/tag408.xml"/><Relationship Id="rId19" Type="http://schemas.openxmlformats.org/officeDocument/2006/relationships/oleObject" Target="../embeddings/oleObject187.bin"/><Relationship Id="rId18" Type="http://schemas.openxmlformats.org/officeDocument/2006/relationships/tags" Target="../tags/tag418.xml"/><Relationship Id="rId17" Type="http://schemas.openxmlformats.org/officeDocument/2006/relationships/tags" Target="../tags/tag417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86.bin"/><Relationship Id="rId14" Type="http://schemas.openxmlformats.org/officeDocument/2006/relationships/tags" Target="../tags/tag416.xml"/><Relationship Id="rId13" Type="http://schemas.openxmlformats.org/officeDocument/2006/relationships/tags" Target="../tags/tag415.xml"/><Relationship Id="rId12" Type="http://schemas.openxmlformats.org/officeDocument/2006/relationships/tags" Target="../tags/tag414.xml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185.bin"/><Relationship Id="rId1" Type="http://schemas.openxmlformats.org/officeDocument/2006/relationships/tags" Target="../tags/tag40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image" Target="../media/image185.wmf"/><Relationship Id="rId7" Type="http://schemas.openxmlformats.org/officeDocument/2006/relationships/tags" Target="../tags/tag429.xml"/><Relationship Id="rId6" Type="http://schemas.openxmlformats.org/officeDocument/2006/relationships/image" Target="../media/image184.jpeg"/><Relationship Id="rId5" Type="http://schemas.openxmlformats.org/officeDocument/2006/relationships/tags" Target="../tags/tag428.xml"/><Relationship Id="rId4" Type="http://schemas.openxmlformats.org/officeDocument/2006/relationships/image" Target="../media/image183.jpeg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6.png"/><Relationship Id="rId1" Type="http://schemas.openxmlformats.org/officeDocument/2006/relationships/tags" Target="../tags/tag425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tags" Target="../tags/tag434.xml"/><Relationship Id="rId7" Type="http://schemas.openxmlformats.org/officeDocument/2006/relationships/image" Target="../media/image188.wmf"/><Relationship Id="rId6" Type="http://schemas.openxmlformats.org/officeDocument/2006/relationships/oleObject" Target="../embeddings/oleObject193.bin"/><Relationship Id="rId5" Type="http://schemas.openxmlformats.org/officeDocument/2006/relationships/tags" Target="../tags/tag433.xml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92.bin"/><Relationship Id="rId2" Type="http://schemas.openxmlformats.org/officeDocument/2006/relationships/tags" Target="../tags/tag432.xml"/><Relationship Id="rId17" Type="http://schemas.openxmlformats.org/officeDocument/2006/relationships/vmlDrawing" Target="../drawings/vmlDrawing35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38.xml"/><Relationship Id="rId14" Type="http://schemas.openxmlformats.org/officeDocument/2006/relationships/tags" Target="../tags/tag437.xml"/><Relationship Id="rId13" Type="http://schemas.openxmlformats.org/officeDocument/2006/relationships/hyperlink" Target="../../demo/disttool/disttool.exe" TargetMode="External"/><Relationship Id="rId12" Type="http://schemas.openxmlformats.org/officeDocument/2006/relationships/tags" Target="../tags/tag436.xml"/><Relationship Id="rId11" Type="http://schemas.openxmlformats.org/officeDocument/2006/relationships/tags" Target="../tags/tag435.xml"/><Relationship Id="rId10" Type="http://schemas.openxmlformats.org/officeDocument/2006/relationships/image" Target="../media/image189.wmf"/><Relationship Id="rId1" Type="http://schemas.openxmlformats.org/officeDocument/2006/relationships/tags" Target="../tags/tag4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tags" Target="../tags/tag3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Relationship Id="rId37" Type="http://schemas.openxmlformats.org/officeDocument/2006/relationships/vmlDrawing" Target="../drawings/vmlDrawing3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44.xml"/><Relationship Id="rId34" Type="http://schemas.openxmlformats.org/officeDocument/2006/relationships/image" Target="../media/image16.wmf"/><Relationship Id="rId33" Type="http://schemas.openxmlformats.org/officeDocument/2006/relationships/oleObject" Target="../embeddings/oleObject20.bin"/><Relationship Id="rId32" Type="http://schemas.openxmlformats.org/officeDocument/2006/relationships/tags" Target="../tags/tag43.xml"/><Relationship Id="rId31" Type="http://schemas.openxmlformats.org/officeDocument/2006/relationships/image" Target="../media/image15.wmf"/><Relationship Id="rId30" Type="http://schemas.openxmlformats.org/officeDocument/2006/relationships/oleObject" Target="../embeddings/oleObject19.bin"/><Relationship Id="rId3" Type="http://schemas.openxmlformats.org/officeDocument/2006/relationships/tags" Target="../tags/tag32.xml"/><Relationship Id="rId29" Type="http://schemas.openxmlformats.org/officeDocument/2006/relationships/tags" Target="../tags/tag42.xml"/><Relationship Id="rId28" Type="http://schemas.openxmlformats.org/officeDocument/2006/relationships/image" Target="../media/image8.wmf"/><Relationship Id="rId27" Type="http://schemas.openxmlformats.org/officeDocument/2006/relationships/oleObject" Target="../embeddings/oleObject18.bin"/><Relationship Id="rId26" Type="http://schemas.openxmlformats.org/officeDocument/2006/relationships/tags" Target="../tags/tag41.xml"/><Relationship Id="rId25" Type="http://schemas.openxmlformats.org/officeDocument/2006/relationships/image" Target="../media/image7.wmf"/><Relationship Id="rId24" Type="http://schemas.openxmlformats.org/officeDocument/2006/relationships/oleObject" Target="../embeddings/oleObject17.bin"/><Relationship Id="rId23" Type="http://schemas.openxmlformats.org/officeDocument/2006/relationships/tags" Target="../tags/tag40.xml"/><Relationship Id="rId22" Type="http://schemas.openxmlformats.org/officeDocument/2006/relationships/image" Target="../media/image6.wmf"/><Relationship Id="rId21" Type="http://schemas.openxmlformats.org/officeDocument/2006/relationships/oleObject" Target="../embeddings/oleObject16.bin"/><Relationship Id="rId20" Type="http://schemas.openxmlformats.org/officeDocument/2006/relationships/tags" Target="../tags/tag39.xml"/><Relationship Id="rId2" Type="http://schemas.openxmlformats.org/officeDocument/2006/relationships/tags" Target="../tags/tag31.xml"/><Relationship Id="rId19" Type="http://schemas.openxmlformats.org/officeDocument/2006/relationships/image" Target="../media/image5.wmf"/><Relationship Id="rId18" Type="http://schemas.openxmlformats.org/officeDocument/2006/relationships/oleObject" Target="../embeddings/oleObject15.bin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2" Type="http://schemas.openxmlformats.org/officeDocument/2006/relationships/tags" Target="../tags/tag35.xml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1" Type="http://schemas.openxmlformats.org/officeDocument/2006/relationships/tags" Target="../tags/tag30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443.xml"/><Relationship Id="rId8" Type="http://schemas.openxmlformats.org/officeDocument/2006/relationships/tags" Target="../tags/tag442.xml"/><Relationship Id="rId7" Type="http://schemas.openxmlformats.org/officeDocument/2006/relationships/image" Target="../media/image191.wmf"/><Relationship Id="rId6" Type="http://schemas.openxmlformats.org/officeDocument/2006/relationships/oleObject" Target="../embeddings/oleObject196.bin"/><Relationship Id="rId5" Type="http://schemas.openxmlformats.org/officeDocument/2006/relationships/tags" Target="../tags/tag441.xml"/><Relationship Id="rId4" Type="http://schemas.openxmlformats.org/officeDocument/2006/relationships/tags" Target="../tags/tag440.xml"/><Relationship Id="rId3" Type="http://schemas.openxmlformats.org/officeDocument/2006/relationships/image" Target="../media/image190.wmf"/><Relationship Id="rId2" Type="http://schemas.openxmlformats.org/officeDocument/2006/relationships/oleObject" Target="../embeddings/oleObject195.bin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197.bin"/><Relationship Id="rId10" Type="http://schemas.openxmlformats.org/officeDocument/2006/relationships/tags" Target="../tags/tag444.xml"/><Relationship Id="rId1" Type="http://schemas.openxmlformats.org/officeDocument/2006/relationships/tags" Target="../tags/tag439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4.png"/><Relationship Id="rId4" Type="http://schemas.openxmlformats.org/officeDocument/2006/relationships/tags" Target="../tags/tag447.xml"/><Relationship Id="rId3" Type="http://schemas.openxmlformats.org/officeDocument/2006/relationships/image" Target="../media/image193.png"/><Relationship Id="rId2" Type="http://schemas.openxmlformats.org/officeDocument/2006/relationships/tags" Target="../tags/tag446.xml"/><Relationship Id="rId1" Type="http://schemas.openxmlformats.org/officeDocument/2006/relationships/tags" Target="../tags/tag445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454.xml"/><Relationship Id="rId8" Type="http://schemas.openxmlformats.org/officeDocument/2006/relationships/tags" Target="../tags/tag453.xml"/><Relationship Id="rId7" Type="http://schemas.openxmlformats.org/officeDocument/2006/relationships/tags" Target="../tags/tag452.xml"/><Relationship Id="rId6" Type="http://schemas.openxmlformats.org/officeDocument/2006/relationships/tags" Target="../tags/tag451.xml"/><Relationship Id="rId5" Type="http://schemas.openxmlformats.org/officeDocument/2006/relationships/image" Target="../media/image195.wmf"/><Relationship Id="rId48" Type="http://schemas.openxmlformats.org/officeDocument/2006/relationships/vmlDrawing" Target="../drawings/vmlDrawing37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201.wmf"/><Relationship Id="rId45" Type="http://schemas.openxmlformats.org/officeDocument/2006/relationships/oleObject" Target="../embeddings/oleObject204.bin"/><Relationship Id="rId44" Type="http://schemas.openxmlformats.org/officeDocument/2006/relationships/tags" Target="../tags/tag479.xml"/><Relationship Id="rId43" Type="http://schemas.openxmlformats.org/officeDocument/2006/relationships/image" Target="../media/image200.wmf"/><Relationship Id="rId42" Type="http://schemas.openxmlformats.org/officeDocument/2006/relationships/oleObject" Target="../embeddings/oleObject203.bin"/><Relationship Id="rId41" Type="http://schemas.openxmlformats.org/officeDocument/2006/relationships/tags" Target="../tags/tag478.xml"/><Relationship Id="rId40" Type="http://schemas.openxmlformats.org/officeDocument/2006/relationships/image" Target="../media/image199.wmf"/><Relationship Id="rId4" Type="http://schemas.openxmlformats.org/officeDocument/2006/relationships/oleObject" Target="../embeddings/oleObject198.bin"/><Relationship Id="rId39" Type="http://schemas.openxmlformats.org/officeDocument/2006/relationships/oleObject" Target="../embeddings/oleObject202.bin"/><Relationship Id="rId38" Type="http://schemas.openxmlformats.org/officeDocument/2006/relationships/tags" Target="../tags/tag477.xml"/><Relationship Id="rId37" Type="http://schemas.openxmlformats.org/officeDocument/2006/relationships/image" Target="../media/image198.wmf"/><Relationship Id="rId36" Type="http://schemas.openxmlformats.org/officeDocument/2006/relationships/oleObject" Target="../embeddings/oleObject201.bin"/><Relationship Id="rId35" Type="http://schemas.openxmlformats.org/officeDocument/2006/relationships/tags" Target="../tags/tag476.xml"/><Relationship Id="rId34" Type="http://schemas.openxmlformats.org/officeDocument/2006/relationships/tags" Target="../tags/tag475.xml"/><Relationship Id="rId33" Type="http://schemas.openxmlformats.org/officeDocument/2006/relationships/image" Target="../media/image197.wmf"/><Relationship Id="rId32" Type="http://schemas.openxmlformats.org/officeDocument/2006/relationships/oleObject" Target="../embeddings/oleObject200.bin"/><Relationship Id="rId31" Type="http://schemas.openxmlformats.org/officeDocument/2006/relationships/tags" Target="../tags/tag474.xml"/><Relationship Id="rId30" Type="http://schemas.openxmlformats.org/officeDocument/2006/relationships/tags" Target="../tags/tag473.xml"/><Relationship Id="rId3" Type="http://schemas.openxmlformats.org/officeDocument/2006/relationships/tags" Target="../tags/tag450.xml"/><Relationship Id="rId29" Type="http://schemas.openxmlformats.org/officeDocument/2006/relationships/tags" Target="../tags/tag472.xml"/><Relationship Id="rId28" Type="http://schemas.openxmlformats.org/officeDocument/2006/relationships/tags" Target="../tags/tag471.xml"/><Relationship Id="rId27" Type="http://schemas.openxmlformats.org/officeDocument/2006/relationships/tags" Target="../tags/tag470.xml"/><Relationship Id="rId26" Type="http://schemas.openxmlformats.org/officeDocument/2006/relationships/tags" Target="../tags/tag469.xml"/><Relationship Id="rId25" Type="http://schemas.openxmlformats.org/officeDocument/2006/relationships/tags" Target="../tags/tag468.xml"/><Relationship Id="rId24" Type="http://schemas.openxmlformats.org/officeDocument/2006/relationships/tags" Target="../tags/tag467.xml"/><Relationship Id="rId23" Type="http://schemas.openxmlformats.org/officeDocument/2006/relationships/tags" Target="../tags/tag466.xml"/><Relationship Id="rId22" Type="http://schemas.openxmlformats.org/officeDocument/2006/relationships/tags" Target="../tags/tag465.xml"/><Relationship Id="rId21" Type="http://schemas.openxmlformats.org/officeDocument/2006/relationships/tags" Target="../tags/tag464.xml"/><Relationship Id="rId20" Type="http://schemas.openxmlformats.org/officeDocument/2006/relationships/tags" Target="../tags/tag463.xml"/><Relationship Id="rId2" Type="http://schemas.openxmlformats.org/officeDocument/2006/relationships/tags" Target="../tags/tag449.xml"/><Relationship Id="rId19" Type="http://schemas.openxmlformats.org/officeDocument/2006/relationships/tags" Target="../tags/tag462.xml"/><Relationship Id="rId18" Type="http://schemas.openxmlformats.org/officeDocument/2006/relationships/tags" Target="../tags/tag461.xml"/><Relationship Id="rId17" Type="http://schemas.openxmlformats.org/officeDocument/2006/relationships/tags" Target="../tags/tag460.xml"/><Relationship Id="rId16" Type="http://schemas.openxmlformats.org/officeDocument/2006/relationships/tags" Target="../tags/tag459.xml"/><Relationship Id="rId15" Type="http://schemas.openxmlformats.org/officeDocument/2006/relationships/tags" Target="../tags/tag458.xml"/><Relationship Id="rId14" Type="http://schemas.openxmlformats.org/officeDocument/2006/relationships/tags" Target="../tags/tag457.xml"/><Relationship Id="rId13" Type="http://schemas.openxmlformats.org/officeDocument/2006/relationships/image" Target="../media/image196.wmf"/><Relationship Id="rId12" Type="http://schemas.openxmlformats.org/officeDocument/2006/relationships/oleObject" Target="../embeddings/oleObject199.bin"/><Relationship Id="rId11" Type="http://schemas.openxmlformats.org/officeDocument/2006/relationships/tags" Target="../tags/tag456.xml"/><Relationship Id="rId10" Type="http://schemas.openxmlformats.org/officeDocument/2006/relationships/tags" Target="../tags/tag455.xml"/><Relationship Id="rId1" Type="http://schemas.openxmlformats.org/officeDocument/2006/relationships/tags" Target="../tags/tag448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484.xml"/><Relationship Id="rId84" Type="http://schemas.openxmlformats.org/officeDocument/2006/relationships/vmlDrawing" Target="../drawings/vmlDrawing38.vml"/><Relationship Id="rId83" Type="http://schemas.openxmlformats.org/officeDocument/2006/relationships/slideLayout" Target="../slideLayouts/slideLayout7.xml"/><Relationship Id="rId82" Type="http://schemas.openxmlformats.org/officeDocument/2006/relationships/image" Target="../media/image226.wmf"/><Relationship Id="rId81" Type="http://schemas.openxmlformats.org/officeDocument/2006/relationships/oleObject" Target="../embeddings/oleObject228.bin"/><Relationship Id="rId80" Type="http://schemas.openxmlformats.org/officeDocument/2006/relationships/tags" Target="../tags/tag512.xml"/><Relationship Id="rId8" Type="http://schemas.openxmlformats.org/officeDocument/2006/relationships/image" Target="../media/image203.wmf"/><Relationship Id="rId79" Type="http://schemas.openxmlformats.org/officeDocument/2006/relationships/image" Target="../media/image225.wmf"/><Relationship Id="rId78" Type="http://schemas.openxmlformats.org/officeDocument/2006/relationships/oleObject" Target="../embeddings/oleObject227.bin"/><Relationship Id="rId77" Type="http://schemas.openxmlformats.org/officeDocument/2006/relationships/tags" Target="../tags/tag511.xml"/><Relationship Id="rId76" Type="http://schemas.openxmlformats.org/officeDocument/2006/relationships/oleObject" Target="../embeddings/oleObject226.bin"/><Relationship Id="rId75" Type="http://schemas.openxmlformats.org/officeDocument/2006/relationships/tags" Target="../tags/tag510.xml"/><Relationship Id="rId74" Type="http://schemas.openxmlformats.org/officeDocument/2006/relationships/image" Target="../media/image224.wmf"/><Relationship Id="rId73" Type="http://schemas.openxmlformats.org/officeDocument/2006/relationships/oleObject" Target="../embeddings/oleObject225.bin"/><Relationship Id="rId72" Type="http://schemas.openxmlformats.org/officeDocument/2006/relationships/tags" Target="../tags/tag509.xml"/><Relationship Id="rId71" Type="http://schemas.openxmlformats.org/officeDocument/2006/relationships/image" Target="../media/image223.wmf"/><Relationship Id="rId70" Type="http://schemas.openxmlformats.org/officeDocument/2006/relationships/oleObject" Target="../embeddings/oleObject224.bin"/><Relationship Id="rId7" Type="http://schemas.openxmlformats.org/officeDocument/2006/relationships/oleObject" Target="../embeddings/oleObject206.bin"/><Relationship Id="rId69" Type="http://schemas.openxmlformats.org/officeDocument/2006/relationships/tags" Target="../tags/tag508.xml"/><Relationship Id="rId68" Type="http://schemas.openxmlformats.org/officeDocument/2006/relationships/tags" Target="../tags/tag507.xml"/><Relationship Id="rId67" Type="http://schemas.openxmlformats.org/officeDocument/2006/relationships/image" Target="../media/image222.wmf"/><Relationship Id="rId66" Type="http://schemas.openxmlformats.org/officeDocument/2006/relationships/oleObject" Target="../embeddings/oleObject223.bin"/><Relationship Id="rId65" Type="http://schemas.openxmlformats.org/officeDocument/2006/relationships/tags" Target="../tags/tag506.xml"/><Relationship Id="rId64" Type="http://schemas.openxmlformats.org/officeDocument/2006/relationships/image" Target="../media/image221.wmf"/><Relationship Id="rId63" Type="http://schemas.openxmlformats.org/officeDocument/2006/relationships/oleObject" Target="../embeddings/oleObject222.bin"/><Relationship Id="rId62" Type="http://schemas.openxmlformats.org/officeDocument/2006/relationships/tags" Target="../tags/tag505.xml"/><Relationship Id="rId61" Type="http://schemas.openxmlformats.org/officeDocument/2006/relationships/image" Target="../media/image220.wmf"/><Relationship Id="rId60" Type="http://schemas.openxmlformats.org/officeDocument/2006/relationships/oleObject" Target="../embeddings/oleObject221.bin"/><Relationship Id="rId6" Type="http://schemas.openxmlformats.org/officeDocument/2006/relationships/tags" Target="../tags/tag483.xml"/><Relationship Id="rId59" Type="http://schemas.openxmlformats.org/officeDocument/2006/relationships/tags" Target="../tags/tag504.xml"/><Relationship Id="rId58" Type="http://schemas.openxmlformats.org/officeDocument/2006/relationships/image" Target="../media/image219.wmf"/><Relationship Id="rId57" Type="http://schemas.openxmlformats.org/officeDocument/2006/relationships/oleObject" Target="../embeddings/oleObject220.bin"/><Relationship Id="rId56" Type="http://schemas.openxmlformats.org/officeDocument/2006/relationships/tags" Target="../tags/tag503.xml"/><Relationship Id="rId55" Type="http://schemas.openxmlformats.org/officeDocument/2006/relationships/image" Target="../media/image218.wmf"/><Relationship Id="rId54" Type="http://schemas.openxmlformats.org/officeDocument/2006/relationships/oleObject" Target="../embeddings/oleObject219.bin"/><Relationship Id="rId53" Type="http://schemas.openxmlformats.org/officeDocument/2006/relationships/tags" Target="../tags/tag502.xml"/><Relationship Id="rId52" Type="http://schemas.openxmlformats.org/officeDocument/2006/relationships/image" Target="../media/image217.wmf"/><Relationship Id="rId51" Type="http://schemas.openxmlformats.org/officeDocument/2006/relationships/oleObject" Target="../embeddings/oleObject218.bin"/><Relationship Id="rId50" Type="http://schemas.openxmlformats.org/officeDocument/2006/relationships/tags" Target="../tags/tag501.xml"/><Relationship Id="rId5" Type="http://schemas.openxmlformats.org/officeDocument/2006/relationships/tags" Target="../tags/tag482.xml"/><Relationship Id="rId49" Type="http://schemas.openxmlformats.org/officeDocument/2006/relationships/image" Target="../media/image216.wmf"/><Relationship Id="rId48" Type="http://schemas.openxmlformats.org/officeDocument/2006/relationships/oleObject" Target="../embeddings/oleObject217.bin"/><Relationship Id="rId47" Type="http://schemas.openxmlformats.org/officeDocument/2006/relationships/tags" Target="../tags/tag500.xml"/><Relationship Id="rId46" Type="http://schemas.openxmlformats.org/officeDocument/2006/relationships/image" Target="../media/image215.wmf"/><Relationship Id="rId45" Type="http://schemas.openxmlformats.org/officeDocument/2006/relationships/oleObject" Target="../embeddings/oleObject216.bin"/><Relationship Id="rId44" Type="http://schemas.openxmlformats.org/officeDocument/2006/relationships/tags" Target="../tags/tag499.xml"/><Relationship Id="rId43" Type="http://schemas.openxmlformats.org/officeDocument/2006/relationships/image" Target="../media/image214.wmf"/><Relationship Id="rId42" Type="http://schemas.openxmlformats.org/officeDocument/2006/relationships/oleObject" Target="../embeddings/oleObject215.bin"/><Relationship Id="rId41" Type="http://schemas.openxmlformats.org/officeDocument/2006/relationships/tags" Target="../tags/tag498.xml"/><Relationship Id="rId40" Type="http://schemas.openxmlformats.org/officeDocument/2006/relationships/tags" Target="../tags/tag497.xml"/><Relationship Id="rId4" Type="http://schemas.openxmlformats.org/officeDocument/2006/relationships/image" Target="../media/image202.wmf"/><Relationship Id="rId39" Type="http://schemas.openxmlformats.org/officeDocument/2006/relationships/image" Target="../media/image213.wmf"/><Relationship Id="rId38" Type="http://schemas.openxmlformats.org/officeDocument/2006/relationships/oleObject" Target="../embeddings/oleObject214.bin"/><Relationship Id="rId37" Type="http://schemas.openxmlformats.org/officeDocument/2006/relationships/tags" Target="../tags/tag496.xml"/><Relationship Id="rId36" Type="http://schemas.openxmlformats.org/officeDocument/2006/relationships/image" Target="../media/image212.wmf"/><Relationship Id="rId35" Type="http://schemas.openxmlformats.org/officeDocument/2006/relationships/oleObject" Target="../embeddings/oleObject213.bin"/><Relationship Id="rId34" Type="http://schemas.openxmlformats.org/officeDocument/2006/relationships/tags" Target="../tags/tag495.xml"/><Relationship Id="rId33" Type="http://schemas.openxmlformats.org/officeDocument/2006/relationships/image" Target="../media/image211.wmf"/><Relationship Id="rId32" Type="http://schemas.openxmlformats.org/officeDocument/2006/relationships/oleObject" Target="../embeddings/oleObject212.bin"/><Relationship Id="rId31" Type="http://schemas.openxmlformats.org/officeDocument/2006/relationships/tags" Target="../tags/tag494.xml"/><Relationship Id="rId30" Type="http://schemas.openxmlformats.org/officeDocument/2006/relationships/image" Target="../media/image210.wmf"/><Relationship Id="rId3" Type="http://schemas.openxmlformats.org/officeDocument/2006/relationships/oleObject" Target="../embeddings/oleObject205.bin"/><Relationship Id="rId29" Type="http://schemas.openxmlformats.org/officeDocument/2006/relationships/oleObject" Target="../embeddings/oleObject211.bin"/><Relationship Id="rId28" Type="http://schemas.openxmlformats.org/officeDocument/2006/relationships/tags" Target="../tags/tag493.xml"/><Relationship Id="rId27" Type="http://schemas.openxmlformats.org/officeDocument/2006/relationships/image" Target="../media/image209.wmf"/><Relationship Id="rId26" Type="http://schemas.openxmlformats.org/officeDocument/2006/relationships/oleObject" Target="../embeddings/oleObject210.bin"/><Relationship Id="rId25" Type="http://schemas.openxmlformats.org/officeDocument/2006/relationships/tags" Target="../tags/tag492.xml"/><Relationship Id="rId24" Type="http://schemas.openxmlformats.org/officeDocument/2006/relationships/image" Target="../media/image208.jpeg"/><Relationship Id="rId23" Type="http://schemas.openxmlformats.org/officeDocument/2006/relationships/tags" Target="../tags/tag491.xml"/><Relationship Id="rId22" Type="http://schemas.openxmlformats.org/officeDocument/2006/relationships/image" Target="../media/image207.wmf"/><Relationship Id="rId21" Type="http://schemas.openxmlformats.org/officeDocument/2006/relationships/oleObject" Target="../embeddings/oleObject209.bin"/><Relationship Id="rId20" Type="http://schemas.openxmlformats.org/officeDocument/2006/relationships/tags" Target="../tags/tag490.xml"/><Relationship Id="rId2" Type="http://schemas.openxmlformats.org/officeDocument/2006/relationships/tags" Target="../tags/tag481.xml"/><Relationship Id="rId19" Type="http://schemas.openxmlformats.org/officeDocument/2006/relationships/tags" Target="../tags/tag489.xml"/><Relationship Id="rId18" Type="http://schemas.openxmlformats.org/officeDocument/2006/relationships/tags" Target="../tags/tag488.xml"/><Relationship Id="rId17" Type="http://schemas.openxmlformats.org/officeDocument/2006/relationships/image" Target="../media/image206.png"/><Relationship Id="rId16" Type="http://schemas.openxmlformats.org/officeDocument/2006/relationships/tags" Target="../tags/tag487.xml"/><Relationship Id="rId15" Type="http://schemas.openxmlformats.org/officeDocument/2006/relationships/tags" Target="../tags/tag486.xml"/><Relationship Id="rId14" Type="http://schemas.openxmlformats.org/officeDocument/2006/relationships/image" Target="../media/image205.wmf"/><Relationship Id="rId13" Type="http://schemas.openxmlformats.org/officeDocument/2006/relationships/oleObject" Target="../embeddings/oleObject208.bin"/><Relationship Id="rId12" Type="http://schemas.openxmlformats.org/officeDocument/2006/relationships/tags" Target="../tags/tag485.xml"/><Relationship Id="rId11" Type="http://schemas.openxmlformats.org/officeDocument/2006/relationships/image" Target="../media/image204.wmf"/><Relationship Id="rId10" Type="http://schemas.openxmlformats.org/officeDocument/2006/relationships/oleObject" Target="../embeddings/oleObject207.bin"/><Relationship Id="rId1" Type="http://schemas.openxmlformats.org/officeDocument/2006/relationships/tags" Target="../tags/tag480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tags" Target="../tags/tag516.xml"/><Relationship Id="rId7" Type="http://schemas.openxmlformats.org/officeDocument/2006/relationships/image" Target="../media/image228.wmf"/><Relationship Id="rId6" Type="http://schemas.openxmlformats.org/officeDocument/2006/relationships/oleObject" Target="../embeddings/oleObject230.bin"/><Relationship Id="rId5" Type="http://schemas.openxmlformats.org/officeDocument/2006/relationships/tags" Target="../tags/tag515.xml"/><Relationship Id="rId4" Type="http://schemas.openxmlformats.org/officeDocument/2006/relationships/image" Target="../media/image227.wmf"/><Relationship Id="rId38" Type="http://schemas.openxmlformats.org/officeDocument/2006/relationships/vmlDrawing" Target="../drawings/vmlDrawing39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38.wmf"/><Relationship Id="rId35" Type="http://schemas.openxmlformats.org/officeDocument/2006/relationships/oleObject" Target="../embeddings/oleObject240.bin"/><Relationship Id="rId34" Type="http://schemas.openxmlformats.org/officeDocument/2006/relationships/image" Target="../media/image237.wmf"/><Relationship Id="rId33" Type="http://schemas.openxmlformats.org/officeDocument/2006/relationships/oleObject" Target="../embeddings/oleObject239.bin"/><Relationship Id="rId32" Type="http://schemas.openxmlformats.org/officeDocument/2006/relationships/tags" Target="../tags/tag524.xml"/><Relationship Id="rId31" Type="http://schemas.openxmlformats.org/officeDocument/2006/relationships/image" Target="../media/image236.wmf"/><Relationship Id="rId30" Type="http://schemas.openxmlformats.org/officeDocument/2006/relationships/oleObject" Target="../embeddings/oleObject238.bin"/><Relationship Id="rId3" Type="http://schemas.openxmlformats.org/officeDocument/2006/relationships/oleObject" Target="../embeddings/oleObject229.bin"/><Relationship Id="rId29" Type="http://schemas.openxmlformats.org/officeDocument/2006/relationships/image" Target="../media/image235.wmf"/><Relationship Id="rId28" Type="http://schemas.openxmlformats.org/officeDocument/2006/relationships/oleObject" Target="../embeddings/oleObject237.bin"/><Relationship Id="rId27" Type="http://schemas.openxmlformats.org/officeDocument/2006/relationships/tags" Target="../tags/tag523.xml"/><Relationship Id="rId26" Type="http://schemas.openxmlformats.org/officeDocument/2006/relationships/image" Target="../media/image234.wmf"/><Relationship Id="rId25" Type="http://schemas.openxmlformats.org/officeDocument/2006/relationships/oleObject" Target="../embeddings/oleObject236.bin"/><Relationship Id="rId24" Type="http://schemas.openxmlformats.org/officeDocument/2006/relationships/tags" Target="../tags/tag522.xml"/><Relationship Id="rId23" Type="http://schemas.openxmlformats.org/officeDocument/2006/relationships/image" Target="../media/image233.wmf"/><Relationship Id="rId22" Type="http://schemas.openxmlformats.org/officeDocument/2006/relationships/oleObject" Target="../embeddings/oleObject235.bin"/><Relationship Id="rId21" Type="http://schemas.openxmlformats.org/officeDocument/2006/relationships/tags" Target="../tags/tag521.xml"/><Relationship Id="rId20" Type="http://schemas.openxmlformats.org/officeDocument/2006/relationships/image" Target="../media/image232.wmf"/><Relationship Id="rId2" Type="http://schemas.openxmlformats.org/officeDocument/2006/relationships/tags" Target="../tags/tag514.xml"/><Relationship Id="rId19" Type="http://schemas.openxmlformats.org/officeDocument/2006/relationships/oleObject" Target="../embeddings/oleObject234.bin"/><Relationship Id="rId18" Type="http://schemas.openxmlformats.org/officeDocument/2006/relationships/tags" Target="../tags/tag520.xml"/><Relationship Id="rId17" Type="http://schemas.openxmlformats.org/officeDocument/2006/relationships/image" Target="../media/image231.wmf"/><Relationship Id="rId16" Type="http://schemas.openxmlformats.org/officeDocument/2006/relationships/oleObject" Target="../embeddings/oleObject233.bin"/><Relationship Id="rId15" Type="http://schemas.openxmlformats.org/officeDocument/2006/relationships/tags" Target="../tags/tag519.xml"/><Relationship Id="rId14" Type="http://schemas.openxmlformats.org/officeDocument/2006/relationships/image" Target="../media/image230.wmf"/><Relationship Id="rId13" Type="http://schemas.openxmlformats.org/officeDocument/2006/relationships/oleObject" Target="../embeddings/oleObject232.bin"/><Relationship Id="rId12" Type="http://schemas.openxmlformats.org/officeDocument/2006/relationships/tags" Target="../tags/tag518.xml"/><Relationship Id="rId11" Type="http://schemas.openxmlformats.org/officeDocument/2006/relationships/tags" Target="../tags/tag517.xml"/><Relationship Id="rId10" Type="http://schemas.openxmlformats.org/officeDocument/2006/relationships/image" Target="../media/image229.wmf"/><Relationship Id="rId1" Type="http://schemas.openxmlformats.org/officeDocument/2006/relationships/tags" Target="../tags/tag513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wmf"/><Relationship Id="rId8" Type="http://schemas.openxmlformats.org/officeDocument/2006/relationships/oleObject" Target="../embeddings/oleObject243.bin"/><Relationship Id="rId7" Type="http://schemas.openxmlformats.org/officeDocument/2006/relationships/tags" Target="../tags/tag527.xml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42.bin"/><Relationship Id="rId4" Type="http://schemas.openxmlformats.org/officeDocument/2006/relationships/tags" Target="../tags/tag526.xml"/><Relationship Id="rId3" Type="http://schemas.openxmlformats.org/officeDocument/2006/relationships/image" Target="../media/image239.wmf"/><Relationship Id="rId23" Type="http://schemas.openxmlformats.org/officeDocument/2006/relationships/vmlDrawing" Target="../drawings/vmlDrawing4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5.wmf"/><Relationship Id="rId20" Type="http://schemas.openxmlformats.org/officeDocument/2006/relationships/oleObject" Target="../embeddings/oleObject247.bin"/><Relationship Id="rId2" Type="http://schemas.openxmlformats.org/officeDocument/2006/relationships/oleObject" Target="../embeddings/oleObject241.bin"/><Relationship Id="rId19" Type="http://schemas.openxmlformats.org/officeDocument/2006/relationships/tags" Target="../tags/tag531.xml"/><Relationship Id="rId18" Type="http://schemas.openxmlformats.org/officeDocument/2006/relationships/image" Target="../media/image244.wmf"/><Relationship Id="rId17" Type="http://schemas.openxmlformats.org/officeDocument/2006/relationships/oleObject" Target="../embeddings/oleObject246.bin"/><Relationship Id="rId16" Type="http://schemas.openxmlformats.org/officeDocument/2006/relationships/tags" Target="../tags/tag530.xml"/><Relationship Id="rId15" Type="http://schemas.openxmlformats.org/officeDocument/2006/relationships/image" Target="../media/image243.wmf"/><Relationship Id="rId14" Type="http://schemas.openxmlformats.org/officeDocument/2006/relationships/oleObject" Target="../embeddings/oleObject245.bin"/><Relationship Id="rId13" Type="http://schemas.openxmlformats.org/officeDocument/2006/relationships/tags" Target="../tags/tag529.xml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44.bin"/><Relationship Id="rId10" Type="http://schemas.openxmlformats.org/officeDocument/2006/relationships/tags" Target="../tags/tag528.xml"/><Relationship Id="rId1" Type="http://schemas.openxmlformats.org/officeDocument/2006/relationships/tags" Target="../tags/tag525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wmf"/><Relationship Id="rId8" Type="http://schemas.openxmlformats.org/officeDocument/2006/relationships/oleObject" Target="../embeddings/oleObject249.bin"/><Relationship Id="rId7" Type="http://schemas.openxmlformats.org/officeDocument/2006/relationships/tags" Target="../tags/tag536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9" Type="http://schemas.openxmlformats.org/officeDocument/2006/relationships/vmlDrawing" Target="../drawings/vmlDrawing41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259.wmf"/><Relationship Id="rId46" Type="http://schemas.openxmlformats.org/officeDocument/2006/relationships/oleObject" Target="../embeddings/oleObject262.bin"/><Relationship Id="rId45" Type="http://schemas.openxmlformats.org/officeDocument/2006/relationships/tags" Target="../tags/tag549.xml"/><Relationship Id="rId44" Type="http://schemas.openxmlformats.org/officeDocument/2006/relationships/image" Target="../media/image258.wmf"/><Relationship Id="rId43" Type="http://schemas.openxmlformats.org/officeDocument/2006/relationships/oleObject" Target="../embeddings/oleObject261.bin"/><Relationship Id="rId42" Type="http://schemas.openxmlformats.org/officeDocument/2006/relationships/tags" Target="../tags/tag548.xml"/><Relationship Id="rId41" Type="http://schemas.openxmlformats.org/officeDocument/2006/relationships/oleObject" Target="../embeddings/oleObject260.bin"/><Relationship Id="rId40" Type="http://schemas.openxmlformats.org/officeDocument/2006/relationships/tags" Target="../tags/tag547.xml"/><Relationship Id="rId4" Type="http://schemas.openxmlformats.org/officeDocument/2006/relationships/image" Target="../media/image246.wmf"/><Relationship Id="rId39" Type="http://schemas.openxmlformats.org/officeDocument/2006/relationships/image" Target="../media/image257.wmf"/><Relationship Id="rId38" Type="http://schemas.openxmlformats.org/officeDocument/2006/relationships/oleObject" Target="../embeddings/oleObject259.bin"/><Relationship Id="rId37" Type="http://schemas.openxmlformats.org/officeDocument/2006/relationships/tags" Target="../tags/tag546.xml"/><Relationship Id="rId36" Type="http://schemas.openxmlformats.org/officeDocument/2006/relationships/image" Target="../media/image256.wmf"/><Relationship Id="rId35" Type="http://schemas.openxmlformats.org/officeDocument/2006/relationships/oleObject" Target="../embeddings/oleObject258.bin"/><Relationship Id="rId34" Type="http://schemas.openxmlformats.org/officeDocument/2006/relationships/tags" Target="../tags/tag545.xml"/><Relationship Id="rId33" Type="http://schemas.openxmlformats.org/officeDocument/2006/relationships/image" Target="../media/image255.wmf"/><Relationship Id="rId32" Type="http://schemas.openxmlformats.org/officeDocument/2006/relationships/oleObject" Target="../embeddings/oleObject257.bin"/><Relationship Id="rId31" Type="http://schemas.openxmlformats.org/officeDocument/2006/relationships/tags" Target="../tags/tag544.xml"/><Relationship Id="rId30" Type="http://schemas.openxmlformats.org/officeDocument/2006/relationships/image" Target="../media/image254.wmf"/><Relationship Id="rId3" Type="http://schemas.openxmlformats.org/officeDocument/2006/relationships/oleObject" Target="../embeddings/oleObject248.bin"/><Relationship Id="rId29" Type="http://schemas.openxmlformats.org/officeDocument/2006/relationships/oleObject" Target="../embeddings/oleObject256.bin"/><Relationship Id="rId28" Type="http://schemas.openxmlformats.org/officeDocument/2006/relationships/tags" Target="../tags/tag543.xml"/><Relationship Id="rId27" Type="http://schemas.openxmlformats.org/officeDocument/2006/relationships/image" Target="../media/image253.wmf"/><Relationship Id="rId26" Type="http://schemas.openxmlformats.org/officeDocument/2006/relationships/oleObject" Target="../embeddings/oleObject255.bin"/><Relationship Id="rId25" Type="http://schemas.openxmlformats.org/officeDocument/2006/relationships/tags" Target="../tags/tag542.xml"/><Relationship Id="rId24" Type="http://schemas.openxmlformats.org/officeDocument/2006/relationships/image" Target="../media/image252.wmf"/><Relationship Id="rId23" Type="http://schemas.openxmlformats.org/officeDocument/2006/relationships/oleObject" Target="../embeddings/oleObject254.bin"/><Relationship Id="rId22" Type="http://schemas.openxmlformats.org/officeDocument/2006/relationships/tags" Target="../tags/tag541.xml"/><Relationship Id="rId21" Type="http://schemas.openxmlformats.org/officeDocument/2006/relationships/image" Target="../media/image251.wmf"/><Relationship Id="rId20" Type="http://schemas.openxmlformats.org/officeDocument/2006/relationships/oleObject" Target="../embeddings/oleObject253.bin"/><Relationship Id="rId2" Type="http://schemas.openxmlformats.org/officeDocument/2006/relationships/tags" Target="../tags/tag533.xml"/><Relationship Id="rId19" Type="http://schemas.openxmlformats.org/officeDocument/2006/relationships/tags" Target="../tags/tag540.xml"/><Relationship Id="rId18" Type="http://schemas.openxmlformats.org/officeDocument/2006/relationships/image" Target="../media/image250.wmf"/><Relationship Id="rId17" Type="http://schemas.openxmlformats.org/officeDocument/2006/relationships/oleObject" Target="../embeddings/oleObject252.bin"/><Relationship Id="rId16" Type="http://schemas.openxmlformats.org/officeDocument/2006/relationships/tags" Target="../tags/tag539.xml"/><Relationship Id="rId15" Type="http://schemas.openxmlformats.org/officeDocument/2006/relationships/image" Target="../media/image249.wmf"/><Relationship Id="rId14" Type="http://schemas.openxmlformats.org/officeDocument/2006/relationships/oleObject" Target="../embeddings/oleObject251.bin"/><Relationship Id="rId13" Type="http://schemas.openxmlformats.org/officeDocument/2006/relationships/tags" Target="../tags/tag538.xml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250.bin"/><Relationship Id="rId10" Type="http://schemas.openxmlformats.org/officeDocument/2006/relationships/tags" Target="../tags/tag537.xml"/><Relationship Id="rId1" Type="http://schemas.openxmlformats.org/officeDocument/2006/relationships/tags" Target="../tags/tag532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552.xml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265.bin"/><Relationship Id="rId6" Type="http://schemas.openxmlformats.org/officeDocument/2006/relationships/tags" Target="../tags/tag551.xml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64.bin"/><Relationship Id="rId3" Type="http://schemas.openxmlformats.org/officeDocument/2006/relationships/image" Target="../media/image260.wmf"/><Relationship Id="rId23" Type="http://schemas.openxmlformats.org/officeDocument/2006/relationships/vmlDrawing" Target="../drawings/vmlDrawing4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65.wmf"/><Relationship Id="rId20" Type="http://schemas.openxmlformats.org/officeDocument/2006/relationships/oleObject" Target="../embeddings/oleObject268.bin"/><Relationship Id="rId2" Type="http://schemas.openxmlformats.org/officeDocument/2006/relationships/oleObject" Target="../embeddings/oleObject263.bin"/><Relationship Id="rId19" Type="http://schemas.openxmlformats.org/officeDocument/2006/relationships/tags" Target="../tags/tag558.xml"/><Relationship Id="rId18" Type="http://schemas.openxmlformats.org/officeDocument/2006/relationships/tags" Target="../tags/tag557.xml"/><Relationship Id="rId17" Type="http://schemas.openxmlformats.org/officeDocument/2006/relationships/tags" Target="../tags/tag556.xml"/><Relationship Id="rId16" Type="http://schemas.openxmlformats.org/officeDocument/2006/relationships/tags" Target="../tags/tag555.xml"/><Relationship Id="rId15" Type="http://schemas.openxmlformats.org/officeDocument/2006/relationships/image" Target="../media/image264.wmf"/><Relationship Id="rId14" Type="http://schemas.openxmlformats.org/officeDocument/2006/relationships/oleObject" Target="../embeddings/oleObject267.bin"/><Relationship Id="rId13" Type="http://schemas.openxmlformats.org/officeDocument/2006/relationships/tags" Target="../tags/tag554.xml"/><Relationship Id="rId12" Type="http://schemas.openxmlformats.org/officeDocument/2006/relationships/tags" Target="../tags/tag553.xml"/><Relationship Id="rId11" Type="http://schemas.openxmlformats.org/officeDocument/2006/relationships/image" Target="../media/image263.wmf"/><Relationship Id="rId10" Type="http://schemas.openxmlformats.org/officeDocument/2006/relationships/oleObject" Target="../embeddings/oleObject266.bin"/><Relationship Id="rId1" Type="http://schemas.openxmlformats.org/officeDocument/2006/relationships/tags" Target="../tags/tag550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wmf"/><Relationship Id="rId8" Type="http://schemas.openxmlformats.org/officeDocument/2006/relationships/oleObject" Target="../embeddings/oleObject271.bin"/><Relationship Id="rId7" Type="http://schemas.openxmlformats.org/officeDocument/2006/relationships/tags" Target="../tags/tag561.xml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70.bin"/><Relationship Id="rId40" Type="http://schemas.openxmlformats.org/officeDocument/2006/relationships/vmlDrawing" Target="../drawings/vmlDrawing43.vml"/><Relationship Id="rId4" Type="http://schemas.openxmlformats.org/officeDocument/2006/relationships/tags" Target="../tags/tag560.xml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277.wmf"/><Relationship Id="rId37" Type="http://schemas.openxmlformats.org/officeDocument/2006/relationships/oleObject" Target="../embeddings/oleObject280.bin"/><Relationship Id="rId36" Type="http://schemas.openxmlformats.org/officeDocument/2006/relationships/tags" Target="../tags/tag572.xml"/><Relationship Id="rId35" Type="http://schemas.openxmlformats.org/officeDocument/2006/relationships/image" Target="../media/image276.wmf"/><Relationship Id="rId34" Type="http://schemas.openxmlformats.org/officeDocument/2006/relationships/oleObject" Target="../embeddings/oleObject279.bin"/><Relationship Id="rId33" Type="http://schemas.openxmlformats.org/officeDocument/2006/relationships/tags" Target="../tags/tag571.xml"/><Relationship Id="rId32" Type="http://schemas.openxmlformats.org/officeDocument/2006/relationships/image" Target="../media/image275.wmf"/><Relationship Id="rId31" Type="http://schemas.openxmlformats.org/officeDocument/2006/relationships/oleObject" Target="../embeddings/oleObject278.bin"/><Relationship Id="rId30" Type="http://schemas.openxmlformats.org/officeDocument/2006/relationships/tags" Target="../tags/tag570.xml"/><Relationship Id="rId3" Type="http://schemas.openxmlformats.org/officeDocument/2006/relationships/image" Target="../media/image266.wmf"/><Relationship Id="rId29" Type="http://schemas.openxmlformats.org/officeDocument/2006/relationships/image" Target="../media/image274.wmf"/><Relationship Id="rId28" Type="http://schemas.openxmlformats.org/officeDocument/2006/relationships/oleObject" Target="../embeddings/oleObject277.bin"/><Relationship Id="rId27" Type="http://schemas.openxmlformats.org/officeDocument/2006/relationships/tags" Target="../tags/tag569.xml"/><Relationship Id="rId26" Type="http://schemas.openxmlformats.org/officeDocument/2006/relationships/image" Target="../media/image273.wmf"/><Relationship Id="rId25" Type="http://schemas.openxmlformats.org/officeDocument/2006/relationships/oleObject" Target="../embeddings/oleObject276.bin"/><Relationship Id="rId24" Type="http://schemas.openxmlformats.org/officeDocument/2006/relationships/tags" Target="../tags/tag568.xml"/><Relationship Id="rId23" Type="http://schemas.openxmlformats.org/officeDocument/2006/relationships/image" Target="../media/image272.wmf"/><Relationship Id="rId22" Type="http://schemas.openxmlformats.org/officeDocument/2006/relationships/oleObject" Target="../embeddings/oleObject275.bin"/><Relationship Id="rId21" Type="http://schemas.openxmlformats.org/officeDocument/2006/relationships/tags" Target="../tags/tag567.xml"/><Relationship Id="rId20" Type="http://schemas.openxmlformats.org/officeDocument/2006/relationships/image" Target="../media/image271.wmf"/><Relationship Id="rId2" Type="http://schemas.openxmlformats.org/officeDocument/2006/relationships/oleObject" Target="../embeddings/oleObject269.bin"/><Relationship Id="rId19" Type="http://schemas.openxmlformats.org/officeDocument/2006/relationships/oleObject" Target="../embeddings/oleObject274.bin"/><Relationship Id="rId18" Type="http://schemas.openxmlformats.org/officeDocument/2006/relationships/tags" Target="../tags/tag566.xml"/><Relationship Id="rId17" Type="http://schemas.openxmlformats.org/officeDocument/2006/relationships/image" Target="../media/image270.wmf"/><Relationship Id="rId16" Type="http://schemas.openxmlformats.org/officeDocument/2006/relationships/oleObject" Target="../embeddings/oleObject273.bin"/><Relationship Id="rId15" Type="http://schemas.openxmlformats.org/officeDocument/2006/relationships/tags" Target="../tags/tag565.xml"/><Relationship Id="rId14" Type="http://schemas.openxmlformats.org/officeDocument/2006/relationships/image" Target="../media/image269.wmf"/><Relationship Id="rId13" Type="http://schemas.openxmlformats.org/officeDocument/2006/relationships/oleObject" Target="../embeddings/oleObject272.bin"/><Relationship Id="rId12" Type="http://schemas.openxmlformats.org/officeDocument/2006/relationships/tags" Target="../tags/tag564.xml"/><Relationship Id="rId11" Type="http://schemas.openxmlformats.org/officeDocument/2006/relationships/tags" Target="../tags/tag563.xml"/><Relationship Id="rId10" Type="http://schemas.openxmlformats.org/officeDocument/2006/relationships/tags" Target="../tags/tag562.xml"/><Relationship Id="rId1" Type="http://schemas.openxmlformats.org/officeDocument/2006/relationships/tags" Target="../tags/tag559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wmf"/><Relationship Id="rId8" Type="http://schemas.openxmlformats.org/officeDocument/2006/relationships/oleObject" Target="../embeddings/oleObject283.bin"/><Relationship Id="rId7" Type="http://schemas.openxmlformats.org/officeDocument/2006/relationships/tags" Target="../tags/tag575.xml"/><Relationship Id="rId66" Type="http://schemas.openxmlformats.org/officeDocument/2006/relationships/vmlDrawing" Target="../drawings/vmlDrawing44.vml"/><Relationship Id="rId65" Type="http://schemas.openxmlformats.org/officeDocument/2006/relationships/slideLayout" Target="../slideLayouts/slideLayout7.xml"/><Relationship Id="rId64" Type="http://schemas.openxmlformats.org/officeDocument/2006/relationships/tags" Target="../tags/tag598.xml"/><Relationship Id="rId63" Type="http://schemas.openxmlformats.org/officeDocument/2006/relationships/tags" Target="../tags/tag597.xml"/><Relationship Id="rId62" Type="http://schemas.openxmlformats.org/officeDocument/2006/relationships/tags" Target="../tags/tag596.xml"/><Relationship Id="rId61" Type="http://schemas.openxmlformats.org/officeDocument/2006/relationships/tags" Target="../tags/tag595.xml"/><Relationship Id="rId60" Type="http://schemas.openxmlformats.org/officeDocument/2006/relationships/tags" Target="../tags/tag594.xml"/><Relationship Id="rId6" Type="http://schemas.openxmlformats.org/officeDocument/2006/relationships/image" Target="../media/image279.wmf"/><Relationship Id="rId59" Type="http://schemas.openxmlformats.org/officeDocument/2006/relationships/tags" Target="../tags/tag593.xml"/><Relationship Id="rId58" Type="http://schemas.openxmlformats.org/officeDocument/2006/relationships/image" Target="../media/image295.wmf"/><Relationship Id="rId57" Type="http://schemas.openxmlformats.org/officeDocument/2006/relationships/oleObject" Target="../embeddings/oleObject299.bin"/><Relationship Id="rId56" Type="http://schemas.openxmlformats.org/officeDocument/2006/relationships/tags" Target="../tags/tag592.xml"/><Relationship Id="rId55" Type="http://schemas.openxmlformats.org/officeDocument/2006/relationships/tags" Target="../tags/tag591.xml"/><Relationship Id="rId54" Type="http://schemas.openxmlformats.org/officeDocument/2006/relationships/image" Target="../media/image294.wmf"/><Relationship Id="rId53" Type="http://schemas.openxmlformats.org/officeDocument/2006/relationships/oleObject" Target="../embeddings/oleObject298.bin"/><Relationship Id="rId52" Type="http://schemas.openxmlformats.org/officeDocument/2006/relationships/tags" Target="../tags/tag590.xml"/><Relationship Id="rId51" Type="http://schemas.openxmlformats.org/officeDocument/2006/relationships/image" Target="../media/image293.wmf"/><Relationship Id="rId50" Type="http://schemas.openxmlformats.org/officeDocument/2006/relationships/oleObject" Target="../embeddings/oleObject297.bin"/><Relationship Id="rId5" Type="http://schemas.openxmlformats.org/officeDocument/2006/relationships/oleObject" Target="../embeddings/oleObject282.bin"/><Relationship Id="rId49" Type="http://schemas.openxmlformats.org/officeDocument/2006/relationships/tags" Target="../tags/tag589.xml"/><Relationship Id="rId48" Type="http://schemas.openxmlformats.org/officeDocument/2006/relationships/image" Target="../media/image265.wmf"/><Relationship Id="rId47" Type="http://schemas.openxmlformats.org/officeDocument/2006/relationships/oleObject" Target="../embeddings/oleObject296.bin"/><Relationship Id="rId46" Type="http://schemas.openxmlformats.org/officeDocument/2006/relationships/tags" Target="../tags/tag588.xml"/><Relationship Id="rId45" Type="http://schemas.openxmlformats.org/officeDocument/2006/relationships/image" Target="../media/image292.wmf"/><Relationship Id="rId44" Type="http://schemas.openxmlformats.org/officeDocument/2006/relationships/oleObject" Target="../embeddings/oleObject295.bin"/><Relationship Id="rId43" Type="http://schemas.openxmlformats.org/officeDocument/2006/relationships/tags" Target="../tags/tag587.xml"/><Relationship Id="rId42" Type="http://schemas.openxmlformats.org/officeDocument/2006/relationships/image" Target="../media/image291.wmf"/><Relationship Id="rId41" Type="http://schemas.openxmlformats.org/officeDocument/2006/relationships/oleObject" Target="../embeddings/oleObject294.bin"/><Relationship Id="rId40" Type="http://schemas.openxmlformats.org/officeDocument/2006/relationships/tags" Target="../tags/tag586.xml"/><Relationship Id="rId4" Type="http://schemas.openxmlformats.org/officeDocument/2006/relationships/tags" Target="../tags/tag574.xml"/><Relationship Id="rId39" Type="http://schemas.openxmlformats.org/officeDocument/2006/relationships/image" Target="../media/image290.wmf"/><Relationship Id="rId38" Type="http://schemas.openxmlformats.org/officeDocument/2006/relationships/oleObject" Target="../embeddings/oleObject293.bin"/><Relationship Id="rId37" Type="http://schemas.openxmlformats.org/officeDocument/2006/relationships/tags" Target="../tags/tag585.xml"/><Relationship Id="rId36" Type="http://schemas.openxmlformats.org/officeDocument/2006/relationships/image" Target="../media/image289.wmf"/><Relationship Id="rId35" Type="http://schemas.openxmlformats.org/officeDocument/2006/relationships/oleObject" Target="../embeddings/oleObject292.bin"/><Relationship Id="rId34" Type="http://schemas.openxmlformats.org/officeDocument/2006/relationships/tags" Target="../tags/tag584.xml"/><Relationship Id="rId33" Type="http://schemas.openxmlformats.org/officeDocument/2006/relationships/image" Target="../media/image288.wmf"/><Relationship Id="rId32" Type="http://schemas.openxmlformats.org/officeDocument/2006/relationships/oleObject" Target="../embeddings/oleObject291.bin"/><Relationship Id="rId31" Type="http://schemas.openxmlformats.org/officeDocument/2006/relationships/tags" Target="../tags/tag583.xml"/><Relationship Id="rId30" Type="http://schemas.openxmlformats.org/officeDocument/2006/relationships/image" Target="../media/image287.wmf"/><Relationship Id="rId3" Type="http://schemas.openxmlformats.org/officeDocument/2006/relationships/image" Target="../media/image278.wmf"/><Relationship Id="rId29" Type="http://schemas.openxmlformats.org/officeDocument/2006/relationships/oleObject" Target="../embeddings/oleObject290.bin"/><Relationship Id="rId28" Type="http://schemas.openxmlformats.org/officeDocument/2006/relationships/tags" Target="../tags/tag582.xml"/><Relationship Id="rId27" Type="http://schemas.openxmlformats.org/officeDocument/2006/relationships/image" Target="../media/image286.wmf"/><Relationship Id="rId26" Type="http://schemas.openxmlformats.org/officeDocument/2006/relationships/oleObject" Target="../embeddings/oleObject289.bin"/><Relationship Id="rId25" Type="http://schemas.openxmlformats.org/officeDocument/2006/relationships/tags" Target="../tags/tag581.xml"/><Relationship Id="rId24" Type="http://schemas.openxmlformats.org/officeDocument/2006/relationships/image" Target="../media/image285.wmf"/><Relationship Id="rId23" Type="http://schemas.openxmlformats.org/officeDocument/2006/relationships/oleObject" Target="../embeddings/oleObject288.bin"/><Relationship Id="rId22" Type="http://schemas.openxmlformats.org/officeDocument/2006/relationships/tags" Target="../tags/tag580.xml"/><Relationship Id="rId21" Type="http://schemas.openxmlformats.org/officeDocument/2006/relationships/image" Target="../media/image284.wmf"/><Relationship Id="rId20" Type="http://schemas.openxmlformats.org/officeDocument/2006/relationships/oleObject" Target="../embeddings/oleObject287.bin"/><Relationship Id="rId2" Type="http://schemas.openxmlformats.org/officeDocument/2006/relationships/oleObject" Target="../embeddings/oleObject281.bin"/><Relationship Id="rId19" Type="http://schemas.openxmlformats.org/officeDocument/2006/relationships/tags" Target="../tags/tag579.xml"/><Relationship Id="rId18" Type="http://schemas.openxmlformats.org/officeDocument/2006/relationships/image" Target="../media/image283.wmf"/><Relationship Id="rId17" Type="http://schemas.openxmlformats.org/officeDocument/2006/relationships/oleObject" Target="../embeddings/oleObject286.bin"/><Relationship Id="rId16" Type="http://schemas.openxmlformats.org/officeDocument/2006/relationships/tags" Target="../tags/tag578.xml"/><Relationship Id="rId15" Type="http://schemas.openxmlformats.org/officeDocument/2006/relationships/image" Target="../media/image282.wmf"/><Relationship Id="rId14" Type="http://schemas.openxmlformats.org/officeDocument/2006/relationships/oleObject" Target="../embeddings/oleObject285.bin"/><Relationship Id="rId13" Type="http://schemas.openxmlformats.org/officeDocument/2006/relationships/tags" Target="../tags/tag577.xml"/><Relationship Id="rId12" Type="http://schemas.openxmlformats.org/officeDocument/2006/relationships/image" Target="../media/image281.wmf"/><Relationship Id="rId11" Type="http://schemas.openxmlformats.org/officeDocument/2006/relationships/oleObject" Target="../embeddings/oleObject284.bin"/><Relationship Id="rId10" Type="http://schemas.openxmlformats.org/officeDocument/2006/relationships/tags" Target="../tags/tag576.xml"/><Relationship Id="rId1" Type="http://schemas.openxmlformats.org/officeDocument/2006/relationships/tags" Target="../tags/tag57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5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tags" Target="../tags/tag602.xml"/><Relationship Id="rId7" Type="http://schemas.openxmlformats.org/officeDocument/2006/relationships/image" Target="../media/image297.wmf"/><Relationship Id="rId6" Type="http://schemas.openxmlformats.org/officeDocument/2006/relationships/oleObject" Target="../embeddings/oleObject301.bin"/><Relationship Id="rId5" Type="http://schemas.openxmlformats.org/officeDocument/2006/relationships/tags" Target="../tags/tag601.xml"/><Relationship Id="rId4" Type="http://schemas.openxmlformats.org/officeDocument/2006/relationships/image" Target="../media/image296.wmf"/><Relationship Id="rId3" Type="http://schemas.openxmlformats.org/officeDocument/2006/relationships/oleObject" Target="../embeddings/oleObject300.bin"/><Relationship Id="rId2" Type="http://schemas.openxmlformats.org/officeDocument/2006/relationships/tags" Target="../tags/tag600.xml"/><Relationship Id="rId17" Type="http://schemas.openxmlformats.org/officeDocument/2006/relationships/vmlDrawing" Target="../drawings/vmlDrawing4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99.wmf"/><Relationship Id="rId14" Type="http://schemas.openxmlformats.org/officeDocument/2006/relationships/oleObject" Target="../embeddings/oleObject303.bin"/><Relationship Id="rId13" Type="http://schemas.openxmlformats.org/officeDocument/2006/relationships/tags" Target="../tags/tag605.xml"/><Relationship Id="rId12" Type="http://schemas.openxmlformats.org/officeDocument/2006/relationships/tags" Target="../tags/tag604.xml"/><Relationship Id="rId11" Type="http://schemas.openxmlformats.org/officeDocument/2006/relationships/tags" Target="../tags/tag603.xml"/><Relationship Id="rId10" Type="http://schemas.openxmlformats.org/officeDocument/2006/relationships/image" Target="../media/image298.wmf"/><Relationship Id="rId1" Type="http://schemas.openxmlformats.org/officeDocument/2006/relationships/tags" Target="../tags/tag599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608.xml"/><Relationship Id="rId8" Type="http://schemas.openxmlformats.org/officeDocument/2006/relationships/image" Target="../media/image302.wmf"/><Relationship Id="rId7" Type="http://schemas.openxmlformats.org/officeDocument/2006/relationships/oleObject" Target="../embeddings/oleObject306.bin"/><Relationship Id="rId6" Type="http://schemas.openxmlformats.org/officeDocument/2006/relationships/tags" Target="../tags/tag607.xml"/><Relationship Id="rId5" Type="http://schemas.openxmlformats.org/officeDocument/2006/relationships/image" Target="../media/image301.wmf"/><Relationship Id="rId4" Type="http://schemas.openxmlformats.org/officeDocument/2006/relationships/oleObject" Target="../embeddings/oleObject305.bin"/><Relationship Id="rId31" Type="http://schemas.openxmlformats.org/officeDocument/2006/relationships/vmlDrawing" Target="../drawings/vmlDrawing46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606.xml"/><Relationship Id="rId29" Type="http://schemas.openxmlformats.org/officeDocument/2006/relationships/image" Target="../media/image309.wmf"/><Relationship Id="rId28" Type="http://schemas.openxmlformats.org/officeDocument/2006/relationships/oleObject" Target="../embeddings/oleObject313.bin"/><Relationship Id="rId27" Type="http://schemas.openxmlformats.org/officeDocument/2006/relationships/tags" Target="../tags/tag614.xml"/><Relationship Id="rId26" Type="http://schemas.openxmlformats.org/officeDocument/2006/relationships/image" Target="../media/image308.wmf"/><Relationship Id="rId25" Type="http://schemas.openxmlformats.org/officeDocument/2006/relationships/oleObject" Target="../embeddings/oleObject312.bin"/><Relationship Id="rId24" Type="http://schemas.openxmlformats.org/officeDocument/2006/relationships/tags" Target="../tags/tag613.xml"/><Relationship Id="rId23" Type="http://schemas.openxmlformats.org/officeDocument/2006/relationships/image" Target="../media/image307.wmf"/><Relationship Id="rId22" Type="http://schemas.openxmlformats.org/officeDocument/2006/relationships/oleObject" Target="../embeddings/oleObject311.bin"/><Relationship Id="rId21" Type="http://schemas.openxmlformats.org/officeDocument/2006/relationships/tags" Target="../tags/tag612.xml"/><Relationship Id="rId20" Type="http://schemas.openxmlformats.org/officeDocument/2006/relationships/image" Target="../media/image306.wmf"/><Relationship Id="rId2" Type="http://schemas.openxmlformats.org/officeDocument/2006/relationships/image" Target="../media/image300.wmf"/><Relationship Id="rId19" Type="http://schemas.openxmlformats.org/officeDocument/2006/relationships/oleObject" Target="../embeddings/oleObject310.bin"/><Relationship Id="rId18" Type="http://schemas.openxmlformats.org/officeDocument/2006/relationships/tags" Target="../tags/tag611.xml"/><Relationship Id="rId17" Type="http://schemas.openxmlformats.org/officeDocument/2006/relationships/image" Target="../media/image305.wmf"/><Relationship Id="rId16" Type="http://schemas.openxmlformats.org/officeDocument/2006/relationships/oleObject" Target="../embeddings/oleObject309.bin"/><Relationship Id="rId15" Type="http://schemas.openxmlformats.org/officeDocument/2006/relationships/tags" Target="../tags/tag610.xml"/><Relationship Id="rId14" Type="http://schemas.openxmlformats.org/officeDocument/2006/relationships/image" Target="../media/image304.wmf"/><Relationship Id="rId13" Type="http://schemas.openxmlformats.org/officeDocument/2006/relationships/oleObject" Target="../embeddings/oleObject308.bin"/><Relationship Id="rId12" Type="http://schemas.openxmlformats.org/officeDocument/2006/relationships/tags" Target="../tags/tag609.xml"/><Relationship Id="rId11" Type="http://schemas.openxmlformats.org/officeDocument/2006/relationships/image" Target="../media/image303.wmf"/><Relationship Id="rId10" Type="http://schemas.openxmlformats.org/officeDocument/2006/relationships/oleObject" Target="../embeddings/oleObject307.bin"/><Relationship Id="rId1" Type="http://schemas.openxmlformats.org/officeDocument/2006/relationships/oleObject" Target="../embeddings/oleObject304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619.xml"/><Relationship Id="rId8" Type="http://schemas.openxmlformats.org/officeDocument/2006/relationships/image" Target="../media/image312.png"/><Relationship Id="rId7" Type="http://schemas.openxmlformats.org/officeDocument/2006/relationships/tags" Target="../tags/tag618.xml"/><Relationship Id="rId6" Type="http://schemas.openxmlformats.org/officeDocument/2006/relationships/image" Target="../media/image311.png"/><Relationship Id="rId5" Type="http://schemas.openxmlformats.org/officeDocument/2006/relationships/tags" Target="../tags/tag617.xml"/><Relationship Id="rId4" Type="http://schemas.openxmlformats.org/officeDocument/2006/relationships/image" Target="../media/image310.wmf"/><Relationship Id="rId3" Type="http://schemas.openxmlformats.org/officeDocument/2006/relationships/oleObject" Target="../embeddings/oleObject314.bin"/><Relationship Id="rId2" Type="http://schemas.openxmlformats.org/officeDocument/2006/relationships/tags" Target="../tags/tag616.xml"/><Relationship Id="rId12" Type="http://schemas.openxmlformats.org/officeDocument/2006/relationships/vmlDrawing" Target="../drawings/vmlDrawing4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3.png"/><Relationship Id="rId1" Type="http://schemas.openxmlformats.org/officeDocument/2006/relationships/tags" Target="../tags/tag615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wmf"/><Relationship Id="rId8" Type="http://schemas.openxmlformats.org/officeDocument/2006/relationships/oleObject" Target="../embeddings/oleObject317.bin"/><Relationship Id="rId74" Type="http://schemas.openxmlformats.org/officeDocument/2006/relationships/vmlDrawing" Target="../drawings/vmlDrawing48.vml"/><Relationship Id="rId73" Type="http://schemas.openxmlformats.org/officeDocument/2006/relationships/slideLayout" Target="../slideLayouts/slideLayout7.xml"/><Relationship Id="rId72" Type="http://schemas.openxmlformats.org/officeDocument/2006/relationships/image" Target="../media/image330.wmf"/><Relationship Id="rId71" Type="http://schemas.openxmlformats.org/officeDocument/2006/relationships/oleObject" Target="../embeddings/oleObject331.bin"/><Relationship Id="rId70" Type="http://schemas.openxmlformats.org/officeDocument/2006/relationships/tags" Target="../tags/tag657.xml"/><Relationship Id="rId7" Type="http://schemas.openxmlformats.org/officeDocument/2006/relationships/tags" Target="../tags/tag622.xml"/><Relationship Id="rId69" Type="http://schemas.openxmlformats.org/officeDocument/2006/relationships/image" Target="../media/image329.wmf"/><Relationship Id="rId68" Type="http://schemas.openxmlformats.org/officeDocument/2006/relationships/oleObject" Target="../embeddings/oleObject330.bin"/><Relationship Id="rId67" Type="http://schemas.openxmlformats.org/officeDocument/2006/relationships/tags" Target="../tags/tag656.xml"/><Relationship Id="rId66" Type="http://schemas.openxmlformats.org/officeDocument/2006/relationships/image" Target="../media/image328.wmf"/><Relationship Id="rId65" Type="http://schemas.openxmlformats.org/officeDocument/2006/relationships/oleObject" Target="../embeddings/oleObject329.bin"/><Relationship Id="rId64" Type="http://schemas.openxmlformats.org/officeDocument/2006/relationships/tags" Target="../tags/tag655.xml"/><Relationship Id="rId63" Type="http://schemas.openxmlformats.org/officeDocument/2006/relationships/image" Target="../media/image327.wmf"/><Relationship Id="rId62" Type="http://schemas.openxmlformats.org/officeDocument/2006/relationships/oleObject" Target="../embeddings/oleObject328.bin"/><Relationship Id="rId61" Type="http://schemas.openxmlformats.org/officeDocument/2006/relationships/tags" Target="../tags/tag654.xml"/><Relationship Id="rId60" Type="http://schemas.openxmlformats.org/officeDocument/2006/relationships/tags" Target="../tags/tag653.xml"/><Relationship Id="rId6" Type="http://schemas.openxmlformats.org/officeDocument/2006/relationships/image" Target="../media/image315.wmf"/><Relationship Id="rId59" Type="http://schemas.openxmlformats.org/officeDocument/2006/relationships/image" Target="../media/image326.wmf"/><Relationship Id="rId58" Type="http://schemas.openxmlformats.org/officeDocument/2006/relationships/oleObject" Target="../embeddings/oleObject327.bin"/><Relationship Id="rId57" Type="http://schemas.openxmlformats.org/officeDocument/2006/relationships/tags" Target="../tags/tag652.xml"/><Relationship Id="rId56" Type="http://schemas.openxmlformats.org/officeDocument/2006/relationships/image" Target="../media/image325.wmf"/><Relationship Id="rId55" Type="http://schemas.openxmlformats.org/officeDocument/2006/relationships/oleObject" Target="../embeddings/oleObject326.bin"/><Relationship Id="rId54" Type="http://schemas.openxmlformats.org/officeDocument/2006/relationships/tags" Target="../tags/tag651.xml"/><Relationship Id="rId53" Type="http://schemas.openxmlformats.org/officeDocument/2006/relationships/tags" Target="../tags/tag650.xml"/><Relationship Id="rId52" Type="http://schemas.openxmlformats.org/officeDocument/2006/relationships/tags" Target="../tags/tag649.xml"/><Relationship Id="rId51" Type="http://schemas.openxmlformats.org/officeDocument/2006/relationships/tags" Target="../tags/tag648.xml"/><Relationship Id="rId50" Type="http://schemas.openxmlformats.org/officeDocument/2006/relationships/tags" Target="../tags/tag647.xml"/><Relationship Id="rId5" Type="http://schemas.openxmlformats.org/officeDocument/2006/relationships/oleObject" Target="../embeddings/oleObject316.bin"/><Relationship Id="rId49" Type="http://schemas.openxmlformats.org/officeDocument/2006/relationships/tags" Target="../tags/tag646.xml"/><Relationship Id="rId48" Type="http://schemas.openxmlformats.org/officeDocument/2006/relationships/image" Target="../media/image324.wmf"/><Relationship Id="rId47" Type="http://schemas.openxmlformats.org/officeDocument/2006/relationships/oleObject" Target="../embeddings/oleObject325.bin"/><Relationship Id="rId46" Type="http://schemas.openxmlformats.org/officeDocument/2006/relationships/tags" Target="../tags/tag645.xml"/><Relationship Id="rId45" Type="http://schemas.openxmlformats.org/officeDocument/2006/relationships/image" Target="../media/image323.wmf"/><Relationship Id="rId44" Type="http://schemas.openxmlformats.org/officeDocument/2006/relationships/oleObject" Target="../embeddings/oleObject324.bin"/><Relationship Id="rId43" Type="http://schemas.openxmlformats.org/officeDocument/2006/relationships/tags" Target="../tags/tag644.xml"/><Relationship Id="rId42" Type="http://schemas.openxmlformats.org/officeDocument/2006/relationships/tags" Target="../tags/tag643.xml"/><Relationship Id="rId41" Type="http://schemas.openxmlformats.org/officeDocument/2006/relationships/tags" Target="../tags/tag642.xml"/><Relationship Id="rId40" Type="http://schemas.openxmlformats.org/officeDocument/2006/relationships/tags" Target="../tags/tag641.xml"/><Relationship Id="rId4" Type="http://schemas.openxmlformats.org/officeDocument/2006/relationships/tags" Target="../tags/tag621.xml"/><Relationship Id="rId39" Type="http://schemas.openxmlformats.org/officeDocument/2006/relationships/tags" Target="../tags/tag640.xml"/><Relationship Id="rId38" Type="http://schemas.openxmlformats.org/officeDocument/2006/relationships/tags" Target="../tags/tag639.xml"/><Relationship Id="rId37" Type="http://schemas.openxmlformats.org/officeDocument/2006/relationships/tags" Target="../tags/tag638.xml"/><Relationship Id="rId36" Type="http://schemas.openxmlformats.org/officeDocument/2006/relationships/tags" Target="../tags/tag637.xml"/><Relationship Id="rId35" Type="http://schemas.openxmlformats.org/officeDocument/2006/relationships/tags" Target="../tags/tag636.xml"/><Relationship Id="rId34" Type="http://schemas.openxmlformats.org/officeDocument/2006/relationships/tags" Target="../tags/tag635.xml"/><Relationship Id="rId33" Type="http://schemas.openxmlformats.org/officeDocument/2006/relationships/tags" Target="../tags/tag634.xml"/><Relationship Id="rId32" Type="http://schemas.openxmlformats.org/officeDocument/2006/relationships/tags" Target="../tags/tag633.xml"/><Relationship Id="rId31" Type="http://schemas.openxmlformats.org/officeDocument/2006/relationships/tags" Target="../tags/tag632.xml"/><Relationship Id="rId30" Type="http://schemas.openxmlformats.org/officeDocument/2006/relationships/image" Target="../media/image322.wmf"/><Relationship Id="rId3" Type="http://schemas.openxmlformats.org/officeDocument/2006/relationships/image" Target="../media/image314.wmf"/><Relationship Id="rId29" Type="http://schemas.openxmlformats.org/officeDocument/2006/relationships/oleObject" Target="../embeddings/oleObject323.bin"/><Relationship Id="rId28" Type="http://schemas.openxmlformats.org/officeDocument/2006/relationships/tags" Target="../tags/tag631.xml"/><Relationship Id="rId27" Type="http://schemas.openxmlformats.org/officeDocument/2006/relationships/image" Target="../media/image321.wmf"/><Relationship Id="rId26" Type="http://schemas.openxmlformats.org/officeDocument/2006/relationships/oleObject" Target="../embeddings/oleObject322.bin"/><Relationship Id="rId25" Type="http://schemas.openxmlformats.org/officeDocument/2006/relationships/tags" Target="../tags/tag630.xml"/><Relationship Id="rId24" Type="http://schemas.openxmlformats.org/officeDocument/2006/relationships/tags" Target="../tags/tag629.xml"/><Relationship Id="rId23" Type="http://schemas.openxmlformats.org/officeDocument/2006/relationships/tags" Target="../tags/tag628.xml"/><Relationship Id="rId22" Type="http://schemas.openxmlformats.org/officeDocument/2006/relationships/image" Target="../media/image320.wmf"/><Relationship Id="rId21" Type="http://schemas.openxmlformats.org/officeDocument/2006/relationships/oleObject" Target="../embeddings/oleObject321.bin"/><Relationship Id="rId20" Type="http://schemas.openxmlformats.org/officeDocument/2006/relationships/tags" Target="../tags/tag627.xml"/><Relationship Id="rId2" Type="http://schemas.openxmlformats.org/officeDocument/2006/relationships/oleObject" Target="../embeddings/oleObject315.bin"/><Relationship Id="rId19" Type="http://schemas.openxmlformats.org/officeDocument/2006/relationships/image" Target="../media/image319.wmf"/><Relationship Id="rId18" Type="http://schemas.openxmlformats.org/officeDocument/2006/relationships/oleObject" Target="../embeddings/oleObject320.bin"/><Relationship Id="rId17" Type="http://schemas.openxmlformats.org/officeDocument/2006/relationships/tags" Target="../tags/tag626.xml"/><Relationship Id="rId16" Type="http://schemas.openxmlformats.org/officeDocument/2006/relationships/image" Target="../media/image318.wmf"/><Relationship Id="rId15" Type="http://schemas.openxmlformats.org/officeDocument/2006/relationships/oleObject" Target="../embeddings/oleObject319.bin"/><Relationship Id="rId14" Type="http://schemas.openxmlformats.org/officeDocument/2006/relationships/tags" Target="../tags/tag625.xml"/><Relationship Id="rId13" Type="http://schemas.openxmlformats.org/officeDocument/2006/relationships/tags" Target="../tags/tag624.xml"/><Relationship Id="rId12" Type="http://schemas.openxmlformats.org/officeDocument/2006/relationships/image" Target="../media/image317.wmf"/><Relationship Id="rId11" Type="http://schemas.openxmlformats.org/officeDocument/2006/relationships/oleObject" Target="../embeddings/oleObject318.bin"/><Relationship Id="rId10" Type="http://schemas.openxmlformats.org/officeDocument/2006/relationships/tags" Target="../tags/tag623.xml"/><Relationship Id="rId1" Type="http://schemas.openxmlformats.org/officeDocument/2006/relationships/tags" Target="../tags/tag6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2.bin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62.xml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23.bin"/><Relationship Id="rId1" Type="http://schemas.openxmlformats.org/officeDocument/2006/relationships/tags" Target="../tags/tag5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tags" Target="../tags/tag66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25.bin"/><Relationship Id="rId5" Type="http://schemas.openxmlformats.org/officeDocument/2006/relationships/tags" Target="../tags/tag65.xml"/><Relationship Id="rId47" Type="http://schemas.openxmlformats.org/officeDocument/2006/relationships/vmlDrawing" Target="../drawings/vmlDrawing6.v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79.xml"/><Relationship Id="rId44" Type="http://schemas.openxmlformats.org/officeDocument/2006/relationships/image" Target="../media/image33.wmf"/><Relationship Id="rId43" Type="http://schemas.openxmlformats.org/officeDocument/2006/relationships/oleObject" Target="../embeddings/oleObject37.bin"/><Relationship Id="rId42" Type="http://schemas.openxmlformats.org/officeDocument/2006/relationships/tags" Target="../tags/tag78.xml"/><Relationship Id="rId41" Type="http://schemas.openxmlformats.org/officeDocument/2006/relationships/image" Target="../media/image32.wmf"/><Relationship Id="rId40" Type="http://schemas.openxmlformats.org/officeDocument/2006/relationships/oleObject" Target="../embeddings/oleObject36.bin"/><Relationship Id="rId4" Type="http://schemas.openxmlformats.org/officeDocument/2006/relationships/image" Target="../media/image20.wmf"/><Relationship Id="rId39" Type="http://schemas.openxmlformats.org/officeDocument/2006/relationships/tags" Target="../tags/tag77.xml"/><Relationship Id="rId38" Type="http://schemas.openxmlformats.org/officeDocument/2006/relationships/image" Target="../media/image31.wmf"/><Relationship Id="rId37" Type="http://schemas.openxmlformats.org/officeDocument/2006/relationships/oleObject" Target="../embeddings/oleObject35.bin"/><Relationship Id="rId36" Type="http://schemas.openxmlformats.org/officeDocument/2006/relationships/tags" Target="../tags/tag76.xml"/><Relationship Id="rId35" Type="http://schemas.openxmlformats.org/officeDocument/2006/relationships/image" Target="../media/image30.wmf"/><Relationship Id="rId34" Type="http://schemas.openxmlformats.org/officeDocument/2006/relationships/oleObject" Target="../embeddings/oleObject34.bin"/><Relationship Id="rId33" Type="http://schemas.openxmlformats.org/officeDocument/2006/relationships/tags" Target="../tags/tag75.xml"/><Relationship Id="rId32" Type="http://schemas.openxmlformats.org/officeDocument/2006/relationships/image" Target="../media/image29.wmf"/><Relationship Id="rId31" Type="http://schemas.openxmlformats.org/officeDocument/2006/relationships/oleObject" Target="../embeddings/oleObject33.bin"/><Relationship Id="rId30" Type="http://schemas.openxmlformats.org/officeDocument/2006/relationships/tags" Target="../tags/tag74.xml"/><Relationship Id="rId3" Type="http://schemas.openxmlformats.org/officeDocument/2006/relationships/oleObject" Target="../embeddings/oleObject24.bin"/><Relationship Id="rId29" Type="http://schemas.openxmlformats.org/officeDocument/2006/relationships/image" Target="../media/image28.wmf"/><Relationship Id="rId28" Type="http://schemas.openxmlformats.org/officeDocument/2006/relationships/oleObject" Target="../embeddings/oleObject32.bin"/><Relationship Id="rId27" Type="http://schemas.openxmlformats.org/officeDocument/2006/relationships/tags" Target="../tags/tag73.xml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31.bin"/><Relationship Id="rId24" Type="http://schemas.openxmlformats.org/officeDocument/2006/relationships/tags" Target="../tags/tag72.xml"/><Relationship Id="rId23" Type="http://schemas.openxmlformats.org/officeDocument/2006/relationships/image" Target="../media/image26.wmf"/><Relationship Id="rId22" Type="http://schemas.openxmlformats.org/officeDocument/2006/relationships/oleObject" Target="../embeddings/oleObject30.bin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tags" Target="../tags/tag64.xml"/><Relationship Id="rId19" Type="http://schemas.openxmlformats.org/officeDocument/2006/relationships/image" Target="../media/image25.wmf"/><Relationship Id="rId18" Type="http://schemas.openxmlformats.org/officeDocument/2006/relationships/oleObject" Target="../embeddings/oleObject29.bin"/><Relationship Id="rId17" Type="http://schemas.openxmlformats.org/officeDocument/2006/relationships/tags" Target="../tags/tag69.xml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8.bin"/><Relationship Id="rId14" Type="http://schemas.openxmlformats.org/officeDocument/2006/relationships/tags" Target="../tags/tag68.xml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27.bin"/><Relationship Id="rId11" Type="http://schemas.openxmlformats.org/officeDocument/2006/relationships/tags" Target="../tags/tag67.xml"/><Relationship Id="rId10" Type="http://schemas.openxmlformats.org/officeDocument/2006/relationships/image" Target="../media/image22.wmf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tags" Target="../tags/tag84.xml"/><Relationship Id="rId7" Type="http://schemas.openxmlformats.org/officeDocument/2006/relationships/image" Target="../media/image36.png"/><Relationship Id="rId6" Type="http://schemas.openxmlformats.org/officeDocument/2006/relationships/tags" Target="../tags/tag83.xml"/><Relationship Id="rId5" Type="http://schemas.openxmlformats.org/officeDocument/2006/relationships/image" Target="../media/image35.png"/><Relationship Id="rId4" Type="http://schemas.openxmlformats.org/officeDocument/2006/relationships/tags" Target="../tags/tag82.xml"/><Relationship Id="rId3" Type="http://schemas.openxmlformats.org/officeDocument/2006/relationships/image" Target="../media/image34.png"/><Relationship Id="rId2" Type="http://schemas.openxmlformats.org/officeDocument/2006/relationships/tags" Target="../tags/tag8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9.bin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29" Type="http://schemas.openxmlformats.org/officeDocument/2006/relationships/vmlDrawing" Target="../drawings/vmlDrawing7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4.wmf"/><Relationship Id="rId26" Type="http://schemas.openxmlformats.org/officeDocument/2006/relationships/oleObject" Target="../embeddings/oleObject44.bin"/><Relationship Id="rId25" Type="http://schemas.openxmlformats.org/officeDocument/2006/relationships/tags" Target="../tags/tag97.xml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3.bin"/><Relationship Id="rId22" Type="http://schemas.openxmlformats.org/officeDocument/2006/relationships/tags" Target="../tags/tag96.xml"/><Relationship Id="rId21" Type="http://schemas.openxmlformats.org/officeDocument/2006/relationships/tags" Target="../tags/tag95.xml"/><Relationship Id="rId20" Type="http://schemas.openxmlformats.org/officeDocument/2006/relationships/tags" Target="../tags/tag94.xml"/><Relationship Id="rId2" Type="http://schemas.openxmlformats.org/officeDocument/2006/relationships/tags" Target="../tags/tag86.xml"/><Relationship Id="rId19" Type="http://schemas.openxmlformats.org/officeDocument/2006/relationships/tags" Target="../tags/tag93.xml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42.bin"/><Relationship Id="rId16" Type="http://schemas.openxmlformats.org/officeDocument/2006/relationships/tags" Target="../tags/tag92.xml"/><Relationship Id="rId15" Type="http://schemas.openxmlformats.org/officeDocument/2006/relationships/image" Target="../media/image41.wmf"/><Relationship Id="rId14" Type="http://schemas.openxmlformats.org/officeDocument/2006/relationships/oleObject" Target="../embeddings/oleObject41.bin"/><Relationship Id="rId13" Type="http://schemas.openxmlformats.org/officeDocument/2006/relationships/tags" Target="../tags/tag91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tags" Target="../tags/tag90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39775" y="982663"/>
            <a:ext cx="7620000" cy="685800"/>
          </a:xfrm>
          <a:prstGeom prst="rect">
            <a:avLst/>
          </a:prstGeom>
        </p:spPr>
        <p:txBody>
          <a:bodyPr/>
          <a:p>
            <a:pPr algn="ctr" eaLnBrk="1" hangingPunct="1"/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第四节</a:t>
            </a:r>
            <a:r>
              <a:rPr lang="zh-CN" altLang="en-US" sz="32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几种常用的分布</a:t>
            </a:r>
            <a:endParaRPr kumimoji="0" lang="zh-CN" altLang="en-US" sz="3200" b="1" kern="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0900" y="46673"/>
            <a:ext cx="4183063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4. </a:t>
            </a:r>
            <a:r>
              <a:rPr kumimoji="1" lang="zh-CN" altLang="en-US" sz="2400" b="1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泊松分布</a:t>
            </a:r>
            <a:r>
              <a:rPr kumimoji="1" lang="zh-CN" altLang="en-US" sz="40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kumimoji="1" lang="zh-CN" altLang="en-US" sz="4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69925" y="739140"/>
          <a:ext cx="5556885" cy="219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153785" imgH="2484755" progId="Equation.3">
                  <p:embed/>
                </p:oleObj>
              </mc:Choice>
              <mc:Fallback>
                <p:oleObj name="Equation" r:id="rId3" imgW="6153785" imgH="24847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739140"/>
                        <a:ext cx="5556885" cy="2192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>
            <p:custDataLst>
              <p:tags r:id="rId5"/>
            </p:custDataLst>
          </p:nvPr>
        </p:nvSpPr>
        <p:spPr>
          <a:xfrm>
            <a:off x="4299585" y="2896235"/>
            <a:ext cx="43675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见附表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的泊松分布表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(p293-295)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3558" name="Object 6"/>
          <p:cNvGraphicFramePr/>
          <p:nvPr>
            <p:custDataLst>
              <p:tags r:id="rId6"/>
            </p:custDataLst>
          </p:nvPr>
        </p:nvGraphicFramePr>
        <p:xfrm>
          <a:off x="7199948" y="71755"/>
          <a:ext cx="172878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673100" imgH="444500" progId="Equation.DSMT4">
                  <p:embed/>
                </p:oleObj>
              </mc:Choice>
              <mc:Fallback>
                <p:oleObj name="" r:id="rId7" imgW="673100" imgH="4445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9948" y="71755"/>
                        <a:ext cx="1728787" cy="1141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/>
          <p:nvPr>
            <p:custDataLst>
              <p:tags r:id="rId9"/>
            </p:custDataLst>
          </p:nvPr>
        </p:nvGraphicFramePr>
        <p:xfrm>
          <a:off x="5258435" y="143193"/>
          <a:ext cx="19065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0" imgW="812165" imgH="203200" progId="Equation.DSMT4">
                  <p:embed/>
                </p:oleObj>
              </mc:Choice>
              <mc:Fallback>
                <p:oleObj name="" r:id="rId10" imgW="812165" imgH="203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8435" y="143193"/>
                        <a:ext cx="1906588" cy="4778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Line 16"/>
          <p:cNvSpPr/>
          <p:nvPr>
            <p:custDataLst>
              <p:tags r:id="rId12"/>
            </p:custDataLst>
          </p:nvPr>
        </p:nvSpPr>
        <p:spPr>
          <a:xfrm flipV="1">
            <a:off x="8890" y="3501390"/>
            <a:ext cx="9135745" cy="17145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Text Box 5"/>
          <p:cNvSpPr txBox="1"/>
          <p:nvPr>
            <p:custDataLst>
              <p:tags r:id="rId13"/>
            </p:custDataLst>
          </p:nvPr>
        </p:nvSpPr>
        <p:spPr>
          <a:xfrm>
            <a:off x="1147445" y="3651250"/>
            <a:ext cx="7848600" cy="1137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电话交换台每分钟接到的呼唤次数</a:t>
            </a:r>
            <a:r>
              <a:rPr lang="en-US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X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~</a:t>
            </a:r>
            <a:r>
              <a:rPr lang="el-GR" altLang="zh-CN" sz="22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π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(4).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求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 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每分钟内呼唤恰好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6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次的概率；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2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 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呼唤次数超过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2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次的概率。</a:t>
            </a:r>
            <a:endParaRPr lang="zh-CN" altLang="en-US" sz="22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7" name="Text Box 6"/>
          <p:cNvSpPr txBox="1"/>
          <p:nvPr>
            <p:custDataLst>
              <p:tags r:id="rId14"/>
            </p:custDataLst>
          </p:nvPr>
        </p:nvSpPr>
        <p:spPr>
          <a:xfrm>
            <a:off x="682943" y="4830763"/>
            <a:ext cx="36576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解: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因</a:t>
            </a:r>
            <a:r>
              <a:rPr lang="en-US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~</a:t>
            </a:r>
            <a:r>
              <a:rPr lang="el-GR" altLang="zh-CN" sz="22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π</a:t>
            </a:r>
            <a:r>
              <a:rPr lang="en-US" altLang="zh-CN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(4), </a:t>
            </a:r>
            <a:r>
              <a:rPr lang="zh-CN" altLang="en-US" sz="2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故有</a:t>
            </a:r>
            <a:endParaRPr lang="zh-CN" altLang="en-US" sz="22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8" name="Object 5"/>
          <p:cNvGraphicFramePr/>
          <p:nvPr>
            <p:custDataLst>
              <p:tags r:id="rId15"/>
            </p:custDataLst>
          </p:nvPr>
        </p:nvGraphicFramePr>
        <p:xfrm>
          <a:off x="1453515" y="5180330"/>
          <a:ext cx="3905250" cy="70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6" imgW="2070100" imgH="419100" progId="Equation.3">
                  <p:embed/>
                </p:oleObj>
              </mc:Choice>
              <mc:Fallback>
                <p:oleObj name="" r:id="rId16" imgW="20701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53515" y="5180330"/>
                        <a:ext cx="3905250" cy="707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/>
          <p:nvPr>
            <p:custDataLst>
              <p:tags r:id="rId18"/>
            </p:custDataLst>
          </p:nvPr>
        </p:nvGraphicFramePr>
        <p:xfrm>
          <a:off x="1407795" y="5703570"/>
          <a:ext cx="5118735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4495800" imgH="698500" progId="Equation.DSMT4">
                  <p:embed/>
                </p:oleObj>
              </mc:Choice>
              <mc:Fallback>
                <p:oleObj name="" r:id="rId19" imgW="4495800" imgH="6985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7795" y="5703570"/>
                        <a:ext cx="5118735" cy="694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0"/>
          <p:cNvSpPr txBox="1"/>
          <p:nvPr>
            <p:custDataLst>
              <p:tags r:id="rId21"/>
            </p:custDataLst>
          </p:nvPr>
        </p:nvSpPr>
        <p:spPr>
          <a:xfrm>
            <a:off x="1325563" y="6382703"/>
            <a:ext cx="657606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=1-0.0183-0.0733-0.1465-0.1954-0.1954-0.1563=0.2148</a:t>
            </a:r>
            <a:endParaRPr lang="en-US" altLang="zh-CN" sz="2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22"/>
            </p:custDataLst>
          </p:nvPr>
        </p:nvSpPr>
        <p:spPr>
          <a:xfrm>
            <a:off x="173355" y="3660775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2.4.4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17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6" name="Text Box 2"/>
          <p:cNvSpPr txBox="1"/>
          <p:nvPr>
            <p:custDataLst>
              <p:tags r:id="rId1"/>
            </p:custDataLst>
          </p:nvPr>
        </p:nvSpPr>
        <p:spPr>
          <a:xfrm>
            <a:off x="1230630" y="404178"/>
            <a:ext cx="721995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泊松定理（利用泊松分布来逼近二项分布） 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  <a:r>
              <a:rPr lang="el-GR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λ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是常数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为任意正整数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np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</a:t>
            </a:r>
            <a:r>
              <a:rPr lang="el-GR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λ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则对任一固定的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非负整数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有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483" name="Object 6"/>
          <p:cNvGraphicFramePr/>
          <p:nvPr>
            <p:custDataLst>
              <p:tags r:id="rId2"/>
            </p:custDataLst>
          </p:nvPr>
        </p:nvGraphicFramePr>
        <p:xfrm>
          <a:off x="2551430" y="2020253"/>
          <a:ext cx="4054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981200" imgH="469900" progId="Equation.DSMT4">
                  <p:embed/>
                </p:oleObj>
              </mc:Choice>
              <mc:Fallback>
                <p:oleObj name="" r:id="rId3" imgW="1981200" imgH="4699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1430" y="2020253"/>
                        <a:ext cx="4054475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279843" y="3174365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7"/>
          <p:cNvGraphicFramePr/>
          <p:nvPr>
            <p:custDataLst>
              <p:tags r:id="rId6"/>
            </p:custDataLst>
          </p:nvPr>
        </p:nvGraphicFramePr>
        <p:xfrm>
          <a:off x="1998980" y="3015615"/>
          <a:ext cx="1571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862965" imgH="405765" progId="Equation.DSMT4">
                  <p:embed/>
                </p:oleObj>
              </mc:Choice>
              <mc:Fallback>
                <p:oleObj name="" r:id="rId7" imgW="862965" imgH="40576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8980" y="3015615"/>
                        <a:ext cx="1571625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/>
          <p:nvPr>
            <p:custDataLst>
              <p:tags r:id="rId9"/>
            </p:custDataLst>
          </p:nvPr>
        </p:nvGraphicFramePr>
        <p:xfrm>
          <a:off x="616268" y="3858578"/>
          <a:ext cx="7786687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0" imgW="4356100" imgH="1257300" progId="Equation.DSMT4">
                  <p:embed/>
                </p:oleObj>
              </mc:Choice>
              <mc:Fallback>
                <p:oleObj name="" r:id="rId10" imgW="4356100" imgH="12573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6268" y="3858578"/>
                        <a:ext cx="7786687" cy="257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25"/>
          <p:cNvSpPr txBox="1"/>
          <p:nvPr>
            <p:custDataLst>
              <p:tags r:id="rId1"/>
            </p:custDataLst>
          </p:nvPr>
        </p:nvSpPr>
        <p:spPr>
          <a:xfrm>
            <a:off x="1176338" y="2714625"/>
            <a:ext cx="51816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例：泊松分布与二项分布的关系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6" name="2-2泊松分布逼近二项分布.wmv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  <p:custDataLst>
              <p:tags r:id="rId4"/>
            </p:custDataLst>
          </p:nvPr>
        </p:nvPicPr>
        <p:blipFill>
          <a:blip r:embed="rId5">
            <a:lum bright="12000" contrast="12000"/>
          </a:blip>
          <a:stretch>
            <a:fillRect/>
          </a:stretch>
        </p:blipFill>
        <p:spPr>
          <a:xfrm>
            <a:off x="1476375" y="3333750"/>
            <a:ext cx="6118225" cy="2568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7"/>
          <p:cNvGraphicFramePr/>
          <p:nvPr>
            <p:custDataLst>
              <p:tags r:id="rId6"/>
            </p:custDataLst>
          </p:nvPr>
        </p:nvGraphicFramePr>
        <p:xfrm>
          <a:off x="1782445" y="618014"/>
          <a:ext cx="6344285" cy="67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3340100" imgH="355600" progId="Equation.DSMT4">
                  <p:embed/>
                </p:oleObj>
              </mc:Choice>
              <mc:Fallback>
                <p:oleObj name="" r:id="rId7" imgW="3340100" imgH="355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2445" y="618014"/>
                        <a:ext cx="6344285" cy="675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>
            <p:custDataLst>
              <p:tags r:id="rId9"/>
            </p:custDataLst>
          </p:nvPr>
        </p:nvGraphicFramePr>
        <p:xfrm>
          <a:off x="2357438" y="1190308"/>
          <a:ext cx="43561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0" imgW="2349500" imgH="419100" progId="Equation.DSMT4">
                  <p:embed/>
                </p:oleObj>
              </mc:Choice>
              <mc:Fallback>
                <p:oleObj name="" r:id="rId10" imgW="2349500" imgH="4191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7438" y="1190308"/>
                        <a:ext cx="4356100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>
            <p:custDataLst>
              <p:tags r:id="rId12"/>
            </p:custDataLst>
          </p:nvPr>
        </p:nvSpPr>
        <p:spPr>
          <a:xfrm>
            <a:off x="1177925" y="1936750"/>
            <a:ext cx="68595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即二项分布近似于泊松分布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而泊松分布有表可查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</p:childTnLst>
        </p:cTn>
      </p:par>
    </p:tnLst>
    <p:bldLst>
      <p:bldP spid="1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/>
          <p:nvPr>
            <p:custDataLst>
              <p:tags r:id="rId1"/>
            </p:custDataLst>
          </p:nvPr>
        </p:nvSpPr>
        <p:spPr>
          <a:xfrm>
            <a:off x="533400" y="896620"/>
            <a:ext cx="81534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历史上，泊松分布是作为二项分布的极限分布，于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1837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年由法国数学家泊松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(Poisson S.D.)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引入的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 Box 3"/>
          <p:cNvSpPr txBox="1"/>
          <p:nvPr>
            <p:custDataLst>
              <p:tags r:id="rId2"/>
            </p:custDataLst>
          </p:nvPr>
        </p:nvSpPr>
        <p:spPr>
          <a:xfrm>
            <a:off x="471488" y="2104708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泊松分布是一种常用的离散分布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它常与单位时间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或单位面积、单位产品等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上的计数过程相联系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譬如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endParaRPr lang="en-US" altLang="zh-CN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4" descr="泊松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21575" y="1658620"/>
            <a:ext cx="1493838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5"/>
          <p:cNvSpPr/>
          <p:nvPr>
            <p:custDataLst>
              <p:tags r:id="rId5"/>
            </p:custDataLst>
          </p:nvPr>
        </p:nvSpPr>
        <p:spPr>
          <a:xfrm>
            <a:off x="1119188" y="393383"/>
            <a:ext cx="45323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泊松分布的背景及应用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896938" y="3430270"/>
            <a:ext cx="61817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单位时间内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电话总机接到用户呼唤的次数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919163" y="4047808"/>
            <a:ext cx="49498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一天内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某医院来看急诊的病人数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8"/>
            </p:custDataLst>
          </p:nvPr>
        </p:nvSpPr>
        <p:spPr>
          <a:xfrm>
            <a:off x="911225" y="4620895"/>
            <a:ext cx="49514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一段时间内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某候车室候车的人数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>
            <p:custDataLst>
              <p:tags r:id="rId9"/>
            </p:custDataLst>
          </p:nvPr>
        </p:nvSpPr>
        <p:spPr>
          <a:xfrm>
            <a:off x="911225" y="5216208"/>
            <a:ext cx="58737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单位时间内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某放射性物质放射的粒子数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>
            <p:custDataLst>
              <p:tags r:id="rId10"/>
            </p:custDataLst>
          </p:nvPr>
        </p:nvSpPr>
        <p:spPr>
          <a:xfrm>
            <a:off x="908050" y="5824220"/>
            <a:ext cx="4267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一本书一页中的印刷错误数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>
            <p:custDataLst>
              <p:tags r:id="rId11"/>
            </p:custDataLst>
          </p:nvPr>
        </p:nvSpPr>
        <p:spPr>
          <a:xfrm>
            <a:off x="900113" y="6367145"/>
            <a:ext cx="36512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一个铸件上面的砂眼数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5" name="TextBox 6"/>
          <p:cNvSpPr txBox="1"/>
          <p:nvPr>
            <p:custDataLst>
              <p:tags r:id="rId1"/>
            </p:custDataLst>
          </p:nvPr>
        </p:nvSpPr>
        <p:spPr>
          <a:xfrm>
            <a:off x="541338" y="646748"/>
            <a:ext cx="85693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2.4.5  </a:t>
            </a:r>
            <a:r>
              <a:rPr 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设一批产品共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2000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个，其中有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个次品。从中每次任取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个产品，作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次放回抽样检查，求抽检的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个产品中次品数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的概率分布。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727393" y="2294890"/>
            <a:ext cx="66436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个产品中的次品数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4" name="Object 16"/>
          <p:cNvGraphicFramePr/>
          <p:nvPr>
            <p:custDataLst>
              <p:tags r:id="rId3"/>
            </p:custDataLst>
          </p:nvPr>
        </p:nvGraphicFramePr>
        <p:xfrm>
          <a:off x="5292726" y="2329498"/>
          <a:ext cx="257302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4" imgW="1295400" imgH="203200" progId="Equation.DSMT4">
                  <p:embed/>
                </p:oleObj>
              </mc:Choice>
              <mc:Fallback>
                <p:oleObj name="" r:id="rId4" imgW="12954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2726" y="2329498"/>
                        <a:ext cx="257302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10285" y="276923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因此所求概率为</a:t>
            </a:r>
            <a:endParaRPr lang="zh-CN" altLang="en-US" sz="2400" b="1"/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21155" y="3326765"/>
          <a:ext cx="5560695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3263900" imgH="457200" progId="Equation.3">
                  <p:embed/>
                </p:oleObj>
              </mc:Choice>
              <mc:Fallback>
                <p:oleObj name="Equation" r:id="rId7" imgW="3263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155" y="3326765"/>
                        <a:ext cx="5560695" cy="779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0900" y="4356735"/>
            <a:ext cx="75584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因为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n=100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较大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p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=0.02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较小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,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所以用</a:t>
            </a:r>
            <a:r>
              <a:rPr lang="el-GR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λ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np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=2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的泊松分布进行近似计算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graphicFrame>
        <p:nvGraphicFramePr>
          <p:cNvPr id="10" name="Object 1"/>
          <p:cNvGraphicFramePr/>
          <p:nvPr>
            <p:custDataLst>
              <p:tags r:id="rId9"/>
            </p:custDataLst>
          </p:nvPr>
        </p:nvGraphicFramePr>
        <p:xfrm>
          <a:off x="2394427" y="5360036"/>
          <a:ext cx="3855085" cy="71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0" imgW="2222500" imgH="419100" progId="Equation.DSMT4">
                  <p:embed/>
                </p:oleObj>
              </mc:Choice>
              <mc:Fallback>
                <p:oleObj name="" r:id="rId10" imgW="2222500" imgH="4191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94427" y="5360036"/>
                        <a:ext cx="3855085" cy="711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3" name="TextBox 6"/>
          <p:cNvSpPr txBox="1"/>
          <p:nvPr>
            <p:custDataLst>
              <p:tags r:id="rId1"/>
            </p:custDataLst>
          </p:nvPr>
        </p:nvSpPr>
        <p:spPr>
          <a:xfrm>
            <a:off x="1692275" y="331470"/>
            <a:ext cx="71278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r.v.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服从参数为</a:t>
            </a:r>
            <a:r>
              <a:rPr lang="el-GR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λ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的泊松分布，且已知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23554" name="Object 2"/>
          <p:cNvGraphicFramePr/>
          <p:nvPr>
            <p:custDataLst>
              <p:tags r:id="rId2"/>
            </p:custDataLst>
          </p:nvPr>
        </p:nvGraphicFramePr>
        <p:xfrm>
          <a:off x="3348355" y="908050"/>
          <a:ext cx="2712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421130" imgH="203200" progId="Equation.DSMT4">
                  <p:embed/>
                </p:oleObj>
              </mc:Choice>
              <mc:Fallback>
                <p:oleObj name="" r:id="rId3" imgW="1421130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355" y="908050"/>
                        <a:ext cx="271272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Box 6"/>
          <p:cNvSpPr txBox="1"/>
          <p:nvPr>
            <p:custDataLst>
              <p:tags r:id="rId5"/>
            </p:custDataLst>
          </p:nvPr>
        </p:nvSpPr>
        <p:spPr>
          <a:xfrm>
            <a:off x="2484438" y="1339533"/>
            <a:ext cx="2374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=4}.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692275" y="1987233"/>
            <a:ext cx="66436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：根据泊松分布的公式可知：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43363" name="Object 3"/>
          <p:cNvGraphicFramePr/>
          <p:nvPr>
            <p:custDataLst>
              <p:tags r:id="rId7"/>
            </p:custDataLst>
          </p:nvPr>
        </p:nvGraphicFramePr>
        <p:xfrm>
          <a:off x="6012815" y="1844040"/>
          <a:ext cx="2836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8" imgW="1651000" imgH="419100" progId="Equation.DSMT4">
                  <p:embed/>
                </p:oleObj>
              </mc:Choice>
              <mc:Fallback>
                <p:oleObj name="" r:id="rId8" imgW="1651000" imgH="4191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12815" y="1844040"/>
                        <a:ext cx="2836863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/>
          <p:nvPr>
            <p:custDataLst>
              <p:tags r:id="rId10"/>
            </p:custDataLst>
          </p:nvPr>
        </p:nvGraphicFramePr>
        <p:xfrm>
          <a:off x="3276600" y="2369820"/>
          <a:ext cx="24130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1002665" imgH="419100" progId="Equation.DSMT4">
                  <p:embed/>
                </p:oleObj>
              </mc:Choice>
              <mc:Fallback>
                <p:oleObj name="" r:id="rId11" imgW="1002665" imgH="419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6600" y="2369820"/>
                        <a:ext cx="24130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/>
          <p:nvPr>
            <p:custDataLst>
              <p:tags r:id="rId13"/>
            </p:custDataLst>
          </p:nvPr>
        </p:nvGraphicFramePr>
        <p:xfrm>
          <a:off x="2771775" y="3500120"/>
          <a:ext cx="2232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4" imgW="939165" imgH="203200" progId="Equation.DSMT4">
                  <p:embed/>
                </p:oleObj>
              </mc:Choice>
              <mc:Fallback>
                <p:oleObj name="" r:id="rId14" imgW="939165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71775" y="3500120"/>
                        <a:ext cx="22320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/>
          <p:nvPr>
            <p:custDataLst>
              <p:tags r:id="rId16"/>
            </p:custDataLst>
          </p:nvPr>
        </p:nvGraphicFramePr>
        <p:xfrm>
          <a:off x="2771775" y="4076383"/>
          <a:ext cx="2305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977265" imgH="203200" progId="Equation.DSMT4">
                  <p:embed/>
                </p:oleObj>
              </mc:Choice>
              <mc:Fallback>
                <p:oleObj name="" r:id="rId17" imgW="977265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1775" y="4076383"/>
                        <a:ext cx="23050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/>
          <p:nvPr>
            <p:custDataLst>
              <p:tags r:id="rId19"/>
            </p:custDataLst>
          </p:nvPr>
        </p:nvGraphicFramePr>
        <p:xfrm>
          <a:off x="2752725" y="4579620"/>
          <a:ext cx="261429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0" imgW="1040765" imgH="190500" progId="Equation.DSMT4">
                  <p:embed/>
                </p:oleObj>
              </mc:Choice>
              <mc:Fallback>
                <p:oleObj name="" r:id="rId20" imgW="1040765" imgH="190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752725" y="4579620"/>
                        <a:ext cx="261429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/>
          <p:nvPr>
            <p:custDataLst>
              <p:tags r:id="rId22"/>
            </p:custDataLst>
          </p:nvPr>
        </p:nvGraphicFramePr>
        <p:xfrm>
          <a:off x="5508625" y="4611370"/>
          <a:ext cx="218567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1154430" imgH="203200" progId="Equation.DSMT4">
                  <p:embed/>
                </p:oleObj>
              </mc:Choice>
              <mc:Fallback>
                <p:oleObj name="" r:id="rId23" imgW="1154430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08625" y="4611370"/>
                        <a:ext cx="2185670" cy="415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/>
          <p:nvPr>
            <p:custDataLst>
              <p:tags r:id="rId25"/>
            </p:custDataLst>
          </p:nvPr>
        </p:nvGraphicFramePr>
        <p:xfrm>
          <a:off x="2771775" y="5156200"/>
          <a:ext cx="152971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6" imgW="595630" imgH="177800" progId="Equation.DSMT4">
                  <p:embed/>
                </p:oleObj>
              </mc:Choice>
              <mc:Fallback>
                <p:oleObj name="" r:id="rId26" imgW="595630" imgH="177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71775" y="5156200"/>
                        <a:ext cx="1529715" cy="424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/>
          <p:nvPr>
            <p:custDataLst>
              <p:tags r:id="rId28"/>
            </p:custDataLst>
          </p:nvPr>
        </p:nvGraphicFramePr>
        <p:xfrm>
          <a:off x="2484120" y="5732780"/>
          <a:ext cx="499999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9" imgW="2235200" imgH="419100" progId="Equation.DSMT4">
                  <p:embed/>
                </p:oleObj>
              </mc:Choice>
              <mc:Fallback>
                <p:oleObj name="" r:id="rId29" imgW="2235200" imgH="4191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84120" y="5732780"/>
                        <a:ext cx="499999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>
            <p:custDataLst>
              <p:tags r:id="rId31"/>
            </p:custDataLst>
          </p:nvPr>
        </p:nvSpPr>
        <p:spPr>
          <a:xfrm>
            <a:off x="285750" y="353378"/>
            <a:ext cx="1053465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2.4.6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23564" grpId="0"/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"/>
          <p:cNvSpPr/>
          <p:nvPr>
            <p:custDataLst>
              <p:tags r:id="rId1"/>
            </p:custDataLst>
          </p:nvPr>
        </p:nvSpPr>
        <p:spPr>
          <a:xfrm>
            <a:off x="958850" y="563563"/>
            <a:ext cx="32527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．几何分布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9"/>
          <p:cNvSpPr/>
          <p:nvPr>
            <p:custDataLst>
              <p:tags r:id="rId2"/>
            </p:custDataLst>
          </p:nvPr>
        </p:nvSpPr>
        <p:spPr>
          <a:xfrm>
            <a:off x="395288" y="1125538"/>
            <a:ext cx="83534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的取值为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1, 2, …,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其分布律为  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3"/>
            </p:custDataLst>
          </p:nvPr>
        </p:nvGraphicFramePr>
        <p:xfrm>
          <a:off x="1096963" y="1628775"/>
          <a:ext cx="5962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4" imgW="5486400" imgH="419100" progId="Equation.DSMT4">
                  <p:embed/>
                </p:oleObj>
              </mc:Choice>
              <mc:Fallback>
                <p:oleObj name="" r:id="rId4" imgW="5486400" imgH="419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6963" y="1628775"/>
                        <a:ext cx="59626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/>
          <p:nvPr>
            <p:custDataLst>
              <p:tags r:id="rId6"/>
            </p:custDataLst>
          </p:nvPr>
        </p:nvSpPr>
        <p:spPr>
          <a:xfrm>
            <a:off x="868363" y="2076450"/>
            <a:ext cx="38528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称随机变量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服从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几何分布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15"/>
          <p:cNvSpPr txBox="1"/>
          <p:nvPr>
            <p:custDataLst>
              <p:tags r:id="rId7"/>
            </p:custDataLst>
          </p:nvPr>
        </p:nvSpPr>
        <p:spPr>
          <a:xfrm>
            <a:off x="1116013" y="2508250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3" name="Object 5"/>
          <p:cNvGraphicFramePr/>
          <p:nvPr>
            <p:custDataLst>
              <p:tags r:id="rId8"/>
            </p:custDataLst>
          </p:nvPr>
        </p:nvGraphicFramePr>
        <p:xfrm>
          <a:off x="1979613" y="2492375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3556000" imgH="508000" progId="Equation.DSMT4">
                  <p:embed/>
                </p:oleObj>
              </mc:Choice>
              <mc:Fallback>
                <p:oleObj name="" r:id="rId9" imgW="3556000" imgH="508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613" y="2492375"/>
                        <a:ext cx="3556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/>
          <p:nvPr>
            <p:custDataLst>
              <p:tags r:id="rId11"/>
            </p:custDataLst>
          </p:nvPr>
        </p:nvGraphicFramePr>
        <p:xfrm>
          <a:off x="1979613" y="3016250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2" imgW="2298700" imgH="825500" progId="Equation.DSMT4">
                  <p:embed/>
                </p:oleObj>
              </mc:Choice>
              <mc:Fallback>
                <p:oleObj name="" r:id="rId12" imgW="2298700" imgH="825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79613" y="3016250"/>
                        <a:ext cx="2298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6"/>
          <p:cNvGraphicFramePr/>
          <p:nvPr>
            <p:custDataLst>
              <p:tags r:id="rId14"/>
            </p:custDataLst>
          </p:nvPr>
        </p:nvGraphicFramePr>
        <p:xfrm>
          <a:off x="4787900" y="2117725"/>
          <a:ext cx="19446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1002665" imgH="203200" progId="Equation.DSMT4">
                  <p:embed/>
                </p:oleObj>
              </mc:Choice>
              <mc:Fallback>
                <p:oleObj name="" r:id="rId15" imgW="1002665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87900" y="2117725"/>
                        <a:ext cx="1944688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41375" y="4291330"/>
            <a:ext cx="783431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实例 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设某批产品的次品率为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对该批产品做有放回地抽样检查 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直到第一次抽到一只次品为止 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在此之前抽到的全是正品 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),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那么所抽到的产品数 </a:t>
            </a:r>
            <a:r>
              <a:rPr kumimoji="1"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X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是一个随机变量 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求</a:t>
            </a:r>
            <a:r>
              <a:rPr kumimoji="1"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X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的分布律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endParaRPr kumimoji="1" lang="en-US" altLang="zh-CN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2" grpId="0"/>
      <p:bldP spid="11469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571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27100" y="1348740"/>
          <a:ext cx="3889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4483100" imgH="469900" progId="Equation.3">
                  <p:embed/>
                </p:oleObj>
              </mc:Choice>
              <mc:Fallback>
                <p:oleObj name="Equation" r:id="rId2" imgW="44831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348740"/>
                        <a:ext cx="3889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09165" y="1880235"/>
          <a:ext cx="4488180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5499100" imgH="469900" progId="Equation.3">
                  <p:embed/>
                </p:oleObj>
              </mc:Choice>
              <mc:Fallback>
                <p:oleObj name="Equation" r:id="rId5" imgW="54991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165" y="1880235"/>
                        <a:ext cx="4488180" cy="38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97735" y="2437765"/>
          <a:ext cx="392874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4597400" imgH="838200" progId="Equation.3">
                  <p:embed/>
                </p:oleObj>
              </mc:Choice>
              <mc:Fallback>
                <p:oleObj name="Equation" r:id="rId8" imgW="45974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735" y="2437765"/>
                        <a:ext cx="3928745" cy="713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179185" y="2425700"/>
          <a:ext cx="169291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850900" imgH="228600" progId="Equation.3">
                  <p:embed/>
                </p:oleObj>
              </mc:Choice>
              <mc:Fallback>
                <p:oleObj name="Equation" r:id="rId11" imgW="850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185" y="2425700"/>
                        <a:ext cx="1692910" cy="454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736590" y="3026728"/>
          <a:ext cx="168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4" imgW="1688465" imgH="393700" progId="Equation.3">
                  <p:embed/>
                </p:oleObj>
              </mc:Choice>
              <mc:Fallback>
                <p:oleObj name="Equation" r:id="rId14" imgW="1688465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6590" y="3026728"/>
                        <a:ext cx="1689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Rectangle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85825" y="3294698"/>
            <a:ext cx="3060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所以 </a:t>
            </a:r>
            <a:r>
              <a:rPr kumimoji="1"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X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服从几何分布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endParaRPr kumimoji="1" lang="en-US" altLang="zh-CN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26633" name="Rectangle 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14400" y="403225"/>
            <a:ext cx="488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kumimoji="1"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828800" y="479425"/>
          <a:ext cx="359981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9" imgW="4521200" imgH="431800" progId="Equation.3">
                  <p:embed/>
                </p:oleObj>
              </mc:Choice>
              <mc:Fallback>
                <p:oleObj name="Equation" r:id="rId19" imgW="45212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9425"/>
                        <a:ext cx="3599815" cy="343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876300" y="949960"/>
          <a:ext cx="502158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2" imgW="6159500" imgH="457200" progId="Equation.3">
                  <p:embed/>
                </p:oleObj>
              </mc:Choice>
              <mc:Fallback>
                <p:oleObj name="Equation" r:id="rId22" imgW="61595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949960"/>
                        <a:ext cx="5021580" cy="37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6"/>
          <p:cNvSpPr txBox="1"/>
          <p:nvPr>
            <p:custDataLst>
              <p:tags r:id="rId24"/>
            </p:custDataLst>
          </p:nvPr>
        </p:nvSpPr>
        <p:spPr>
          <a:xfrm>
            <a:off x="613093" y="3790633"/>
            <a:ext cx="1724025" cy="461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>
            <a:spAutoFit/>
          </a:bodyPr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适用情况：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2" name="Object 15"/>
          <p:cNvGraphicFramePr/>
          <p:nvPr>
            <p:custDataLst>
              <p:tags r:id="rId25"/>
            </p:custDataLst>
          </p:nvPr>
        </p:nvGraphicFramePr>
        <p:xfrm>
          <a:off x="671354" y="4692015"/>
          <a:ext cx="713486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6" imgW="3683000" imgH="774065" progId="Equation.DSMT4">
                  <p:embed/>
                </p:oleObj>
              </mc:Choice>
              <mc:Fallback>
                <p:oleObj name="" r:id="rId26" imgW="3683000" imgH="77406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71354" y="4692015"/>
                        <a:ext cx="7134860" cy="150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32"/>
          <p:cNvGrpSpPr/>
          <p:nvPr/>
        </p:nvGrpSpPr>
        <p:grpSpPr>
          <a:xfrm>
            <a:off x="594043" y="4248785"/>
            <a:ext cx="5592762" cy="592437"/>
            <a:chOff x="1239838" y="4104976"/>
            <a:chExt cx="5592463" cy="592439"/>
          </a:xfrm>
        </p:grpSpPr>
        <p:sp>
          <p:nvSpPr>
            <p:cNvPr id="15374" name="Text Box 5"/>
            <p:cNvSpPr txBox="1"/>
            <p:nvPr>
              <p:custDataLst>
                <p:tags r:id="rId28"/>
              </p:custDataLst>
            </p:nvPr>
          </p:nvSpPr>
          <p:spPr>
            <a:xfrm>
              <a:off x="1239838" y="4237038"/>
              <a:ext cx="5341334" cy="460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设实验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只有两个可能的对立结果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和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5367" name="Object 14"/>
            <p:cNvGraphicFramePr/>
            <p:nvPr>
              <p:custDataLst>
                <p:tags r:id="rId29"/>
              </p:custDataLst>
            </p:nvPr>
          </p:nvGraphicFramePr>
          <p:xfrm>
            <a:off x="6525209" y="4104976"/>
            <a:ext cx="307092" cy="519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0" imgW="165100" imgH="278765" progId="Equation.DSMT4">
                    <p:embed/>
                  </p:oleObj>
                </mc:Choice>
                <mc:Fallback>
                  <p:oleObj name="" r:id="rId30" imgW="165100" imgH="278765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525209" y="4104976"/>
                          <a:ext cx="307092" cy="519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文本框 9"/>
          <p:cNvSpPr txBox="1"/>
          <p:nvPr/>
        </p:nvSpPr>
        <p:spPr>
          <a:xfrm>
            <a:off x="569595" y="6227445"/>
            <a:ext cx="7765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几何分布可作为描述某个试验“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首次成功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”的概率模型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.</a:t>
            </a: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bldLvl="0" animBg="1" autoUpdateAnimBg="0"/>
      <p:bldP spid="30" grpId="0" bldLvl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3" name="TextBox 6"/>
          <p:cNvSpPr txBox="1"/>
          <p:nvPr>
            <p:custDataLst>
              <p:tags r:id="rId1"/>
            </p:custDataLst>
          </p:nvPr>
        </p:nvSpPr>
        <p:spPr>
          <a:xfrm>
            <a:off x="1208405" y="500380"/>
            <a:ext cx="76758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某人有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把形状大致相同的钥匙，只有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把钥匙能打开房门。他每次随机地取出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把钥匙开门，试开后放回，问他恰好在第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次试开时打开房门的概率是多少？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446405" y="1916430"/>
            <a:ext cx="71697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：以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表示某人用钥匙打开房门所需要的试开次数，则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服从参数为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的几何分布。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43363" name="Object 3"/>
          <p:cNvGraphicFramePr/>
          <p:nvPr>
            <p:custDataLst>
              <p:tags r:id="rId3"/>
            </p:custDataLst>
          </p:nvPr>
        </p:nvGraphicFramePr>
        <p:xfrm>
          <a:off x="2187734" y="2940368"/>
          <a:ext cx="388556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4" imgW="2260600" imgH="228600" progId="Equation.DSMT4">
                  <p:embed/>
                </p:oleObj>
              </mc:Choice>
              <mc:Fallback>
                <p:oleObj name="" r:id="rId4" imgW="22606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7734" y="2940368"/>
                        <a:ext cx="388556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>
            <p:custDataLst>
              <p:tags r:id="rId6"/>
            </p:custDataLst>
          </p:nvPr>
        </p:nvSpPr>
        <p:spPr>
          <a:xfrm>
            <a:off x="133985" y="498793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2.4.7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  <p:bldP spid="8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3"/>
          <p:cNvSpPr/>
          <p:nvPr>
            <p:custDataLst>
              <p:tags r:id="rId1"/>
            </p:custDataLst>
          </p:nvPr>
        </p:nvSpPr>
        <p:spPr>
          <a:xfrm>
            <a:off x="827088" y="417513"/>
            <a:ext cx="7777162" cy="1200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无记忆性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若随机变量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服从参数为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的几何分布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则对任意两个正整数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>
              <a:buNone/>
            </a:pP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1516" name="Object 12"/>
          <p:cNvGraphicFramePr/>
          <p:nvPr>
            <p:custDataLst>
              <p:tags r:id="rId2"/>
            </p:custDataLst>
          </p:nvPr>
        </p:nvGraphicFramePr>
        <p:xfrm>
          <a:off x="1692275" y="1423988"/>
          <a:ext cx="5641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2411095" imgH="203200" progId="Equation.DSMT4">
                  <p:embed/>
                </p:oleObj>
              </mc:Choice>
              <mc:Fallback>
                <p:oleObj name="" r:id="rId3" imgW="2411095" imgH="203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423988"/>
                        <a:ext cx="564197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652463" y="2636838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Object 3"/>
          <p:cNvGraphicFramePr/>
          <p:nvPr>
            <p:custDataLst>
              <p:tags r:id="rId6"/>
            </p:custDataLst>
          </p:nvPr>
        </p:nvGraphicFramePr>
        <p:xfrm>
          <a:off x="1412875" y="2478088"/>
          <a:ext cx="685006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3302000" imgH="1562100" progId="Equation.DSMT4">
                  <p:embed/>
                </p:oleObj>
              </mc:Choice>
              <mc:Fallback>
                <p:oleObj name="" r:id="rId7" imgW="3302000" imgH="1562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2875" y="2478088"/>
                        <a:ext cx="6850063" cy="3240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Rectangle 2"/>
          <p:cNvSpPr/>
          <p:nvPr>
            <p:custDataLst>
              <p:tags r:id="rId1"/>
            </p:custDataLst>
          </p:nvPr>
        </p:nvSpPr>
        <p:spPr>
          <a:xfrm>
            <a:off x="982980" y="260668"/>
            <a:ext cx="74771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几种常用的离散型随机变量及其分布 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4"/>
          <p:cNvSpPr/>
          <p:nvPr>
            <p:custDataLst>
              <p:tags r:id="rId2"/>
            </p:custDataLst>
          </p:nvPr>
        </p:nvSpPr>
        <p:spPr>
          <a:xfrm>
            <a:off x="986155" y="733743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(0-1)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 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5"/>
          <p:cNvSpPr/>
          <p:nvPr>
            <p:custDataLst>
              <p:tags r:id="rId3"/>
            </p:custDataLst>
          </p:nvPr>
        </p:nvSpPr>
        <p:spPr>
          <a:xfrm>
            <a:off x="889318" y="1179830"/>
            <a:ext cx="79914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若随机变量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只可能取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两个值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其概率分布为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Object 3"/>
          <p:cNvGraphicFramePr/>
          <p:nvPr>
            <p:custDataLst>
              <p:tags r:id="rId4"/>
            </p:custDataLst>
          </p:nvPr>
        </p:nvGraphicFramePr>
        <p:xfrm>
          <a:off x="1276668" y="1756093"/>
          <a:ext cx="53832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514600" imgH="190500" progId="Equation.3">
                  <p:embed/>
                </p:oleObj>
              </mc:Choice>
              <mc:Fallback>
                <p:oleObj name="" r:id="rId5" imgW="2514600" imgH="190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6668" y="1756093"/>
                        <a:ext cx="5383212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/>
          <p:nvPr>
            <p:custDataLst>
              <p:tags r:id="rId7"/>
            </p:custDataLst>
          </p:nvPr>
        </p:nvSpPr>
        <p:spPr>
          <a:xfrm>
            <a:off x="247968" y="1971993"/>
            <a:ext cx="1371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或写成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4"/>
          <p:cNvGraphicFramePr/>
          <p:nvPr>
            <p:custDataLst>
              <p:tags r:id="rId8"/>
            </p:custDataLst>
          </p:nvPr>
        </p:nvGraphicFramePr>
        <p:xfrm>
          <a:off x="1071880" y="2329180"/>
          <a:ext cx="479615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184400" imgH="228600" progId="Equation.DSMT4">
                  <p:embed/>
                </p:oleObj>
              </mc:Choice>
              <mc:Fallback>
                <p:oleObj name="" r:id="rId9" imgW="21844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880" y="2329180"/>
                        <a:ext cx="4796155" cy="497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>
            <p:custDataLst>
              <p:tags r:id="rId11"/>
            </p:custDataLst>
          </p:nvPr>
        </p:nvSpPr>
        <p:spPr>
          <a:xfrm>
            <a:off x="251143" y="2922905"/>
            <a:ext cx="8569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则称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服从参数为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的</a:t>
            </a:r>
            <a:r>
              <a:rPr lang="en-US" altLang="zh-CN" sz="24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0-1)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两点分布． 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>
          <a:xfrm>
            <a:off x="917893" y="3411855"/>
            <a:ext cx="3581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分布函数 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5" name="Object 7"/>
          <p:cNvGraphicFramePr/>
          <p:nvPr>
            <p:custDataLst>
              <p:tags r:id="rId13"/>
            </p:custDataLst>
          </p:nvPr>
        </p:nvGraphicFramePr>
        <p:xfrm>
          <a:off x="2699068" y="3556318"/>
          <a:ext cx="3168650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4" imgW="1460500" imgH="647700" progId="Equation.3">
                  <p:embed/>
                </p:oleObj>
              </mc:Choice>
              <mc:Fallback>
                <p:oleObj name="" r:id="rId14" imgW="1460500" imgH="647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99068" y="3556318"/>
                        <a:ext cx="3168650" cy="1408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/>
          <p:nvPr/>
        </p:nvGrpSpPr>
        <p:grpSpPr>
          <a:xfrm>
            <a:off x="6694805" y="2045018"/>
            <a:ext cx="2125663" cy="781050"/>
            <a:chOff x="4172" y="1344"/>
            <a:chExt cx="1339" cy="492"/>
          </a:xfrm>
        </p:grpSpPr>
        <p:sp>
          <p:nvSpPr>
            <p:cNvPr id="10254" name="Line 16"/>
            <p:cNvSpPr/>
            <p:nvPr>
              <p:custDataLst>
                <p:tags r:id="rId16"/>
              </p:custDataLst>
            </p:nvPr>
          </p:nvSpPr>
          <p:spPr>
            <a:xfrm>
              <a:off x="4172" y="1596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5" name="Line 17"/>
            <p:cNvSpPr/>
            <p:nvPr>
              <p:custDataLst>
                <p:tags r:id="rId17"/>
              </p:custDataLst>
            </p:nvPr>
          </p:nvSpPr>
          <p:spPr>
            <a:xfrm>
              <a:off x="4508" y="140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Text Box 18"/>
            <p:cNvSpPr txBox="1"/>
            <p:nvPr>
              <p:custDataLst>
                <p:tags r:id="rId18"/>
              </p:custDataLst>
            </p:nvPr>
          </p:nvSpPr>
          <p:spPr>
            <a:xfrm>
              <a:off x="4172" y="1344"/>
              <a:ext cx="133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57" name="Text Box 19"/>
            <p:cNvSpPr txBox="1"/>
            <p:nvPr>
              <p:custDataLst>
                <p:tags r:id="rId19"/>
              </p:custDataLst>
            </p:nvPr>
          </p:nvSpPr>
          <p:spPr>
            <a:xfrm>
              <a:off x="4172" y="1596"/>
              <a:ext cx="133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Arial" panose="020B0604020202020204" pitchFamily="34" charset="0"/>
                </a:rPr>
                <a:t>   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Arial" panose="020B0604020202020204" pitchFamily="34" charset="0"/>
                </a:rPr>
                <a:t>   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25"/>
          <p:cNvSpPr txBox="1"/>
          <p:nvPr>
            <p:custDataLst>
              <p:tags r:id="rId20"/>
            </p:custDataLst>
          </p:nvPr>
        </p:nvSpPr>
        <p:spPr>
          <a:xfrm>
            <a:off x="251143" y="4996180"/>
            <a:ext cx="8497887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凡试验只有两个结果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常用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(0-1)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分布描述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如产品是否合格、人口性别统计、系统是否正常、电力消耗是否超标等等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25"/>
          <p:cNvSpPr txBox="1"/>
          <p:nvPr>
            <p:custDataLst>
              <p:tags r:id="rId21"/>
            </p:custDataLst>
          </p:nvPr>
        </p:nvSpPr>
        <p:spPr>
          <a:xfrm>
            <a:off x="243205" y="5845493"/>
            <a:ext cx="849788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若试验虽有多个结果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但我们只关心某事件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是否发生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也可定义一个服从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(0-1)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分布的随机变量来描述试验结果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/>
      <p:bldP spid="14" grpId="0"/>
      <p:bldP spid="2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"/>
          <p:cNvSpPr/>
          <p:nvPr>
            <p:custDataLst>
              <p:tags r:id="rId1"/>
            </p:custDataLst>
          </p:nvPr>
        </p:nvSpPr>
        <p:spPr>
          <a:xfrm>
            <a:off x="958850" y="563563"/>
            <a:ext cx="32527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．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超几何分布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9"/>
          <p:cNvSpPr/>
          <p:nvPr>
            <p:custDataLst>
              <p:tags r:id="rId2"/>
            </p:custDataLst>
          </p:nvPr>
        </p:nvSpPr>
        <p:spPr>
          <a:xfrm>
            <a:off x="395288" y="1125538"/>
            <a:ext cx="8353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的取值为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0,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 2, …min{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其分布律为  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3"/>
            </p:custDataLst>
          </p:nvPr>
        </p:nvGraphicFramePr>
        <p:xfrm>
          <a:off x="1340485" y="1697038"/>
          <a:ext cx="6336665" cy="117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4" imgW="5829300" imgH="1091565" progId="Equation.DSMT4">
                  <p:embed/>
                </p:oleObj>
              </mc:Choice>
              <mc:Fallback>
                <p:oleObj name="" r:id="rId4" imgW="5829300" imgH="10915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0485" y="1697038"/>
                        <a:ext cx="6336665" cy="1175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/>
          <p:nvPr>
            <p:custDataLst>
              <p:tags r:id="rId6"/>
            </p:custDataLst>
          </p:nvPr>
        </p:nvSpPr>
        <p:spPr>
          <a:xfrm>
            <a:off x="868363" y="2937510"/>
            <a:ext cx="41357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服从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超几何分布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15"/>
          <p:cNvSpPr txBox="1"/>
          <p:nvPr>
            <p:custDataLst>
              <p:tags r:id="rId7"/>
            </p:custDataLst>
          </p:nvPr>
        </p:nvSpPr>
        <p:spPr>
          <a:xfrm>
            <a:off x="1116013" y="5091430"/>
            <a:ext cx="72078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注：超几何分布在关于废品的计件检验中经常用到。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4" name="Object 16"/>
          <p:cNvGraphicFramePr/>
          <p:nvPr>
            <p:custDataLst>
              <p:tags r:id="rId8"/>
            </p:custDataLst>
          </p:nvPr>
        </p:nvGraphicFramePr>
        <p:xfrm>
          <a:off x="4919821" y="2978785"/>
          <a:ext cx="268541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384300" imgH="203200" progId="Equation.DSMT4">
                  <p:embed/>
                </p:oleObj>
              </mc:Choice>
              <mc:Fallback>
                <p:oleObj name="" r:id="rId9" imgW="138430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19821" y="2978785"/>
                        <a:ext cx="268541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41375" y="3789045"/>
            <a:ext cx="7834313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实例 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设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件产品中有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件次品，从中任取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件，其中的次品数为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则 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是一个随机变量 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且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kumimoji="1"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~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endParaRPr kumimoji="1" lang="en-US" altLang="zh-CN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2" grpId="0"/>
      <p:bldP spid="114693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2"/>
          <p:cNvGrpSpPr/>
          <p:nvPr/>
        </p:nvGrpSpPr>
        <p:grpSpPr>
          <a:xfrm>
            <a:off x="652463" y="5476558"/>
            <a:ext cx="8023225" cy="1119187"/>
            <a:chOff x="568" y="3566"/>
            <a:chExt cx="5054" cy="705"/>
          </a:xfrm>
        </p:grpSpPr>
        <p:graphicFrame>
          <p:nvGraphicFramePr>
            <p:cNvPr id="26633" name="Object 15"/>
            <p:cNvGraphicFramePr/>
            <p:nvPr>
              <p:custDataLst>
                <p:tags r:id="rId1"/>
              </p:custDataLst>
            </p:nvPr>
          </p:nvGraphicFramePr>
          <p:xfrm>
            <a:off x="612" y="3566"/>
            <a:ext cx="501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2" imgW="2955290" imgH="215900" progId="Equation.DSMT4">
                    <p:embed/>
                  </p:oleObj>
                </mc:Choice>
                <mc:Fallback>
                  <p:oleObj name="" r:id="rId2" imgW="2955290" imgH="21590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12" y="3566"/>
                          <a:ext cx="5010" cy="36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16"/>
            <p:cNvGraphicFramePr/>
            <p:nvPr>
              <p:custDataLst>
                <p:tags r:id="rId4"/>
              </p:custDataLst>
            </p:nvPr>
          </p:nvGraphicFramePr>
          <p:xfrm>
            <a:off x="568" y="3884"/>
            <a:ext cx="444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5" imgW="2473325" imgH="215900" progId="Equation.DSMT4">
                    <p:embed/>
                  </p:oleObj>
                </mc:Choice>
                <mc:Fallback>
                  <p:oleObj name="" r:id="rId5" imgW="2473325" imgH="215900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8" y="3884"/>
                          <a:ext cx="4442" cy="38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Rectangle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0" y="256858"/>
            <a:ext cx="464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4.2  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均匀分布和指数分布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0" name="Text Box 3"/>
          <p:cNvSpPr txBox="1"/>
          <p:nvPr>
            <p:custDataLst>
              <p:tags r:id="rId8"/>
            </p:custDataLst>
          </p:nvPr>
        </p:nvSpPr>
        <p:spPr>
          <a:xfrm>
            <a:off x="304800" y="76327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1、均匀分布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421" name="Text Box 4"/>
          <p:cNvSpPr txBox="1"/>
          <p:nvPr>
            <p:custDataLst>
              <p:tags r:id="rId9"/>
            </p:custDataLst>
          </p:nvPr>
        </p:nvSpPr>
        <p:spPr>
          <a:xfrm>
            <a:off x="838200" y="1195070"/>
            <a:ext cx="55340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若连续型随机变量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的概率密度为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7410" name="Object 5"/>
          <p:cNvGraphicFramePr/>
          <p:nvPr>
            <p:custDataLst>
              <p:tags r:id="rId10"/>
            </p:custDataLst>
          </p:nvPr>
        </p:nvGraphicFramePr>
        <p:xfrm>
          <a:off x="2970213" y="1595120"/>
          <a:ext cx="343217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1587500" imgH="647700" progId="Equation.DSMT4">
                  <p:embed/>
                </p:oleObj>
              </mc:Choice>
              <mc:Fallback>
                <p:oleObj name="" r:id="rId11" imgW="1587500" imgH="647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0213" y="1595120"/>
                        <a:ext cx="3432175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3" name="Object 39"/>
          <p:cNvGraphicFramePr/>
          <p:nvPr>
            <p:custDataLst>
              <p:tags r:id="rId13"/>
            </p:custDataLst>
          </p:nvPr>
        </p:nvGraphicFramePr>
        <p:xfrm>
          <a:off x="841375" y="2995295"/>
          <a:ext cx="5762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4" imgW="2409825" imgH="215900" progId="Equation.DSMT4">
                  <p:embed/>
                </p:oleObj>
              </mc:Choice>
              <mc:Fallback>
                <p:oleObj name="" r:id="rId14" imgW="2409825" imgH="2159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1375" y="2995295"/>
                        <a:ext cx="57626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4" name="Object 40"/>
          <p:cNvGraphicFramePr/>
          <p:nvPr>
            <p:custDataLst>
              <p:tags r:id="rId16"/>
            </p:custDataLst>
          </p:nvPr>
        </p:nvGraphicFramePr>
        <p:xfrm>
          <a:off x="6553200" y="2995295"/>
          <a:ext cx="23637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7" imgW="1129030" imgH="215900" progId="Equation.DSMT4">
                  <p:embed/>
                </p:oleObj>
              </mc:Choice>
              <mc:Fallback>
                <p:oleObj name="" r:id="rId17" imgW="1129030" imgH="2159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53200" y="2995295"/>
                        <a:ext cx="2363788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>
            <p:custDataLst>
              <p:tags r:id="rId19"/>
            </p:custDataLst>
          </p:nvPr>
        </p:nvSpPr>
        <p:spPr>
          <a:xfrm>
            <a:off x="971550" y="4508183"/>
            <a:ext cx="2349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非连续函数！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9305" name="Object 41"/>
          <p:cNvGraphicFramePr/>
          <p:nvPr>
            <p:custDataLst>
              <p:tags r:id="rId20"/>
            </p:custDataLst>
          </p:nvPr>
        </p:nvGraphicFramePr>
        <p:xfrm>
          <a:off x="174625" y="4508183"/>
          <a:ext cx="895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1" imgW="342900" imgH="203200" progId="Equation.DSMT4">
                  <p:embed/>
                </p:oleObj>
              </mc:Choice>
              <mc:Fallback>
                <p:oleObj name="" r:id="rId21" imgW="342900" imgH="2032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4625" y="4508183"/>
                        <a:ext cx="8953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>
            <p:custDataLst>
              <p:tags r:id="rId23"/>
            </p:custDataLst>
          </p:nvPr>
        </p:nvSpPr>
        <p:spPr>
          <a:xfrm>
            <a:off x="6516688" y="3787458"/>
            <a:ext cx="23574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求分布函数！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>
            <p:custDataLst>
              <p:tags r:id="rId24"/>
            </p:custDataLst>
          </p:nvPr>
        </p:nvSpPr>
        <p:spPr>
          <a:xfrm>
            <a:off x="6877050" y="4363720"/>
            <a:ext cx="2022475" cy="8318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先找分界点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再求各段积分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411" name="Object 27"/>
          <p:cNvGraphicFramePr/>
          <p:nvPr>
            <p:custDataLst>
              <p:tags r:id="rId25"/>
            </p:custDataLst>
          </p:nvPr>
        </p:nvGraphicFramePr>
        <p:xfrm>
          <a:off x="0" y="3500120"/>
          <a:ext cx="32623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6" imgW="1155065" imgH="330200" progId="Equation.DSMT4">
                  <p:embed/>
                </p:oleObj>
              </mc:Choice>
              <mc:Fallback>
                <p:oleObj name="" r:id="rId26" imgW="1155065" imgH="3302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3500120"/>
                        <a:ext cx="3262313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/>
          <p:nvPr/>
        </p:nvGrpSpPr>
        <p:grpSpPr>
          <a:xfrm>
            <a:off x="3352800" y="3501708"/>
            <a:ext cx="3405188" cy="1943100"/>
            <a:chOff x="2112" y="2025"/>
            <a:chExt cx="2145" cy="1224"/>
          </a:xfrm>
        </p:grpSpPr>
        <p:grpSp>
          <p:nvGrpSpPr>
            <p:cNvPr id="26649" name="Group 8"/>
            <p:cNvGrpSpPr/>
            <p:nvPr/>
          </p:nvGrpSpPr>
          <p:grpSpPr>
            <a:xfrm>
              <a:off x="2112" y="2025"/>
              <a:ext cx="2145" cy="1224"/>
              <a:chOff x="192" y="2496"/>
              <a:chExt cx="1879" cy="1130"/>
            </a:xfrm>
          </p:grpSpPr>
          <p:grpSp>
            <p:nvGrpSpPr>
              <p:cNvPr id="26652" name="Group 9"/>
              <p:cNvGrpSpPr/>
              <p:nvPr/>
            </p:nvGrpSpPr>
            <p:grpSpPr>
              <a:xfrm>
                <a:off x="192" y="2496"/>
                <a:ext cx="1879" cy="1130"/>
                <a:chOff x="3648" y="1824"/>
                <a:chExt cx="1879" cy="1130"/>
              </a:xfrm>
            </p:grpSpPr>
            <p:sp>
              <p:nvSpPr>
                <p:cNvPr id="26656" name="Line 10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648" y="2736"/>
                  <a:ext cx="187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6657" name="Line 11"/>
                <p:cNvSpPr/>
                <p:nvPr>
                  <p:custDataLst>
                    <p:tags r:id="rId29"/>
                  </p:custDataLst>
                </p:nvPr>
              </p:nvSpPr>
              <p:spPr>
                <a:xfrm flipV="1">
                  <a:off x="4560" y="1872"/>
                  <a:ext cx="0" cy="10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6658" name="Line 12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4128" y="2688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59" name="Line 13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4848" y="2736"/>
                  <a:ext cx="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0" name="Line 14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4896" y="2688"/>
                  <a:ext cx="0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1" name="Line 15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4560" y="2208"/>
                  <a:ext cx="4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62" name="Text Box 16"/>
                <p:cNvSpPr txBox="1"/>
                <p:nvPr>
                  <p:custDataLst>
                    <p:tags r:id="rId34"/>
                  </p:custDataLst>
                </p:nvPr>
              </p:nvSpPr>
              <p:spPr>
                <a:xfrm>
                  <a:off x="4080" y="2688"/>
                  <a:ext cx="1447" cy="26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a	      b          x</a:t>
                  </a:r>
                  <a:endParaRPr lang="en-US" altLang="zh-CN" sz="2400" b="1" dirty="0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graphicFrame>
              <p:nvGraphicFramePr>
                <p:cNvPr id="26631" name="Object 17"/>
                <p:cNvGraphicFramePr/>
                <p:nvPr>
                  <p:custDataLst>
                    <p:tags r:id="rId35"/>
                  </p:custDataLst>
                </p:nvPr>
              </p:nvGraphicFramePr>
              <p:xfrm>
                <a:off x="4224" y="1920"/>
                <a:ext cx="277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2" name="" r:id="rId36" imgW="368300" imgH="393700" progId="Equation.3">
                        <p:embed/>
                      </p:oleObj>
                    </mc:Choice>
                    <mc:Fallback>
                      <p:oleObj name="" r:id="rId36" imgW="368300" imgH="393700" progId="Equation.3">
                        <p:embed/>
                        <p:pic>
                          <p:nvPicPr>
                            <p:cNvPr id="0" name="图片 3171"/>
                            <p:cNvPicPr/>
                            <p:nvPr/>
                          </p:nvPicPr>
                          <p:blipFill>
                            <a:blip r:embed="rId3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24" y="1920"/>
                              <a:ext cx="277" cy="2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32" name="Object 18"/>
                <p:cNvGraphicFramePr/>
                <p:nvPr>
                  <p:custDataLst>
                    <p:tags r:id="rId38"/>
                  </p:custDataLst>
                </p:nvPr>
              </p:nvGraphicFramePr>
              <p:xfrm>
                <a:off x="4656" y="1824"/>
                <a:ext cx="336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4" name="" r:id="rId39" imgW="367665" imgH="203200" progId="Equation.3">
                        <p:embed/>
                      </p:oleObj>
                    </mc:Choice>
                    <mc:Fallback>
                      <p:oleObj name="" r:id="rId39" imgW="367665" imgH="203200" progId="Equation.3">
                        <p:embed/>
                        <p:pic>
                          <p:nvPicPr>
                            <p:cNvPr id="0" name="图片 3173"/>
                            <p:cNvPicPr/>
                            <p:nvPr/>
                          </p:nvPicPr>
                          <p:blipFill>
                            <a:blip r:embed="rId4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56" y="1824"/>
                              <a:ext cx="336" cy="18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653" name="Line 19"/>
              <p:cNvSpPr/>
              <p:nvPr>
                <p:custDataLst>
                  <p:tags r:id="rId41"/>
                </p:custDataLst>
              </p:nvPr>
            </p:nvSpPr>
            <p:spPr>
              <a:xfrm>
                <a:off x="192" y="3408"/>
                <a:ext cx="480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4" name="Line 20"/>
              <p:cNvSpPr/>
              <p:nvPr>
                <p:custDataLst>
                  <p:tags r:id="rId42"/>
                </p:custDataLst>
              </p:nvPr>
            </p:nvSpPr>
            <p:spPr>
              <a:xfrm>
                <a:off x="672" y="2880"/>
                <a:ext cx="768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5" name="Line 21"/>
              <p:cNvSpPr/>
              <p:nvPr>
                <p:custDataLst>
                  <p:tags r:id="rId43"/>
                </p:custDataLst>
              </p:nvPr>
            </p:nvSpPr>
            <p:spPr>
              <a:xfrm>
                <a:off x="1440" y="3408"/>
                <a:ext cx="576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50" name="Line 33"/>
            <p:cNvSpPr/>
            <p:nvPr>
              <p:custDataLst>
                <p:tags r:id="rId44"/>
              </p:custDataLst>
            </p:nvPr>
          </p:nvSpPr>
          <p:spPr>
            <a:xfrm>
              <a:off x="2653" y="2432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6651" name="Line 34"/>
            <p:cNvSpPr/>
            <p:nvPr>
              <p:custDataLst>
                <p:tags r:id="rId45"/>
              </p:custDataLst>
            </p:nvPr>
          </p:nvSpPr>
          <p:spPr>
            <a:xfrm>
              <a:off x="3515" y="2432"/>
              <a:ext cx="0" cy="5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6" name="Group 39"/>
          <p:cNvGrpSpPr/>
          <p:nvPr/>
        </p:nvGrpSpPr>
        <p:grpSpPr>
          <a:xfrm>
            <a:off x="6516688" y="1844358"/>
            <a:ext cx="2208212" cy="1150937"/>
            <a:chOff x="4105" y="981"/>
            <a:chExt cx="1391" cy="725"/>
          </a:xfrm>
        </p:grpSpPr>
        <p:sp>
          <p:nvSpPr>
            <p:cNvPr id="26646" name="Line 36"/>
            <p:cNvSpPr/>
            <p:nvPr>
              <p:custDataLst>
                <p:tags r:id="rId46"/>
              </p:custDataLst>
            </p:nvPr>
          </p:nvSpPr>
          <p:spPr>
            <a:xfrm flipH="1" flipV="1">
              <a:off x="4105" y="1207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7" name="Line 37"/>
            <p:cNvSpPr/>
            <p:nvPr>
              <p:custDataLst>
                <p:tags r:id="rId47"/>
              </p:custDataLst>
            </p:nvPr>
          </p:nvSpPr>
          <p:spPr>
            <a:xfrm flipH="1">
              <a:off x="4649" y="1298"/>
              <a:ext cx="227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8" name="Text Box 38"/>
            <p:cNvSpPr txBox="1"/>
            <p:nvPr>
              <p:custDataLst>
                <p:tags r:id="rId48"/>
              </p:custDataLst>
            </p:nvPr>
          </p:nvSpPr>
          <p:spPr>
            <a:xfrm>
              <a:off x="4468" y="981"/>
              <a:ext cx="1028" cy="339"/>
            </a:xfrm>
            <a:prstGeom prst="rect">
              <a:avLst/>
            </a:prstGeom>
            <a:solidFill>
              <a:srgbClr val="FFFF99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记牢！！</a:t>
              </a:r>
              <a:endParaRPr lang="zh-CN" altLang="en-US" sz="28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9" name="椭圆 38"/>
          <p:cNvSpPr/>
          <p:nvPr>
            <p:custDataLst>
              <p:tags r:id="rId49"/>
            </p:custDataLst>
          </p:nvPr>
        </p:nvSpPr>
        <p:spPr>
          <a:xfrm>
            <a:off x="5499100" y="4089083"/>
            <a:ext cx="142875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椭圆 39"/>
          <p:cNvSpPr/>
          <p:nvPr>
            <p:custDataLst>
              <p:tags r:id="rId50"/>
            </p:custDataLst>
          </p:nvPr>
        </p:nvSpPr>
        <p:spPr>
          <a:xfrm>
            <a:off x="4127500" y="4101783"/>
            <a:ext cx="144463" cy="142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/>
      <p:bldP spid="17421" grpId="0"/>
      <p:bldP spid="25" grpId="0"/>
      <p:bldP spid="26" grpId="0"/>
      <p:bldP spid="27" grpId="0" bldLvl="0" animBg="1"/>
      <p:bldP spid="39" grpId="0" bldLvl="0" animBg="1"/>
      <p:bldP spid="4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2" name="Object 2"/>
          <p:cNvGraphicFramePr/>
          <p:nvPr>
            <p:custDataLst>
              <p:tags r:id="rId1"/>
            </p:custDataLst>
          </p:nvPr>
        </p:nvGraphicFramePr>
        <p:xfrm>
          <a:off x="428625" y="1439863"/>
          <a:ext cx="1571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" imgW="545465" imgH="203200" progId="Equation.DSMT4">
                  <p:embed/>
                </p:oleObj>
              </mc:Choice>
              <mc:Fallback>
                <p:oleObj name="" r:id="rId2" imgW="545465" imgH="2032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625" y="1439863"/>
                        <a:ext cx="15716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/>
          <p:nvPr>
            <p:custDataLst>
              <p:tags r:id="rId4"/>
            </p:custDataLst>
          </p:nvPr>
        </p:nvGraphicFramePr>
        <p:xfrm>
          <a:off x="428625" y="2214563"/>
          <a:ext cx="2143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761365" imgH="203200" progId="Equation.DSMT4">
                  <p:embed/>
                </p:oleObj>
              </mc:Choice>
              <mc:Fallback>
                <p:oleObj name="" r:id="rId5" imgW="761365" imgH="203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625" y="2214563"/>
                        <a:ext cx="21431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/>
          <p:nvPr>
            <p:custDataLst>
              <p:tags r:id="rId7"/>
            </p:custDataLst>
          </p:nvPr>
        </p:nvGraphicFramePr>
        <p:xfrm>
          <a:off x="500063" y="3786188"/>
          <a:ext cx="1463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8" imgW="520065" imgH="203200" progId="Equation.DSMT4">
                  <p:embed/>
                </p:oleObj>
              </mc:Choice>
              <mc:Fallback>
                <p:oleObj name="" r:id="rId8" imgW="520065" imgH="203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0063" y="3786188"/>
                        <a:ext cx="146367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>
            <p:custDataLst>
              <p:tags r:id="rId10"/>
            </p:custDataLst>
          </p:nvPr>
        </p:nvGraphicFramePr>
        <p:xfrm>
          <a:off x="5410200" y="30480"/>
          <a:ext cx="37338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1727200" imgH="647700" progId="Equation.DSMT4">
                  <p:embed/>
                </p:oleObj>
              </mc:Choice>
              <mc:Fallback>
                <p:oleObj name="" r:id="rId11" imgW="1727200" imgH="6477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0200" y="30480"/>
                        <a:ext cx="3733800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/>
          <p:nvPr>
            <p:custDataLst>
              <p:tags r:id="rId13"/>
            </p:custDataLst>
          </p:nvPr>
        </p:nvGraphicFramePr>
        <p:xfrm>
          <a:off x="488315" y="626110"/>
          <a:ext cx="2963545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4" imgW="952500" imgH="203200" progId="Equation.DSMT4">
                  <p:embed/>
                </p:oleObj>
              </mc:Choice>
              <mc:Fallback>
                <p:oleObj name="" r:id="rId14" imgW="952500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8315" y="626110"/>
                        <a:ext cx="2963545" cy="47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/>
          <p:nvPr>
            <p:custDataLst>
              <p:tags r:id="rId16"/>
            </p:custDataLst>
          </p:nvPr>
        </p:nvGraphicFramePr>
        <p:xfrm>
          <a:off x="1979613" y="1347788"/>
          <a:ext cx="46275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7" imgW="1853565" imgH="330200" progId="Equation.DSMT4">
                  <p:embed/>
                </p:oleObj>
              </mc:Choice>
              <mc:Fallback>
                <p:oleObj name="" r:id="rId17" imgW="1853565" imgH="3302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79613" y="1347788"/>
                        <a:ext cx="4627562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/>
          <p:nvPr>
            <p:custDataLst>
              <p:tags r:id="rId19"/>
            </p:custDataLst>
          </p:nvPr>
        </p:nvGraphicFramePr>
        <p:xfrm>
          <a:off x="142875" y="2714625"/>
          <a:ext cx="88582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0" imgW="3935095" imgH="393700" progId="Equation.DSMT4">
                  <p:embed/>
                </p:oleObj>
              </mc:Choice>
              <mc:Fallback>
                <p:oleObj name="" r:id="rId20" imgW="3935095" imgH="3937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2875" y="2714625"/>
                        <a:ext cx="885825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"/>
          <p:cNvGraphicFramePr/>
          <p:nvPr>
            <p:custDataLst>
              <p:tags r:id="rId22"/>
            </p:custDataLst>
          </p:nvPr>
        </p:nvGraphicFramePr>
        <p:xfrm>
          <a:off x="928688" y="4429125"/>
          <a:ext cx="7083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3" imgW="3173730" imgH="330200" progId="Equation.DSMT4">
                  <p:embed/>
                </p:oleObj>
              </mc:Choice>
              <mc:Fallback>
                <p:oleObj name="" r:id="rId23" imgW="3173730" imgH="3302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28688" y="4429125"/>
                        <a:ext cx="7083425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1"/>
          <p:cNvGraphicFramePr/>
          <p:nvPr>
            <p:custDataLst>
              <p:tags r:id="rId25"/>
            </p:custDataLst>
          </p:nvPr>
        </p:nvGraphicFramePr>
        <p:xfrm>
          <a:off x="1643063" y="5214938"/>
          <a:ext cx="30416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6" imgW="1396365" imgH="393700" progId="Equation.DSMT4">
                  <p:embed/>
                </p:oleObj>
              </mc:Choice>
              <mc:Fallback>
                <p:oleObj name="" r:id="rId26" imgW="1396365" imgH="3937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43063" y="5214938"/>
                        <a:ext cx="304165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3"/>
          <p:cNvGraphicFramePr/>
          <p:nvPr>
            <p:custDataLst>
              <p:tags r:id="rId1"/>
            </p:custDataLst>
          </p:nvPr>
        </p:nvGraphicFramePr>
        <p:xfrm>
          <a:off x="1692275" y="549275"/>
          <a:ext cx="4340225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" imgW="1625600" imgH="889000" progId="Equation.DSMT4">
                  <p:embed/>
                </p:oleObj>
              </mc:Choice>
              <mc:Fallback>
                <p:oleObj name="" r:id="rId2" imgW="1625600" imgH="8890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2275" y="549275"/>
                        <a:ext cx="4340225" cy="237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/>
          <p:nvPr/>
        </p:nvGrpSpPr>
        <p:grpSpPr>
          <a:xfrm>
            <a:off x="539750" y="3213100"/>
            <a:ext cx="3605213" cy="2190750"/>
            <a:chOff x="1292" y="2141"/>
            <a:chExt cx="2271" cy="1380"/>
          </a:xfrm>
        </p:grpSpPr>
        <p:sp>
          <p:nvSpPr>
            <p:cNvPr id="28678" name="Line 24"/>
            <p:cNvSpPr/>
            <p:nvPr>
              <p:custDataLst>
                <p:tags r:id="rId4"/>
              </p:custDataLst>
            </p:nvPr>
          </p:nvSpPr>
          <p:spPr>
            <a:xfrm>
              <a:off x="1292" y="3245"/>
              <a:ext cx="20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79" name="Line 25"/>
            <p:cNvSpPr/>
            <p:nvPr>
              <p:custDataLst>
                <p:tags r:id="rId5"/>
              </p:custDataLst>
            </p:nvPr>
          </p:nvSpPr>
          <p:spPr>
            <a:xfrm flipV="1">
              <a:off x="2314" y="2199"/>
              <a:ext cx="0" cy="12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80" name="Line 26"/>
            <p:cNvSpPr/>
            <p:nvPr>
              <p:custDataLst>
                <p:tags r:id="rId6"/>
              </p:custDataLst>
            </p:nvPr>
          </p:nvSpPr>
          <p:spPr>
            <a:xfrm>
              <a:off x="1830" y="3187"/>
              <a:ext cx="0" cy="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1" name="Line 27"/>
            <p:cNvSpPr/>
            <p:nvPr>
              <p:custDataLst>
                <p:tags r:id="rId7"/>
              </p:custDataLst>
            </p:nvPr>
          </p:nvSpPr>
          <p:spPr>
            <a:xfrm>
              <a:off x="2636" y="3245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2" name="Line 28"/>
            <p:cNvSpPr/>
            <p:nvPr>
              <p:custDataLst>
                <p:tags r:id="rId8"/>
              </p:custDataLst>
            </p:nvPr>
          </p:nvSpPr>
          <p:spPr>
            <a:xfrm>
              <a:off x="2690" y="3187"/>
              <a:ext cx="0" cy="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3" name="Line 29"/>
            <p:cNvSpPr/>
            <p:nvPr>
              <p:custDataLst>
                <p:tags r:id="rId9"/>
              </p:custDataLst>
            </p:nvPr>
          </p:nvSpPr>
          <p:spPr>
            <a:xfrm>
              <a:off x="2314" y="2606"/>
              <a:ext cx="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4" name="Text Box 30"/>
            <p:cNvSpPr txBox="1"/>
            <p:nvPr>
              <p:custDataLst>
                <p:tags r:id="rId10"/>
              </p:custDataLst>
            </p:nvPr>
          </p:nvSpPr>
          <p:spPr>
            <a:xfrm>
              <a:off x="1719" y="3233"/>
              <a:ext cx="18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a	      b              x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8675" name="Object 31"/>
            <p:cNvGraphicFramePr/>
            <p:nvPr>
              <p:custDataLst>
                <p:tags r:id="rId11"/>
              </p:custDataLst>
            </p:nvPr>
          </p:nvGraphicFramePr>
          <p:xfrm>
            <a:off x="2421" y="2141"/>
            <a:ext cx="37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12" imgW="367665" imgH="203200" progId="Equation.3">
                    <p:embed/>
                  </p:oleObj>
                </mc:Choice>
                <mc:Fallback>
                  <p:oleObj name="" r:id="rId12" imgW="367665" imgH="2032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421" y="2141"/>
                          <a:ext cx="377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5" name="Text Box 32"/>
            <p:cNvSpPr txBox="1"/>
            <p:nvPr>
              <p:custDataLst>
                <p:tags r:id="rId14"/>
              </p:custDataLst>
            </p:nvPr>
          </p:nvSpPr>
          <p:spPr>
            <a:xfrm>
              <a:off x="2034" y="2462"/>
              <a:ext cx="2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8686" name="Line 33"/>
            <p:cNvSpPr/>
            <p:nvPr>
              <p:custDataLst>
                <p:tags r:id="rId15"/>
              </p:custDataLst>
            </p:nvPr>
          </p:nvSpPr>
          <p:spPr>
            <a:xfrm>
              <a:off x="1830" y="3245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7" name="Line 34"/>
            <p:cNvSpPr/>
            <p:nvPr>
              <p:custDataLst>
                <p:tags r:id="rId16"/>
              </p:custDataLst>
            </p:nvPr>
          </p:nvSpPr>
          <p:spPr>
            <a:xfrm flipV="1">
              <a:off x="1830" y="2606"/>
              <a:ext cx="806" cy="639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8" name="Line 35"/>
            <p:cNvSpPr/>
            <p:nvPr>
              <p:custDataLst>
                <p:tags r:id="rId17"/>
              </p:custDataLst>
            </p:nvPr>
          </p:nvSpPr>
          <p:spPr>
            <a:xfrm>
              <a:off x="2636" y="2606"/>
              <a:ext cx="861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89" name="Line 36"/>
            <p:cNvSpPr/>
            <p:nvPr>
              <p:custDataLst>
                <p:tags r:id="rId18"/>
              </p:custDataLst>
            </p:nvPr>
          </p:nvSpPr>
          <p:spPr>
            <a:xfrm>
              <a:off x="1292" y="3245"/>
              <a:ext cx="53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496" name="Text Box 40"/>
          <p:cNvSpPr txBox="1"/>
          <p:nvPr>
            <p:custDataLst>
              <p:tags r:id="rId19"/>
            </p:custDataLst>
          </p:nvPr>
        </p:nvSpPr>
        <p:spPr>
          <a:xfrm>
            <a:off x="4427538" y="4076700"/>
            <a:ext cx="4408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F(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是实数域上的连续函数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8"/>
          <p:cNvGrpSpPr/>
          <p:nvPr/>
        </p:nvGrpSpPr>
        <p:grpSpPr>
          <a:xfrm>
            <a:off x="1763713" y="1123950"/>
            <a:ext cx="4392612" cy="2289175"/>
            <a:chOff x="192" y="1872"/>
            <a:chExt cx="1872" cy="1080"/>
          </a:xfrm>
        </p:grpSpPr>
        <p:sp>
          <p:nvSpPr>
            <p:cNvPr id="18444" name="Rectangle 9"/>
            <p:cNvSpPr/>
            <p:nvPr>
              <p:custDataLst>
                <p:tags r:id="rId1"/>
              </p:custDataLst>
            </p:nvPr>
          </p:nvSpPr>
          <p:spPr>
            <a:xfrm>
              <a:off x="1008" y="2256"/>
              <a:ext cx="240" cy="528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18445" name="Group 10"/>
            <p:cNvGrpSpPr/>
            <p:nvPr/>
          </p:nvGrpSpPr>
          <p:grpSpPr>
            <a:xfrm>
              <a:off x="192" y="1872"/>
              <a:ext cx="1872" cy="1080"/>
              <a:chOff x="3648" y="1824"/>
              <a:chExt cx="1872" cy="1080"/>
            </a:xfrm>
          </p:grpSpPr>
          <p:sp>
            <p:nvSpPr>
              <p:cNvPr id="18454" name="Line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3648" y="2736"/>
                <a:ext cx="18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55" name="Line 12"/>
              <p:cNvSpPr/>
              <p:nvPr>
                <p:custDataLst>
                  <p:tags r:id="rId3"/>
                </p:custDataLst>
              </p:nvPr>
            </p:nvSpPr>
            <p:spPr>
              <a:xfrm flipV="1">
                <a:off x="4560" y="1872"/>
                <a:ext cx="0" cy="10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456" name="Line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4128" y="268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7" name="Line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4848" y="2736"/>
                <a:ext cx="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8" name="Line 15"/>
              <p:cNvSpPr/>
              <p:nvPr>
                <p:custDataLst>
                  <p:tags r:id="rId6"/>
                </p:custDataLst>
              </p:nvPr>
            </p:nvSpPr>
            <p:spPr>
              <a:xfrm>
                <a:off x="4896" y="268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9" name="Line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4560" y="2208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60" name="Text Box 1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80" y="2688"/>
                <a:ext cx="1280" cy="2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	         b            x</a:t>
                </a:r>
                <a:endPara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18439" name="Object 18"/>
              <p:cNvGraphicFramePr/>
              <p:nvPr>
                <p:custDataLst>
                  <p:tags r:id="rId9"/>
                </p:custDataLst>
              </p:nvPr>
            </p:nvGraphicFramePr>
            <p:xfrm>
              <a:off x="4224" y="1920"/>
              <a:ext cx="27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10" imgW="368300" imgH="393700" progId="Equation.3">
                      <p:embed/>
                    </p:oleObj>
                  </mc:Choice>
                  <mc:Fallback>
                    <p:oleObj name="" r:id="rId10" imgW="368300" imgH="393700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24" y="1920"/>
                            <a:ext cx="277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0" name="Object 19"/>
              <p:cNvGraphicFramePr/>
              <p:nvPr>
                <p:custDataLst>
                  <p:tags r:id="rId12"/>
                </p:custDataLst>
              </p:nvPr>
            </p:nvGraphicFramePr>
            <p:xfrm>
              <a:off x="4656" y="1824"/>
              <a:ext cx="33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4" name="" r:id="rId13" imgW="367665" imgH="203200" progId="Equation.3">
                      <p:embed/>
                    </p:oleObj>
                  </mc:Choice>
                  <mc:Fallback>
                    <p:oleObj name="" r:id="rId13" imgW="367665" imgH="203200" progId="Equation.3">
                      <p:embed/>
                      <p:pic>
                        <p:nvPicPr>
                          <p:cNvPr id="0" name="图片 313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656" y="1824"/>
                            <a:ext cx="336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46" name="Line 20"/>
            <p:cNvSpPr/>
            <p:nvPr>
              <p:custDataLst>
                <p:tags r:id="rId15"/>
              </p:custDataLst>
            </p:nvPr>
          </p:nvSpPr>
          <p:spPr>
            <a:xfrm>
              <a:off x="192" y="2784"/>
              <a:ext cx="48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Line 21"/>
            <p:cNvSpPr/>
            <p:nvPr>
              <p:custDataLst>
                <p:tags r:id="rId16"/>
              </p:custDataLst>
            </p:nvPr>
          </p:nvSpPr>
          <p:spPr>
            <a:xfrm>
              <a:off x="672" y="2256"/>
              <a:ext cx="768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8" name="Line 22"/>
            <p:cNvSpPr/>
            <p:nvPr>
              <p:custDataLst>
                <p:tags r:id="rId17"/>
              </p:custDataLst>
            </p:nvPr>
          </p:nvSpPr>
          <p:spPr>
            <a:xfrm>
              <a:off x="1440" y="2784"/>
              <a:ext cx="576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Text Box 23"/>
            <p:cNvSpPr txBox="1"/>
            <p:nvPr>
              <p:custDataLst>
                <p:tags r:id="rId18"/>
              </p:custDataLst>
            </p:nvPr>
          </p:nvSpPr>
          <p:spPr>
            <a:xfrm>
              <a:off x="912" y="2736"/>
              <a:ext cx="411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c     d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8450" name="Line 24"/>
            <p:cNvSpPr/>
            <p:nvPr>
              <p:custDataLst>
                <p:tags r:id="rId19"/>
              </p:custDataLst>
            </p:nvPr>
          </p:nvSpPr>
          <p:spPr>
            <a:xfrm>
              <a:off x="1008" y="273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25"/>
            <p:cNvSpPr/>
            <p:nvPr>
              <p:custDataLst>
                <p:tags r:id="rId20"/>
              </p:custDataLst>
            </p:nvPr>
          </p:nvSpPr>
          <p:spPr>
            <a:xfrm>
              <a:off x="1248" y="273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2" name="Line 26"/>
            <p:cNvSpPr/>
            <p:nvPr>
              <p:custDataLst>
                <p:tags r:id="rId21"/>
              </p:custDataLst>
            </p:nvPr>
          </p:nvSpPr>
          <p:spPr>
            <a:xfrm flipV="1">
              <a:off x="672" y="225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3" name="Line 27"/>
            <p:cNvSpPr/>
            <p:nvPr>
              <p:custDataLst>
                <p:tags r:id="rId22"/>
              </p:custDataLst>
            </p:nvPr>
          </p:nvSpPr>
          <p:spPr>
            <a:xfrm flipV="1">
              <a:off x="1440" y="225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82973" name="Object 29"/>
          <p:cNvGraphicFramePr/>
          <p:nvPr>
            <p:custDataLst>
              <p:tags r:id="rId23"/>
            </p:custDataLst>
          </p:nvPr>
        </p:nvGraphicFramePr>
        <p:xfrm>
          <a:off x="320675" y="577850"/>
          <a:ext cx="3394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4" imgW="1344930" imgH="203200" progId="Equation.DSMT4">
                  <p:embed/>
                </p:oleObj>
              </mc:Choice>
              <mc:Fallback>
                <p:oleObj name="" r:id="rId24" imgW="1344930" imgH="203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0675" y="577850"/>
                        <a:ext cx="33940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5" name="Object 31"/>
          <p:cNvGraphicFramePr/>
          <p:nvPr>
            <p:custDataLst>
              <p:tags r:id="rId26"/>
            </p:custDataLst>
          </p:nvPr>
        </p:nvGraphicFramePr>
        <p:xfrm>
          <a:off x="1763713" y="5156200"/>
          <a:ext cx="5257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7" imgW="2105660" imgH="215900" progId="Equation.3">
                  <p:embed/>
                </p:oleObj>
              </mc:Choice>
              <mc:Fallback>
                <p:oleObj name="" r:id="rId27" imgW="2105660" imgH="21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763713" y="5156200"/>
                        <a:ext cx="52578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6" name="Object 32"/>
          <p:cNvGraphicFramePr/>
          <p:nvPr>
            <p:custDataLst>
              <p:tags r:id="rId29"/>
            </p:custDataLst>
          </p:nvPr>
        </p:nvGraphicFramePr>
        <p:xfrm>
          <a:off x="3857625" y="554038"/>
          <a:ext cx="26955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0" imgW="850265" imgH="203200" progId="Equation.DSMT4">
                  <p:embed/>
                </p:oleObj>
              </mc:Choice>
              <mc:Fallback>
                <p:oleObj name="" r:id="rId30" imgW="850265" imgH="2032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857625" y="554038"/>
                        <a:ext cx="2695575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7" name="Object 33"/>
          <p:cNvGraphicFramePr/>
          <p:nvPr>
            <p:custDataLst>
              <p:tags r:id="rId32"/>
            </p:custDataLst>
          </p:nvPr>
        </p:nvGraphicFramePr>
        <p:xfrm>
          <a:off x="341313" y="4492625"/>
          <a:ext cx="7915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3" imgW="3098800" imgH="228600" progId="Equation.DSMT4">
                  <p:embed/>
                </p:oleObj>
              </mc:Choice>
              <mc:Fallback>
                <p:oleObj name="" r:id="rId33" imgW="3098800" imgH="228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41313" y="4492625"/>
                        <a:ext cx="79152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Box 28"/>
          <p:cNvSpPr txBox="1"/>
          <p:nvPr>
            <p:custDataLst>
              <p:tags r:id="rId35"/>
            </p:custDataLst>
          </p:nvPr>
        </p:nvSpPr>
        <p:spPr>
          <a:xfrm>
            <a:off x="5265738" y="1858963"/>
            <a:ext cx="23383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相当于求面积！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7437" name="Object 8"/>
          <p:cNvGraphicFramePr/>
          <p:nvPr>
            <p:custDataLst>
              <p:tags r:id="rId36"/>
            </p:custDataLst>
          </p:nvPr>
        </p:nvGraphicFramePr>
        <p:xfrm>
          <a:off x="6500813" y="385763"/>
          <a:ext cx="13573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7" imgW="520700" imgH="393700" progId="Equation.DSMT4">
                  <p:embed/>
                </p:oleObj>
              </mc:Choice>
              <mc:Fallback>
                <p:oleObj name="" r:id="rId37" imgW="520700" imgH="3937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500813" y="385763"/>
                        <a:ext cx="1357312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>
            <p:custDataLst>
              <p:tags r:id="rId39"/>
            </p:custDataLst>
          </p:nvPr>
        </p:nvSpPr>
        <p:spPr>
          <a:xfrm>
            <a:off x="250825" y="3500438"/>
            <a:ext cx="6648450" cy="83026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均匀分布对应往某个区间随机投点的几何概型，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来表示点的位置的话。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/>
      <p:bldP spid="2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ext Box 24"/>
          <p:cNvSpPr txBox="1"/>
          <p:nvPr>
            <p:custDataLst>
              <p:tags r:id="rId1"/>
            </p:custDataLst>
          </p:nvPr>
        </p:nvSpPr>
        <p:spPr>
          <a:xfrm>
            <a:off x="331788" y="645795"/>
            <a:ext cx="86328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2.4.8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已知某公共汽车站每隔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分钟来一次班车，设某乘客到达此站点的时</a:t>
            </a:r>
            <a:r>
              <a:rPr 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刻是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随机的。试求该乘客候车时间超过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分钟的概率及不超过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分钟的概率。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3733" name="Text Box 5"/>
          <p:cNvSpPr txBox="1"/>
          <p:nvPr>
            <p:custDataLst>
              <p:tags r:id="rId2"/>
            </p:custDataLst>
          </p:nvPr>
        </p:nvSpPr>
        <p:spPr>
          <a:xfrm>
            <a:off x="376238" y="2006283"/>
            <a:ext cx="4382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设该乘客</a:t>
            </a:r>
            <a:r>
              <a:rPr lang="zh-CN" sz="2400" b="1" dirty="0">
                <a:latin typeface="Times New Roman" panose="02020603050405020304" pitchFamily="18" charset="0"/>
                <a:ea typeface="楷体_GB2312" pitchFamily="49" charset="-122"/>
              </a:rPr>
              <a:t>等车时间为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，则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34" name="Object 2"/>
          <p:cNvGraphicFramePr/>
          <p:nvPr>
            <p:custDataLst>
              <p:tags r:id="rId3"/>
            </p:custDataLst>
          </p:nvPr>
        </p:nvGraphicFramePr>
        <p:xfrm>
          <a:off x="4718526" y="2047717"/>
          <a:ext cx="191262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4" imgW="876300" imgH="203200" progId="Equation.DSMT4">
                  <p:embed/>
                </p:oleObj>
              </mc:Choice>
              <mc:Fallback>
                <p:oleObj name="" r:id="rId4" imgW="876300" imgH="203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8526" y="2047717"/>
                        <a:ext cx="1912620" cy="442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3"/>
          <p:cNvGraphicFramePr/>
          <p:nvPr>
            <p:custDataLst>
              <p:tags r:id="rId6"/>
            </p:custDataLst>
          </p:nvPr>
        </p:nvGraphicFramePr>
        <p:xfrm>
          <a:off x="2940368" y="2549208"/>
          <a:ext cx="333629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498600" imgH="660400" progId="Equation.DSMT4">
                  <p:embed/>
                </p:oleObj>
              </mc:Choice>
              <mc:Fallback>
                <p:oleObj name="" r:id="rId7" imgW="1498600" imgH="6604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0368" y="2549208"/>
                        <a:ext cx="3336290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4"/>
          <p:cNvGraphicFramePr/>
          <p:nvPr>
            <p:custDataLst>
              <p:tags r:id="rId9"/>
            </p:custDataLst>
          </p:nvPr>
        </p:nvGraphicFramePr>
        <p:xfrm>
          <a:off x="1306989" y="4074795"/>
          <a:ext cx="537908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0" imgW="2438400" imgH="203200" progId="Equation.DSMT4">
                  <p:embed/>
                </p:oleObj>
              </mc:Choice>
              <mc:Fallback>
                <p:oleObj name="" r:id="rId10" imgW="2438400" imgH="203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6989" y="4074795"/>
                        <a:ext cx="537908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6"/>
          <p:cNvGraphicFramePr/>
          <p:nvPr>
            <p:custDataLst>
              <p:tags r:id="rId12"/>
            </p:custDataLst>
          </p:nvPr>
        </p:nvGraphicFramePr>
        <p:xfrm>
          <a:off x="1310005" y="4719955"/>
          <a:ext cx="139890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634365" imgH="203200" progId="Equation.DSMT4">
                  <p:embed/>
                </p:oleObj>
              </mc:Choice>
              <mc:Fallback>
                <p:oleObj name="" r:id="rId13" imgW="634365" imgH="203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0005" y="4719955"/>
                        <a:ext cx="1398905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8"/>
          <p:cNvGraphicFramePr/>
          <p:nvPr>
            <p:custDataLst>
              <p:tags r:id="rId15"/>
            </p:custDataLst>
          </p:nvPr>
        </p:nvGraphicFramePr>
        <p:xfrm>
          <a:off x="2705100" y="4522470"/>
          <a:ext cx="3883660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6" imgW="1841500" imgH="405765" progId="Equation.DSMT4">
                  <p:embed/>
                </p:oleObj>
              </mc:Choice>
              <mc:Fallback>
                <p:oleObj name="" r:id="rId16" imgW="1841500" imgH="40576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05100" y="4522470"/>
                        <a:ext cx="3883660" cy="732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/>
          <p:nvPr>
            <p:custDataLst>
              <p:tags r:id="rId18"/>
            </p:custDataLst>
          </p:nvPr>
        </p:nvGraphicFramePr>
        <p:xfrm>
          <a:off x="1769904" y="5421630"/>
          <a:ext cx="470725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9" imgW="2133600" imgH="203200" progId="Equation.DSMT4">
                  <p:embed/>
                </p:oleObj>
              </mc:Choice>
              <mc:Fallback>
                <p:oleObj name="" r:id="rId19" imgW="2133600" imgH="203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9904" y="5421630"/>
                        <a:ext cx="470725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/>
          <p:nvPr>
            <p:custDataLst>
              <p:tags r:id="rId21"/>
            </p:custDataLst>
          </p:nvPr>
        </p:nvGraphicFramePr>
        <p:xfrm>
          <a:off x="1437005" y="6138545"/>
          <a:ext cx="139890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2" imgW="634365" imgH="203200" progId="Equation.DSMT4">
                  <p:embed/>
                </p:oleObj>
              </mc:Choice>
              <mc:Fallback>
                <p:oleObj name="" r:id="rId22" imgW="634365" imgH="2032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37005" y="6138545"/>
                        <a:ext cx="1398905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/>
          <p:nvPr>
            <p:custDataLst>
              <p:tags r:id="rId24"/>
            </p:custDataLst>
          </p:nvPr>
        </p:nvGraphicFramePr>
        <p:xfrm>
          <a:off x="2899410" y="5941060"/>
          <a:ext cx="3749040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5" imgW="1777365" imgH="405765" progId="Equation.DSMT4">
                  <p:embed/>
                </p:oleObj>
              </mc:Choice>
              <mc:Fallback>
                <p:oleObj name="" r:id="rId25" imgW="1777365" imgH="40576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99410" y="5941060"/>
                        <a:ext cx="3749040" cy="732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7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762000"/>
            <a:ext cx="8152765" cy="148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2.4.9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[ 2, 5 ]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现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对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进行三次独立观测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试求至少有两次观测值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大于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438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2362200"/>
            <a:ext cx="39084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的概率密度函数为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004695" y="3028315"/>
          <a:ext cx="3056255" cy="140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4" imgW="1435100" imgH="660400" progId="Equation.3">
                  <p:embed/>
                </p:oleObj>
              </mc:Choice>
              <mc:Fallback>
                <p:oleObj name="Equation" r:id="rId4" imgW="14351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695" y="3028315"/>
                        <a:ext cx="3056255" cy="1407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4800600"/>
            <a:ext cx="528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表示“对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的观测值大于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3”,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4390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8200" y="23479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4391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5576888"/>
            <a:ext cx="2322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即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={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&gt;3 }.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ldLvl="0" animBg="1" autoUpdateAnimBg="0"/>
      <p:bldP spid="144389" grpId="0" bldLvl="0" animBg="1" autoUpdateAnimBg="0"/>
      <p:bldP spid="144390" grpId="0" bldLvl="0" animBg="1" autoUpdateAnimBg="0"/>
      <p:bldP spid="144391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541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5187950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2" imgW="1345565" imgH="381000" progId="Equation.3">
                  <p:embed/>
                </p:oleObj>
              </mc:Choice>
              <mc:Fallback>
                <p:oleObj name="Equation" r:id="rId2" imgW="1345565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7950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620000" y="4953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825500" imgH="825500" progId="Equation.3">
                  <p:embed/>
                </p:oleObj>
              </mc:Choice>
              <mc:Fallback>
                <p:oleObj name="Equation" r:id="rId5" imgW="8255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953000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8200" y="41973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</a:rPr>
              <a:t>因而有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38200" y="2362200"/>
            <a:ext cx="700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次独立观测中观测值大于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的次数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5414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1375" y="3352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26565" y="3218180"/>
          <a:ext cx="2054225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1" imgW="838200" imgH="431800" progId="Equation.3">
                  <p:embed/>
                </p:oleObj>
              </mc:Choice>
              <mc:Fallback>
                <p:oleObj name="Equation" r:id="rId11" imgW="838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565" y="3218180"/>
                        <a:ext cx="2054225" cy="85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286000" y="4876800"/>
          <a:ext cx="261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4" imgW="2616200" imgH="1016000" progId="Equation.3">
                  <p:embed/>
                </p:oleObj>
              </mc:Choice>
              <mc:Fallback>
                <p:oleObj name="Equation" r:id="rId14" imgW="2616200" imgH="1016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261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876800" y="4876800"/>
          <a:ext cx="2719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7" imgW="2717800" imgH="1016000" progId="Equation.3">
                  <p:embed/>
                </p:oleObj>
              </mc:Choice>
              <mc:Fallback>
                <p:oleObj name="Equation" r:id="rId17" imgW="2717800" imgH="101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76800"/>
                        <a:ext cx="27193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977900" y="1295400"/>
          <a:ext cx="331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0" imgW="3314700" imgH="431800" progId="Equation.3">
                  <p:embed/>
                </p:oleObj>
              </mc:Choice>
              <mc:Fallback>
                <p:oleObj name="Equation" r:id="rId20" imgW="3314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95400"/>
                        <a:ext cx="331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419600" y="10668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3" imgW="1993900" imgH="838200" progId="Equation.3">
                  <p:embed/>
                </p:oleObj>
              </mc:Choice>
              <mc:Fallback>
                <p:oleObj name="Equation" r:id="rId23" imgW="19939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199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bldLvl="0" animBg="1" autoUpdateAnimBg="0"/>
      <p:bldP spid="145413" grpId="0" bldLvl="0" animBg="1" autoUpdateAnimBg="0"/>
      <p:bldP spid="145414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4" name="Text Box 2"/>
          <p:cNvSpPr txBox="1"/>
          <p:nvPr>
            <p:custDataLst>
              <p:tags r:id="rId1"/>
            </p:custDataLst>
          </p:nvPr>
        </p:nvSpPr>
        <p:spPr>
          <a:xfrm>
            <a:off x="457200" y="762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2、指数分布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1515" name="Text Box 4"/>
          <p:cNvSpPr txBox="1"/>
          <p:nvPr>
            <p:custDataLst>
              <p:tags r:id="rId2"/>
            </p:custDataLst>
          </p:nvPr>
        </p:nvSpPr>
        <p:spPr>
          <a:xfrm>
            <a:off x="2627313" y="115888"/>
            <a:ext cx="5832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若连续型随机变量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的密度函数为: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1506" name="Object 5"/>
          <p:cNvGraphicFramePr/>
          <p:nvPr>
            <p:custDataLst>
              <p:tags r:id="rId3"/>
            </p:custDataLst>
          </p:nvPr>
        </p:nvGraphicFramePr>
        <p:xfrm>
          <a:off x="1811020" y="682625"/>
          <a:ext cx="4906010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4" imgW="2628900" imgH="482600" progId="Equation.DSMT4">
                  <p:embed/>
                </p:oleObj>
              </mc:Choice>
              <mc:Fallback>
                <p:oleObj name="" r:id="rId4" imgW="2628900" imgH="482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1020" y="682625"/>
                        <a:ext cx="4906010" cy="982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Text Box 6"/>
          <p:cNvSpPr txBox="1"/>
          <p:nvPr>
            <p:custDataLst>
              <p:tags r:id="rId6"/>
            </p:custDataLst>
          </p:nvPr>
        </p:nvSpPr>
        <p:spPr>
          <a:xfrm>
            <a:off x="3924300" y="3141663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分布函数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84999" name="Object 7"/>
          <p:cNvGraphicFramePr/>
          <p:nvPr>
            <p:custDataLst>
              <p:tags r:id="rId7"/>
            </p:custDataLst>
          </p:nvPr>
        </p:nvGraphicFramePr>
        <p:xfrm>
          <a:off x="4786630" y="3429635"/>
          <a:ext cx="3121025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8" imgW="1625600" imgH="482600" progId="Equation.DSMT4">
                  <p:embed/>
                </p:oleObj>
              </mc:Choice>
              <mc:Fallback>
                <p:oleObj name="" r:id="rId8" imgW="1625600" imgH="482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6630" y="3429635"/>
                        <a:ext cx="3121025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395288" y="2924175"/>
            <a:ext cx="3132137" cy="1970088"/>
            <a:chOff x="384" y="2496"/>
            <a:chExt cx="1907" cy="1125"/>
          </a:xfrm>
        </p:grpSpPr>
        <p:sp>
          <p:nvSpPr>
            <p:cNvPr id="21533" name="Line 9"/>
            <p:cNvSpPr/>
            <p:nvPr>
              <p:custDataLst>
                <p:tags r:id="rId10"/>
              </p:custDataLst>
            </p:nvPr>
          </p:nvSpPr>
          <p:spPr>
            <a:xfrm>
              <a:off x="1584" y="3408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4" name="Line 10"/>
            <p:cNvSpPr/>
            <p:nvPr>
              <p:custDataLst>
                <p:tags r:id="rId11"/>
              </p:custDataLst>
            </p:nvPr>
          </p:nvSpPr>
          <p:spPr>
            <a:xfrm>
              <a:off x="1296" y="288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535" name="Group 11"/>
            <p:cNvGrpSpPr/>
            <p:nvPr/>
          </p:nvGrpSpPr>
          <p:grpSpPr>
            <a:xfrm>
              <a:off x="384" y="2496"/>
              <a:ext cx="1907" cy="1125"/>
              <a:chOff x="384" y="2496"/>
              <a:chExt cx="1907" cy="1125"/>
            </a:xfrm>
          </p:grpSpPr>
          <p:graphicFrame>
            <p:nvGraphicFramePr>
              <p:cNvPr id="21512" name="Object 12"/>
              <p:cNvGraphicFramePr/>
              <p:nvPr>
                <p:custDataLst>
                  <p:tags r:id="rId12"/>
                </p:custDataLst>
              </p:nvPr>
            </p:nvGraphicFramePr>
            <p:xfrm>
              <a:off x="1103" y="2819"/>
              <a:ext cx="119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13" imgW="139700" imgH="177165" progId="Equation.DSMT4">
                      <p:embed/>
                    </p:oleObj>
                  </mc:Choice>
                  <mc:Fallback>
                    <p:oleObj name="" r:id="rId13" imgW="139700" imgH="177165" progId="Equation.DSMT4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103" y="2819"/>
                            <a:ext cx="119" cy="1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38" name="Group 13"/>
              <p:cNvGrpSpPr/>
              <p:nvPr/>
            </p:nvGrpSpPr>
            <p:grpSpPr>
              <a:xfrm>
                <a:off x="384" y="2496"/>
                <a:ext cx="1907" cy="1125"/>
                <a:chOff x="384" y="2496"/>
                <a:chExt cx="1907" cy="1125"/>
              </a:xfrm>
            </p:grpSpPr>
            <p:sp>
              <p:nvSpPr>
                <p:cNvPr id="21539" name="Line 14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384" y="3408"/>
                  <a:ext cx="1872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1540" name="Line 15"/>
                <p:cNvSpPr/>
                <p:nvPr>
                  <p:custDataLst>
                    <p:tags r:id="rId16"/>
                  </p:custDataLst>
                </p:nvPr>
              </p:nvSpPr>
              <p:spPr>
                <a:xfrm flipV="1">
                  <a:off x="1296" y="2544"/>
                  <a:ext cx="0" cy="100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1541" name="Text Box 16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344" y="3360"/>
                  <a:ext cx="947" cy="2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0	    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x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graphicFrame>
              <p:nvGraphicFramePr>
                <p:cNvPr id="21513" name="Object 17"/>
                <p:cNvGraphicFramePr/>
                <p:nvPr>
                  <p:custDataLst>
                    <p:tags r:id="rId18"/>
                  </p:custDataLst>
                </p:nvPr>
              </p:nvGraphicFramePr>
              <p:xfrm>
                <a:off x="1392" y="2496"/>
                <a:ext cx="336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7" name="" r:id="rId19" imgW="367665" imgH="203200" progId="Equation.3">
                        <p:embed/>
                      </p:oleObj>
                    </mc:Choice>
                    <mc:Fallback>
                      <p:oleObj name="" r:id="rId19" imgW="367665" imgH="203200" progId="Equation.3">
                        <p:embed/>
                        <p:pic>
                          <p:nvPicPr>
                            <p:cNvPr id="0" name="图片 3156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92" y="2496"/>
                              <a:ext cx="336" cy="18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21536" name="Line 18"/>
            <p:cNvSpPr/>
            <p:nvPr>
              <p:custDataLst>
                <p:tags r:id="rId21"/>
              </p:custDataLst>
            </p:nvPr>
          </p:nvSpPr>
          <p:spPr>
            <a:xfrm>
              <a:off x="384" y="3408"/>
              <a:ext cx="91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Arc 19"/>
            <p:cNvSpPr/>
            <p:nvPr>
              <p:custDataLst>
                <p:tags r:id="rId22"/>
              </p:custDataLst>
            </p:nvPr>
          </p:nvSpPr>
          <p:spPr>
            <a:xfrm rot="-10486338">
              <a:off x="1293" y="2885"/>
              <a:ext cx="872" cy="433"/>
            </a:xfrm>
            <a:custGeom>
              <a:avLst/>
              <a:gdLst>
                <a:gd name="txL" fmla="*/ 0 w 24345"/>
                <a:gd name="txT" fmla="*/ 0 h 21600"/>
                <a:gd name="txR" fmla="*/ 24345 w 24345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4345" h="21600" fill="none">
                  <a:moveTo>
                    <a:pt x="0" y="198"/>
                  </a:moveTo>
                  <a:cubicBezTo>
                    <a:pt x="967" y="66"/>
                    <a:pt x="1942" y="-1"/>
                    <a:pt x="2919" y="0"/>
                  </a:cubicBezTo>
                  <a:cubicBezTo>
                    <a:pt x="13789" y="0"/>
                    <a:pt x="22966" y="8078"/>
                    <a:pt x="24344" y="18862"/>
                  </a:cubicBezTo>
                </a:path>
                <a:path w="24345" h="21600" stroke="0">
                  <a:moveTo>
                    <a:pt x="0" y="198"/>
                  </a:moveTo>
                  <a:cubicBezTo>
                    <a:pt x="967" y="66"/>
                    <a:pt x="1942" y="-1"/>
                    <a:pt x="2919" y="0"/>
                  </a:cubicBezTo>
                  <a:cubicBezTo>
                    <a:pt x="13789" y="0"/>
                    <a:pt x="22966" y="8078"/>
                    <a:pt x="24344" y="18862"/>
                  </a:cubicBezTo>
                  <a:lnTo>
                    <a:pt x="2919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5003800" y="4508500"/>
            <a:ext cx="3122613" cy="1828800"/>
            <a:chOff x="2976" y="2784"/>
            <a:chExt cx="2120" cy="1152"/>
          </a:xfrm>
        </p:grpSpPr>
        <p:sp>
          <p:nvSpPr>
            <p:cNvPr id="21523" name="Line 21"/>
            <p:cNvSpPr/>
            <p:nvPr>
              <p:custDataLst>
                <p:tags r:id="rId23"/>
              </p:custDataLst>
            </p:nvPr>
          </p:nvSpPr>
          <p:spPr>
            <a:xfrm>
              <a:off x="3024" y="3696"/>
              <a:ext cx="18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4" name="Line 22"/>
            <p:cNvSpPr/>
            <p:nvPr>
              <p:custDataLst>
                <p:tags r:id="rId24"/>
              </p:custDataLst>
            </p:nvPr>
          </p:nvSpPr>
          <p:spPr>
            <a:xfrm flipV="1">
              <a:off x="3936" y="2832"/>
              <a:ext cx="0" cy="10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5" name="Line 23"/>
            <p:cNvSpPr/>
            <p:nvPr>
              <p:custDataLst>
                <p:tags r:id="rId25"/>
              </p:custDataLst>
            </p:nvPr>
          </p:nvSpPr>
          <p:spPr>
            <a:xfrm>
              <a:off x="4224" y="3696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6" name="Line 24"/>
            <p:cNvSpPr/>
            <p:nvPr>
              <p:custDataLst>
                <p:tags r:id="rId26"/>
              </p:custDataLst>
            </p:nvPr>
          </p:nvSpPr>
          <p:spPr>
            <a:xfrm>
              <a:off x="3936" y="3168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7" name="Text Box 25"/>
            <p:cNvSpPr txBox="1"/>
            <p:nvPr>
              <p:custDataLst>
                <p:tags r:id="rId27"/>
              </p:custDataLst>
            </p:nvPr>
          </p:nvSpPr>
          <p:spPr>
            <a:xfrm>
              <a:off x="3936" y="3648"/>
              <a:ext cx="1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                x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1511" name="Object 26"/>
            <p:cNvGraphicFramePr/>
            <p:nvPr>
              <p:custDataLst>
                <p:tags r:id="rId28"/>
              </p:custDataLst>
            </p:nvPr>
          </p:nvGraphicFramePr>
          <p:xfrm>
            <a:off x="4032" y="2784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9" imgW="367665" imgH="203200" progId="Equation.3">
                    <p:embed/>
                  </p:oleObj>
                </mc:Choice>
                <mc:Fallback>
                  <p:oleObj name="" r:id="rId29" imgW="367665" imgH="2032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032" y="2784"/>
                          <a:ext cx="336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Text Box 27"/>
            <p:cNvSpPr txBox="1"/>
            <p:nvPr>
              <p:custDataLst>
                <p:tags r:id="rId31"/>
              </p:custDataLst>
            </p:nvPr>
          </p:nvSpPr>
          <p:spPr>
            <a:xfrm>
              <a:off x="3686" y="2961"/>
              <a:ext cx="2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1529" name="Line 28"/>
            <p:cNvSpPr/>
            <p:nvPr>
              <p:custDataLst>
                <p:tags r:id="rId32"/>
              </p:custDataLst>
            </p:nvPr>
          </p:nvSpPr>
          <p:spPr>
            <a:xfrm>
              <a:off x="3504" y="3696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0" name="Line 29"/>
            <p:cNvSpPr/>
            <p:nvPr>
              <p:custDataLst>
                <p:tags r:id="rId33"/>
              </p:custDataLst>
            </p:nvPr>
          </p:nvSpPr>
          <p:spPr>
            <a:xfrm>
              <a:off x="2976" y="3696"/>
              <a:ext cx="96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1" name="Arc 30"/>
            <p:cNvSpPr/>
            <p:nvPr>
              <p:custDataLst>
                <p:tags r:id="rId34"/>
              </p:custDataLst>
            </p:nvPr>
          </p:nvSpPr>
          <p:spPr>
            <a:xfrm rot="10489627" flipV="1">
              <a:off x="3937" y="3263"/>
              <a:ext cx="949" cy="398"/>
            </a:xfrm>
            <a:custGeom>
              <a:avLst/>
              <a:gdLst>
                <a:gd name="txL" fmla="*/ 0 w 23527"/>
                <a:gd name="txT" fmla="*/ 0 h 22509"/>
                <a:gd name="txR" fmla="*/ 23527 w 23527"/>
                <a:gd name="txB" fmla="*/ 22509 h 2250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3527" h="22509" fill="none">
                  <a:moveTo>
                    <a:pt x="0" y="86"/>
                  </a:moveTo>
                  <a:cubicBezTo>
                    <a:pt x="640" y="28"/>
                    <a:pt x="1283" y="-1"/>
                    <a:pt x="1927" y="0"/>
                  </a:cubicBezTo>
                  <a:cubicBezTo>
                    <a:pt x="13856" y="0"/>
                    <a:pt x="23527" y="9670"/>
                    <a:pt x="23527" y="21600"/>
                  </a:cubicBezTo>
                  <a:cubicBezTo>
                    <a:pt x="23527" y="21903"/>
                    <a:pt x="23520" y="22206"/>
                    <a:pt x="23507" y="22508"/>
                  </a:cubicBezTo>
                </a:path>
                <a:path w="23527" h="22509" stroke="0">
                  <a:moveTo>
                    <a:pt x="0" y="86"/>
                  </a:moveTo>
                  <a:cubicBezTo>
                    <a:pt x="640" y="28"/>
                    <a:pt x="1283" y="-1"/>
                    <a:pt x="1927" y="0"/>
                  </a:cubicBezTo>
                  <a:cubicBezTo>
                    <a:pt x="13856" y="0"/>
                    <a:pt x="23527" y="9670"/>
                    <a:pt x="23527" y="21600"/>
                  </a:cubicBezTo>
                  <a:cubicBezTo>
                    <a:pt x="23527" y="21903"/>
                    <a:pt x="23520" y="22206"/>
                    <a:pt x="23507" y="22508"/>
                  </a:cubicBezTo>
                  <a:lnTo>
                    <a:pt x="1927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532" name="Line 31"/>
            <p:cNvSpPr/>
            <p:nvPr>
              <p:custDataLst>
                <p:tags r:id="rId35"/>
              </p:custDataLst>
            </p:nvPr>
          </p:nvSpPr>
          <p:spPr>
            <a:xfrm>
              <a:off x="3936" y="3168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21508" name="Object 33"/>
          <p:cNvGraphicFramePr/>
          <p:nvPr>
            <p:custDataLst>
              <p:tags r:id="rId36"/>
            </p:custDataLst>
          </p:nvPr>
        </p:nvGraphicFramePr>
        <p:xfrm>
          <a:off x="1040130" y="1773555"/>
          <a:ext cx="505079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7" imgW="2197100" imgH="215900" progId="Equation.DSMT4">
                  <p:embed/>
                </p:oleObj>
              </mc:Choice>
              <mc:Fallback>
                <p:oleObj name="" r:id="rId37" imgW="2197100" imgH="2159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40130" y="1773555"/>
                        <a:ext cx="505079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6" name="Object 34"/>
          <p:cNvGraphicFramePr/>
          <p:nvPr>
            <p:custDataLst>
              <p:tags r:id="rId39"/>
            </p:custDataLst>
          </p:nvPr>
        </p:nvGraphicFramePr>
        <p:xfrm>
          <a:off x="6137275" y="1760855"/>
          <a:ext cx="173672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40" imgW="1016000" imgH="215900" progId="Equation.DSMT4">
                  <p:embed/>
                </p:oleObj>
              </mc:Choice>
              <mc:Fallback>
                <p:oleObj name="" r:id="rId40" imgW="1016000" imgH="2159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137275" y="1760855"/>
                        <a:ext cx="1736725" cy="445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Box 35"/>
          <p:cNvSpPr txBox="1"/>
          <p:nvPr>
            <p:custDataLst>
              <p:tags r:id="rId42"/>
            </p:custDataLst>
          </p:nvPr>
        </p:nvSpPr>
        <p:spPr>
          <a:xfrm>
            <a:off x="763270" y="2324100"/>
            <a:ext cx="34969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例：元件或设备的寿命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466" name="Object 10"/>
          <p:cNvGraphicFramePr/>
          <p:nvPr>
            <p:custDataLst>
              <p:tags r:id="rId43"/>
            </p:custDataLst>
          </p:nvPr>
        </p:nvGraphicFramePr>
        <p:xfrm>
          <a:off x="3924300" y="2235200"/>
          <a:ext cx="2917190" cy="66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44" imgW="1155065" imgH="330200" progId="Equation.DSMT4">
                  <p:embed/>
                </p:oleObj>
              </mc:Choice>
              <mc:Fallback>
                <p:oleObj name="" r:id="rId44" imgW="1155065" imgH="330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924300" y="2235200"/>
                        <a:ext cx="2917190" cy="667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4" name="Line 40"/>
          <p:cNvSpPr/>
          <p:nvPr>
            <p:custDataLst>
              <p:tags r:id="rId46"/>
            </p:custDataLst>
          </p:nvPr>
        </p:nvSpPr>
        <p:spPr>
          <a:xfrm>
            <a:off x="3708400" y="3068638"/>
            <a:ext cx="0" cy="3789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45" name="Line 41"/>
          <p:cNvSpPr/>
          <p:nvPr>
            <p:custDataLst>
              <p:tags r:id="rId47"/>
            </p:custDataLst>
          </p:nvPr>
        </p:nvSpPr>
        <p:spPr>
          <a:xfrm>
            <a:off x="3708400" y="3068638"/>
            <a:ext cx="5435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46" name="Text Box 42"/>
          <p:cNvSpPr txBox="1"/>
          <p:nvPr>
            <p:custDataLst>
              <p:tags r:id="rId48"/>
            </p:custDataLst>
          </p:nvPr>
        </p:nvSpPr>
        <p:spPr>
          <a:xfrm>
            <a:off x="1187450" y="5013325"/>
            <a:ext cx="4103688" cy="9556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常用分布的密度函数和分布函数最好都记住！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/>
      <p:bldP spid="21522" grpId="0"/>
      <p:bldP spid="2154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65" name="Object 2053"/>
          <p:cNvGraphicFramePr/>
          <p:nvPr>
            <p:custDataLst>
              <p:tags r:id="rId1"/>
            </p:custDataLst>
          </p:nvPr>
        </p:nvGraphicFramePr>
        <p:xfrm>
          <a:off x="130175" y="3535680"/>
          <a:ext cx="777557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" imgW="3745865" imgH="228600" progId="Equation.3">
                  <p:embed/>
                </p:oleObj>
              </mc:Choice>
              <mc:Fallback>
                <p:oleObj name="" r:id="rId2" imgW="3745865" imgH="228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175" y="3535680"/>
                        <a:ext cx="7775575" cy="454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Group 14"/>
          <p:cNvGrpSpPr/>
          <p:nvPr/>
        </p:nvGrpSpPr>
        <p:grpSpPr>
          <a:xfrm>
            <a:off x="115888" y="327661"/>
            <a:ext cx="8874125" cy="1411288"/>
            <a:chOff x="73" y="116"/>
            <a:chExt cx="5590" cy="889"/>
          </a:xfrm>
        </p:grpSpPr>
        <p:graphicFrame>
          <p:nvGraphicFramePr>
            <p:cNvPr id="22537" name="Object 2051"/>
            <p:cNvGraphicFramePr/>
            <p:nvPr>
              <p:custDataLst>
                <p:tags r:id="rId4"/>
              </p:custDataLst>
            </p:nvPr>
          </p:nvGraphicFramePr>
          <p:xfrm>
            <a:off x="73" y="155"/>
            <a:ext cx="559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5" imgW="4431665" imgH="673100" progId="Equation.DSMT4">
                    <p:embed/>
                  </p:oleObj>
                </mc:Choice>
                <mc:Fallback>
                  <p:oleObj name="" r:id="rId5" imgW="4431665" imgH="6731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" y="155"/>
                          <a:ext cx="5590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Rectangle 2066"/>
            <p:cNvSpPr/>
            <p:nvPr>
              <p:custDataLst>
                <p:tags r:id="rId7"/>
              </p:custDataLst>
            </p:nvPr>
          </p:nvSpPr>
          <p:spPr>
            <a:xfrm>
              <a:off x="140" y="116"/>
              <a:ext cx="110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2.4.10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43380" name="Rectangle 2068"/>
          <p:cNvSpPr/>
          <p:nvPr>
            <p:custDataLst>
              <p:tags r:id="rId8"/>
            </p:custDataLst>
          </p:nvPr>
        </p:nvSpPr>
        <p:spPr>
          <a:xfrm>
            <a:off x="395288" y="1768158"/>
            <a:ext cx="1752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解: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381" name="Object 2069"/>
          <p:cNvGraphicFramePr/>
          <p:nvPr>
            <p:custDataLst>
              <p:tags r:id="rId9"/>
            </p:custDataLst>
          </p:nvPr>
        </p:nvGraphicFramePr>
        <p:xfrm>
          <a:off x="2922905" y="2313305"/>
          <a:ext cx="3069590" cy="111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0" imgW="1727200" imgH="673100" progId="Equation.DSMT4">
                  <p:embed/>
                </p:oleObj>
              </mc:Choice>
              <mc:Fallback>
                <p:oleObj name="" r:id="rId10" imgW="1727200" imgH="6731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22905" y="2313305"/>
                        <a:ext cx="3069590" cy="1115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2" name="Object 2070"/>
          <p:cNvGraphicFramePr/>
          <p:nvPr>
            <p:custDataLst>
              <p:tags r:id="rId12"/>
            </p:custDataLst>
          </p:nvPr>
        </p:nvGraphicFramePr>
        <p:xfrm>
          <a:off x="38100" y="4246880"/>
          <a:ext cx="3140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1548765" imgH="254000" progId="Equation.3">
                  <p:embed/>
                </p:oleObj>
              </mc:Choice>
              <mc:Fallback>
                <p:oleObj name="" r:id="rId13" imgW="1548765" imgH="254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" y="4246880"/>
                        <a:ext cx="31400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4" name="Object 2072"/>
          <p:cNvGraphicFramePr/>
          <p:nvPr>
            <p:custDataLst>
              <p:tags r:id="rId15"/>
            </p:custDataLst>
          </p:nvPr>
        </p:nvGraphicFramePr>
        <p:xfrm>
          <a:off x="3145949" y="4033203"/>
          <a:ext cx="2315210" cy="8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6" imgW="1130300" imgH="419100" progId="Equation.DSMT4">
                  <p:embed/>
                </p:oleObj>
              </mc:Choice>
              <mc:Fallback>
                <p:oleObj name="" r:id="rId16" imgW="1130300" imgH="419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45949" y="4033203"/>
                        <a:ext cx="2315210" cy="854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6" name="Object 2074"/>
          <p:cNvGraphicFramePr/>
          <p:nvPr>
            <p:custDataLst>
              <p:tags r:id="rId18"/>
            </p:custDataLst>
          </p:nvPr>
        </p:nvGraphicFramePr>
        <p:xfrm>
          <a:off x="5513070" y="4232275"/>
          <a:ext cx="2496185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9" imgW="977900" imgH="228600" progId="Equation.3">
                  <p:embed/>
                </p:oleObj>
              </mc:Choice>
              <mc:Fallback>
                <p:oleObj name="" r:id="rId19" imgW="977900" imgH="2286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13070" y="4232275"/>
                        <a:ext cx="2496185" cy="483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53"/>
          <p:cNvGraphicFramePr/>
          <p:nvPr>
            <p:custDataLst>
              <p:tags r:id="rId21"/>
            </p:custDataLst>
          </p:nvPr>
        </p:nvGraphicFramePr>
        <p:xfrm>
          <a:off x="1115695" y="1830070"/>
          <a:ext cx="725932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2" imgW="3606165" imgH="228600" progId="Equation.3">
                  <p:embed/>
                </p:oleObj>
              </mc:Choice>
              <mc:Fallback>
                <p:oleObj name="" r:id="rId22" imgW="3606165" imgH="2286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15695" y="1830070"/>
                        <a:ext cx="7259320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0690" y="497713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因此所求概率为</a:t>
            </a:r>
            <a:endParaRPr lang="en-US" altLang="zh-CN" sz="2400" b="1"/>
          </a:p>
        </p:txBody>
      </p:sp>
      <p:graphicFrame>
        <p:nvGraphicFramePr>
          <p:cNvPr id="5" name="Object 2070"/>
          <p:cNvGraphicFramePr/>
          <p:nvPr>
            <p:custDataLst>
              <p:tags r:id="rId24"/>
            </p:custDataLst>
          </p:nvPr>
        </p:nvGraphicFramePr>
        <p:xfrm>
          <a:off x="819785" y="5450205"/>
          <a:ext cx="757110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5" imgW="3733800" imgH="254000" progId="Equation.3">
                  <p:embed/>
                </p:oleObj>
              </mc:Choice>
              <mc:Fallback>
                <p:oleObj name="" r:id="rId25" imgW="3733800" imgH="254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9785" y="5450205"/>
                        <a:ext cx="757110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70"/>
          <p:cNvGraphicFramePr/>
          <p:nvPr>
            <p:custDataLst>
              <p:tags r:id="rId27"/>
            </p:custDataLst>
          </p:nvPr>
        </p:nvGraphicFramePr>
        <p:xfrm>
          <a:off x="3255010" y="6104890"/>
          <a:ext cx="2524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8" imgW="1244600" imgH="228600" progId="Equation.3">
                  <p:embed/>
                </p:oleObj>
              </mc:Choice>
              <mc:Fallback>
                <p:oleObj name="" r:id="rId28" imgW="12446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55010" y="6104890"/>
                        <a:ext cx="25241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0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990600"/>
            <a:ext cx="768985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2.4.1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200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件产品中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190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件合格品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,10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件不合格品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现从中随机抽取一件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那么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若规定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87043" name="Group 3"/>
          <p:cNvGrpSpPr/>
          <p:nvPr/>
        </p:nvGrpSpPr>
        <p:grpSpPr bwMode="auto">
          <a:xfrm>
            <a:off x="1981200" y="2133600"/>
            <a:ext cx="3711575" cy="1052513"/>
            <a:chOff x="1248" y="1344"/>
            <a:chExt cx="2338" cy="663"/>
          </a:xfrm>
        </p:grpSpPr>
        <p:graphicFrame>
          <p:nvGraphicFramePr>
            <p:cNvPr id="3086" name="Object 4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248" y="1364"/>
            <a:ext cx="7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1168400" imgH="977900" progId="Equation.3">
                    <p:embed/>
                  </p:oleObj>
                </mc:Choice>
                <mc:Fallback>
                  <p:oleObj name="Equation" r:id="rId3" imgW="1168400" imgH="977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64"/>
                          <a:ext cx="7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64" y="1344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取得不合格品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88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64" y="1680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取得合格品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7047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5334000"/>
            <a:ext cx="5562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则随机变量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(0-1)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87048" name="Group 8"/>
          <p:cNvGrpSpPr/>
          <p:nvPr/>
        </p:nvGrpSpPr>
        <p:grpSpPr bwMode="auto">
          <a:xfrm>
            <a:off x="2057400" y="3505200"/>
            <a:ext cx="3657600" cy="1447800"/>
            <a:chOff x="1296" y="2208"/>
            <a:chExt cx="2304" cy="912"/>
          </a:xfrm>
        </p:grpSpPr>
        <p:sp>
          <p:nvSpPr>
            <p:cNvPr id="3078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2544"/>
              <a:ext cx="230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079" name="Object 10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536" y="23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0" imgW="355600" imgH="292100" progId="Equation.3">
                    <p:embed/>
                  </p:oleObj>
                </mc:Choice>
                <mc:Fallback>
                  <p:oleObj name="Equation" r:id="rId10" imgW="355600" imgH="292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1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536" y="268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3" imgW="381000" imgH="431800" progId="Equation.3">
                    <p:embed/>
                  </p:oleObj>
                </mc:Choice>
                <mc:Fallback>
                  <p:oleObj name="Equation" r:id="rId13" imgW="381000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12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164" y="226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6" imgW="203200" imgH="317500" progId="Equation.3">
                    <p:embed/>
                  </p:oleObj>
                </mc:Choice>
                <mc:Fallback>
                  <p:oleObj name="Equation" r:id="rId16" imgW="203200" imgH="317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226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13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2904" y="225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9" imgW="190500" imgH="317500" progId="Equation.3">
                    <p:embed/>
                  </p:oleObj>
                </mc:Choice>
                <mc:Fallback>
                  <p:oleObj name="Equation" r:id="rId19" imgW="190500" imgH="317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25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Object 14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2064" y="2592"/>
            <a:ext cx="37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2" imgW="596900" imgH="838200" progId="Equation.3">
                    <p:embed/>
                  </p:oleObj>
                </mc:Choice>
                <mc:Fallback>
                  <p:oleObj name="Equation" r:id="rId22" imgW="596900" imgH="838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92"/>
                          <a:ext cx="37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Object 15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2784" y="2592"/>
            <a:ext cx="4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5" imgW="596900" imgH="838200" progId="Equation.3">
                    <p:embed/>
                  </p:oleObj>
                </mc:Choice>
                <mc:Fallback>
                  <p:oleObj name="Equation" r:id="rId25" imgW="596900" imgH="838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48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Line 1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920" y="2208"/>
              <a:ext cx="0" cy="9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62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14313" y="475933"/>
            <a:ext cx="5500687" cy="6429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2.4.11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某元件寿命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服从参数为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Object 2"/>
          <p:cNvGraphicFramePr/>
          <p:nvPr>
            <p:custDataLst>
              <p:tags r:id="rId2"/>
            </p:custDataLst>
          </p:nvPr>
        </p:nvGraphicFramePr>
        <p:xfrm>
          <a:off x="4753293" y="516255"/>
          <a:ext cx="154432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723900" imgH="177165" progId="Equation.DSMT4">
                  <p:embed/>
                </p:oleObj>
              </mc:Choice>
              <mc:Fallback>
                <p:oleObj name="" r:id="rId3" imgW="723900" imgH="177165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3293" y="516255"/>
                        <a:ext cx="1544320" cy="376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Box 7"/>
          <p:cNvSpPr txBox="1"/>
          <p:nvPr>
            <p:custDataLst>
              <p:tags r:id="rId5"/>
            </p:custDataLst>
          </p:nvPr>
        </p:nvSpPr>
        <p:spPr>
          <a:xfrm>
            <a:off x="6224588" y="483870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的指数分布。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3564" name="内容占位符 3"/>
          <p:cNvSpPr txBox="1"/>
          <p:nvPr>
            <p:custDataLst>
              <p:tags r:id="rId6"/>
            </p:custDataLst>
          </p:nvPr>
        </p:nvSpPr>
        <p:spPr>
          <a:xfrm>
            <a:off x="820738" y="1123633"/>
            <a:ext cx="8143875" cy="1214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求有一个这种元件能正常使用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小时后，</a:t>
            </a:r>
            <a:endParaRPr lang="en-US" altLang="zh-CN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还能使用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2000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小时以上的概率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83971" name="Object 3"/>
          <p:cNvGraphicFramePr/>
          <p:nvPr>
            <p:custDataLst>
              <p:tags r:id="rId7"/>
            </p:custDataLst>
          </p:nvPr>
        </p:nvGraphicFramePr>
        <p:xfrm>
          <a:off x="971550" y="2060258"/>
          <a:ext cx="5256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8" imgW="1928495" imgH="203200" progId="Equation.DSMT4">
                  <p:embed/>
                </p:oleObj>
              </mc:Choice>
              <mc:Fallback>
                <p:oleObj name="" r:id="rId8" imgW="1928495" imgH="2032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2060258"/>
                        <a:ext cx="525621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Box 10"/>
          <p:cNvSpPr txBox="1"/>
          <p:nvPr>
            <p:custDataLst>
              <p:tags r:id="rId10"/>
            </p:custDataLst>
          </p:nvPr>
        </p:nvSpPr>
        <p:spPr>
          <a:xfrm>
            <a:off x="250825" y="206025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3972" name="Object 4"/>
          <p:cNvGraphicFramePr/>
          <p:nvPr>
            <p:custDataLst>
              <p:tags r:id="rId11"/>
            </p:custDataLst>
          </p:nvPr>
        </p:nvGraphicFramePr>
        <p:xfrm>
          <a:off x="6156325" y="1771333"/>
          <a:ext cx="26638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2" imgW="989965" imgH="419100" progId="Equation.DSMT4">
                  <p:embed/>
                </p:oleObj>
              </mc:Choice>
              <mc:Fallback>
                <p:oleObj name="" r:id="rId12" imgW="989965" imgH="4191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56325" y="1771333"/>
                        <a:ext cx="2663825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/>
          <p:nvPr>
            <p:custDataLst>
              <p:tags r:id="rId14"/>
            </p:custDataLst>
          </p:nvPr>
        </p:nvGraphicFramePr>
        <p:xfrm>
          <a:off x="4284663" y="2923858"/>
          <a:ext cx="10445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368300" imgH="419100" progId="Equation.DSMT4">
                  <p:embed/>
                </p:oleObj>
              </mc:Choice>
              <mc:Fallback>
                <p:oleObj name="" r:id="rId15" imgW="368300" imgH="4191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84663" y="2923858"/>
                        <a:ext cx="1044575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/>
          <p:nvPr>
            <p:custDataLst>
              <p:tags r:id="rId17"/>
            </p:custDataLst>
          </p:nvPr>
        </p:nvGraphicFramePr>
        <p:xfrm>
          <a:off x="6227763" y="3355658"/>
          <a:ext cx="2520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8" imgW="964565" imgH="203200" progId="Equation.DSMT4">
                  <p:embed/>
                </p:oleObj>
              </mc:Choice>
              <mc:Fallback>
                <p:oleObj name="" r:id="rId18" imgW="964565" imgH="203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27763" y="3355658"/>
                        <a:ext cx="25209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>
            <p:custDataLst>
              <p:tags r:id="rId20"/>
            </p:custDataLst>
          </p:nvPr>
        </p:nvSpPr>
        <p:spPr>
          <a:xfrm>
            <a:off x="5867400" y="4076383"/>
            <a:ext cx="2936875" cy="46672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只与增加的部分有关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 Box 19"/>
          <p:cNvSpPr txBox="1"/>
          <p:nvPr>
            <p:custDataLst>
              <p:tags r:id="rId21"/>
            </p:custDataLst>
          </p:nvPr>
        </p:nvSpPr>
        <p:spPr>
          <a:xfrm>
            <a:off x="900113" y="5084445"/>
            <a:ext cx="4038600" cy="5191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指数分布具有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无记忆性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3570" name="Object 7"/>
          <p:cNvGraphicFramePr/>
          <p:nvPr>
            <p:custDataLst>
              <p:tags r:id="rId22"/>
            </p:custDataLst>
          </p:nvPr>
        </p:nvGraphicFramePr>
        <p:xfrm>
          <a:off x="5364163" y="3284220"/>
          <a:ext cx="8556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3" imgW="330200" imgH="203200" progId="Equation.DSMT4">
                  <p:embed/>
                </p:oleObj>
              </mc:Choice>
              <mc:Fallback>
                <p:oleObj name="" r:id="rId23" imgW="330200" imgH="203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64163" y="3284220"/>
                        <a:ext cx="855662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8"/>
          <p:cNvGraphicFramePr/>
          <p:nvPr>
            <p:custDataLst>
              <p:tags r:id="rId25"/>
            </p:custDataLst>
          </p:nvPr>
        </p:nvGraphicFramePr>
        <p:xfrm>
          <a:off x="2051050" y="5660708"/>
          <a:ext cx="61499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6" imgW="1991995" imgH="203200" progId="Equation.DSMT4">
                  <p:embed/>
                </p:oleObj>
              </mc:Choice>
              <mc:Fallback>
                <p:oleObj name="" r:id="rId26" imgW="1991995" imgH="203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051050" y="5660708"/>
                        <a:ext cx="6149975" cy="627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/>
          <p:nvPr>
            <p:custDataLst>
              <p:tags r:id="rId28"/>
            </p:custDataLst>
          </p:nvPr>
        </p:nvGraphicFramePr>
        <p:xfrm>
          <a:off x="822325" y="2492058"/>
          <a:ext cx="3314700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9" imgW="1231265" imgH="812165" progId="Equation.DSMT4">
                  <p:embed/>
                </p:oleObj>
              </mc:Choice>
              <mc:Fallback>
                <p:oleObj name="" r:id="rId29" imgW="1231265" imgH="812165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2325" y="2492058"/>
                        <a:ext cx="3314700" cy="218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/>
      <p:bldP spid="17" grpId="0" animBg="1"/>
      <p:bldP spid="17" grpId="1" bldLvl="0" animBg="1"/>
      <p:bldP spid="18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1" name="Text Box 2"/>
          <p:cNvSpPr txBox="1"/>
          <p:nvPr>
            <p:custDataLst>
              <p:tags r:id="rId1"/>
            </p:custDataLst>
          </p:nvPr>
        </p:nvSpPr>
        <p:spPr>
          <a:xfrm>
            <a:off x="1125538" y="59277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服从指数分布,则对任何两个正整数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 &gt;0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t &gt;0, 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有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25602" name="Object 3"/>
          <p:cNvGraphicFramePr/>
          <p:nvPr>
            <p:custDataLst>
              <p:tags r:id="rId2"/>
            </p:custDataLst>
          </p:nvPr>
        </p:nvGraphicFramePr>
        <p:xfrm>
          <a:off x="1905000" y="1086485"/>
          <a:ext cx="45545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2030095" imgH="203200" progId="Equation.3">
                  <p:embed/>
                </p:oleObj>
              </mc:Choice>
              <mc:Fallback>
                <p:oleObj name="" r:id="rId3" imgW="2030095" imgH="203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086485"/>
                        <a:ext cx="4554538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Text Box 4"/>
          <p:cNvSpPr txBox="1"/>
          <p:nvPr>
            <p:custDataLst>
              <p:tags r:id="rId5"/>
            </p:custDataLst>
          </p:nvPr>
        </p:nvSpPr>
        <p:spPr>
          <a:xfrm>
            <a:off x="611188" y="1843723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3" name="Object 5"/>
          <p:cNvGraphicFramePr/>
          <p:nvPr/>
        </p:nvGraphicFramePr>
        <p:xfrm>
          <a:off x="1295400" y="1645285"/>
          <a:ext cx="54451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6" imgW="2360930" imgH="431800" progId="Equation.3">
                  <p:embed/>
                </p:oleObj>
              </mc:Choice>
              <mc:Fallback>
                <p:oleObj name="" r:id="rId6" imgW="2360930" imgH="431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95400" y="1645285"/>
                        <a:ext cx="5445125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6"/>
          <p:cNvSpPr txBox="1"/>
          <p:nvPr/>
        </p:nvSpPr>
        <p:spPr>
          <a:xfrm>
            <a:off x="1295400" y="263588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又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604" name="Object 7"/>
          <p:cNvGraphicFramePr/>
          <p:nvPr/>
        </p:nvGraphicFramePr>
        <p:xfrm>
          <a:off x="1981200" y="2788285"/>
          <a:ext cx="3352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8" imgW="1573530" imgH="203200" progId="Equation.3">
                  <p:embed/>
                </p:oleObj>
              </mc:Choice>
              <mc:Fallback>
                <p:oleObj name="" r:id="rId8" imgW="1573530" imgH="203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2788285"/>
                        <a:ext cx="335280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8"/>
          <p:cNvGraphicFramePr/>
          <p:nvPr/>
        </p:nvGraphicFramePr>
        <p:xfrm>
          <a:off x="5257800" y="2750185"/>
          <a:ext cx="1600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0" imgW="672465" imgH="203200" progId="Equation.3">
                  <p:embed/>
                </p:oleObj>
              </mc:Choice>
              <mc:Fallback>
                <p:oleObj name="" r:id="rId10" imgW="672465" imgH="203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7800" y="2750185"/>
                        <a:ext cx="16002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/>
          <p:nvPr/>
        </p:nvGraphicFramePr>
        <p:xfrm>
          <a:off x="3315653" y="3194685"/>
          <a:ext cx="290639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2" imgW="1244600" imgH="228600" progId="Equation.DSMT4">
                  <p:embed/>
                </p:oleObj>
              </mc:Choice>
              <mc:Fallback>
                <p:oleObj name="" r:id="rId12" imgW="1244600" imgH="2286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15653" y="3194685"/>
                        <a:ext cx="290639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10"/>
          <p:cNvSpPr txBox="1"/>
          <p:nvPr/>
        </p:nvSpPr>
        <p:spPr>
          <a:xfrm>
            <a:off x="1295400" y="355028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同理，有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607" name="Object 11"/>
          <p:cNvGraphicFramePr/>
          <p:nvPr/>
        </p:nvGraphicFramePr>
        <p:xfrm>
          <a:off x="1787843" y="4053840"/>
          <a:ext cx="557149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4" imgW="2514600" imgH="228600" progId="Equation.DSMT4">
                  <p:embed/>
                </p:oleObj>
              </mc:Choice>
              <mc:Fallback>
                <p:oleObj name="" r:id="rId14" imgW="2514600" imgH="2286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87843" y="4053840"/>
                        <a:ext cx="557149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12"/>
          <p:cNvSpPr txBox="1"/>
          <p:nvPr/>
        </p:nvSpPr>
        <p:spPr>
          <a:xfrm>
            <a:off x="1295400" y="454088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于是，得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5608" name="Object 13"/>
          <p:cNvGraphicFramePr/>
          <p:nvPr/>
        </p:nvGraphicFramePr>
        <p:xfrm>
          <a:off x="1765618" y="4864576"/>
          <a:ext cx="4393565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6" imgW="1803400" imgH="419100" progId="Equation.DSMT4">
                  <p:embed/>
                </p:oleObj>
              </mc:Choice>
              <mc:Fallback>
                <p:oleObj name="" r:id="rId16" imgW="1803400" imgH="4191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65618" y="4864576"/>
                        <a:ext cx="4393565" cy="1021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5"/>
          <p:cNvSpPr txBox="1"/>
          <p:nvPr>
            <p:custDataLst>
              <p:tags r:id="rId18"/>
            </p:custDataLst>
          </p:nvPr>
        </p:nvSpPr>
        <p:spPr>
          <a:xfrm>
            <a:off x="3175" y="592773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2.4.12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9" name="Object 17"/>
          <p:cNvGraphicFramePr/>
          <p:nvPr/>
        </p:nvGraphicFramePr>
        <p:xfrm>
          <a:off x="6145848" y="5155248"/>
          <a:ext cx="94805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9" imgW="381000" imgH="203200" progId="Equation.DSMT4">
                  <p:embed/>
                </p:oleObj>
              </mc:Choice>
              <mc:Fallback>
                <p:oleObj name="" r:id="rId19" imgW="381000" imgH="203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45848" y="5155248"/>
                        <a:ext cx="94805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8"/>
          <p:cNvGraphicFramePr/>
          <p:nvPr/>
        </p:nvGraphicFramePr>
        <p:xfrm>
          <a:off x="7054215" y="5252085"/>
          <a:ext cx="1676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1" imgW="774065" imgH="203200" progId="Equation.3">
                  <p:embed/>
                </p:oleObj>
              </mc:Choice>
              <mc:Fallback>
                <p:oleObj name="" r:id="rId21" imgW="774065" imgH="203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54215" y="5252085"/>
                        <a:ext cx="16764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/>
      <p:bldP spid="25614" grpId="0"/>
      <p:bldP spid="256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857500" y="429260"/>
            <a:ext cx="38557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指数分布和几何分布的关系</a:t>
            </a:r>
            <a:endParaRPr lang="zh-CN" altLang="en-US" sz="2400" b="1" dirty="0">
              <a:solidFill>
                <a:srgbClr val="1D41D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00063" y="1143635"/>
            <a:ext cx="4883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例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904875" y="1134110"/>
            <a:ext cx="835088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假设某灯泡的使用寿命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服从参数为</a:t>
            </a:r>
            <a:r>
              <a:rPr lang="el-GR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的指数分布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单位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: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小时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).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令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为此灯泡的离散寿命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如果灯泡的寿命在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-1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到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之间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则认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为其离散寿命为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即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}={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-1≤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}.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则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5" name="Object 2"/>
          <p:cNvGraphicFramePr/>
          <p:nvPr>
            <p:custDataLst>
              <p:tags r:id="rId4"/>
            </p:custDataLst>
          </p:nvPr>
        </p:nvGraphicFramePr>
        <p:xfrm>
          <a:off x="2049145" y="2666365"/>
          <a:ext cx="6057900" cy="205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5" imgW="2997200" imgH="927100" progId="Equation.DSMT4">
                  <p:embed/>
                </p:oleObj>
              </mc:Choice>
              <mc:Fallback>
                <p:oleObj name="" r:id="rId5" imgW="2997200" imgH="9271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49145" y="2666365"/>
                        <a:ext cx="6057900" cy="205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>
            <p:custDataLst>
              <p:tags r:id="rId7"/>
            </p:custDataLst>
          </p:nvPr>
        </p:nvGraphicFramePr>
        <p:xfrm>
          <a:off x="1567180" y="4950778"/>
          <a:ext cx="6657340" cy="110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8" imgW="3288665" imgH="482600" progId="Equation.DSMT4">
                  <p:embed/>
                </p:oleObj>
              </mc:Choice>
              <mc:Fallback>
                <p:oleObj name="" r:id="rId8" imgW="3288665" imgH="482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67180" y="4950778"/>
                        <a:ext cx="6657340" cy="1100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28" name="Rectangle 28"/>
          <p:cNvSpPr/>
          <p:nvPr>
            <p:custDataLst>
              <p:tags r:id="rId1"/>
            </p:custDataLst>
          </p:nvPr>
        </p:nvSpPr>
        <p:spPr>
          <a:xfrm>
            <a:off x="3132138" y="3663950"/>
            <a:ext cx="360362" cy="50323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629" name="Rectangle 29"/>
          <p:cNvSpPr/>
          <p:nvPr>
            <p:custDataLst>
              <p:tags r:id="rId2"/>
            </p:custDataLst>
          </p:nvPr>
        </p:nvSpPr>
        <p:spPr>
          <a:xfrm>
            <a:off x="4284663" y="3087688"/>
            <a:ext cx="431800" cy="503237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0403" name="Object 3"/>
          <p:cNvGraphicFramePr/>
          <p:nvPr>
            <p:custDataLst>
              <p:tags r:id="rId3"/>
            </p:custDataLst>
          </p:nvPr>
        </p:nvGraphicFramePr>
        <p:xfrm>
          <a:off x="1619250" y="3663950"/>
          <a:ext cx="2133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4" imgW="951865" imgH="228600" progId="Equation.3">
                  <p:embed/>
                </p:oleObj>
              </mc:Choice>
              <mc:Fallback>
                <p:oleObj name="" r:id="rId4" imgW="951865" imgH="2286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250" y="3663950"/>
                        <a:ext cx="21336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4" name="Rectangle 4"/>
          <p:cNvSpPr/>
          <p:nvPr>
            <p:custDataLst>
              <p:tags r:id="rId6"/>
            </p:custDataLst>
          </p:nvPr>
        </p:nvSpPr>
        <p:spPr>
          <a:xfrm>
            <a:off x="835025" y="3592513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记作</a:t>
            </a:r>
            <a:r>
              <a:rPr lang="zh-CN" altLang="en-US" sz="32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30405" name="Rectangle 5"/>
          <p:cNvSpPr/>
          <p:nvPr>
            <p:custDataLst>
              <p:tags r:id="rId7"/>
            </p:custDataLst>
          </p:nvPr>
        </p:nvSpPr>
        <p:spPr>
          <a:xfrm>
            <a:off x="827088" y="4527550"/>
            <a:ext cx="3200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所确定的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概率密度</a:t>
            </a:r>
            <a:r>
              <a:rPr lang="zh-CN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曲线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zh-CN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叫作</a:t>
            </a:r>
            <a:endParaRPr lang="zh-CN" altLang="en-US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正态曲线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230406" name="Object 6"/>
          <p:cNvGraphicFramePr/>
          <p:nvPr>
            <p:custDataLst>
              <p:tags r:id="rId8"/>
            </p:custDataLst>
          </p:nvPr>
        </p:nvGraphicFramePr>
        <p:xfrm>
          <a:off x="1954213" y="1503363"/>
          <a:ext cx="5472112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2513330" imgH="482600" progId="Equation.DSMT4">
                  <p:embed/>
                </p:oleObj>
              </mc:Choice>
              <mc:Fallback>
                <p:oleObj name="" r:id="rId9" imgW="2513330" imgH="4826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4213" y="1503363"/>
                        <a:ext cx="5472112" cy="1023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4643438" y="3592513"/>
            <a:ext cx="4054475" cy="3182937"/>
            <a:chOff x="1056" y="1152"/>
            <a:chExt cx="3231" cy="2101"/>
          </a:xfrm>
        </p:grpSpPr>
        <p:sp>
          <p:nvSpPr>
            <p:cNvPr id="26643" name="Line 8"/>
            <p:cNvSpPr/>
            <p:nvPr>
              <p:custDataLst>
                <p:tags r:id="rId11"/>
              </p:custDataLst>
            </p:nvPr>
          </p:nvSpPr>
          <p:spPr>
            <a:xfrm>
              <a:off x="1824" y="153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6630" name="Object 9"/>
            <p:cNvGraphicFramePr/>
            <p:nvPr>
              <p:custDataLst>
                <p:tags r:id="rId12"/>
              </p:custDataLst>
            </p:nvPr>
          </p:nvGraphicFramePr>
          <p:xfrm>
            <a:off x="1296" y="1344"/>
            <a:ext cx="52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3" imgW="469900" imgH="419100" progId="Equation.3">
                    <p:embed/>
                  </p:oleObj>
                </mc:Choice>
                <mc:Fallback>
                  <p:oleObj name="" r:id="rId13" imgW="469900" imgH="4191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96" y="1344"/>
                          <a:ext cx="528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Rectangle 10"/>
            <p:cNvSpPr/>
            <p:nvPr>
              <p:custDataLst>
                <p:tags r:id="rId15"/>
              </p:custDataLst>
            </p:nvPr>
          </p:nvSpPr>
          <p:spPr>
            <a:xfrm>
              <a:off x="2208" y="2256"/>
              <a:ext cx="816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645" name="Line 11"/>
            <p:cNvSpPr/>
            <p:nvPr>
              <p:custDataLst>
                <p:tags r:id="rId16"/>
              </p:custDataLst>
            </p:nvPr>
          </p:nvSpPr>
          <p:spPr>
            <a:xfrm flipV="1">
              <a:off x="1056" y="2832"/>
              <a:ext cx="30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6" name="Line 12"/>
            <p:cNvSpPr/>
            <p:nvPr>
              <p:custDataLst>
                <p:tags r:id="rId17"/>
              </p:custDataLst>
            </p:nvPr>
          </p:nvSpPr>
          <p:spPr>
            <a:xfrm flipV="1">
              <a:off x="1824" y="1200"/>
              <a:ext cx="0" cy="20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47" name="Text Box 13"/>
            <p:cNvSpPr txBox="1"/>
            <p:nvPr>
              <p:custDataLst>
                <p:tags r:id="rId18"/>
              </p:custDataLst>
            </p:nvPr>
          </p:nvSpPr>
          <p:spPr>
            <a:xfrm>
              <a:off x="1632" y="2784"/>
              <a:ext cx="2655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   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                  x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6631" name="Object 14"/>
            <p:cNvGraphicFramePr/>
            <p:nvPr>
              <p:custDataLst>
                <p:tags r:id="rId19"/>
              </p:custDataLst>
            </p:nvPr>
          </p:nvGraphicFramePr>
          <p:xfrm>
            <a:off x="1248" y="1152"/>
            <a:ext cx="5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0" imgW="367665" imgH="203200" progId="Equation.3">
                    <p:embed/>
                  </p:oleObj>
                </mc:Choice>
                <mc:Fallback>
                  <p:oleObj name="" r:id="rId20" imgW="367665" imgH="203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248" y="1152"/>
                          <a:ext cx="56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8" name="Line 15"/>
            <p:cNvSpPr/>
            <p:nvPr>
              <p:custDataLst>
                <p:tags r:id="rId22"/>
              </p:custDataLst>
            </p:nvPr>
          </p:nvSpPr>
          <p:spPr>
            <a:xfrm flipV="1">
              <a:off x="2592" y="1536"/>
              <a:ext cx="0" cy="129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6649" name="Line 16"/>
            <p:cNvSpPr/>
            <p:nvPr>
              <p:custDataLst>
                <p:tags r:id="rId23"/>
              </p:custDataLst>
            </p:nvPr>
          </p:nvSpPr>
          <p:spPr>
            <a:xfrm>
              <a:off x="2160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6632" name="Object 17"/>
            <p:cNvGraphicFramePr/>
            <p:nvPr>
              <p:custDataLst>
                <p:tags r:id="rId24"/>
              </p:custDataLst>
            </p:nvPr>
          </p:nvGraphicFramePr>
          <p:xfrm>
            <a:off x="1968" y="2889"/>
            <a:ext cx="5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5" imgW="393065" imgH="165100" progId="Equation.3">
                    <p:embed/>
                  </p:oleObj>
                </mc:Choice>
                <mc:Fallback>
                  <p:oleObj name="" r:id="rId25" imgW="393065" imgH="165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968" y="2889"/>
                          <a:ext cx="576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0" name="Line 18"/>
            <p:cNvSpPr/>
            <p:nvPr>
              <p:custDataLst>
                <p:tags r:id="rId27"/>
              </p:custDataLst>
            </p:nvPr>
          </p:nvSpPr>
          <p:spPr>
            <a:xfrm>
              <a:off x="3072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6633" name="Object 19"/>
            <p:cNvGraphicFramePr/>
            <p:nvPr>
              <p:custDataLst>
                <p:tags r:id="rId28"/>
              </p:custDataLst>
            </p:nvPr>
          </p:nvGraphicFramePr>
          <p:xfrm>
            <a:off x="2832" y="2875"/>
            <a:ext cx="5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9" imgW="405765" imgH="177800" progId="Equation.3">
                    <p:embed/>
                  </p:oleObj>
                </mc:Choice>
                <mc:Fallback>
                  <p:oleObj name="" r:id="rId29" imgW="405765" imgH="177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832" y="2875"/>
                          <a:ext cx="594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1" name="Freeform 20"/>
            <p:cNvSpPr/>
            <p:nvPr>
              <p:custDataLst>
                <p:tags r:id="rId31"/>
              </p:custDataLst>
            </p:nvPr>
          </p:nvSpPr>
          <p:spPr>
            <a:xfrm>
              <a:off x="1296" y="1536"/>
              <a:ext cx="2544" cy="1200"/>
            </a:xfrm>
            <a:custGeom>
              <a:avLst/>
              <a:gdLst>
                <a:gd name="txL" fmla="*/ 0 w 4608"/>
                <a:gd name="txT" fmla="*/ 0 h 776"/>
                <a:gd name="txR" fmla="*/ 4608 w 4608"/>
                <a:gd name="txB" fmla="*/ 776 h 776"/>
              </a:gdLst>
              <a:ahLst/>
              <a:cxnLst>
                <a:cxn ang="0">
                  <a:pos x="0" y="60690"/>
                </a:cxn>
                <a:cxn ang="0">
                  <a:pos x="3" y="49424"/>
                </a:cxn>
                <a:cxn ang="0">
                  <a:pos x="6" y="617"/>
                </a:cxn>
                <a:cxn ang="0">
                  <a:pos x="9" y="45656"/>
                </a:cxn>
                <a:cxn ang="0">
                  <a:pos x="12" y="60690"/>
                </a:cxn>
              </a:cxnLst>
              <a:rect l="txL" t="txT" r="txR" b="txB"/>
              <a:pathLst>
                <a:path w="4608" h="776">
                  <a:moveTo>
                    <a:pt x="0" y="776"/>
                  </a:moveTo>
                  <a:cubicBezTo>
                    <a:pt x="452" y="768"/>
                    <a:pt x="904" y="760"/>
                    <a:pt x="1296" y="632"/>
                  </a:cubicBezTo>
                  <a:cubicBezTo>
                    <a:pt x="1688" y="504"/>
                    <a:pt x="2008" y="16"/>
                    <a:pt x="2352" y="8"/>
                  </a:cubicBezTo>
                  <a:cubicBezTo>
                    <a:pt x="2696" y="0"/>
                    <a:pt x="2984" y="456"/>
                    <a:pt x="3360" y="584"/>
                  </a:cubicBezTo>
                  <a:cubicBezTo>
                    <a:pt x="3736" y="712"/>
                    <a:pt x="4400" y="744"/>
                    <a:pt x="4608" y="776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30421" name="Text Box 21"/>
          <p:cNvSpPr txBox="1"/>
          <p:nvPr>
            <p:custDataLst>
              <p:tags r:id="rId32"/>
            </p:custDataLst>
          </p:nvPr>
        </p:nvSpPr>
        <p:spPr>
          <a:xfrm>
            <a:off x="869950" y="102235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定义：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0422" name="Text Box 22"/>
          <p:cNvSpPr txBox="1"/>
          <p:nvPr>
            <p:custDataLst>
              <p:tags r:id="rId33"/>
            </p:custDataLst>
          </p:nvPr>
        </p:nvSpPr>
        <p:spPr>
          <a:xfrm>
            <a:off x="1835150" y="1012825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的密度函数为: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30423" name="Object 23"/>
          <p:cNvGraphicFramePr/>
          <p:nvPr>
            <p:custDataLst>
              <p:tags r:id="rId34"/>
            </p:custDataLst>
          </p:nvPr>
        </p:nvGraphicFramePr>
        <p:xfrm>
          <a:off x="922338" y="3087688"/>
          <a:ext cx="57959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5" imgW="2425700" imgH="228600" progId="Equation.DSMT4">
                  <p:embed/>
                </p:oleObj>
              </mc:Choice>
              <mc:Fallback>
                <p:oleObj name="" r:id="rId35" imgW="24257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22338" y="3087688"/>
                        <a:ext cx="5795962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24" name="Object 24"/>
          <p:cNvGraphicFramePr/>
          <p:nvPr>
            <p:custDataLst>
              <p:tags r:id="rId37"/>
            </p:custDataLst>
          </p:nvPr>
        </p:nvGraphicFramePr>
        <p:xfrm>
          <a:off x="3878263" y="2584450"/>
          <a:ext cx="4697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8" imgW="2143760" imgH="215900" progId="Equation.DSMT4">
                  <p:embed/>
                </p:oleObj>
              </mc:Choice>
              <mc:Fallback>
                <p:oleObj name="" r:id="rId38" imgW="2143760" imgH="215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878263" y="2584450"/>
                        <a:ext cx="4697412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 txBox="1">
            <a:spLocks noChangeArrowheads="1"/>
          </p:cNvSpPr>
          <p:nvPr>
            <p:custDataLst>
              <p:tags r:id="rId40"/>
            </p:custDataLst>
          </p:nvPr>
        </p:nvSpPr>
        <p:spPr>
          <a:xfrm>
            <a:off x="588963" y="14288"/>
            <a:ext cx="7620000" cy="685800"/>
          </a:xfrm>
          <a:prstGeom prst="rect">
            <a:avLst/>
          </a:prstGeom>
        </p:spPr>
        <p:txBody>
          <a:bodyPr/>
          <a:p>
            <a:pPr marR="0" algn="ctr" defTabSz="914400" fontAlgn="auto"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800" b="1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kern="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正态分布</a:t>
            </a:r>
            <a:endParaRPr kumimoji="0" lang="zh-CN" altLang="en-US" sz="2800" b="1" kern="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>
            <p:custDataLst>
              <p:tags r:id="rId41"/>
            </p:custDataLst>
          </p:nvPr>
        </p:nvSpPr>
        <p:spPr>
          <a:xfrm>
            <a:off x="468313" y="527050"/>
            <a:ext cx="16922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正态分布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8" grpId="0" bldLvl="0" animBg="1"/>
      <p:bldP spid="25629" grpId="0" bldLvl="0" animBg="1"/>
      <p:bldP spid="230404" grpId="0"/>
      <p:bldP spid="230405" grpId="0"/>
      <p:bldP spid="230421" grpId="0"/>
      <p:bldP spid="230422" grpId="0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59" name="Group 2"/>
          <p:cNvGrpSpPr/>
          <p:nvPr/>
        </p:nvGrpSpPr>
        <p:grpSpPr>
          <a:xfrm>
            <a:off x="2244725" y="981393"/>
            <a:ext cx="4003675" cy="3106737"/>
            <a:chOff x="1056" y="1152"/>
            <a:chExt cx="3080" cy="2101"/>
          </a:xfrm>
        </p:grpSpPr>
        <p:sp>
          <p:nvSpPr>
            <p:cNvPr id="27661" name="Line 3"/>
            <p:cNvSpPr/>
            <p:nvPr>
              <p:custDataLst>
                <p:tags r:id="rId1"/>
              </p:custDataLst>
            </p:nvPr>
          </p:nvSpPr>
          <p:spPr>
            <a:xfrm>
              <a:off x="1824" y="153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7655" name="Object 4"/>
            <p:cNvGraphicFramePr/>
            <p:nvPr>
              <p:custDataLst>
                <p:tags r:id="rId2"/>
              </p:custDataLst>
            </p:nvPr>
          </p:nvGraphicFramePr>
          <p:xfrm>
            <a:off x="1296" y="1344"/>
            <a:ext cx="52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469900" imgH="419100" progId="Equation.3">
                    <p:embed/>
                  </p:oleObj>
                </mc:Choice>
                <mc:Fallback>
                  <p:oleObj name="" r:id="rId3" imgW="469900" imgH="4191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1344"/>
                          <a:ext cx="528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Rectangle 5"/>
            <p:cNvSpPr/>
            <p:nvPr>
              <p:custDataLst>
                <p:tags r:id="rId5"/>
              </p:custDataLst>
            </p:nvPr>
          </p:nvSpPr>
          <p:spPr>
            <a:xfrm>
              <a:off x="2208" y="2256"/>
              <a:ext cx="816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663" name="Line 6"/>
            <p:cNvSpPr/>
            <p:nvPr>
              <p:custDataLst>
                <p:tags r:id="rId6"/>
              </p:custDataLst>
            </p:nvPr>
          </p:nvSpPr>
          <p:spPr>
            <a:xfrm flipV="1">
              <a:off x="1056" y="2832"/>
              <a:ext cx="30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4" name="Line 7"/>
            <p:cNvSpPr/>
            <p:nvPr>
              <p:custDataLst>
                <p:tags r:id="rId7"/>
              </p:custDataLst>
            </p:nvPr>
          </p:nvSpPr>
          <p:spPr>
            <a:xfrm flipV="1">
              <a:off x="1824" y="1200"/>
              <a:ext cx="0" cy="20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5" name="Text Box 8"/>
            <p:cNvSpPr txBox="1"/>
            <p:nvPr>
              <p:custDataLst>
                <p:tags r:id="rId8"/>
              </p:custDataLst>
            </p:nvPr>
          </p:nvSpPr>
          <p:spPr>
            <a:xfrm>
              <a:off x="1631" y="2784"/>
              <a:ext cx="2505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    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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            x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7656" name="Object 9"/>
            <p:cNvGraphicFramePr/>
            <p:nvPr>
              <p:custDataLst>
                <p:tags r:id="rId9"/>
              </p:custDataLst>
            </p:nvPr>
          </p:nvGraphicFramePr>
          <p:xfrm>
            <a:off x="1248" y="1152"/>
            <a:ext cx="5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0" imgW="367665" imgH="203200" progId="Equation.3">
                    <p:embed/>
                  </p:oleObj>
                </mc:Choice>
                <mc:Fallback>
                  <p:oleObj name="" r:id="rId10" imgW="367665" imgH="203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48" y="1152"/>
                          <a:ext cx="56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Line 10"/>
            <p:cNvSpPr/>
            <p:nvPr>
              <p:custDataLst>
                <p:tags r:id="rId12"/>
              </p:custDataLst>
            </p:nvPr>
          </p:nvSpPr>
          <p:spPr>
            <a:xfrm flipV="1">
              <a:off x="2592" y="1536"/>
              <a:ext cx="0" cy="129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7667" name="Line 11"/>
            <p:cNvSpPr/>
            <p:nvPr>
              <p:custDataLst>
                <p:tags r:id="rId13"/>
              </p:custDataLst>
            </p:nvPr>
          </p:nvSpPr>
          <p:spPr>
            <a:xfrm>
              <a:off x="2160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7657" name="Object 12"/>
            <p:cNvGraphicFramePr/>
            <p:nvPr>
              <p:custDataLst>
                <p:tags r:id="rId14"/>
              </p:custDataLst>
            </p:nvPr>
          </p:nvGraphicFramePr>
          <p:xfrm>
            <a:off x="1968" y="2889"/>
            <a:ext cx="5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5" imgW="393065" imgH="165100" progId="Equation.3">
                    <p:embed/>
                  </p:oleObj>
                </mc:Choice>
                <mc:Fallback>
                  <p:oleObj name="" r:id="rId15" imgW="393065" imgH="1651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68" y="2889"/>
                          <a:ext cx="576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Line 13"/>
            <p:cNvSpPr/>
            <p:nvPr>
              <p:custDataLst>
                <p:tags r:id="rId17"/>
              </p:custDataLst>
            </p:nvPr>
          </p:nvSpPr>
          <p:spPr>
            <a:xfrm>
              <a:off x="3072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7658" name="Object 14"/>
            <p:cNvGraphicFramePr/>
            <p:nvPr>
              <p:custDataLst>
                <p:tags r:id="rId18"/>
              </p:custDataLst>
            </p:nvPr>
          </p:nvGraphicFramePr>
          <p:xfrm>
            <a:off x="2832" y="2875"/>
            <a:ext cx="5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9" imgW="405765" imgH="177800" progId="Equation.3">
                    <p:embed/>
                  </p:oleObj>
                </mc:Choice>
                <mc:Fallback>
                  <p:oleObj name="" r:id="rId19" imgW="405765" imgH="1778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832" y="2875"/>
                          <a:ext cx="594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9" name="Freeform 15"/>
            <p:cNvSpPr/>
            <p:nvPr>
              <p:custDataLst>
                <p:tags r:id="rId21"/>
              </p:custDataLst>
            </p:nvPr>
          </p:nvSpPr>
          <p:spPr>
            <a:xfrm>
              <a:off x="1296" y="1536"/>
              <a:ext cx="2544" cy="1200"/>
            </a:xfrm>
            <a:custGeom>
              <a:avLst/>
              <a:gdLst>
                <a:gd name="txL" fmla="*/ 0 w 4608"/>
                <a:gd name="txT" fmla="*/ 0 h 776"/>
                <a:gd name="txR" fmla="*/ 4608 w 4608"/>
                <a:gd name="txB" fmla="*/ 776 h 776"/>
              </a:gdLst>
              <a:ahLst/>
              <a:cxnLst>
                <a:cxn ang="0">
                  <a:pos x="0" y="60690"/>
                </a:cxn>
                <a:cxn ang="0">
                  <a:pos x="3" y="49424"/>
                </a:cxn>
                <a:cxn ang="0">
                  <a:pos x="6" y="617"/>
                </a:cxn>
                <a:cxn ang="0">
                  <a:pos x="9" y="45656"/>
                </a:cxn>
                <a:cxn ang="0">
                  <a:pos x="12" y="60690"/>
                </a:cxn>
              </a:cxnLst>
              <a:rect l="txL" t="txT" r="txR" b="txB"/>
              <a:pathLst>
                <a:path w="4608" h="776">
                  <a:moveTo>
                    <a:pt x="0" y="776"/>
                  </a:moveTo>
                  <a:cubicBezTo>
                    <a:pt x="452" y="768"/>
                    <a:pt x="904" y="760"/>
                    <a:pt x="1296" y="632"/>
                  </a:cubicBezTo>
                  <a:cubicBezTo>
                    <a:pt x="1688" y="504"/>
                    <a:pt x="2008" y="16"/>
                    <a:pt x="2352" y="8"/>
                  </a:cubicBezTo>
                  <a:cubicBezTo>
                    <a:pt x="2696" y="0"/>
                    <a:pt x="2984" y="456"/>
                    <a:pt x="3360" y="584"/>
                  </a:cubicBezTo>
                  <a:cubicBezTo>
                    <a:pt x="3736" y="712"/>
                    <a:pt x="4400" y="744"/>
                    <a:pt x="4608" y="776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187408" name="Object 16"/>
          <p:cNvGraphicFramePr/>
          <p:nvPr>
            <p:custDataLst>
              <p:tags r:id="rId22"/>
            </p:custDataLst>
          </p:nvPr>
        </p:nvGraphicFramePr>
        <p:xfrm>
          <a:off x="3200400" y="4464685"/>
          <a:ext cx="19875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3" imgW="951865" imgH="431800" progId="Equation.3">
                  <p:embed/>
                </p:oleObj>
              </mc:Choice>
              <mc:Fallback>
                <p:oleObj name="" r:id="rId23" imgW="951865" imgH="431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0400" y="4464685"/>
                        <a:ext cx="1987550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9" name="Object 17"/>
          <p:cNvGraphicFramePr/>
          <p:nvPr>
            <p:custDataLst>
              <p:tags r:id="rId25"/>
            </p:custDataLst>
          </p:nvPr>
        </p:nvGraphicFramePr>
        <p:xfrm>
          <a:off x="268288" y="4011930"/>
          <a:ext cx="8401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6" imgW="3200400" imgH="228600" progId="Equation.DSMT4">
                  <p:embed/>
                </p:oleObj>
              </mc:Choice>
              <mc:Fallback>
                <p:oleObj name="" r:id="rId26" imgW="32004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8288" y="4011930"/>
                        <a:ext cx="8401050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1" name="Rectangle 19"/>
          <p:cNvSpPr/>
          <p:nvPr>
            <p:custDataLst>
              <p:tags r:id="rId28"/>
            </p:custDataLst>
          </p:nvPr>
        </p:nvSpPr>
        <p:spPr>
          <a:xfrm>
            <a:off x="765175" y="6092508"/>
            <a:ext cx="41497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轴为水平渐近线.</a:t>
            </a:r>
            <a:endParaRPr lang="zh-CN" altLang="en-US" sz="28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27652" name="Object 20"/>
          <p:cNvGraphicFramePr/>
          <p:nvPr>
            <p:custDataLst>
              <p:tags r:id="rId29"/>
            </p:custDataLst>
          </p:nvPr>
        </p:nvGraphicFramePr>
        <p:xfrm>
          <a:off x="474663" y="506730"/>
          <a:ext cx="61833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0" imgW="2425700" imgH="228600" progId="Equation.DSMT4">
                  <p:embed/>
                </p:oleObj>
              </mc:Choice>
              <mc:Fallback>
                <p:oleObj name="" r:id="rId30" imgW="2425700" imgH="2286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4663" y="506730"/>
                        <a:ext cx="6183312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4" name="Object 22"/>
          <p:cNvGraphicFramePr/>
          <p:nvPr>
            <p:custDataLst>
              <p:tags r:id="rId32"/>
            </p:custDataLst>
          </p:nvPr>
        </p:nvGraphicFramePr>
        <p:xfrm>
          <a:off x="233363" y="6067108"/>
          <a:ext cx="466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3" imgW="177800" imgH="202565" progId="Equation.3">
                  <p:embed/>
                </p:oleObj>
              </mc:Choice>
              <mc:Fallback>
                <p:oleObj name="" r:id="rId33" imgW="177800" imgH="20256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33363" y="6067108"/>
                        <a:ext cx="46672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5" name="Object 23"/>
          <p:cNvGraphicFramePr/>
          <p:nvPr>
            <p:custDataLst>
              <p:tags r:id="rId35"/>
            </p:custDataLst>
          </p:nvPr>
        </p:nvGraphicFramePr>
        <p:xfrm>
          <a:off x="146050" y="5446395"/>
          <a:ext cx="898588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6" imgW="3860800" imgH="228600" progId="Equation.3">
                  <p:embed/>
                </p:oleObj>
              </mc:Choice>
              <mc:Fallback>
                <p:oleObj name="" r:id="rId36" imgW="3860800" imgH="2286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6050" y="5446395"/>
                        <a:ext cx="8985885" cy="5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3253" name="Object 21"/>
          <p:cNvGraphicFramePr/>
          <p:nvPr>
            <p:custDataLst>
              <p:tags r:id="rId1"/>
            </p:custDataLst>
          </p:nvPr>
        </p:nvGraphicFramePr>
        <p:xfrm>
          <a:off x="468313" y="3592195"/>
          <a:ext cx="43402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" imgW="1778000" imgH="228600" progId="Equation.DSMT4">
                  <p:embed/>
                </p:oleObj>
              </mc:Choice>
              <mc:Fallback>
                <p:oleObj name="" r:id="rId2" imgW="1778000" imgH="2286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3592195"/>
                        <a:ext cx="4340225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4" name="Object 22"/>
          <p:cNvGraphicFramePr/>
          <p:nvPr>
            <p:custDataLst>
              <p:tags r:id="rId4"/>
            </p:custDataLst>
          </p:nvPr>
        </p:nvGraphicFramePr>
        <p:xfrm>
          <a:off x="400050" y="4414520"/>
          <a:ext cx="853281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3643630" imgH="673100" progId="Equation.DSMT4">
                  <p:embed/>
                </p:oleObj>
              </mc:Choice>
              <mc:Fallback>
                <p:oleObj name="" r:id="rId5" imgW="3643630" imgH="6731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50" y="4414520"/>
                        <a:ext cx="8532813" cy="155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5" name="Picture 25" descr="正态图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36738" y="402908"/>
            <a:ext cx="5111750" cy="293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1202" name="Object 18"/>
          <p:cNvGraphicFramePr/>
          <p:nvPr>
            <p:custDataLst>
              <p:tags r:id="rId1"/>
            </p:custDataLst>
          </p:nvPr>
        </p:nvGraphicFramePr>
        <p:xfrm>
          <a:off x="447675" y="3900805"/>
          <a:ext cx="8086725" cy="182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" imgW="2781300" imgH="736600" progId="Equation.DSMT4">
                  <p:embed/>
                </p:oleObj>
              </mc:Choice>
              <mc:Fallback>
                <p:oleObj name="" r:id="rId2" imgW="2781300" imgH="736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7675" y="3900805"/>
                        <a:ext cx="8086725" cy="1827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21" descr="正态图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79613" y="547370"/>
            <a:ext cx="5184775" cy="315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42938" y="2288223"/>
            <a:ext cx="4003675" cy="3106737"/>
            <a:chOff x="1056" y="1152"/>
            <a:chExt cx="3080" cy="2101"/>
          </a:xfrm>
        </p:grpSpPr>
        <p:sp>
          <p:nvSpPr>
            <p:cNvPr id="30732" name="Line 3"/>
            <p:cNvSpPr/>
            <p:nvPr>
              <p:custDataLst>
                <p:tags r:id="rId1"/>
              </p:custDataLst>
            </p:nvPr>
          </p:nvSpPr>
          <p:spPr>
            <a:xfrm>
              <a:off x="1824" y="153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26" name="Object 4"/>
            <p:cNvGraphicFramePr/>
            <p:nvPr>
              <p:custDataLst>
                <p:tags r:id="rId2"/>
              </p:custDataLst>
            </p:nvPr>
          </p:nvGraphicFramePr>
          <p:xfrm>
            <a:off x="1296" y="1344"/>
            <a:ext cx="52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3" imgW="469900" imgH="419100" progId="Equation.3">
                    <p:embed/>
                  </p:oleObj>
                </mc:Choice>
                <mc:Fallback>
                  <p:oleObj name="" r:id="rId3" imgW="469900" imgH="4191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1344"/>
                          <a:ext cx="528" cy="4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3" name="Rectangle 5"/>
            <p:cNvSpPr/>
            <p:nvPr>
              <p:custDataLst>
                <p:tags r:id="rId5"/>
              </p:custDataLst>
            </p:nvPr>
          </p:nvSpPr>
          <p:spPr>
            <a:xfrm>
              <a:off x="2208" y="2256"/>
              <a:ext cx="816" cy="4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734" name="Line 6"/>
            <p:cNvSpPr/>
            <p:nvPr>
              <p:custDataLst>
                <p:tags r:id="rId6"/>
              </p:custDataLst>
            </p:nvPr>
          </p:nvSpPr>
          <p:spPr>
            <a:xfrm flipV="1">
              <a:off x="1056" y="2832"/>
              <a:ext cx="30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5" name="Line 7"/>
            <p:cNvSpPr/>
            <p:nvPr>
              <p:custDataLst>
                <p:tags r:id="rId7"/>
              </p:custDataLst>
            </p:nvPr>
          </p:nvSpPr>
          <p:spPr>
            <a:xfrm flipV="1">
              <a:off x="1824" y="1200"/>
              <a:ext cx="0" cy="20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6" name="Text Box 8"/>
            <p:cNvSpPr txBox="1"/>
            <p:nvPr>
              <p:custDataLst>
                <p:tags r:id="rId8"/>
              </p:custDataLst>
            </p:nvPr>
          </p:nvSpPr>
          <p:spPr>
            <a:xfrm>
              <a:off x="1631" y="2784"/>
              <a:ext cx="2505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    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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                 x</a:t>
              </a:r>
              <a:endPara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0727" name="Object 3"/>
            <p:cNvGraphicFramePr/>
            <p:nvPr>
              <p:custDataLst>
                <p:tags r:id="rId9"/>
              </p:custDataLst>
            </p:nvPr>
          </p:nvGraphicFramePr>
          <p:xfrm>
            <a:off x="1248" y="1152"/>
            <a:ext cx="5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0" imgW="367665" imgH="203200" progId="Equation.3">
                    <p:embed/>
                  </p:oleObj>
                </mc:Choice>
                <mc:Fallback>
                  <p:oleObj name="" r:id="rId10" imgW="367665" imgH="2032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48" y="1152"/>
                          <a:ext cx="56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7" name="Line 10"/>
            <p:cNvSpPr/>
            <p:nvPr>
              <p:custDataLst>
                <p:tags r:id="rId12"/>
              </p:custDataLst>
            </p:nvPr>
          </p:nvSpPr>
          <p:spPr>
            <a:xfrm flipV="1">
              <a:off x="2592" y="1536"/>
              <a:ext cx="0" cy="129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38" name="Line 11"/>
            <p:cNvSpPr/>
            <p:nvPr>
              <p:custDataLst>
                <p:tags r:id="rId13"/>
              </p:custDataLst>
            </p:nvPr>
          </p:nvSpPr>
          <p:spPr>
            <a:xfrm>
              <a:off x="2160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28" name="Object 12"/>
            <p:cNvGraphicFramePr/>
            <p:nvPr>
              <p:custDataLst>
                <p:tags r:id="rId14"/>
              </p:custDataLst>
            </p:nvPr>
          </p:nvGraphicFramePr>
          <p:xfrm>
            <a:off x="1968" y="2889"/>
            <a:ext cx="5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5" imgW="393065" imgH="165100" progId="Equation.3">
                    <p:embed/>
                  </p:oleObj>
                </mc:Choice>
                <mc:Fallback>
                  <p:oleObj name="" r:id="rId15" imgW="393065" imgH="1651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68" y="2889"/>
                          <a:ext cx="576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9" name="Line 13"/>
            <p:cNvSpPr/>
            <p:nvPr>
              <p:custDataLst>
                <p:tags r:id="rId17"/>
              </p:custDataLst>
            </p:nvPr>
          </p:nvSpPr>
          <p:spPr>
            <a:xfrm>
              <a:off x="3072" y="2352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29" name="Object 14"/>
            <p:cNvGraphicFramePr/>
            <p:nvPr>
              <p:custDataLst>
                <p:tags r:id="rId18"/>
              </p:custDataLst>
            </p:nvPr>
          </p:nvGraphicFramePr>
          <p:xfrm>
            <a:off x="2832" y="2875"/>
            <a:ext cx="5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9" imgW="405765" imgH="177800" progId="Equation.3">
                    <p:embed/>
                  </p:oleObj>
                </mc:Choice>
                <mc:Fallback>
                  <p:oleObj name="" r:id="rId19" imgW="405765" imgH="1778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832" y="2875"/>
                          <a:ext cx="594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Freeform 15"/>
            <p:cNvSpPr/>
            <p:nvPr>
              <p:custDataLst>
                <p:tags r:id="rId21"/>
              </p:custDataLst>
            </p:nvPr>
          </p:nvSpPr>
          <p:spPr>
            <a:xfrm>
              <a:off x="1296" y="1536"/>
              <a:ext cx="2544" cy="1200"/>
            </a:xfrm>
            <a:custGeom>
              <a:avLst/>
              <a:gdLst>
                <a:gd name="txL" fmla="*/ 0 w 4608"/>
                <a:gd name="txT" fmla="*/ 0 h 776"/>
                <a:gd name="txR" fmla="*/ 4608 w 4608"/>
                <a:gd name="txB" fmla="*/ 776 h 776"/>
              </a:gdLst>
              <a:ahLst/>
              <a:cxnLst>
                <a:cxn ang="0">
                  <a:pos x="0" y="60690"/>
                </a:cxn>
                <a:cxn ang="0">
                  <a:pos x="3" y="49424"/>
                </a:cxn>
                <a:cxn ang="0">
                  <a:pos x="6" y="617"/>
                </a:cxn>
                <a:cxn ang="0">
                  <a:pos x="9" y="45656"/>
                </a:cxn>
                <a:cxn ang="0">
                  <a:pos x="12" y="60690"/>
                </a:cxn>
              </a:cxnLst>
              <a:rect l="txL" t="txT" r="txR" b="txB"/>
              <a:pathLst>
                <a:path w="4608" h="776">
                  <a:moveTo>
                    <a:pt x="0" y="776"/>
                  </a:moveTo>
                  <a:cubicBezTo>
                    <a:pt x="452" y="768"/>
                    <a:pt x="904" y="760"/>
                    <a:pt x="1296" y="632"/>
                  </a:cubicBezTo>
                  <a:cubicBezTo>
                    <a:pt x="1688" y="504"/>
                    <a:pt x="2008" y="16"/>
                    <a:pt x="2352" y="8"/>
                  </a:cubicBezTo>
                  <a:cubicBezTo>
                    <a:pt x="2696" y="0"/>
                    <a:pt x="2984" y="456"/>
                    <a:pt x="3360" y="584"/>
                  </a:cubicBezTo>
                  <a:cubicBezTo>
                    <a:pt x="3736" y="712"/>
                    <a:pt x="4400" y="744"/>
                    <a:pt x="4608" y="776"/>
                  </a:cubicBez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29698" name="Object 5"/>
          <p:cNvGraphicFramePr/>
          <p:nvPr>
            <p:custDataLst>
              <p:tags r:id="rId22"/>
            </p:custDataLst>
          </p:nvPr>
        </p:nvGraphicFramePr>
        <p:xfrm>
          <a:off x="536575" y="616585"/>
          <a:ext cx="5305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3" imgW="2120900" imgH="228600" progId="Equation.DSMT4">
                  <p:embed/>
                </p:oleObj>
              </mc:Choice>
              <mc:Fallback>
                <p:oleObj name="" r:id="rId23" imgW="2120900" imgH="2286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6575" y="616585"/>
                        <a:ext cx="53054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5" name="Object 7"/>
          <p:cNvGraphicFramePr/>
          <p:nvPr>
            <p:custDataLst>
              <p:tags r:id="rId25"/>
            </p:custDataLst>
          </p:nvPr>
        </p:nvGraphicFramePr>
        <p:xfrm>
          <a:off x="1296988" y="1035685"/>
          <a:ext cx="67278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6" imgW="2818130" imgH="482600" progId="Equation.DSMT4">
                  <p:embed/>
                </p:oleObj>
              </mc:Choice>
              <mc:Fallback>
                <p:oleObj name="" r:id="rId26" imgW="2818130" imgH="4826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96988" y="1035685"/>
                        <a:ext cx="6727825" cy="114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Object 9"/>
          <p:cNvGraphicFramePr/>
          <p:nvPr>
            <p:custDataLst>
              <p:tags r:id="rId28"/>
            </p:custDataLst>
          </p:nvPr>
        </p:nvGraphicFramePr>
        <p:xfrm>
          <a:off x="827088" y="5444173"/>
          <a:ext cx="15335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9" imgW="494665" imgH="203200" progId="Equation.DSMT4">
                  <p:embed/>
                </p:oleObj>
              </mc:Choice>
              <mc:Fallback>
                <p:oleObj name="" r:id="rId29" imgW="494665" imgH="203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7088" y="5444173"/>
                        <a:ext cx="153352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5"/>
          <p:cNvGraphicFramePr/>
          <p:nvPr>
            <p:custDataLst>
              <p:tags r:id="rId31"/>
            </p:custDataLst>
          </p:nvPr>
        </p:nvGraphicFramePr>
        <p:xfrm>
          <a:off x="2411413" y="5444173"/>
          <a:ext cx="919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2" imgW="266065" imgH="177800" progId="Equation.DSMT4">
                  <p:embed/>
                </p:oleObj>
              </mc:Choice>
              <mc:Fallback>
                <p:oleObj name="" r:id="rId32" imgW="266065" imgH="1778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411413" y="5444173"/>
                        <a:ext cx="919162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1736" name="Picture 8" descr="正态图4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5292725" y="1986598"/>
            <a:ext cx="3141663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/>
          <p:nvPr>
            <p:custDataLst>
              <p:tags r:id="rId1"/>
            </p:custDataLst>
          </p:nvPr>
        </p:nvSpPr>
        <p:spPr>
          <a:xfrm>
            <a:off x="468313" y="1124268"/>
            <a:ext cx="8353425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正态分布是最常见最重要的一种分布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例如测量误差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人的生理特征尺寸如身高、体重等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正常情况下生产的产品尺寸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直径、长度、重量、高度、人的寿命、学生的考试成绩等都近似服从正态分布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227" name="Rectangle 3"/>
          <p:cNvSpPr/>
          <p:nvPr>
            <p:custDataLst>
              <p:tags r:id="rId2"/>
            </p:custDataLst>
          </p:nvPr>
        </p:nvSpPr>
        <p:spPr>
          <a:xfrm>
            <a:off x="827088" y="389255"/>
            <a:ext cx="334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正态分布的应用与背景 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4" descr="称体重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17688" y="3145155"/>
            <a:ext cx="823912" cy="2084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5" descr="量身高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03688" y="3068955"/>
            <a:ext cx="877887" cy="20875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Group 6"/>
          <p:cNvGrpSpPr/>
          <p:nvPr/>
        </p:nvGrpSpPr>
        <p:grpSpPr>
          <a:xfrm>
            <a:off x="6084888" y="3221355"/>
            <a:ext cx="1223962" cy="2079625"/>
            <a:chOff x="3264" y="2496"/>
            <a:chExt cx="816" cy="1344"/>
          </a:xfrm>
        </p:grpSpPr>
        <p:pic>
          <p:nvPicPr>
            <p:cNvPr id="52231" name="Picture 7" descr="BD07686_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3264" y="2496"/>
              <a:ext cx="816" cy="13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2232" name="Picture 8" descr="WB01740_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3264" y="2928"/>
              <a:ext cx="384" cy="384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7088" y="6619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正态分布下的概率计算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433638" y="2027238"/>
          <a:ext cx="4089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3" imgW="4089400" imgH="1003300" progId="Equation.3">
                  <p:embed/>
                </p:oleObj>
              </mc:Choice>
              <mc:Fallback>
                <p:oleObj name="Equation" r:id="rId3" imgW="40894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027238"/>
                        <a:ext cx="4089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42988" y="2433638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1459865" imgH="381000" progId="Equation.3">
                  <p:embed/>
                </p:oleObj>
              </mc:Choice>
              <mc:Fallback>
                <p:oleObj name="Equation" r:id="rId6" imgW="1459865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33638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503488" y="33988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481965" imgH="317500" progId="Equation.3">
                  <p:embed/>
                </p:oleObj>
              </mc:Choice>
              <mc:Fallback>
                <p:oleObj name="Equation" r:id="rId9" imgW="481965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398838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713288" y="2039938"/>
            <a:ext cx="1822450" cy="9906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7" name="Text Box 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89688" y="1149350"/>
            <a:ext cx="1970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原函数不是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初等函数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8728" name="Text Box 8">
            <a:hlinkClick r:id="rId13" action="ppaction://hlinkfile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06500" y="4044950"/>
            <a:ext cx="4989513" cy="525463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anose="020B0604020202020204" charset="-122"/>
              </a:rPr>
              <a:t>方法一</a:t>
            </a:r>
            <a:r>
              <a:rPr lang="en-US" altLang="zh-CN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anose="020B0604020202020204" charset="-122"/>
              </a:rPr>
              <a:t>利用相关数学软件计算</a:t>
            </a:r>
            <a:endParaRPr lang="zh-CN" altLang="en-US" sz="2800" b="1">
              <a:solidFill>
                <a:srgbClr val="CC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158729" name="Text Box 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54088" y="4826000"/>
            <a:ext cx="6043612" cy="547688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anose="020B0604020202020204" charset="-122"/>
              </a:rPr>
              <a:t>方法二</a:t>
            </a:r>
            <a:r>
              <a:rPr lang="en-US" altLang="zh-CN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anose="020B0604020202020204" charset="-122"/>
              </a:rPr>
              <a:t>:</a:t>
            </a:r>
            <a:r>
              <a:rPr lang="zh-CN" altLang="en-US" sz="28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 Unicode MS" panose="020B0604020202020204" charset="-122"/>
              </a:rPr>
              <a:t>转化为标准正态分布查表计算</a:t>
            </a:r>
            <a:endParaRPr lang="zh-CN" altLang="en-US" sz="2800" b="1">
              <a:solidFill>
                <a:srgbClr val="CC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bldLvl="0" animBg="1"/>
      <p:bldP spid="158727" grpId="0" bldLvl="0" animBg="1" autoUpdateAnimBg="0"/>
      <p:bldP spid="158728" grpId="0" bldLvl="0" animBg="1"/>
      <p:bldP spid="15872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981075"/>
            <a:ext cx="72066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2.4.2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“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抛硬币”试验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观察正、反两面情况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        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213100"/>
            <a:ext cx="5410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(0-1)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4100" name="Group 6"/>
          <p:cNvGrpSpPr/>
          <p:nvPr/>
        </p:nvGrpSpPr>
        <p:grpSpPr bwMode="auto">
          <a:xfrm>
            <a:off x="2133600" y="1887538"/>
            <a:ext cx="4064000" cy="1181100"/>
            <a:chOff x="1344" y="1189"/>
            <a:chExt cx="2560" cy="744"/>
          </a:xfrm>
        </p:grpSpPr>
        <p:graphicFrame>
          <p:nvGraphicFramePr>
            <p:cNvPr id="4112" name="Object 7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1344" y="1449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4" imgW="1447165" imgH="393700" progId="Equation.3">
                    <p:embed/>
                  </p:oleObj>
                </mc:Choice>
                <mc:Fallback>
                  <p:oleObj name="Equation" r:id="rId4" imgW="1447165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449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8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240" y="1189"/>
            <a:ext cx="640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7" imgW="393700" imgH="457200" progId="Equation.3">
                    <p:embed/>
                  </p:oleObj>
                </mc:Choice>
                <mc:Fallback>
                  <p:oleObj name="公式" r:id="rId7" imgW="3937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1189"/>
                          <a:ext cx="640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9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832" y="1253"/>
            <a:ext cx="10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0" imgW="1701800" imgH="406400" progId="Equation.3">
                    <p:embed/>
                  </p:oleObj>
                </mc:Choice>
                <mc:Fallback>
                  <p:oleObj name="Equation" r:id="rId10" imgW="1701800" imgH="40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53"/>
                          <a:ext cx="10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0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2832" y="1589"/>
            <a:ext cx="10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3" imgW="1688465" imgH="381000" progId="Equation.3">
                    <p:embed/>
                  </p:oleObj>
                </mc:Choice>
                <mc:Fallback>
                  <p:oleObj name="Equation" r:id="rId13" imgW="1688465" imgH="38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589"/>
                          <a:ext cx="10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75" name="Group 11"/>
          <p:cNvGrpSpPr/>
          <p:nvPr/>
        </p:nvGrpSpPr>
        <p:grpSpPr bwMode="auto">
          <a:xfrm>
            <a:off x="914400" y="4149725"/>
            <a:ext cx="5181600" cy="1371600"/>
            <a:chOff x="576" y="2614"/>
            <a:chExt cx="3264" cy="864"/>
          </a:xfrm>
        </p:grpSpPr>
        <p:grpSp>
          <p:nvGrpSpPr>
            <p:cNvPr id="4102" name="Group 12"/>
            <p:cNvGrpSpPr/>
            <p:nvPr/>
          </p:nvGrpSpPr>
          <p:grpSpPr bwMode="auto">
            <a:xfrm>
              <a:off x="2112" y="2614"/>
              <a:ext cx="1728" cy="864"/>
              <a:chOff x="2112" y="2832"/>
              <a:chExt cx="1728" cy="864"/>
            </a:xfrm>
          </p:grpSpPr>
          <p:sp>
            <p:nvSpPr>
              <p:cNvPr id="4110" name="Line 1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112" y="3168"/>
                <a:ext cx="17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1" name="Line 14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44" y="2832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103" name="Object 15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2212" y="271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8" imgW="355600" imgH="292100" progId="Equation.3">
                    <p:embed/>
                  </p:oleObj>
                </mc:Choice>
                <mc:Fallback>
                  <p:oleObj name="Equation" r:id="rId18" imgW="355600" imgH="292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71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6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2208" y="309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1" imgW="381000" imgH="431800" progId="Equation.3">
                    <p:embed/>
                  </p:oleObj>
                </mc:Choice>
                <mc:Fallback>
                  <p:oleObj name="Equation" r:id="rId21" imgW="381000" imgH="431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09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7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2836" y="271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4" imgW="203200" imgH="317500" progId="Equation.3">
                    <p:embed/>
                  </p:oleObj>
                </mc:Choice>
                <mc:Fallback>
                  <p:oleObj name="Equation" r:id="rId24" imgW="203200" imgH="317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271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8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3504" y="2710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27" imgW="190500" imgH="317500" progId="Equation.3">
                    <p:embed/>
                  </p:oleObj>
                </mc:Choice>
                <mc:Fallback>
                  <p:oleObj name="Equation" r:id="rId27" imgW="190500" imgH="3175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710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9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2812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30" imgW="241300" imgH="825500" progId="Equation.3">
                    <p:embed/>
                  </p:oleObj>
                </mc:Choice>
                <mc:Fallback>
                  <p:oleObj name="Equation" r:id="rId30" imgW="241300" imgH="825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0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3484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33" imgW="241300" imgH="825500" progId="Equation.3">
                    <p:embed/>
                  </p:oleObj>
                </mc:Choice>
                <mc:Fallback>
                  <p:oleObj name="Equation" r:id="rId33" imgW="241300" imgH="825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9" name="Rectangle 2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76" y="275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其分布律为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9746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66800" y="1524000"/>
          <a:ext cx="7070725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2" imgW="7670800" imgH="1003300" progId="Equation.3">
                  <p:embed/>
                </p:oleObj>
              </mc:Choice>
              <mc:Fallback>
                <p:oleObj name="Equation" r:id="rId2" imgW="7670800" imgH="1003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7070725" cy="92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7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2590800"/>
            <a:ext cx="44589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标准正态分布的概率密度表示为</a:t>
            </a:r>
            <a:endParaRPr kumimoji="1"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74800" y="3175000"/>
          <a:ext cx="471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4711700" imgH="977900" progId="Equation.3">
                  <p:embed/>
                </p:oleObj>
              </mc:Choice>
              <mc:Fallback>
                <p:oleObj name="Equation" r:id="rId6" imgW="47117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175000"/>
                        <a:ext cx="4711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5650" y="614363"/>
            <a:ext cx="23031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kumimoji="1" lang="zh-CN" altLang="en-US" sz="2400" b="1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标准正态分布</a:t>
            </a:r>
            <a:endParaRPr kumimoji="1" lang="zh-CN" altLang="en-US" sz="2400" b="1">
              <a:solidFill>
                <a:srgbClr val="1D41D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9750" name="Rectangle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66850" y="4343400"/>
            <a:ext cx="44678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标准正态分布的分布函数表示为</a:t>
            </a:r>
            <a:endParaRPr kumimoji="1" lang="zh-CN" altLang="en-US" sz="24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59751" name="Object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55750" y="4941888"/>
          <a:ext cx="5513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1" imgW="5511800" imgH="977900" progId="Equation.3">
                  <p:embed/>
                </p:oleObj>
              </mc:Choice>
              <mc:Fallback>
                <p:oleObj name="Equation" r:id="rId11" imgW="55118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941888"/>
                        <a:ext cx="55133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ldLvl="0" animBg="1" autoUpdateAnimBg="0"/>
      <p:bldP spid="159750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7620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标准正态分布的图形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0771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0768"/>
            <a:ext cx="7704138" cy="20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772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040"/>
            <a:ext cx="7704138" cy="20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Text Box 2"/>
          <p:cNvSpPr txBox="1"/>
          <p:nvPr>
            <p:custDataLst>
              <p:tags r:id="rId1"/>
            </p:custDataLst>
          </p:nvPr>
        </p:nvSpPr>
        <p:spPr>
          <a:xfrm>
            <a:off x="609600" y="1111885"/>
            <a:ext cx="8258810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　　书末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P290-292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页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附有标准正态分布函数数值表,有了它,可以解决一般正态分布的概率计算查表.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03779" name="Rectangle 3"/>
          <p:cNvSpPr/>
          <p:nvPr>
            <p:custDataLst>
              <p:tags r:id="rId2"/>
            </p:custDataLst>
          </p:nvPr>
        </p:nvSpPr>
        <p:spPr>
          <a:xfrm>
            <a:off x="381000" y="578485"/>
            <a:ext cx="3544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 标准正态分布表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203781" name="Object 5"/>
          <p:cNvGraphicFramePr/>
          <p:nvPr>
            <p:custDataLst>
              <p:tags r:id="rId3"/>
            </p:custDataLst>
          </p:nvPr>
        </p:nvGraphicFramePr>
        <p:xfrm>
          <a:off x="4724400" y="2788285"/>
          <a:ext cx="2971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4" imgW="1384300" imgH="469900" progId="Equation.3">
                  <p:embed/>
                </p:oleObj>
              </mc:Choice>
              <mc:Fallback>
                <p:oleObj name="" r:id="rId4" imgW="1384300" imgH="4699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2788285"/>
                        <a:ext cx="29718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/>
          <p:nvPr/>
        </p:nvGrpSpPr>
        <p:grpSpPr>
          <a:xfrm>
            <a:off x="611188" y="2275523"/>
            <a:ext cx="3810000" cy="2373312"/>
            <a:chOff x="2400" y="901"/>
            <a:chExt cx="2832" cy="1698"/>
          </a:xfrm>
        </p:grpSpPr>
        <p:sp>
          <p:nvSpPr>
            <p:cNvPr id="32784" name="Line 42"/>
            <p:cNvSpPr/>
            <p:nvPr>
              <p:custDataLst>
                <p:tags r:id="rId6"/>
              </p:custDataLst>
            </p:nvPr>
          </p:nvSpPr>
          <p:spPr>
            <a:xfrm flipV="1">
              <a:off x="3659" y="912"/>
              <a:ext cx="0" cy="1687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2785" name="Text Box 43"/>
            <p:cNvSpPr txBox="1"/>
            <p:nvPr>
              <p:custDataLst>
                <p:tags r:id="rId7"/>
              </p:custDataLst>
            </p:nvPr>
          </p:nvSpPr>
          <p:spPr>
            <a:xfrm>
              <a:off x="4849" y="2149"/>
              <a:ext cx="383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2786" name="Text Box 44"/>
            <p:cNvSpPr txBox="1"/>
            <p:nvPr>
              <p:custDataLst>
                <p:tags r:id="rId8"/>
              </p:custDataLst>
            </p:nvPr>
          </p:nvSpPr>
          <p:spPr>
            <a:xfrm>
              <a:off x="3456" y="2149"/>
              <a:ext cx="384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2787" name="Freeform 45"/>
            <p:cNvSpPr/>
            <p:nvPr>
              <p:custDataLst>
                <p:tags r:id="rId9"/>
              </p:custDataLst>
            </p:nvPr>
          </p:nvSpPr>
          <p:spPr>
            <a:xfrm>
              <a:off x="2544" y="1237"/>
              <a:ext cx="2400" cy="905"/>
            </a:xfrm>
            <a:custGeom>
              <a:avLst/>
              <a:gdLst>
                <a:gd name="txL" fmla="*/ 0 w 2400"/>
                <a:gd name="txT" fmla="*/ 0 h 905"/>
                <a:gd name="txR" fmla="*/ 2400 w 2400"/>
                <a:gd name="txB" fmla="*/ 905 h 905"/>
              </a:gdLst>
              <a:ahLst/>
              <a:cxnLst>
                <a:cxn ang="0">
                  <a:pos x="0" y="905"/>
                </a:cxn>
                <a:cxn ang="0">
                  <a:pos x="532" y="728"/>
                </a:cxn>
                <a:cxn ang="0">
                  <a:pos x="984" y="106"/>
                </a:cxn>
                <a:cxn ang="0">
                  <a:pos x="1251" y="106"/>
                </a:cxn>
                <a:cxn ang="0">
                  <a:pos x="1710" y="739"/>
                </a:cxn>
                <a:cxn ang="0">
                  <a:pos x="2400" y="905"/>
                </a:cxn>
              </a:cxnLst>
              <a:rect l="txL" t="txT" r="txR" b="txB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788" name="Line 46"/>
            <p:cNvSpPr/>
            <p:nvPr>
              <p:custDataLst>
                <p:tags r:id="rId10"/>
              </p:custDataLst>
            </p:nvPr>
          </p:nvSpPr>
          <p:spPr>
            <a:xfrm>
              <a:off x="2400" y="2218"/>
              <a:ext cx="26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graphicFrame>
          <p:nvGraphicFramePr>
            <p:cNvPr id="32776" name="Object 47"/>
            <p:cNvGraphicFramePr/>
            <p:nvPr>
              <p:custDataLst>
                <p:tags r:id="rId11"/>
              </p:custDataLst>
            </p:nvPr>
          </p:nvGraphicFramePr>
          <p:xfrm>
            <a:off x="3696" y="901"/>
            <a:ext cx="50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2" imgW="342900" imgH="203200" progId="Equation.3">
                    <p:embed/>
                  </p:oleObj>
                </mc:Choice>
                <mc:Fallback>
                  <p:oleObj name="" r:id="rId12" imgW="342900" imgH="2032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96" y="901"/>
                          <a:ext cx="507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Line 48"/>
            <p:cNvSpPr/>
            <p:nvPr>
              <p:custDataLst>
                <p:tags r:id="rId14"/>
              </p:custDataLst>
            </p:nvPr>
          </p:nvSpPr>
          <p:spPr>
            <a:xfrm flipV="1">
              <a:off x="3216" y="1861"/>
              <a:ext cx="0" cy="336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90" name="Line 49"/>
            <p:cNvSpPr/>
            <p:nvPr>
              <p:custDataLst>
                <p:tags r:id="rId15"/>
              </p:custDataLst>
            </p:nvPr>
          </p:nvSpPr>
          <p:spPr>
            <a:xfrm flipV="1">
              <a:off x="2688" y="2101"/>
              <a:ext cx="0" cy="9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791" name="Line 50"/>
            <p:cNvSpPr/>
            <p:nvPr>
              <p:custDataLst>
                <p:tags r:id="rId16"/>
              </p:custDataLst>
            </p:nvPr>
          </p:nvSpPr>
          <p:spPr>
            <a:xfrm flipV="1">
              <a:off x="2787" y="2053"/>
              <a:ext cx="0" cy="144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792" name="Line 51"/>
            <p:cNvSpPr/>
            <p:nvPr>
              <p:custDataLst>
                <p:tags r:id="rId17"/>
              </p:custDataLst>
            </p:nvPr>
          </p:nvSpPr>
          <p:spPr>
            <a:xfrm flipV="1">
              <a:off x="2928" y="2053"/>
              <a:ext cx="0" cy="144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793" name="Line 52"/>
            <p:cNvSpPr/>
            <p:nvPr>
              <p:custDataLst>
                <p:tags r:id="rId18"/>
              </p:custDataLst>
            </p:nvPr>
          </p:nvSpPr>
          <p:spPr>
            <a:xfrm flipV="1">
              <a:off x="3120" y="1957"/>
              <a:ext cx="0" cy="24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794" name="Line 53"/>
            <p:cNvSpPr/>
            <p:nvPr>
              <p:custDataLst>
                <p:tags r:id="rId19"/>
              </p:custDataLst>
            </p:nvPr>
          </p:nvSpPr>
          <p:spPr>
            <a:xfrm flipV="1">
              <a:off x="4128" y="1861"/>
              <a:ext cx="0" cy="352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795" name="Line 54"/>
            <p:cNvSpPr/>
            <p:nvPr>
              <p:custDataLst>
                <p:tags r:id="rId20"/>
              </p:custDataLst>
            </p:nvPr>
          </p:nvSpPr>
          <p:spPr>
            <a:xfrm flipV="1">
              <a:off x="3312" y="1669"/>
              <a:ext cx="0" cy="528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796" name="Line 55"/>
            <p:cNvSpPr/>
            <p:nvPr>
              <p:custDataLst>
                <p:tags r:id="rId21"/>
              </p:custDataLst>
            </p:nvPr>
          </p:nvSpPr>
          <p:spPr>
            <a:xfrm flipV="1">
              <a:off x="3024" y="2005"/>
              <a:ext cx="0" cy="19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797" name="Text Box 56"/>
            <p:cNvSpPr txBox="1"/>
            <p:nvPr>
              <p:custDataLst>
                <p:tags r:id="rId22"/>
              </p:custDataLst>
            </p:nvPr>
          </p:nvSpPr>
          <p:spPr>
            <a:xfrm>
              <a:off x="4032" y="2149"/>
              <a:ext cx="239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2798" name="Text Box 57"/>
            <p:cNvSpPr txBox="1"/>
            <p:nvPr>
              <p:custDataLst>
                <p:tags r:id="rId23"/>
              </p:custDataLst>
            </p:nvPr>
          </p:nvSpPr>
          <p:spPr>
            <a:xfrm>
              <a:off x="3071" y="2149"/>
              <a:ext cx="385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cs typeface="Arial" panose="020B0604020202020204" pitchFamily="34" charset="0"/>
                </a:rPr>
                <a:t>-</a:t>
              </a:r>
              <a:r>
                <a:rPr lang="en-US" altLang="zh-CN" sz="2800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32799" name="Line 58"/>
            <p:cNvSpPr/>
            <p:nvPr>
              <p:custDataLst>
                <p:tags r:id="rId24"/>
              </p:custDataLst>
            </p:nvPr>
          </p:nvSpPr>
          <p:spPr>
            <a:xfrm flipV="1">
              <a:off x="3408" y="1525"/>
              <a:ext cx="0" cy="67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800" name="Line 59"/>
            <p:cNvSpPr/>
            <p:nvPr>
              <p:custDataLst>
                <p:tags r:id="rId25"/>
              </p:custDataLst>
            </p:nvPr>
          </p:nvSpPr>
          <p:spPr>
            <a:xfrm flipV="1">
              <a:off x="3504" y="1381"/>
              <a:ext cx="0" cy="81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801" name="Line 60"/>
            <p:cNvSpPr/>
            <p:nvPr>
              <p:custDataLst>
                <p:tags r:id="rId26"/>
              </p:custDataLst>
            </p:nvPr>
          </p:nvSpPr>
          <p:spPr>
            <a:xfrm flipV="1">
              <a:off x="3600" y="1285"/>
              <a:ext cx="0" cy="91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802" name="Line 61"/>
            <p:cNvSpPr/>
            <p:nvPr>
              <p:custDataLst>
                <p:tags r:id="rId27"/>
              </p:custDataLst>
            </p:nvPr>
          </p:nvSpPr>
          <p:spPr>
            <a:xfrm flipV="1">
              <a:off x="3744" y="1285"/>
              <a:ext cx="0" cy="91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803" name="Line 62"/>
            <p:cNvSpPr/>
            <p:nvPr>
              <p:custDataLst>
                <p:tags r:id="rId28"/>
              </p:custDataLst>
            </p:nvPr>
          </p:nvSpPr>
          <p:spPr>
            <a:xfrm flipV="1">
              <a:off x="3840" y="1381"/>
              <a:ext cx="0" cy="81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804" name="Line 63"/>
            <p:cNvSpPr/>
            <p:nvPr>
              <p:custDataLst>
                <p:tags r:id="rId29"/>
              </p:custDataLst>
            </p:nvPr>
          </p:nvSpPr>
          <p:spPr>
            <a:xfrm flipV="1">
              <a:off x="3936" y="1573"/>
              <a:ext cx="0" cy="624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2805" name="Line 64"/>
            <p:cNvSpPr/>
            <p:nvPr>
              <p:custDataLst>
                <p:tags r:id="rId30"/>
              </p:custDataLst>
            </p:nvPr>
          </p:nvSpPr>
          <p:spPr>
            <a:xfrm flipV="1">
              <a:off x="4032" y="1717"/>
              <a:ext cx="0" cy="48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graphicFrame>
          <p:nvGraphicFramePr>
            <p:cNvPr id="32777" name="Object 65"/>
            <p:cNvGraphicFramePr/>
            <p:nvPr>
              <p:custDataLst>
                <p:tags r:id="rId31"/>
              </p:custDataLst>
            </p:nvPr>
          </p:nvGraphicFramePr>
          <p:xfrm>
            <a:off x="2832" y="1237"/>
            <a:ext cx="54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2" imgW="367665" imgH="203200" progId="Equation.3">
                    <p:embed/>
                  </p:oleObj>
                </mc:Choice>
                <mc:Fallback>
                  <p:oleObj name="" r:id="rId32" imgW="367665" imgH="2032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832" y="1237"/>
                          <a:ext cx="545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6" name="Line 66"/>
            <p:cNvSpPr/>
            <p:nvPr>
              <p:custDataLst>
                <p:tags r:id="rId34"/>
              </p:custDataLst>
            </p:nvPr>
          </p:nvSpPr>
          <p:spPr>
            <a:xfrm flipH="1" flipV="1">
              <a:off x="3216" y="1477"/>
              <a:ext cx="288" cy="288"/>
            </a:xfrm>
            <a:prstGeom prst="line">
              <a:avLst/>
            </a:prstGeom>
            <a:ln w="28575" cap="sq" cmpd="sng">
              <a:solidFill>
                <a:srgbClr val="FF3300"/>
              </a:solidFill>
              <a:prstDash val="solid"/>
              <a:headEnd type="none" w="sm" len="sm"/>
              <a:tailEnd type="none" w="sm" len="sm"/>
            </a:ln>
          </p:spPr>
        </p:sp>
      </p:grpSp>
      <p:graphicFrame>
        <p:nvGraphicFramePr>
          <p:cNvPr id="203843" name="Object 67"/>
          <p:cNvGraphicFramePr/>
          <p:nvPr>
            <p:custDataLst>
              <p:tags r:id="rId35"/>
            </p:custDataLst>
          </p:nvPr>
        </p:nvGraphicFramePr>
        <p:xfrm>
          <a:off x="2161540" y="4808697"/>
          <a:ext cx="2407285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6" imgW="952500" imgH="203200" progId="Equation.DSMT4">
                  <p:embed/>
                </p:oleObj>
              </mc:Choice>
              <mc:Fallback>
                <p:oleObj name="" r:id="rId36" imgW="952500" imgH="203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161540" y="4808697"/>
                        <a:ext cx="2407285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7"/>
          <p:cNvGraphicFramePr/>
          <p:nvPr>
            <p:custDataLst>
              <p:tags r:id="rId38"/>
            </p:custDataLst>
          </p:nvPr>
        </p:nvGraphicFramePr>
        <p:xfrm>
          <a:off x="4870768" y="4806792"/>
          <a:ext cx="269621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9" imgW="1066800" imgH="203200" progId="Equation.DSMT4">
                  <p:embed/>
                </p:oleObj>
              </mc:Choice>
              <mc:Fallback>
                <p:oleObj name="" r:id="rId39" imgW="1066800" imgH="203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870768" y="4806792"/>
                        <a:ext cx="269621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7"/>
          <p:cNvGraphicFramePr/>
          <p:nvPr>
            <p:custDataLst>
              <p:tags r:id="rId41"/>
            </p:custDataLst>
          </p:nvPr>
        </p:nvGraphicFramePr>
        <p:xfrm>
          <a:off x="2144078" y="5437982"/>
          <a:ext cx="269621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2" imgW="1066800" imgH="203200" progId="Equation.DSMT4">
                  <p:embed/>
                </p:oleObj>
              </mc:Choice>
              <mc:Fallback>
                <p:oleObj name="" r:id="rId42" imgW="1066800" imgH="203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144078" y="5437982"/>
                        <a:ext cx="269621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7"/>
          <p:cNvGraphicFramePr/>
          <p:nvPr>
            <p:custDataLst>
              <p:tags r:id="rId44"/>
            </p:custDataLst>
          </p:nvPr>
        </p:nvGraphicFramePr>
        <p:xfrm>
          <a:off x="4819333" y="5444967"/>
          <a:ext cx="292100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5" imgW="1155700" imgH="203200" progId="Equation.DSMT4">
                  <p:embed/>
                </p:oleObj>
              </mc:Choice>
              <mc:Fallback>
                <p:oleObj name="" r:id="rId45" imgW="1155700" imgH="2032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819333" y="5444967"/>
                        <a:ext cx="292100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/>
      <p:bldP spid="20377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3" name="Text Box 3"/>
          <p:cNvSpPr txBox="1"/>
          <p:nvPr>
            <p:custDataLst>
              <p:tags r:id="rId1"/>
            </p:custDataLst>
          </p:nvPr>
        </p:nvSpPr>
        <p:spPr>
          <a:xfrm>
            <a:off x="679450" y="64611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密度函数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4804" name="Object 4"/>
          <p:cNvGraphicFramePr/>
          <p:nvPr>
            <p:custDataLst>
              <p:tags r:id="rId2"/>
            </p:custDataLst>
          </p:nvPr>
        </p:nvGraphicFramePr>
        <p:xfrm>
          <a:off x="2576513" y="404813"/>
          <a:ext cx="54276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2133600" imgH="469900" progId="Equation.DSMT4">
                  <p:embed/>
                </p:oleObj>
              </mc:Choice>
              <mc:Fallback>
                <p:oleObj name="" r:id="rId3" imgW="2133600" imgH="4699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76513" y="404813"/>
                        <a:ext cx="5427662" cy="1027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Text Box 5"/>
          <p:cNvSpPr txBox="1"/>
          <p:nvPr>
            <p:custDataLst>
              <p:tags r:id="rId5"/>
            </p:custDataLst>
          </p:nvPr>
        </p:nvSpPr>
        <p:spPr>
          <a:xfrm>
            <a:off x="603250" y="148748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分布函数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4807" name="Object 7"/>
          <p:cNvGraphicFramePr/>
          <p:nvPr>
            <p:custDataLst>
              <p:tags r:id="rId6"/>
            </p:custDataLst>
          </p:nvPr>
        </p:nvGraphicFramePr>
        <p:xfrm>
          <a:off x="4356100" y="2227263"/>
          <a:ext cx="863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469265" imgH="203200" progId="Equation.DSMT4">
                  <p:embed/>
                </p:oleObj>
              </mc:Choice>
              <mc:Fallback>
                <p:oleObj name="" r:id="rId7" imgW="469265" imgH="2032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2227263"/>
                        <a:ext cx="8636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/>
          <p:nvPr>
            <p:custDataLst>
              <p:tags r:id="rId9"/>
            </p:custDataLst>
          </p:nvPr>
        </p:nvGraphicFramePr>
        <p:xfrm>
          <a:off x="4356100" y="2708275"/>
          <a:ext cx="24749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0" imgW="1141730" imgH="203200" progId="Equation.DSMT4">
                  <p:embed/>
                </p:oleObj>
              </mc:Choice>
              <mc:Fallback>
                <p:oleObj name="" r:id="rId10" imgW="1141730" imgH="2032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56100" y="2708275"/>
                        <a:ext cx="247491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/>
          <p:nvPr>
            <p:custDataLst>
              <p:tags r:id="rId12"/>
            </p:custDataLst>
          </p:nvPr>
        </p:nvGraphicFramePr>
        <p:xfrm>
          <a:off x="4318000" y="5516563"/>
          <a:ext cx="1368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685800" imgH="241300" progId="Equation.DSMT4">
                  <p:embed/>
                </p:oleObj>
              </mc:Choice>
              <mc:Fallback>
                <p:oleObj name="" r:id="rId13" imgW="685800" imgH="2413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8000" y="5516563"/>
                        <a:ext cx="13684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4" name="Text Box 10"/>
          <p:cNvSpPr txBox="1"/>
          <p:nvPr>
            <p:custDataLst>
              <p:tags r:id="rId15"/>
            </p:custDataLst>
          </p:nvPr>
        </p:nvSpPr>
        <p:spPr>
          <a:xfrm>
            <a:off x="4262438" y="244316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204811" name="Picture 11" descr="BD10298_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129088" y="5661025"/>
            <a:ext cx="142875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12" name="Picture 12" descr="BD10298_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140200" y="2854325"/>
            <a:ext cx="142875" cy="142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13" name="Picture 13" descr="BD10298_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114800" y="2324100"/>
            <a:ext cx="142875" cy="142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1770" name="Object 7"/>
          <p:cNvGraphicFramePr/>
          <p:nvPr>
            <p:custDataLst>
              <p:tags r:id="rId20"/>
            </p:custDataLst>
          </p:nvPr>
        </p:nvGraphicFramePr>
        <p:xfrm>
          <a:off x="5219700" y="2205038"/>
          <a:ext cx="5762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21" imgW="227965" imgH="177800" progId="Equation.DSMT4">
                  <p:embed/>
                </p:oleObj>
              </mc:Choice>
              <mc:Fallback>
                <p:oleObj name="" r:id="rId21" imgW="227965" imgH="1778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19700" y="2205038"/>
                        <a:ext cx="576263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/>
          <p:nvPr/>
        </p:nvGrpSpPr>
        <p:grpSpPr>
          <a:xfrm>
            <a:off x="742950" y="2133600"/>
            <a:ext cx="2832100" cy="2971800"/>
            <a:chOff x="468" y="1344"/>
            <a:chExt cx="1784" cy="1872"/>
          </a:xfrm>
        </p:grpSpPr>
        <p:grpSp>
          <p:nvGrpSpPr>
            <p:cNvPr id="31782" name="Group 36"/>
            <p:cNvGrpSpPr/>
            <p:nvPr/>
          </p:nvGrpSpPr>
          <p:grpSpPr>
            <a:xfrm>
              <a:off x="476" y="1344"/>
              <a:ext cx="1776" cy="1872"/>
              <a:chOff x="432" y="1728"/>
              <a:chExt cx="1696" cy="1536"/>
            </a:xfrm>
          </p:grpSpPr>
          <p:pic>
            <p:nvPicPr>
              <p:cNvPr id="31783" name="Picture 37" descr="正态图5"/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432" y="1728"/>
                <a:ext cx="1696" cy="15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3" name="Object 38"/>
              <p:cNvGraphicFramePr/>
              <p:nvPr>
                <p:custDataLst>
                  <p:tags r:id="rId25"/>
                </p:custDataLst>
              </p:nvPr>
            </p:nvGraphicFramePr>
            <p:xfrm>
              <a:off x="713" y="3048"/>
              <a:ext cx="303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5" name="" r:id="rId26" imgW="254000" imgH="139700" progId="Equation.3">
                      <p:embed/>
                    </p:oleObj>
                  </mc:Choice>
                  <mc:Fallback>
                    <p:oleObj name="" r:id="rId26" imgW="254000" imgH="139700" progId="Equation.3">
                      <p:embed/>
                      <p:pic>
                        <p:nvPicPr>
                          <p:cNvPr id="0" name="图片 3214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13" y="3048"/>
                            <a:ext cx="303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1" name="Object 39"/>
              <p:cNvGraphicFramePr/>
              <p:nvPr>
                <p:custDataLst>
                  <p:tags r:id="rId28"/>
                </p:custDataLst>
              </p:nvPr>
            </p:nvGraphicFramePr>
            <p:xfrm>
              <a:off x="1473" y="3048"/>
              <a:ext cx="16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29" imgW="139700" imgH="139700" progId="Equation.3">
                      <p:embed/>
                    </p:oleObj>
                  </mc:Choice>
                  <mc:Fallback>
                    <p:oleObj name="" r:id="rId29" imgW="139700" imgH="1397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473" y="3048"/>
                            <a:ext cx="168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" name="Object 40"/>
            <p:cNvGraphicFramePr/>
            <p:nvPr>
              <p:custDataLst>
                <p:tags r:id="rId31"/>
              </p:custDataLst>
            </p:nvPr>
          </p:nvGraphicFramePr>
          <p:xfrm>
            <a:off x="468" y="1506"/>
            <a:ext cx="643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32" imgW="698500" imgH="596900" progId="Equation.DSMT4">
                    <p:embed/>
                  </p:oleObj>
                </mc:Choice>
                <mc:Fallback>
                  <p:oleObj name="" r:id="rId32" imgW="698500" imgH="5969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68" y="1506"/>
                          <a:ext cx="643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3" name="Object 10"/>
          <p:cNvGraphicFramePr/>
          <p:nvPr>
            <p:custDataLst>
              <p:tags r:id="rId34"/>
            </p:custDataLst>
          </p:nvPr>
        </p:nvGraphicFramePr>
        <p:xfrm>
          <a:off x="2187575" y="2241550"/>
          <a:ext cx="5762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5" imgW="330200" imgH="203200" progId="Equation.DSMT4">
                  <p:embed/>
                </p:oleObj>
              </mc:Choice>
              <mc:Fallback>
                <p:oleObj name="" r:id="rId35" imgW="330200" imgH="2032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187575" y="2241550"/>
                        <a:ext cx="576263" cy="354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/>
          <p:nvPr/>
        </p:nvGrpSpPr>
        <p:grpSpPr>
          <a:xfrm>
            <a:off x="684213" y="4005263"/>
            <a:ext cx="863600" cy="576262"/>
            <a:chOff x="431" y="2523"/>
            <a:chExt cx="544" cy="363"/>
          </a:xfrm>
        </p:grpSpPr>
        <p:graphicFrame>
          <p:nvGraphicFramePr>
            <p:cNvPr id="31768" name="Object 41"/>
            <p:cNvGraphicFramePr/>
            <p:nvPr>
              <p:custDataLst>
                <p:tags r:id="rId37"/>
              </p:custDataLst>
            </p:nvPr>
          </p:nvGraphicFramePr>
          <p:xfrm>
            <a:off x="431" y="2523"/>
            <a:ext cx="43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38" imgW="456565" imgH="203200" progId="Equation.3">
                    <p:embed/>
                  </p:oleObj>
                </mc:Choice>
                <mc:Fallback>
                  <p:oleObj name="" r:id="rId38" imgW="456565" imgH="2032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431" y="2523"/>
                          <a:ext cx="432" cy="19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1" name="Line 27"/>
            <p:cNvSpPr/>
            <p:nvPr>
              <p:custDataLst>
                <p:tags r:id="rId40"/>
              </p:custDataLst>
            </p:nvPr>
          </p:nvSpPr>
          <p:spPr>
            <a:xfrm>
              <a:off x="839" y="2704"/>
              <a:ext cx="136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31775" name="Object 11"/>
          <p:cNvGraphicFramePr/>
          <p:nvPr>
            <p:custDataLst>
              <p:tags r:id="rId41"/>
            </p:custDataLst>
          </p:nvPr>
        </p:nvGraphicFramePr>
        <p:xfrm>
          <a:off x="5364163" y="3571875"/>
          <a:ext cx="266382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42" imgW="1699895" imgH="215900" progId="Equation.DSMT4">
                  <p:embed/>
                </p:oleObj>
              </mc:Choice>
              <mc:Fallback>
                <p:oleObj name="" r:id="rId42" imgW="1699895" imgH="2159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364163" y="3571875"/>
                        <a:ext cx="2663825" cy="33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12"/>
          <p:cNvGraphicFramePr/>
          <p:nvPr>
            <p:custDataLst>
              <p:tags r:id="rId44"/>
            </p:custDataLst>
          </p:nvPr>
        </p:nvGraphicFramePr>
        <p:xfrm>
          <a:off x="5364163" y="3860800"/>
          <a:ext cx="29527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45" imgW="1624330" imgH="203200" progId="Equation.DSMT4">
                  <p:embed/>
                </p:oleObj>
              </mc:Choice>
              <mc:Fallback>
                <p:oleObj name="" r:id="rId45" imgW="1624330" imgH="2032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64163" y="3860800"/>
                        <a:ext cx="29527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13"/>
          <p:cNvGraphicFramePr/>
          <p:nvPr>
            <p:custDataLst>
              <p:tags r:id="rId47"/>
            </p:custDataLst>
          </p:nvPr>
        </p:nvGraphicFramePr>
        <p:xfrm>
          <a:off x="4427538" y="3213100"/>
          <a:ext cx="2305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48" imgW="1446530" imgH="203200" progId="Equation.DSMT4">
                  <p:embed/>
                </p:oleObj>
              </mc:Choice>
              <mc:Fallback>
                <p:oleObj name="" r:id="rId48" imgW="1446530" imgH="203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427538" y="3213100"/>
                        <a:ext cx="2305050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14"/>
          <p:cNvGraphicFramePr/>
          <p:nvPr>
            <p:custDataLst>
              <p:tags r:id="rId50"/>
            </p:custDataLst>
          </p:nvPr>
        </p:nvGraphicFramePr>
        <p:xfrm>
          <a:off x="5686425" y="6432550"/>
          <a:ext cx="1549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1" imgW="761365" imgH="203200" progId="Equation.DSMT4">
                  <p:embed/>
                </p:oleObj>
              </mc:Choice>
              <mc:Fallback>
                <p:oleObj name="" r:id="rId51" imgW="761365" imgH="2032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686425" y="6432550"/>
                        <a:ext cx="15494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Object 15"/>
          <p:cNvGraphicFramePr/>
          <p:nvPr>
            <p:custDataLst>
              <p:tags r:id="rId53"/>
            </p:custDataLst>
          </p:nvPr>
        </p:nvGraphicFramePr>
        <p:xfrm>
          <a:off x="5686425" y="5589588"/>
          <a:ext cx="201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54" imgW="1015365" imgH="203200" progId="Equation.DSMT4">
                  <p:embed/>
                </p:oleObj>
              </mc:Choice>
              <mc:Fallback>
                <p:oleObj name="" r:id="rId54" imgW="1015365" imgH="203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686425" y="5589588"/>
                        <a:ext cx="20161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16"/>
          <p:cNvGraphicFramePr/>
          <p:nvPr>
            <p:custDataLst>
              <p:tags r:id="rId56"/>
            </p:custDataLst>
          </p:nvPr>
        </p:nvGraphicFramePr>
        <p:xfrm>
          <a:off x="4605338" y="5948363"/>
          <a:ext cx="863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7" imgW="456565" imgH="203200" progId="Equation.DSMT4">
                  <p:embed/>
                </p:oleObj>
              </mc:Choice>
              <mc:Fallback>
                <p:oleObj name="" r:id="rId57" imgW="456565" imgH="2032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605338" y="5948363"/>
                        <a:ext cx="8636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/>
          <p:nvPr>
            <p:custDataLst>
              <p:tags r:id="rId59"/>
            </p:custDataLst>
          </p:nvPr>
        </p:nvGraphicFramePr>
        <p:xfrm>
          <a:off x="5686425" y="5949950"/>
          <a:ext cx="2368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60" imgW="1192530" imgH="254000" progId="Equation.DSMT4">
                  <p:embed/>
                </p:oleObj>
              </mc:Choice>
              <mc:Fallback>
                <p:oleObj name="" r:id="rId60" imgW="1192530" imgH="2540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686425" y="5949950"/>
                        <a:ext cx="23685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4" name="Object 19"/>
          <p:cNvGraphicFramePr/>
          <p:nvPr>
            <p:custDataLst>
              <p:tags r:id="rId62"/>
            </p:custDataLst>
          </p:nvPr>
        </p:nvGraphicFramePr>
        <p:xfrm>
          <a:off x="755650" y="4437063"/>
          <a:ext cx="1944688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63" imgW="748665" imgH="393700" progId="Equation.DSMT4">
                  <p:embed/>
                </p:oleObj>
              </mc:Choice>
              <mc:Fallback>
                <p:oleObj name="" r:id="rId63" imgW="748665" imgH="3937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55650" y="4437063"/>
                        <a:ext cx="1944688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/>
          <p:cNvGraphicFramePr/>
          <p:nvPr>
            <p:custDataLst>
              <p:tags r:id="rId65"/>
            </p:custDataLst>
          </p:nvPr>
        </p:nvGraphicFramePr>
        <p:xfrm>
          <a:off x="2108200" y="1222375"/>
          <a:ext cx="63976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66" imgW="2514600" imgH="469900" progId="Equation.DSMT4">
                  <p:embed/>
                </p:oleObj>
              </mc:Choice>
              <mc:Fallback>
                <p:oleObj name="" r:id="rId66" imgW="2514600" imgH="4699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7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8200" y="1222375"/>
                        <a:ext cx="6397625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11" descr="BD10298_"/>
          <p:cNvPicPr>
            <a:picLocks noChangeAspect="1"/>
          </p:cNvPicPr>
          <p:nvPr>
            <p:custDataLst>
              <p:tags r:id="rId6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106863" y="4340225"/>
            <a:ext cx="142875" cy="1428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8" name="Object 25"/>
          <p:cNvGraphicFramePr/>
          <p:nvPr>
            <p:custDataLst>
              <p:tags r:id="rId69"/>
            </p:custDataLst>
          </p:nvPr>
        </p:nvGraphicFramePr>
        <p:xfrm>
          <a:off x="5738813" y="5048250"/>
          <a:ext cx="1549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0" imgW="761365" imgH="203200" progId="Equation.DSMT4">
                  <p:embed/>
                </p:oleObj>
              </mc:Choice>
              <mc:Fallback>
                <p:oleObj name="" r:id="rId70" imgW="761365" imgH="2032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738813" y="5048250"/>
                        <a:ext cx="15494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6"/>
          <p:cNvGraphicFramePr/>
          <p:nvPr>
            <p:custDataLst>
              <p:tags r:id="rId72"/>
            </p:custDataLst>
          </p:nvPr>
        </p:nvGraphicFramePr>
        <p:xfrm>
          <a:off x="5727700" y="4268788"/>
          <a:ext cx="1689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73" imgW="850265" imgH="203200" progId="Equation.DSMT4">
                  <p:embed/>
                </p:oleObj>
              </mc:Choice>
              <mc:Fallback>
                <p:oleObj name="" r:id="rId73" imgW="850265" imgH="2032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5727700" y="4268788"/>
                        <a:ext cx="16891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7"/>
          <p:cNvGraphicFramePr/>
          <p:nvPr>
            <p:custDataLst>
              <p:tags r:id="rId75"/>
            </p:custDataLst>
          </p:nvPr>
        </p:nvGraphicFramePr>
        <p:xfrm>
          <a:off x="4583113" y="4627563"/>
          <a:ext cx="863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76" imgW="456565" imgH="203200" progId="Equation.DSMT4">
                  <p:embed/>
                </p:oleObj>
              </mc:Choice>
              <mc:Fallback>
                <p:oleObj name="" r:id="rId76" imgW="456565" imgH="2032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583113" y="4627563"/>
                        <a:ext cx="8636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8"/>
          <p:cNvGraphicFramePr/>
          <p:nvPr>
            <p:custDataLst>
              <p:tags r:id="rId77"/>
            </p:custDataLst>
          </p:nvPr>
        </p:nvGraphicFramePr>
        <p:xfrm>
          <a:off x="5738813" y="4678363"/>
          <a:ext cx="22177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8" imgW="1116330" imgH="203200" progId="Equation.DSMT4">
                  <p:embed/>
                </p:oleObj>
              </mc:Choice>
              <mc:Fallback>
                <p:oleObj name="" r:id="rId78" imgW="1116330" imgH="203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5738813" y="4678363"/>
                        <a:ext cx="22177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9"/>
          <p:cNvGraphicFramePr/>
          <p:nvPr>
            <p:custDataLst>
              <p:tags r:id="rId80"/>
            </p:custDataLst>
          </p:nvPr>
        </p:nvGraphicFramePr>
        <p:xfrm>
          <a:off x="4425950" y="4208463"/>
          <a:ext cx="1292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81" imgW="647700" imgH="241300" progId="Equation.DSMT4">
                  <p:embed/>
                </p:oleObj>
              </mc:Choice>
              <mc:Fallback>
                <p:oleObj name="" r:id="rId81" imgW="647700" imgH="2413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4425950" y="4208463"/>
                        <a:ext cx="129222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06" name="TextBox 3"/>
          <p:cNvSpPr txBox="1"/>
          <p:nvPr>
            <p:custDataLst>
              <p:tags r:id="rId1"/>
            </p:custDataLst>
          </p:nvPr>
        </p:nvSpPr>
        <p:spPr>
          <a:xfrm>
            <a:off x="428625" y="429260"/>
            <a:ext cx="32956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2.4.13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N(0, 1)</a:t>
            </a:r>
            <a:r>
              <a:rPr lang="en-US" altLang="zh-CN" sz="2400" b="1" dirty="0">
                <a:latin typeface="宋体" panose="02010600030101010101" pitchFamily="2" charset="-122"/>
                <a:ea typeface="微软雅黑" panose="020B0503020204020204" charset="-122"/>
              </a:rPr>
              <a:t> </a:t>
            </a:r>
            <a:endParaRPr lang="en-US" altLang="zh-CN" sz="2400" b="1" dirty="0">
              <a:latin typeface="宋体" panose="02010600030101010101" pitchFamily="2" charset="-122"/>
              <a:ea typeface="微软雅黑" panose="020B0503020204020204" charset="-122"/>
            </a:endParaRPr>
          </a:p>
        </p:txBody>
      </p:sp>
      <p:graphicFrame>
        <p:nvGraphicFramePr>
          <p:cNvPr id="33795" name="Object 3"/>
          <p:cNvGraphicFramePr/>
          <p:nvPr>
            <p:custDataLst>
              <p:tags r:id="rId2"/>
            </p:custDataLst>
          </p:nvPr>
        </p:nvGraphicFramePr>
        <p:xfrm>
          <a:off x="1187450" y="835660"/>
          <a:ext cx="72723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3" imgW="3060700" imgH="698500" progId="Equation.DSMT4">
                  <p:embed/>
                </p:oleObj>
              </mc:Choice>
              <mc:Fallback>
                <p:oleObj name="" r:id="rId3" imgW="3060700" imgH="6985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835660"/>
                        <a:ext cx="7272338" cy="165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/>
          <p:nvPr>
            <p:custDataLst>
              <p:tags r:id="rId5"/>
            </p:custDataLst>
          </p:nvPr>
        </p:nvGraphicFramePr>
        <p:xfrm>
          <a:off x="913765" y="2550795"/>
          <a:ext cx="417068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6" imgW="1777365" imgH="203200" progId="Equation.DSMT4">
                  <p:embed/>
                </p:oleObj>
              </mc:Choice>
              <mc:Fallback>
                <p:oleObj name="" r:id="rId6" imgW="1777365" imgH="203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3765" y="2550795"/>
                        <a:ext cx="417068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/>
          <p:nvPr>
            <p:custDataLst>
              <p:tags r:id="rId8"/>
            </p:custDataLst>
          </p:nvPr>
        </p:nvGraphicFramePr>
        <p:xfrm>
          <a:off x="2919730" y="3056255"/>
          <a:ext cx="5495925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9" imgW="2346325" imgH="215900" progId="Equation.DSMT4">
                  <p:embed/>
                </p:oleObj>
              </mc:Choice>
              <mc:Fallback>
                <p:oleObj name="" r:id="rId9" imgW="2346325" imgH="2159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9730" y="3056255"/>
                        <a:ext cx="5495925" cy="46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Box 8"/>
          <p:cNvSpPr txBox="1"/>
          <p:nvPr>
            <p:custDataLst>
              <p:tags r:id="rId11"/>
            </p:custDataLst>
          </p:nvPr>
        </p:nvSpPr>
        <p:spPr>
          <a:xfrm>
            <a:off x="57150" y="227711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2470" name="Object 6"/>
          <p:cNvGraphicFramePr/>
          <p:nvPr>
            <p:custDataLst>
              <p:tags r:id="rId12"/>
            </p:custDataLst>
          </p:nvPr>
        </p:nvGraphicFramePr>
        <p:xfrm>
          <a:off x="862013" y="3644265"/>
          <a:ext cx="55943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3" imgW="2271395" imgH="203200" progId="Equation.DSMT4">
                  <p:embed/>
                </p:oleObj>
              </mc:Choice>
              <mc:Fallback>
                <p:oleObj name="" r:id="rId13" imgW="2271395" imgH="2032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2013" y="3644265"/>
                        <a:ext cx="559435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/>
          <p:nvPr>
            <p:custDataLst>
              <p:tags r:id="rId15"/>
            </p:custDataLst>
          </p:nvPr>
        </p:nvGraphicFramePr>
        <p:xfrm>
          <a:off x="2987675" y="4114165"/>
          <a:ext cx="341249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6" imgW="1344930" imgH="203200" progId="Equation.DSMT4">
                  <p:embed/>
                </p:oleObj>
              </mc:Choice>
              <mc:Fallback>
                <p:oleObj name="" r:id="rId16" imgW="1344930" imgH="2032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87675" y="4114165"/>
                        <a:ext cx="3412490" cy="448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/>
          <p:nvPr>
            <p:custDataLst>
              <p:tags r:id="rId18"/>
            </p:custDataLst>
          </p:nvPr>
        </p:nvGraphicFramePr>
        <p:xfrm>
          <a:off x="2987675" y="4579620"/>
          <a:ext cx="329057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9" imgW="1344930" imgH="203200" progId="Equation.DSMT4">
                  <p:embed/>
                </p:oleObj>
              </mc:Choice>
              <mc:Fallback>
                <p:oleObj name="" r:id="rId19" imgW="1344930" imgH="2032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87675" y="4579620"/>
                        <a:ext cx="3290570" cy="497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/>
          <p:nvPr>
            <p:custDataLst>
              <p:tags r:id="rId21"/>
            </p:custDataLst>
          </p:nvPr>
        </p:nvGraphicFramePr>
        <p:xfrm>
          <a:off x="528955" y="5114925"/>
          <a:ext cx="495617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22" imgW="1991995" imgH="203200" progId="Equation.DSMT4">
                  <p:embed/>
                </p:oleObj>
              </mc:Choice>
              <mc:Fallback>
                <p:oleObj name="" r:id="rId22" imgW="1991995" imgH="2032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8955" y="5114925"/>
                        <a:ext cx="4956175" cy="491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/>
          <p:nvPr>
            <p:custDataLst>
              <p:tags r:id="rId24"/>
            </p:custDataLst>
          </p:nvPr>
        </p:nvGraphicFramePr>
        <p:xfrm>
          <a:off x="5500688" y="5083175"/>
          <a:ext cx="2371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25" imgW="1053465" imgH="254000" progId="Equation.DSMT4">
                  <p:embed/>
                </p:oleObj>
              </mc:Choice>
              <mc:Fallback>
                <p:oleObj name="" r:id="rId25" imgW="1053465" imgH="2540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500688" y="5083175"/>
                        <a:ext cx="23717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/>
          <p:nvPr>
            <p:custDataLst>
              <p:tags r:id="rId27"/>
            </p:custDataLst>
          </p:nvPr>
        </p:nvGraphicFramePr>
        <p:xfrm>
          <a:off x="2716372" y="5715953"/>
          <a:ext cx="239458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28" imgW="1054100" imgH="203200" progId="Equation.DSMT4">
                  <p:embed/>
                </p:oleObj>
              </mc:Choice>
              <mc:Fallback>
                <p:oleObj name="" r:id="rId28" imgW="1054100" imgH="2032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16372" y="5715953"/>
                        <a:ext cx="2394585" cy="461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/>
          <p:nvPr/>
        </p:nvGraphicFramePr>
        <p:xfrm>
          <a:off x="2677954" y="5729288"/>
          <a:ext cx="5308600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0" imgW="2336800" imgH="203200" progId="Equation.DSMT4">
                  <p:embed/>
                </p:oleObj>
              </mc:Choice>
              <mc:Fallback>
                <p:oleObj name="" r:id="rId30" imgW="2336800" imgH="2032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677954" y="5729288"/>
                        <a:ext cx="5308600" cy="461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>
            <p:custDataLst>
              <p:tags r:id="rId32"/>
            </p:custDataLst>
          </p:nvPr>
        </p:nvGraphicFramePr>
        <p:xfrm>
          <a:off x="5085398" y="2574767"/>
          <a:ext cx="1344295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3" imgW="545465" imgH="177165" progId="Equation.DSMT4">
                  <p:embed/>
                </p:oleObj>
              </mc:Choice>
              <mc:Fallback>
                <p:oleObj name="" r:id="rId33" imgW="545465" imgH="177165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085398" y="2574767"/>
                        <a:ext cx="1344295" cy="436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/>
          <p:nvPr/>
        </p:nvGraphicFramePr>
        <p:xfrm>
          <a:off x="2714784" y="6313805"/>
          <a:ext cx="132715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5" imgW="584200" imgH="177165" progId="Equation.DSMT4">
                  <p:embed/>
                </p:oleObj>
              </mc:Choice>
              <mc:Fallback>
                <p:oleObj name="" r:id="rId35" imgW="584200" imgH="177165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14784" y="6313805"/>
                        <a:ext cx="1327150" cy="402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/>
      <p:bldP spid="3380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6" name="Object 4"/>
          <p:cNvGraphicFramePr/>
          <p:nvPr>
            <p:custDataLst>
              <p:tags r:id="rId1"/>
            </p:custDataLst>
          </p:nvPr>
        </p:nvGraphicFramePr>
        <p:xfrm>
          <a:off x="285750" y="572770"/>
          <a:ext cx="82057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2" imgW="3297555" imgH="215900" progId="Equation.DSMT4">
                  <p:embed/>
                </p:oleObj>
              </mc:Choice>
              <mc:Fallback>
                <p:oleObj name="" r:id="rId2" imgW="3297555" imgH="215900" progId="Equation.DSMT4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" y="572770"/>
                        <a:ext cx="820578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/>
          <p:nvPr>
            <p:custDataLst>
              <p:tags r:id="rId4"/>
            </p:custDataLst>
          </p:nvPr>
        </p:nvGraphicFramePr>
        <p:xfrm>
          <a:off x="354013" y="1415733"/>
          <a:ext cx="8394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5" imgW="2981960" imgH="203200" progId="Equation.DSMT4">
                  <p:embed/>
                </p:oleObj>
              </mc:Choice>
              <mc:Fallback>
                <p:oleObj name="" r:id="rId5" imgW="2981960" imgH="203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013" y="1415733"/>
                        <a:ext cx="8394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/>
          <p:nvPr>
            <p:custDataLst>
              <p:tags r:id="rId7"/>
            </p:custDataLst>
          </p:nvPr>
        </p:nvGraphicFramePr>
        <p:xfrm>
          <a:off x="742950" y="1987233"/>
          <a:ext cx="47656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8" imgW="1915160" imgH="215900" progId="Equation.DSMT4">
                  <p:embed/>
                </p:oleObj>
              </mc:Choice>
              <mc:Fallback>
                <p:oleObj name="" r:id="rId8" imgW="1915160" imgH="2159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2950" y="1987233"/>
                        <a:ext cx="47656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/>
          <p:nvPr>
            <p:custDataLst>
              <p:tags r:id="rId10"/>
            </p:custDataLst>
          </p:nvPr>
        </p:nvGraphicFramePr>
        <p:xfrm>
          <a:off x="485775" y="3034983"/>
          <a:ext cx="6534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1" imgW="2625725" imgH="215900" progId="Equation.DSMT4">
                  <p:embed/>
                </p:oleObj>
              </mc:Choice>
              <mc:Fallback>
                <p:oleObj name="" r:id="rId11" imgW="2625725" imgH="21590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775" y="3034983"/>
                        <a:ext cx="65341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/>
          <p:nvPr>
            <p:custDataLst>
              <p:tags r:id="rId13"/>
            </p:custDataLst>
          </p:nvPr>
        </p:nvGraphicFramePr>
        <p:xfrm>
          <a:off x="1212850" y="3779520"/>
          <a:ext cx="29495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4" imgW="1129030" imgH="215900" progId="Equation.DSMT4">
                  <p:embed/>
                </p:oleObj>
              </mc:Choice>
              <mc:Fallback>
                <p:oleObj name="" r:id="rId14" imgW="1129030" imgH="2159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12850" y="3779520"/>
                        <a:ext cx="294957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/>
          <p:nvPr>
            <p:custDataLst>
              <p:tags r:id="rId16"/>
            </p:custDataLst>
          </p:nvPr>
        </p:nvGraphicFramePr>
        <p:xfrm>
          <a:off x="31750" y="4417695"/>
          <a:ext cx="8705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7" imgW="3284855" imgH="215900" progId="Equation.DSMT4">
                  <p:embed/>
                </p:oleObj>
              </mc:Choice>
              <mc:Fallback>
                <p:oleObj name="" r:id="rId17" imgW="3284855" imgH="2159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750" y="4417695"/>
                        <a:ext cx="87058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/>
          <p:nvPr>
            <p:custDataLst>
              <p:tags r:id="rId19"/>
            </p:custDataLst>
          </p:nvPr>
        </p:nvGraphicFramePr>
        <p:xfrm>
          <a:off x="468313" y="5060633"/>
          <a:ext cx="44402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20" imgW="1700530" imgH="203200" progId="Equation.DSMT4">
                  <p:embed/>
                </p:oleObj>
              </mc:Choice>
              <mc:Fallback>
                <p:oleObj name="" r:id="rId20" imgW="1700530" imgH="203200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8313" y="5060633"/>
                        <a:ext cx="444023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53" name="Text Box 2"/>
          <p:cNvSpPr txBox="1"/>
          <p:nvPr>
            <p:custDataLst>
              <p:tags r:id="rId1"/>
            </p:custDataLst>
          </p:nvPr>
        </p:nvSpPr>
        <p:spPr>
          <a:xfrm>
            <a:off x="609600" y="228600"/>
            <a:ext cx="685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一般正态分布与标准正态分布的关系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84106" y="626745"/>
            <a:ext cx="8927814" cy="667385"/>
            <a:chOff x="-548" y="440"/>
            <a:chExt cx="6494" cy="542"/>
          </a:xfrm>
        </p:grpSpPr>
        <p:graphicFrame>
          <p:nvGraphicFramePr>
            <p:cNvPr id="35852" name="Object 3"/>
            <p:cNvGraphicFramePr/>
            <p:nvPr>
              <p:custDataLst>
                <p:tags r:id="rId2"/>
              </p:custDataLst>
            </p:nvPr>
          </p:nvGraphicFramePr>
          <p:xfrm>
            <a:off x="225" y="440"/>
            <a:ext cx="5721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3" imgW="3721100" imgH="393700" progId="Equation.DSMT4">
                    <p:embed/>
                  </p:oleObj>
                </mc:Choice>
                <mc:Fallback>
                  <p:oleObj name="" r:id="rId3" imgW="3721100" imgH="393700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" y="440"/>
                          <a:ext cx="5721" cy="5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8" name="Text Box 8"/>
            <p:cNvSpPr txBox="1"/>
            <p:nvPr>
              <p:custDataLst>
                <p:tags r:id="rId5"/>
              </p:custDataLst>
            </p:nvPr>
          </p:nvSpPr>
          <p:spPr>
            <a:xfrm>
              <a:off x="-548" y="518"/>
              <a:ext cx="720" cy="3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定理</a:t>
              </a:r>
              <a:endPara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62819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8200" y="2056130"/>
            <a:ext cx="7937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endParaRPr kumimoji="1" lang="zh-CN" altLang="en-US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724660" y="1961515"/>
          <a:ext cx="296037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1625600" imgH="393700" progId="Equation.3">
                  <p:embed/>
                </p:oleObj>
              </mc:Choice>
              <mc:Fallback>
                <p:oleObj name="Equation" r:id="rId8" imgW="16256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660" y="1961515"/>
                        <a:ext cx="296037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96620" y="2840355"/>
          <a:ext cx="138493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622300" imgH="203200" progId="Equation.3">
                  <p:embed/>
                </p:oleObj>
              </mc:Choice>
              <mc:Fallback>
                <p:oleObj name="Equation" r:id="rId11" imgW="622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620" y="2840355"/>
                        <a:ext cx="1384935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245995" y="2725420"/>
          <a:ext cx="2006600" cy="73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2451100" imgH="901700" progId="Equation.3">
                  <p:embed/>
                </p:oleObj>
              </mc:Choice>
              <mc:Fallback>
                <p:oleObj name="Equation" r:id="rId14" imgW="24511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995" y="2725420"/>
                        <a:ext cx="2006600" cy="738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351020" y="2926715"/>
          <a:ext cx="211391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2501900" imgH="393700" progId="Equation.3">
                  <p:embed/>
                </p:oleObj>
              </mc:Choice>
              <mc:Fallback>
                <p:oleObj name="Equation" r:id="rId17" imgW="2501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020" y="2926715"/>
                        <a:ext cx="211391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368550" y="3429000"/>
          <a:ext cx="3218815" cy="94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0" imgW="3416300" imgH="1003300" progId="Equation.3">
                  <p:embed/>
                </p:oleObj>
              </mc:Choice>
              <mc:Fallback>
                <p:oleObj name="Equation" r:id="rId20" imgW="34163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429000"/>
                        <a:ext cx="3218815" cy="94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488440" y="4428490"/>
          <a:ext cx="1912620" cy="73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3" imgW="2171700" imgH="838200" progId="Equation.3">
                  <p:embed/>
                </p:oleObj>
              </mc:Choice>
              <mc:Fallback>
                <p:oleObj name="Equation" r:id="rId23" imgW="21717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440" y="4428490"/>
                        <a:ext cx="1912620" cy="738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3609340" y="4602480"/>
          <a:ext cx="126111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6" imgW="622300" imgH="203200" progId="Equation.3">
                  <p:embed/>
                </p:oleObj>
              </mc:Choice>
              <mc:Fallback>
                <p:oleObj name="Equation" r:id="rId26" imgW="6223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340" y="4602480"/>
                        <a:ext cx="1261110" cy="412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806950" y="4204335"/>
          <a:ext cx="242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9" imgW="2425700" imgH="977900" progId="Equation.3">
                  <p:embed/>
                </p:oleObj>
              </mc:Choice>
              <mc:Fallback>
                <p:oleObj name="Equation" r:id="rId29" imgW="24257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4204335"/>
                        <a:ext cx="2425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7308850" y="4572635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32" imgW="1180465" imgH="393700" progId="Equation.3">
                  <p:embed/>
                </p:oleObj>
              </mc:Choice>
              <mc:Fallback>
                <p:oleObj name="Equation" r:id="rId32" imgW="1180465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572635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1844040" y="5269230"/>
          <a:ext cx="2941955" cy="7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35" imgW="1587500" imgH="393700" progId="Equation.3">
                  <p:embed/>
                </p:oleObj>
              </mc:Choice>
              <mc:Fallback>
                <p:oleObj name="Equation" r:id="rId35" imgW="15875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40" y="5269230"/>
                        <a:ext cx="2941955" cy="729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476250" y="5969000"/>
          <a:ext cx="2702560" cy="7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38" imgW="1714500" imgH="482600" progId="Equation.3">
                  <p:embed/>
                </p:oleObj>
              </mc:Choice>
              <mc:Fallback>
                <p:oleObj name="Equation" r:id="rId38" imgW="17145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5969000"/>
                        <a:ext cx="2702560" cy="760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3269615" y="6057900"/>
          <a:ext cx="165354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41" imgW="2171700" imgH="838200" progId="Equation.3">
                  <p:embed/>
                </p:oleObj>
              </mc:Choice>
              <mc:Fallback>
                <p:oleObj name="Equation" r:id="rId41" imgW="21717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615" y="6057900"/>
                        <a:ext cx="165354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5003800" y="5985510"/>
          <a:ext cx="378333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43" imgW="2298700" imgH="469900" progId="Equation.3">
                  <p:embed/>
                </p:oleObj>
              </mc:Choice>
              <mc:Fallback>
                <p:oleObj name="Equation" r:id="rId43" imgW="22987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985510"/>
                        <a:ext cx="3783330" cy="77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1237615" y="1172845"/>
          <a:ext cx="197548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46" imgW="1130300" imgH="393700" progId="Equation.3">
                  <p:embed/>
                </p:oleObj>
              </mc:Choice>
              <mc:Fallback>
                <p:oleObj name="Equation" r:id="rId46" imgW="1130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615" y="1172845"/>
                        <a:ext cx="197548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7" name="Object 4"/>
          <p:cNvGraphicFramePr/>
          <p:nvPr>
            <p:custDataLst>
              <p:tags r:id="rId1"/>
            </p:custDataLst>
          </p:nvPr>
        </p:nvGraphicFramePr>
        <p:xfrm>
          <a:off x="1066800" y="1711960"/>
          <a:ext cx="4038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2" imgW="1778000" imgH="228600" progId="Equation.3">
                  <p:embed/>
                </p:oleObj>
              </mc:Choice>
              <mc:Fallback>
                <p:oleObj name="" r:id="rId2" imgW="1778000" imgH="2286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711960"/>
                        <a:ext cx="403860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/>
          <p:cNvGraphicFramePr/>
          <p:nvPr/>
        </p:nvGraphicFramePr>
        <p:xfrm>
          <a:off x="1905" y="2560320"/>
          <a:ext cx="388366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4" imgW="2044700" imgH="215900" progId="Equation.3">
                  <p:embed/>
                </p:oleObj>
              </mc:Choice>
              <mc:Fallback>
                <p:oleObj name="" r:id="rId4" imgW="2044700" imgH="2159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" y="2560320"/>
                        <a:ext cx="388366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6" name="Object 6"/>
          <p:cNvGraphicFramePr/>
          <p:nvPr>
            <p:custDataLst>
              <p:tags r:id="rId6"/>
            </p:custDataLst>
          </p:nvPr>
        </p:nvGraphicFramePr>
        <p:xfrm>
          <a:off x="3851275" y="2409825"/>
          <a:ext cx="4025900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7" imgW="2970530" imgH="635000" progId="Equation.DSMT4">
                  <p:embed/>
                </p:oleObj>
              </mc:Choice>
              <mc:Fallback>
                <p:oleObj name="" r:id="rId7" imgW="2970530" imgH="6350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275" y="2409825"/>
                        <a:ext cx="4025900" cy="831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/>
          <p:cNvGraphicFramePr/>
          <p:nvPr>
            <p:custDataLst>
              <p:tags r:id="rId9"/>
            </p:custDataLst>
          </p:nvPr>
        </p:nvGraphicFramePr>
        <p:xfrm>
          <a:off x="3851275" y="4293870"/>
          <a:ext cx="34321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0" imgW="2551430" imgH="635000" progId="Equation.DSMT4">
                  <p:embed/>
                </p:oleObj>
              </mc:Choice>
              <mc:Fallback>
                <p:oleObj name="" r:id="rId10" imgW="2551430" imgH="6350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1275" y="4293870"/>
                        <a:ext cx="343217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9"/>
          <p:cNvSpPr txBox="1"/>
          <p:nvPr>
            <p:custDataLst>
              <p:tags r:id="rId12"/>
            </p:custDataLst>
          </p:nvPr>
        </p:nvSpPr>
        <p:spPr>
          <a:xfrm>
            <a:off x="609600" y="667385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一般正态分布的概率计算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2780" name="Object 12"/>
          <p:cNvGraphicFramePr/>
          <p:nvPr>
            <p:custDataLst>
              <p:tags r:id="rId13"/>
            </p:custDataLst>
          </p:nvPr>
        </p:nvGraphicFramePr>
        <p:xfrm>
          <a:off x="3784600" y="3276283"/>
          <a:ext cx="380523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4" imgW="1612265" imgH="431800" progId="Equation.DSMT4">
                  <p:embed/>
                </p:oleObj>
              </mc:Choice>
              <mc:Fallback>
                <p:oleObj name="" r:id="rId14" imgW="1612265" imgH="4318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84600" y="3276283"/>
                        <a:ext cx="3805238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/>
          <p:nvPr/>
        </p:nvGrpSpPr>
        <p:grpSpPr>
          <a:xfrm>
            <a:off x="5292725" y="1342708"/>
            <a:ext cx="3771900" cy="1077912"/>
            <a:chOff x="3334" y="1117"/>
            <a:chExt cx="2376" cy="679"/>
          </a:xfrm>
        </p:grpSpPr>
        <p:sp>
          <p:nvSpPr>
            <p:cNvPr id="36879" name="TextBox 12"/>
            <p:cNvSpPr txBox="1"/>
            <p:nvPr>
              <p:custDataLst>
                <p:tags r:id="rId16"/>
              </p:custDataLst>
            </p:nvPr>
          </p:nvSpPr>
          <p:spPr>
            <a:xfrm>
              <a:off x="3470" y="1117"/>
              <a:ext cx="2240" cy="300"/>
            </a:xfrm>
            <a:prstGeom prst="rect">
              <a:avLst/>
            </a:prstGeom>
            <a:solidFill>
              <a:srgbClr val="FFFF99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一般正态分布的标准化！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880" name="Line 16"/>
            <p:cNvSpPr/>
            <p:nvPr>
              <p:custDataLst>
                <p:tags r:id="rId17"/>
              </p:custDataLst>
            </p:nvPr>
          </p:nvSpPr>
          <p:spPr>
            <a:xfrm flipH="1">
              <a:off x="3334" y="1434"/>
              <a:ext cx="544" cy="36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6884" name="Text Box 20"/>
          <p:cNvSpPr txBox="1"/>
          <p:nvPr>
            <p:custDataLst>
              <p:tags r:id="rId18"/>
            </p:custDataLst>
          </p:nvPr>
        </p:nvSpPr>
        <p:spPr>
          <a:xfrm>
            <a:off x="3851275" y="523049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再查表求解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6885" name="Object 8"/>
          <p:cNvGraphicFramePr/>
          <p:nvPr>
            <p:custDataLst>
              <p:tags r:id="rId19"/>
            </p:custDataLst>
          </p:nvPr>
        </p:nvGraphicFramePr>
        <p:xfrm>
          <a:off x="7811135" y="2566670"/>
          <a:ext cx="1331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20" imgW="608965" imgH="203200" progId="Equation.DSMT4">
                  <p:embed/>
                </p:oleObj>
              </mc:Choice>
              <mc:Fallback>
                <p:oleObj name="" r:id="rId20" imgW="608965" imgH="2032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11135" y="2566670"/>
                        <a:ext cx="13319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/>
          <p:nvPr>
            <p:custDataLst>
              <p:tags r:id="rId1"/>
            </p:custDataLst>
          </p:nvPr>
        </p:nvGraphicFramePr>
        <p:xfrm>
          <a:off x="1271905" y="582930"/>
          <a:ext cx="589470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2" imgW="2870200" imgH="457200" progId="Equation.3">
                  <p:embed/>
                </p:oleObj>
              </mc:Choice>
              <mc:Fallback>
                <p:oleObj name="" r:id="rId2" imgW="2870200" imgH="4572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1905" y="582930"/>
                        <a:ext cx="5894705" cy="922655"/>
                      </a:xfrm>
                      <a:prstGeom prst="rect">
                        <a:avLst/>
                      </a:prstGeom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/>
          <p:nvPr>
            <p:custDataLst>
              <p:tags r:id="rId4"/>
            </p:custDataLst>
          </p:nvPr>
        </p:nvGraphicFramePr>
        <p:xfrm>
          <a:off x="1361758" y="1868170"/>
          <a:ext cx="4896485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5" imgW="2413000" imgH="203200" progId="Equation.3">
                  <p:embed/>
                </p:oleObj>
              </mc:Choice>
              <mc:Fallback>
                <p:oleObj name="" r:id="rId5" imgW="2413000" imgH="2032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1758" y="1868170"/>
                        <a:ext cx="4896485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/>
          <p:nvPr>
            <p:custDataLst>
              <p:tags r:id="rId7"/>
            </p:custDataLst>
          </p:nvPr>
        </p:nvGraphicFramePr>
        <p:xfrm>
          <a:off x="4996339" y="2453641"/>
          <a:ext cx="1485900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8" imgW="711200" imgH="254000" progId="Equation.DSMT4">
                  <p:embed/>
                </p:oleObj>
              </mc:Choice>
              <mc:Fallback>
                <p:oleObj name="" r:id="rId8" imgW="711200" imgH="2540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6339" y="2453641"/>
                        <a:ext cx="1485900" cy="527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7"/>
          <p:cNvSpPr txBox="1"/>
          <p:nvPr>
            <p:custDataLst>
              <p:tags r:id="rId10"/>
            </p:custDataLst>
          </p:nvPr>
        </p:nvSpPr>
        <p:spPr>
          <a:xfrm>
            <a:off x="68580" y="582930"/>
            <a:ext cx="1370330" cy="460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2.4.14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7336" name="Text Box 8"/>
          <p:cNvSpPr txBox="1"/>
          <p:nvPr>
            <p:custDataLst>
              <p:tags r:id="rId11"/>
            </p:custDataLst>
          </p:nvPr>
        </p:nvSpPr>
        <p:spPr>
          <a:xfrm>
            <a:off x="520065" y="1848485"/>
            <a:ext cx="1066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7338" name="Object 10"/>
          <p:cNvGraphicFramePr/>
          <p:nvPr>
            <p:custDataLst>
              <p:tags r:id="rId12"/>
            </p:custDataLst>
          </p:nvPr>
        </p:nvGraphicFramePr>
        <p:xfrm>
          <a:off x="3281363" y="3070543"/>
          <a:ext cx="101409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3" imgW="393700" imgH="203200" progId="Equation.3">
                  <p:embed/>
                </p:oleObj>
              </mc:Choice>
              <mc:Fallback>
                <p:oleObj name="" r:id="rId13" imgW="393700" imgH="2032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1363" y="3070543"/>
                        <a:ext cx="101409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9" name="Object 11"/>
          <p:cNvGraphicFramePr/>
          <p:nvPr>
            <p:custDataLst>
              <p:tags r:id="rId15"/>
            </p:custDataLst>
          </p:nvPr>
        </p:nvGraphicFramePr>
        <p:xfrm>
          <a:off x="319405" y="3608705"/>
          <a:ext cx="623443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6" imgW="2959100" imgH="203200" progId="Equation.3">
                  <p:embed/>
                </p:oleObj>
              </mc:Choice>
              <mc:Fallback>
                <p:oleObj name="" r:id="rId16" imgW="2959100" imgH="2032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9405" y="3608705"/>
                        <a:ext cx="6234430" cy="399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/>
          <p:nvPr>
            <p:custDataLst>
              <p:tags r:id="rId18"/>
            </p:custDataLst>
          </p:nvPr>
        </p:nvGraphicFramePr>
        <p:xfrm>
          <a:off x="2336800" y="4878070"/>
          <a:ext cx="21431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9" imgW="1104900" imgH="203200" progId="Equation.3">
                  <p:embed/>
                </p:oleObj>
              </mc:Choice>
              <mc:Fallback>
                <p:oleObj name="" r:id="rId19" imgW="1104900" imgH="2032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36800" y="4878070"/>
                        <a:ext cx="214312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/>
          <p:cNvGraphicFramePr/>
          <p:nvPr>
            <p:custDataLst>
              <p:tags r:id="rId21"/>
            </p:custDataLst>
          </p:nvPr>
        </p:nvGraphicFramePr>
        <p:xfrm>
          <a:off x="4473576" y="4859338"/>
          <a:ext cx="9175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22" imgW="393700" imgH="177165" progId="Equation.3">
                  <p:embed/>
                </p:oleObj>
              </mc:Choice>
              <mc:Fallback>
                <p:oleObj name="" r:id="rId22" imgW="393700" imgH="177165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73576" y="4859338"/>
                        <a:ext cx="91757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0"/>
          <p:cNvGraphicFramePr/>
          <p:nvPr>
            <p:custDataLst>
              <p:tags r:id="rId24"/>
            </p:custDataLst>
          </p:nvPr>
        </p:nvGraphicFramePr>
        <p:xfrm>
          <a:off x="2390775" y="4044950"/>
          <a:ext cx="4091940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25" imgW="2489200" imgH="405765" progId="Equation.DSMT4">
                  <p:embed/>
                </p:oleObj>
              </mc:Choice>
              <mc:Fallback>
                <p:oleObj name="" r:id="rId25" imgW="2489200" imgH="405765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90775" y="4044950"/>
                        <a:ext cx="4091940" cy="671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1"/>
          <p:cNvGraphicFramePr/>
          <p:nvPr>
            <p:custDataLst>
              <p:tags r:id="rId27"/>
            </p:custDataLst>
          </p:nvPr>
        </p:nvGraphicFramePr>
        <p:xfrm>
          <a:off x="3253740" y="2354580"/>
          <a:ext cx="1697355" cy="6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28" imgW="825500" imgH="393700" progId="Equation.DSMT4">
                  <p:embed/>
                </p:oleObj>
              </mc:Choice>
              <mc:Fallback>
                <p:oleObj name="" r:id="rId28" imgW="825500" imgH="3937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53740" y="2354580"/>
                        <a:ext cx="1697355" cy="668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2"/>
          <p:cNvGraphicFramePr/>
          <p:nvPr>
            <p:custDataLst>
              <p:tags r:id="rId30"/>
            </p:custDataLst>
          </p:nvPr>
        </p:nvGraphicFramePr>
        <p:xfrm>
          <a:off x="5663248" y="430530"/>
          <a:ext cx="3286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31" imgW="1384300" imgH="241300" progId="Equation.DSMT4">
                  <p:embed/>
                </p:oleObj>
              </mc:Choice>
              <mc:Fallback>
                <p:oleObj name="" r:id="rId31" imgW="1384300" imgH="2413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663248" y="430530"/>
                        <a:ext cx="3286125" cy="5715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/>
          <p:nvPr>
            <p:custDataLst>
              <p:tags r:id="rId33"/>
            </p:custDataLst>
          </p:nvPr>
        </p:nvGraphicFramePr>
        <p:xfrm>
          <a:off x="1374775" y="5529580"/>
          <a:ext cx="4521200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4" imgW="2145665" imgH="203200" progId="Equation.3">
                  <p:embed/>
                </p:oleObj>
              </mc:Choice>
              <mc:Fallback>
                <p:oleObj name="" r:id="rId34" imgW="2145665" imgH="2032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374775" y="5529580"/>
                        <a:ext cx="4521200" cy="399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/>
          <p:nvPr>
            <p:custDataLst>
              <p:tags r:id="rId36"/>
            </p:custDataLst>
          </p:nvPr>
        </p:nvGraphicFramePr>
        <p:xfrm>
          <a:off x="3303905" y="6037580"/>
          <a:ext cx="24923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7" imgW="1409700" imgH="405765" progId="Equation.DSMT4">
                  <p:embed/>
                </p:oleObj>
              </mc:Choice>
              <mc:Fallback>
                <p:oleObj name="" r:id="rId37" imgW="1409700" imgH="405765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303905" y="6037580"/>
                        <a:ext cx="249237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8115" name="Object 3"/>
          <p:cNvGraphicFramePr/>
          <p:nvPr>
            <p:custDataLst>
              <p:tags r:id="rId1"/>
            </p:custDataLst>
          </p:nvPr>
        </p:nvGraphicFramePr>
        <p:xfrm>
          <a:off x="2268538" y="2159953"/>
          <a:ext cx="22193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2" imgW="913765" imgH="190500" progId="Equation.3">
                  <p:embed/>
                </p:oleObj>
              </mc:Choice>
              <mc:Fallback>
                <p:oleObj name="" r:id="rId2" imgW="913765" imgH="1905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8538" y="2159953"/>
                        <a:ext cx="221932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6" name="Object 4"/>
          <p:cNvGraphicFramePr/>
          <p:nvPr>
            <p:custDataLst>
              <p:tags r:id="rId4"/>
            </p:custDataLst>
          </p:nvPr>
        </p:nvGraphicFramePr>
        <p:xfrm>
          <a:off x="4451350" y="2159953"/>
          <a:ext cx="16335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5" imgW="735965" imgH="203200" progId="Equation.3">
                  <p:embed/>
                </p:oleObj>
              </mc:Choice>
              <mc:Fallback>
                <p:oleObj name="" r:id="rId5" imgW="735965" imgH="2032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1350" y="2159953"/>
                        <a:ext cx="1633538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5"/>
          <p:cNvGraphicFramePr/>
          <p:nvPr>
            <p:custDataLst>
              <p:tags r:id="rId7"/>
            </p:custDataLst>
          </p:nvPr>
        </p:nvGraphicFramePr>
        <p:xfrm>
          <a:off x="179388" y="4968240"/>
          <a:ext cx="2960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8" imgW="1192530" imgH="203200" progId="Equation.DSMT4">
                  <p:embed/>
                </p:oleObj>
              </mc:Choice>
              <mc:Fallback>
                <p:oleObj name="" r:id="rId8" imgW="1192530" imgH="203200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388" y="4968240"/>
                        <a:ext cx="29606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/>
          <p:cNvGraphicFramePr/>
          <p:nvPr>
            <p:custDataLst>
              <p:tags r:id="rId10"/>
            </p:custDataLst>
          </p:nvPr>
        </p:nvGraphicFramePr>
        <p:xfrm>
          <a:off x="179388" y="3499803"/>
          <a:ext cx="23653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11" imgW="1192530" imgH="203200" progId="Equation.DSMT4">
                  <p:embed/>
                </p:oleObj>
              </mc:Choice>
              <mc:Fallback>
                <p:oleObj name="" r:id="rId11" imgW="1192530" imgH="203200" progId="Equation.DSMT4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388" y="3499803"/>
                        <a:ext cx="2365375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/>
          <p:nvPr>
            <p:custDataLst>
              <p:tags r:id="rId13"/>
            </p:custDataLst>
          </p:nvPr>
        </p:nvGraphicFramePr>
        <p:xfrm>
          <a:off x="5013325" y="3585528"/>
          <a:ext cx="15097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4" imgW="761365" imgH="203200" progId="Equation.3">
                  <p:embed/>
                </p:oleObj>
              </mc:Choice>
              <mc:Fallback>
                <p:oleObj name="" r:id="rId14" imgW="761365" imgH="2032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13325" y="3585528"/>
                        <a:ext cx="1509713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/>
          <p:nvPr>
            <p:custDataLst>
              <p:tags r:id="rId16"/>
            </p:custDataLst>
          </p:nvPr>
        </p:nvGraphicFramePr>
        <p:xfrm>
          <a:off x="6539548" y="3586163"/>
          <a:ext cx="2411730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7" imgW="965200" imgH="177165" progId="Equation.3">
                  <p:embed/>
                </p:oleObj>
              </mc:Choice>
              <mc:Fallback>
                <p:oleObj name="" r:id="rId17" imgW="965200" imgH="177165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39548" y="3586163"/>
                        <a:ext cx="2411730" cy="389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/>
          <p:nvPr>
            <p:custDataLst>
              <p:tags r:id="rId19"/>
            </p:custDataLst>
          </p:nvPr>
        </p:nvGraphicFramePr>
        <p:xfrm>
          <a:off x="6300788" y="1005840"/>
          <a:ext cx="27368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20" imgW="685165" imgH="203200" progId="Equation.3">
                  <p:embed/>
                </p:oleObj>
              </mc:Choice>
              <mc:Fallback>
                <p:oleObj name="" r:id="rId20" imgW="685165" imgH="2032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00788" y="1005840"/>
                        <a:ext cx="2736850" cy="766763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2" name="Object 10"/>
          <p:cNvGraphicFramePr/>
          <p:nvPr>
            <p:custDataLst>
              <p:tags r:id="rId22"/>
            </p:custDataLst>
          </p:nvPr>
        </p:nvGraphicFramePr>
        <p:xfrm>
          <a:off x="6148388" y="2159953"/>
          <a:ext cx="21685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23" imgW="975995" imgH="177800" progId="Equation.3">
                  <p:embed/>
                </p:oleObj>
              </mc:Choice>
              <mc:Fallback>
                <p:oleObj name="" r:id="rId23" imgW="975995" imgH="1778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48388" y="2159953"/>
                        <a:ext cx="21685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1"/>
          <p:cNvGraphicFramePr/>
          <p:nvPr>
            <p:custDataLst>
              <p:tags r:id="rId25"/>
            </p:custDataLst>
          </p:nvPr>
        </p:nvGraphicFramePr>
        <p:xfrm>
          <a:off x="250825" y="1407478"/>
          <a:ext cx="23034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26" imgW="1116330" imgH="203200" progId="Equation.DSMT4">
                  <p:embed/>
                </p:oleObj>
              </mc:Choice>
              <mc:Fallback>
                <p:oleObj name="" r:id="rId26" imgW="1116330" imgH="2032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0825" y="1407478"/>
                        <a:ext cx="2303463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4" name="Object 12"/>
          <p:cNvGraphicFramePr/>
          <p:nvPr>
            <p:custDataLst>
              <p:tags r:id="rId28"/>
            </p:custDataLst>
          </p:nvPr>
        </p:nvGraphicFramePr>
        <p:xfrm>
          <a:off x="3132138" y="4995228"/>
          <a:ext cx="1543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29" imgW="621665" imgH="203200" progId="Equation.DSMT4">
                  <p:embed/>
                </p:oleObj>
              </mc:Choice>
              <mc:Fallback>
                <p:oleObj name="" r:id="rId29" imgW="621665" imgH="20320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32138" y="4995228"/>
                        <a:ext cx="15430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5" name="Object 13"/>
          <p:cNvGraphicFramePr/>
          <p:nvPr>
            <p:custDataLst>
              <p:tags r:id="rId31"/>
            </p:custDataLst>
          </p:nvPr>
        </p:nvGraphicFramePr>
        <p:xfrm>
          <a:off x="4716463" y="4968240"/>
          <a:ext cx="24558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32" imgW="988695" imgH="177800" progId="Equation.3">
                  <p:embed/>
                </p:oleObj>
              </mc:Choice>
              <mc:Fallback>
                <p:oleObj name="" r:id="rId32" imgW="988695" imgH="1778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16463" y="4968240"/>
                        <a:ext cx="2455862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6" name="Object 14"/>
          <p:cNvGraphicFramePr/>
          <p:nvPr>
            <p:custDataLst>
              <p:tags r:id="rId34"/>
            </p:custDataLst>
          </p:nvPr>
        </p:nvGraphicFramePr>
        <p:xfrm>
          <a:off x="4716463" y="5400040"/>
          <a:ext cx="15430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35" imgW="621030" imgH="177800" progId="Equation.3">
                  <p:embed/>
                </p:oleObj>
              </mc:Choice>
              <mc:Fallback>
                <p:oleObj name="" r:id="rId35" imgW="621030" imgH="1778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716463" y="5400040"/>
                        <a:ext cx="154305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7" name="Object 15"/>
          <p:cNvGraphicFramePr/>
          <p:nvPr>
            <p:custDataLst>
              <p:tags r:id="rId37"/>
            </p:custDataLst>
          </p:nvPr>
        </p:nvGraphicFramePr>
        <p:xfrm>
          <a:off x="6526213" y="4090353"/>
          <a:ext cx="17589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38" imgW="621665" imgH="203200" progId="Equation.3">
                  <p:embed/>
                </p:oleObj>
              </mc:Choice>
              <mc:Fallback>
                <p:oleObj name="" r:id="rId38" imgW="621665" imgH="2032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526213" y="4090353"/>
                        <a:ext cx="175895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8" name="Object 16"/>
          <p:cNvGraphicFramePr/>
          <p:nvPr>
            <p:custDataLst>
              <p:tags r:id="rId40"/>
            </p:custDataLst>
          </p:nvPr>
        </p:nvGraphicFramePr>
        <p:xfrm>
          <a:off x="6216650" y="2520315"/>
          <a:ext cx="13795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41" imgW="621665" imgH="203200" progId="Equation.3">
                  <p:embed/>
                </p:oleObj>
              </mc:Choice>
              <mc:Fallback>
                <p:oleObj name="" r:id="rId41" imgW="621665" imgH="2032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16650" y="2520315"/>
                        <a:ext cx="137953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6"/>
          <p:cNvGraphicFramePr/>
          <p:nvPr>
            <p:custDataLst>
              <p:tags r:id="rId43"/>
            </p:custDataLst>
          </p:nvPr>
        </p:nvGraphicFramePr>
        <p:xfrm>
          <a:off x="2484438" y="1178878"/>
          <a:ext cx="216376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44" imgW="1016000" imgH="457200" progId="Equation.DSMT4">
                  <p:embed/>
                </p:oleObj>
              </mc:Choice>
              <mc:Fallback>
                <p:oleObj name="" r:id="rId44" imgW="1016000" imgH="457200" progId="Equation.DSMT4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484438" y="1178878"/>
                        <a:ext cx="2163762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17"/>
          <p:cNvGraphicFramePr/>
          <p:nvPr>
            <p:custDataLst>
              <p:tags r:id="rId46"/>
            </p:custDataLst>
          </p:nvPr>
        </p:nvGraphicFramePr>
        <p:xfrm>
          <a:off x="4643438" y="1439228"/>
          <a:ext cx="1331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47" imgW="608965" imgH="203200" progId="Equation.DSMT4">
                  <p:embed/>
                </p:oleObj>
              </mc:Choice>
              <mc:Fallback>
                <p:oleObj name="" r:id="rId47" imgW="608965" imgH="2032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643438" y="1439228"/>
                        <a:ext cx="13319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18"/>
          <p:cNvGraphicFramePr/>
          <p:nvPr>
            <p:custDataLst>
              <p:tags r:id="rId49"/>
            </p:custDataLst>
          </p:nvPr>
        </p:nvGraphicFramePr>
        <p:xfrm>
          <a:off x="539750" y="5976303"/>
          <a:ext cx="69738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50" imgW="4392295" imgH="292100" progId="Equation.DSMT4">
                  <p:embed/>
                </p:oleObj>
              </mc:Choice>
              <mc:Fallback>
                <p:oleObj name="" r:id="rId50" imgW="4392295" imgH="292100" progId="Equation.DSMT4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39750" y="5976303"/>
                        <a:ext cx="6973888" cy="4635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/>
          <p:cNvGraphicFramePr/>
          <p:nvPr>
            <p:custDataLst>
              <p:tags r:id="rId52"/>
            </p:custDataLst>
          </p:nvPr>
        </p:nvGraphicFramePr>
        <p:xfrm>
          <a:off x="323850" y="475615"/>
          <a:ext cx="61928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53" imgW="2628900" imgH="228600" progId="Equation.DSMT4">
                  <p:embed/>
                </p:oleObj>
              </mc:Choice>
              <mc:Fallback>
                <p:oleObj name="" r:id="rId53" imgW="2628900" imgH="2286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23850" y="475615"/>
                        <a:ext cx="6192838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1" name="Text Box 23"/>
          <p:cNvSpPr txBox="1"/>
          <p:nvPr>
            <p:custDataLst>
              <p:tags r:id="rId55"/>
            </p:custDataLst>
          </p:nvPr>
        </p:nvSpPr>
        <p:spPr>
          <a:xfrm>
            <a:off x="1042988" y="475615"/>
            <a:ext cx="3921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7912" name="Object 20"/>
          <p:cNvGraphicFramePr/>
          <p:nvPr>
            <p:custDataLst>
              <p:tags r:id="rId56"/>
            </p:custDataLst>
          </p:nvPr>
        </p:nvGraphicFramePr>
        <p:xfrm>
          <a:off x="2635250" y="3283903"/>
          <a:ext cx="2308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57" imgW="1028700" imgH="457200" progId="Equation.DSMT4">
                  <p:embed/>
                </p:oleObj>
              </mc:Choice>
              <mc:Fallback>
                <p:oleObj name="" r:id="rId57" imgW="1028700" imgH="4572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2635250" y="3283903"/>
                        <a:ext cx="230822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Line 25"/>
          <p:cNvSpPr/>
          <p:nvPr>
            <p:custDataLst>
              <p:tags r:id="rId59"/>
            </p:custDataLst>
          </p:nvPr>
        </p:nvSpPr>
        <p:spPr>
          <a:xfrm>
            <a:off x="6227763" y="2996565"/>
            <a:ext cx="20891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4" name="Line 26"/>
          <p:cNvSpPr/>
          <p:nvPr>
            <p:custDataLst>
              <p:tags r:id="rId60"/>
            </p:custDataLst>
          </p:nvPr>
        </p:nvSpPr>
        <p:spPr>
          <a:xfrm>
            <a:off x="6516688" y="4580890"/>
            <a:ext cx="20891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5" name="Line 27"/>
          <p:cNvSpPr/>
          <p:nvPr>
            <p:custDataLst>
              <p:tags r:id="rId61"/>
            </p:custDataLst>
          </p:nvPr>
        </p:nvSpPr>
        <p:spPr>
          <a:xfrm>
            <a:off x="4787900" y="5804853"/>
            <a:ext cx="20891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6" name="Line 28"/>
          <p:cNvSpPr/>
          <p:nvPr>
            <p:custDataLst>
              <p:tags r:id="rId62"/>
            </p:custDataLst>
          </p:nvPr>
        </p:nvSpPr>
        <p:spPr>
          <a:xfrm flipV="1">
            <a:off x="1763713" y="1915478"/>
            <a:ext cx="5048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7" name="Line 29"/>
          <p:cNvSpPr/>
          <p:nvPr>
            <p:custDataLst>
              <p:tags r:id="rId63"/>
            </p:custDataLst>
          </p:nvPr>
        </p:nvSpPr>
        <p:spPr>
          <a:xfrm flipV="1">
            <a:off x="1692275" y="3931603"/>
            <a:ext cx="5048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8" name="Line 30"/>
          <p:cNvSpPr/>
          <p:nvPr>
            <p:custDataLst>
              <p:tags r:id="rId64"/>
            </p:custDataLst>
          </p:nvPr>
        </p:nvSpPr>
        <p:spPr>
          <a:xfrm flipV="1">
            <a:off x="2124075" y="5444490"/>
            <a:ext cx="5048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9"/>
          <p:cNvSpPr txBox="1"/>
          <p:nvPr>
            <p:custDataLst>
              <p:tags r:id="rId1"/>
            </p:custDataLst>
          </p:nvPr>
        </p:nvSpPr>
        <p:spPr>
          <a:xfrm>
            <a:off x="1240790" y="757555"/>
            <a:ext cx="50533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2.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离散型均匀分布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等可能分布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751013" y="1644650"/>
            <a:ext cx="6858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的概率分布为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Object 4"/>
          <p:cNvGraphicFramePr/>
          <p:nvPr>
            <p:custDataLst>
              <p:tags r:id="rId3"/>
            </p:custDataLst>
          </p:nvPr>
        </p:nvGraphicFramePr>
        <p:xfrm>
          <a:off x="1997075" y="2216150"/>
          <a:ext cx="378618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" imgW="1790065" imgH="660400" progId="Equation.DSMT4">
                  <p:embed/>
                </p:oleObj>
              </mc:Choice>
              <mc:Fallback>
                <p:oleObj name="" r:id="rId4" imgW="1790065" imgH="660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075" y="2216150"/>
                        <a:ext cx="3786188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4479925" y="3127375"/>
            <a:ext cx="38528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服从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离散型均匀分布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1143000" y="3716338"/>
            <a:ext cx="7132638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令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表示掷一颗骰子出现的点数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它可取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至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个值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且取每个值的概率均为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1/6,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服从离散型均匀分布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概率分布表为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1149350" y="5135563"/>
            <a:ext cx="6675438" cy="1089025"/>
            <a:chOff x="576" y="2251"/>
            <a:chExt cx="4704" cy="686"/>
          </a:xfrm>
        </p:grpSpPr>
        <p:sp>
          <p:nvSpPr>
            <p:cNvPr id="9225" name="Text Box 31"/>
            <p:cNvSpPr txBox="1"/>
            <p:nvPr>
              <p:custDataLst>
                <p:tags r:id="rId8"/>
              </p:custDataLst>
            </p:nvPr>
          </p:nvSpPr>
          <p:spPr>
            <a:xfrm>
              <a:off x="622" y="2251"/>
              <a:ext cx="369" cy="6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26" name="Text Box 32"/>
            <p:cNvSpPr txBox="1"/>
            <p:nvPr>
              <p:custDataLst>
                <p:tags r:id="rId9"/>
              </p:custDataLst>
            </p:nvPr>
          </p:nvSpPr>
          <p:spPr>
            <a:xfrm>
              <a:off x="1111" y="2251"/>
              <a:ext cx="4128" cy="51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 1       2        3        4        5         6             </a:t>
              </a:r>
              <a:endParaRPr lang="en-US" altLang="en-US" sz="24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2400" b="1" baseline="30000" dirty="0">
                <a:latin typeface="Times New Roman" panose="02020603050405020304" pitchFamily="18" charset="0"/>
              </a:endParaRPr>
            </a:p>
          </p:txBody>
        </p:sp>
        <p:sp>
          <p:nvSpPr>
            <p:cNvPr id="9227" name="Line 33"/>
            <p:cNvSpPr/>
            <p:nvPr>
              <p:custDataLst>
                <p:tags r:id="rId10"/>
              </p:custDataLst>
            </p:nvPr>
          </p:nvSpPr>
          <p:spPr>
            <a:xfrm>
              <a:off x="945" y="2278"/>
              <a:ext cx="0" cy="653"/>
            </a:xfrm>
            <a:prstGeom prst="line">
              <a:avLst/>
            </a:prstGeom>
            <a:ln w="127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28" name="Text Box 34"/>
            <p:cNvSpPr txBox="1"/>
            <p:nvPr>
              <p:custDataLst>
                <p:tags r:id="rId11"/>
              </p:custDataLst>
            </p:nvPr>
          </p:nvSpPr>
          <p:spPr>
            <a:xfrm>
              <a:off x="1037" y="2649"/>
              <a:ext cx="415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 1/6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1/6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  1/6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   1/6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   1/6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     1/6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29" name="Line 35"/>
            <p:cNvSpPr/>
            <p:nvPr>
              <p:custDataLst>
                <p:tags r:id="rId12"/>
              </p:custDataLst>
            </p:nvPr>
          </p:nvSpPr>
          <p:spPr>
            <a:xfrm>
              <a:off x="576" y="2579"/>
              <a:ext cx="4704" cy="0"/>
            </a:xfrm>
            <a:prstGeom prst="line">
              <a:avLst/>
            </a:prstGeom>
            <a:ln w="12700" cap="sq" cmpd="sng">
              <a:solidFill>
                <a:srgbClr val="FF0066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8893" y="2383473"/>
            <a:ext cx="3590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(1)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所求概率为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90638" y="2922905"/>
          <a:ext cx="423735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" imgW="1854200" imgH="203200" progId="Equation.3">
                  <p:embed/>
                </p:oleObj>
              </mc:Choice>
              <mc:Fallback>
                <p:oleObj name="Equation" r:id="rId3" imgW="1854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922905"/>
                        <a:ext cx="4237355" cy="46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094990" y="3443605"/>
          <a:ext cx="5382895" cy="85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2730500" imgH="431800" progId="Equation.3">
                  <p:embed/>
                </p:oleObj>
              </mc:Choice>
              <mc:Fallback>
                <p:oleObj name="Equation" r:id="rId6" imgW="2730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90" y="3443605"/>
                        <a:ext cx="5382895" cy="85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122295" y="4428490"/>
          <a:ext cx="123444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622300" imgH="177165" progId="Equation.3">
                  <p:embed/>
                </p:oleObj>
              </mc:Choice>
              <mc:Fallback>
                <p:oleObj name="Equation" r:id="rId9" imgW="622300" imgH="1771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295" y="4428490"/>
                        <a:ext cx="1234440" cy="351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Rectangle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3093" y="2383473"/>
            <a:ext cx="533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281" name="Rectangle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4145" y="564515"/>
            <a:ext cx="1463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2.4.15</a:t>
            </a:r>
            <a:endParaRPr kumimoji="1" lang="en-US" altLang="zh-CN" sz="24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31508" y="594360"/>
          <a:ext cx="8399145" cy="163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14" imgW="4838700" imgH="939800" progId="Equation.3">
                  <p:embed/>
                </p:oleObj>
              </mc:Choice>
              <mc:Fallback>
                <p:oleObj name="公式" r:id="rId14" imgW="48387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8" y="594360"/>
                        <a:ext cx="8399145" cy="1631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bldLvl="0" animBg="1" autoUpdateAnimBg="0"/>
      <p:bldP spid="166920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384300" y="1156335"/>
          <a:ext cx="407225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" imgW="2095500" imgH="203200" progId="Equation.3">
                  <p:embed/>
                </p:oleObj>
              </mc:Choice>
              <mc:Fallback>
                <p:oleObj name="Equation" r:id="rId1" imgW="20955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156335"/>
                        <a:ext cx="407225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41550" y="1664970"/>
          <a:ext cx="455803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2209800" imgH="203200" progId="Equation.3">
                  <p:embed/>
                </p:oleObj>
              </mc:Choice>
              <mc:Fallback>
                <p:oleObj name="Equation" r:id="rId4" imgW="2209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664970"/>
                        <a:ext cx="4558030" cy="417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287905" y="2237740"/>
          <a:ext cx="6172200" cy="88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022600" imgH="431800" progId="Equation.3">
                  <p:embed/>
                </p:oleObj>
              </mc:Choice>
              <mc:Fallback>
                <p:oleObj name="Equation" r:id="rId7" imgW="3022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905" y="2237740"/>
                        <a:ext cx="6172200" cy="882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332355" y="3186430"/>
          <a:ext cx="4996815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2628900" imgH="431800" progId="Equation.3">
                  <p:embed/>
                </p:oleObj>
              </mc:Choice>
              <mc:Fallback>
                <p:oleObj name="Equation" r:id="rId10" imgW="2628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55" y="3186430"/>
                        <a:ext cx="4996815" cy="821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863975" y="5049520"/>
          <a:ext cx="187134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1104900" imgH="393700" progId="Equation.3">
                  <p:embed/>
                </p:oleObj>
              </mc:Choice>
              <mc:Fallback>
                <p:oleObj name="Equation" r:id="rId13" imgW="1104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5049520"/>
                        <a:ext cx="187134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884545" y="5145405"/>
          <a:ext cx="183769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6" imgW="850900" imgH="177165" progId="Equation.3">
                  <p:embed/>
                </p:oleObj>
              </mc:Choice>
              <mc:Fallback>
                <p:oleObj name="Equation" r:id="rId16" imgW="850900" imgH="1771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545" y="5145405"/>
                        <a:ext cx="1837690" cy="38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378393" y="4064635"/>
          <a:ext cx="2390140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1257300" imgH="431800" progId="Equation.3">
                  <p:embed/>
                </p:oleObj>
              </mc:Choice>
              <mc:Fallback>
                <p:oleObj name="Equation" r:id="rId19" imgW="1257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393" y="4064635"/>
                        <a:ext cx="2390140" cy="821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694055" y="5166995"/>
          <a:ext cx="2969895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1562100" imgH="215900" progId="Equation.3">
                  <p:embed/>
                </p:oleObj>
              </mc:Choice>
              <mc:Fallback>
                <p:oleObj name="Equation" r:id="rId22" imgW="15621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" y="5166995"/>
                        <a:ext cx="296989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2965133" y="5840095"/>
          <a:ext cx="176276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5" imgW="927100" imgH="203200" progId="Equation.3">
                  <p:embed/>
                </p:oleObj>
              </mc:Choice>
              <mc:Fallback>
                <p:oleObj name="Equation" r:id="rId25" imgW="927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133" y="5840095"/>
                        <a:ext cx="1762760" cy="386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792163" y="644843"/>
          <a:ext cx="248793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8" imgW="1308100" imgH="215900" progId="Equation.3">
                  <p:embed/>
                </p:oleObj>
              </mc:Choice>
              <mc:Fallback>
                <p:oleObj name="Equation" r:id="rId28" imgW="13081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644843"/>
                        <a:ext cx="248793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288" y="404664"/>
            <a:ext cx="6767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3. </a:t>
            </a:r>
            <a:r>
              <a:rPr kumimoji="1" lang="zh-CN" altLang="en-US" sz="2400" b="1"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标准正态分布的上    分位点</a:t>
            </a:r>
            <a:endParaRPr kumimoji="1" lang="zh-CN" altLang="en-US" sz="2400" b="1">
              <a:solidFill>
                <a:srgbClr val="1D41D5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aphicFrame>
        <p:nvGraphicFramePr>
          <p:cNvPr id="56323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09925" y="469265"/>
          <a:ext cx="349250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3" imgW="165100" imgH="152400" progId="Equation.DSMT4">
                  <p:embed/>
                </p:oleObj>
              </mc:Choice>
              <mc:Fallback>
                <p:oleObj name="Equation" r:id="rId3" imgW="165100" imgH="15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69265"/>
                        <a:ext cx="349250" cy="321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</p:nvPr>
        </p:nvSpPr>
        <p:spPr>
          <a:xfrm>
            <a:off x="610870" y="917575"/>
            <a:ext cx="7574915" cy="1244600"/>
          </a:xfrm>
          <a:prstGeom prst="rect">
            <a:avLst/>
          </a:prstGeom>
          <a:blipFill rotWithShape="1">
            <a:blip r:embed="rId6"/>
            <a:stretch>
              <a:fillRect l="-1520" r="-72" b="-394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</a:rPr>
              <a:t> </a:t>
            </a:r>
            <a:endParaRPr lang="zh-CN" altLang="en-US" sz="2400">
              <a:noFill/>
            </a:endParaRP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</p:nvPr>
        </p:nvSpPr>
        <p:spPr>
          <a:xfrm>
            <a:off x="2030095" y="2132965"/>
            <a:ext cx="5130165" cy="97028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</a:rPr>
              <a:t> </a:t>
            </a:r>
            <a:endParaRPr lang="zh-CN" altLang="en-US" sz="2400">
              <a:noFill/>
            </a:endParaRP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</p:nvPr>
        </p:nvSpPr>
        <p:spPr>
          <a:xfrm>
            <a:off x="1547495" y="3140710"/>
            <a:ext cx="6295390" cy="657860"/>
          </a:xfrm>
          <a:prstGeom prst="rect">
            <a:avLst/>
          </a:prstGeom>
          <a:blipFill rotWithShape="1">
            <a:blip r:embed="rId10"/>
            <a:stretch>
              <a:fillRect l="-1953" r="-7256" b="-90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sz="2400">
                <a:noFill/>
              </a:rPr>
              <a:t> </a:t>
            </a:r>
            <a:endParaRPr lang="zh-CN" altLang="en-US" sz="2400">
              <a:noFill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6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7565" y="577850"/>
          <a:ext cx="715200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2" imgW="3416300" imgH="711200" progId="Equation.3">
                  <p:embed/>
                </p:oleObj>
              </mc:Choice>
              <mc:Fallback>
                <p:oleObj name="Equation" r:id="rId2" imgW="34163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65" y="577850"/>
                        <a:ext cx="715200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28065" y="2134235"/>
          <a:ext cx="4082415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2044700" imgH="228600" progId="Equation.3">
                  <p:embed/>
                </p:oleObj>
              </mc:Choice>
              <mc:Fallback>
                <p:oleObj name="Equation" r:id="rId5" imgW="2044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065" y="2134235"/>
                        <a:ext cx="4082415" cy="45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06145" y="2994025"/>
          <a:ext cx="59182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292100" imgH="228600" progId="Equation.3">
                  <p:embed/>
                </p:oleObj>
              </mc:Choice>
              <mc:Fallback>
                <p:oleObj name="Equation" r:id="rId8" imgW="292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145" y="2994025"/>
                        <a:ext cx="591820" cy="46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35355" y="3696335"/>
          <a:ext cx="62992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330200" imgH="228600" progId="Equation.3">
                  <p:embed/>
                </p:oleObj>
              </mc:Choice>
              <mc:Fallback>
                <p:oleObj name="Equation" r:id="rId11" imgW="330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355" y="3696335"/>
                        <a:ext cx="629920" cy="436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Text Box 1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47725" y="4446588"/>
            <a:ext cx="4633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根据正态分布的对称性知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266950" y="5014595"/>
          <a:ext cx="139065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15" imgW="711200" imgH="228600" progId="Equation.3">
                  <p:embed/>
                </p:oleObj>
              </mc:Choice>
              <mc:Fallback>
                <p:oleObj name="公式" r:id="rId15" imgW="711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5014595"/>
                        <a:ext cx="139065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1" name="Object 2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33525" y="3019425"/>
          <a:ext cx="1181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1181100" imgH="368300" progId="Equation.3">
                  <p:embed/>
                </p:oleObj>
              </mc:Choice>
              <mc:Fallback>
                <p:oleObj name="Equation" r:id="rId18" imgW="1181100" imgH="36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019425"/>
                        <a:ext cx="1181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636713" y="3781425"/>
          <a:ext cx="100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1002665" imgH="368300" progId="Equation.3">
                  <p:embed/>
                </p:oleObj>
              </mc:Choice>
              <mc:Fallback>
                <p:oleObj name="Equation" r:id="rId21" imgW="1002665" imgH="368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781425"/>
                        <a:ext cx="1003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35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4213" y="568325"/>
            <a:ext cx="488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zh-CN" altLang="en-US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Group 59"/>
          <p:cNvGrpSpPr/>
          <p:nvPr/>
        </p:nvGrpSpPr>
        <p:grpSpPr>
          <a:xfrm>
            <a:off x="4856798" y="4365943"/>
            <a:ext cx="1438275" cy="985837"/>
            <a:chOff x="2517" y="3150"/>
            <a:chExt cx="906" cy="621"/>
          </a:xfrm>
        </p:grpSpPr>
        <p:grpSp>
          <p:nvGrpSpPr>
            <p:cNvPr id="42034" name="Group 50"/>
            <p:cNvGrpSpPr/>
            <p:nvPr/>
          </p:nvGrpSpPr>
          <p:grpSpPr>
            <a:xfrm>
              <a:off x="2790" y="3150"/>
              <a:ext cx="633" cy="621"/>
              <a:chOff x="2790" y="3150"/>
              <a:chExt cx="633" cy="621"/>
            </a:xfrm>
          </p:grpSpPr>
          <p:sp>
            <p:nvSpPr>
              <p:cNvPr id="42042" name="Line 5"/>
              <p:cNvSpPr/>
              <p:nvPr>
                <p:custDataLst>
                  <p:tags r:id="rId24"/>
                </p:custDataLst>
              </p:nvPr>
            </p:nvSpPr>
            <p:spPr>
              <a:xfrm>
                <a:off x="3150" y="3150"/>
                <a:ext cx="0" cy="315"/>
              </a:xfrm>
              <a:prstGeom prst="line">
                <a:avLst/>
              </a:prstGeom>
              <a:ln w="22225" cap="flat" cmpd="sng">
                <a:solidFill>
                  <a:srgbClr val="3366FF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2011" name="Object 35"/>
              <p:cNvGraphicFramePr/>
              <p:nvPr>
                <p:custDataLst>
                  <p:tags r:id="rId25"/>
                </p:custDataLst>
              </p:nvPr>
            </p:nvGraphicFramePr>
            <p:xfrm>
              <a:off x="2790" y="3240"/>
              <a:ext cx="21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4" name="" r:id="rId26" imgW="152400" imgH="139700" progId="Equation.3">
                      <p:embed/>
                    </p:oleObj>
                  </mc:Choice>
                  <mc:Fallback>
                    <p:oleObj name="" r:id="rId26" imgW="152400" imgH="139700" progId="Equation.3">
                      <p:embed/>
                      <p:pic>
                        <p:nvPicPr>
                          <p:cNvPr id="0" name="图片 3333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2790" y="3240"/>
                            <a:ext cx="210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12" name="Object 33"/>
              <p:cNvGraphicFramePr/>
              <p:nvPr>
                <p:custDataLst>
                  <p:tags r:id="rId28"/>
                </p:custDataLst>
              </p:nvPr>
            </p:nvGraphicFramePr>
            <p:xfrm>
              <a:off x="2924" y="3339"/>
              <a:ext cx="499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5" name="" r:id="rId29" imgW="266700" imgH="228600" progId="Equation.DSMT4">
                      <p:embed/>
                    </p:oleObj>
                  </mc:Choice>
                  <mc:Fallback>
                    <p:oleObj name="" r:id="rId29" imgW="266700" imgH="228600" progId="Equation.DSMT4">
                      <p:embed/>
                      <p:pic>
                        <p:nvPicPr>
                          <p:cNvPr id="0" name="图片 333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924" y="3339"/>
                            <a:ext cx="499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035" name="Group 58"/>
            <p:cNvGrpSpPr/>
            <p:nvPr/>
          </p:nvGrpSpPr>
          <p:grpSpPr>
            <a:xfrm>
              <a:off x="2517" y="3203"/>
              <a:ext cx="635" cy="227"/>
              <a:chOff x="2517" y="3203"/>
              <a:chExt cx="635" cy="227"/>
            </a:xfrm>
          </p:grpSpPr>
          <p:sp>
            <p:nvSpPr>
              <p:cNvPr id="42036" name="Line 52"/>
              <p:cNvSpPr/>
              <p:nvPr>
                <p:custDataLst>
                  <p:tags r:id="rId31"/>
                </p:custDataLst>
              </p:nvPr>
            </p:nvSpPr>
            <p:spPr>
              <a:xfrm>
                <a:off x="3016" y="3203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7" name="Line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2925" y="3249"/>
                <a:ext cx="227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8" name="Line 54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89" y="3249"/>
                <a:ext cx="272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39" name="Line 55"/>
              <p:cNvSpPr/>
              <p:nvPr>
                <p:custDataLst>
                  <p:tags r:id="rId34"/>
                </p:custDataLst>
              </p:nvPr>
            </p:nvSpPr>
            <p:spPr>
              <a:xfrm>
                <a:off x="2653" y="3249"/>
                <a:ext cx="272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40" name="Line 56"/>
              <p:cNvSpPr/>
              <p:nvPr>
                <p:custDataLst>
                  <p:tags r:id="rId35"/>
                </p:custDataLst>
              </p:nvPr>
            </p:nvSpPr>
            <p:spPr>
              <a:xfrm>
                <a:off x="2562" y="3294"/>
                <a:ext cx="228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41" name="Line 57"/>
              <p:cNvSpPr/>
              <p:nvPr>
                <p:custDataLst>
                  <p:tags r:id="rId36"/>
                </p:custDataLst>
              </p:nvPr>
            </p:nvSpPr>
            <p:spPr>
              <a:xfrm>
                <a:off x="2517" y="3339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42014" name="Line 3"/>
          <p:cNvSpPr/>
          <p:nvPr>
            <p:custDataLst>
              <p:tags r:id="rId37"/>
            </p:custDataLst>
          </p:nvPr>
        </p:nvSpPr>
        <p:spPr>
          <a:xfrm>
            <a:off x="7261860" y="3827780"/>
            <a:ext cx="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19"/>
          <p:cNvGrpSpPr/>
          <p:nvPr/>
        </p:nvGrpSpPr>
        <p:grpSpPr>
          <a:xfrm>
            <a:off x="4928235" y="2781618"/>
            <a:ext cx="4191000" cy="2540000"/>
            <a:chOff x="2544" y="1843"/>
            <a:chExt cx="2640" cy="1600"/>
          </a:xfrm>
        </p:grpSpPr>
        <p:sp>
          <p:nvSpPr>
            <p:cNvPr id="42023" name="Line 20"/>
            <p:cNvSpPr/>
            <p:nvPr>
              <p:custDataLst>
                <p:tags r:id="rId38"/>
              </p:custDataLst>
            </p:nvPr>
          </p:nvSpPr>
          <p:spPr>
            <a:xfrm flipV="1">
              <a:off x="3744" y="1872"/>
              <a:ext cx="0" cy="1392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42024" name="Text Box 21"/>
            <p:cNvSpPr txBox="1"/>
            <p:nvPr>
              <p:custDataLst>
                <p:tags r:id="rId39"/>
              </p:custDataLst>
            </p:nvPr>
          </p:nvSpPr>
          <p:spPr>
            <a:xfrm>
              <a:off x="3744" y="3116"/>
              <a:ext cx="38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42025" name="Freeform 22"/>
            <p:cNvSpPr/>
            <p:nvPr>
              <p:custDataLst>
                <p:tags r:id="rId40"/>
              </p:custDataLst>
            </p:nvPr>
          </p:nvSpPr>
          <p:spPr>
            <a:xfrm>
              <a:off x="2688" y="2084"/>
              <a:ext cx="2400" cy="844"/>
            </a:xfrm>
            <a:custGeom>
              <a:avLst/>
              <a:gdLst>
                <a:gd name="txL" fmla="*/ 0 w 2400"/>
                <a:gd name="txT" fmla="*/ 0 h 844"/>
                <a:gd name="txR" fmla="*/ 2400 w 2400"/>
                <a:gd name="txB" fmla="*/ 844 h 844"/>
              </a:gdLst>
              <a:ahLst/>
              <a:cxnLst>
                <a:cxn ang="0">
                  <a:pos x="0" y="844"/>
                </a:cxn>
                <a:cxn ang="0">
                  <a:pos x="497" y="700"/>
                </a:cxn>
                <a:cxn ang="0">
                  <a:pos x="886" y="99"/>
                </a:cxn>
                <a:cxn ang="0">
                  <a:pos x="1268" y="108"/>
                </a:cxn>
                <a:cxn ang="0">
                  <a:pos x="1634" y="653"/>
                </a:cxn>
                <a:cxn ang="0">
                  <a:pos x="2400" y="844"/>
                </a:cxn>
              </a:cxnLst>
              <a:rect l="txL" t="txT" r="txR" b="txB"/>
              <a:pathLst>
                <a:path w="2400" h="844">
                  <a:moveTo>
                    <a:pt x="0" y="844"/>
                  </a:moveTo>
                  <a:cubicBezTo>
                    <a:pt x="166" y="844"/>
                    <a:pt x="349" y="824"/>
                    <a:pt x="497" y="700"/>
                  </a:cubicBezTo>
                  <a:cubicBezTo>
                    <a:pt x="645" y="576"/>
                    <a:pt x="758" y="198"/>
                    <a:pt x="886" y="99"/>
                  </a:cubicBezTo>
                  <a:cubicBezTo>
                    <a:pt x="1014" y="0"/>
                    <a:pt x="1143" y="16"/>
                    <a:pt x="1268" y="108"/>
                  </a:cubicBezTo>
                  <a:cubicBezTo>
                    <a:pt x="1393" y="200"/>
                    <a:pt x="1445" y="530"/>
                    <a:pt x="1634" y="653"/>
                  </a:cubicBezTo>
                  <a:cubicBezTo>
                    <a:pt x="1823" y="776"/>
                    <a:pt x="2241" y="804"/>
                    <a:pt x="2400" y="844"/>
                  </a:cubicBezTo>
                </a:path>
              </a:pathLst>
            </a:custGeom>
            <a:noFill/>
            <a:ln w="254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026" name="Line 23"/>
            <p:cNvSpPr/>
            <p:nvPr>
              <p:custDataLst>
                <p:tags r:id="rId41"/>
              </p:custDataLst>
            </p:nvPr>
          </p:nvSpPr>
          <p:spPr>
            <a:xfrm>
              <a:off x="4032" y="2592"/>
              <a:ext cx="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027" name="Line 24"/>
            <p:cNvSpPr/>
            <p:nvPr>
              <p:custDataLst>
                <p:tags r:id="rId42"/>
              </p:custDataLst>
            </p:nvPr>
          </p:nvSpPr>
          <p:spPr>
            <a:xfrm>
              <a:off x="2544" y="3120"/>
              <a:ext cx="2640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graphicFrame>
          <p:nvGraphicFramePr>
            <p:cNvPr id="42007" name="Object 25"/>
            <p:cNvGraphicFramePr/>
            <p:nvPr>
              <p:custDataLst>
                <p:tags r:id="rId43"/>
              </p:custDataLst>
            </p:nvPr>
          </p:nvGraphicFramePr>
          <p:xfrm>
            <a:off x="4848" y="316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44" imgW="114300" imgH="127000" progId="Equation.3">
                    <p:embed/>
                  </p:oleObj>
                </mc:Choice>
                <mc:Fallback>
                  <p:oleObj name="" r:id="rId44" imgW="114300" imgH="1270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848" y="316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26"/>
            <p:cNvGraphicFramePr/>
            <p:nvPr>
              <p:custDataLst>
                <p:tags r:id="rId46"/>
              </p:custDataLst>
            </p:nvPr>
          </p:nvGraphicFramePr>
          <p:xfrm>
            <a:off x="3792" y="1843"/>
            <a:ext cx="39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47" imgW="342900" imgH="203200" progId="Equation.3">
                    <p:embed/>
                  </p:oleObj>
                </mc:Choice>
                <mc:Fallback>
                  <p:oleObj name="" r:id="rId47" imgW="342900" imgH="20320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792" y="1843"/>
                          <a:ext cx="394" cy="2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8" name="Line 27"/>
            <p:cNvSpPr/>
            <p:nvPr>
              <p:custDataLst>
                <p:tags r:id="rId49"/>
              </p:custDataLst>
            </p:nvPr>
          </p:nvSpPr>
          <p:spPr>
            <a:xfrm>
              <a:off x="4560" y="283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9" name="Line 28"/>
            <p:cNvSpPr/>
            <p:nvPr>
              <p:custDataLst>
                <p:tags r:id="rId50"/>
              </p:custDataLst>
            </p:nvPr>
          </p:nvSpPr>
          <p:spPr>
            <a:xfrm flipH="1">
              <a:off x="4704" y="2880"/>
              <a:ext cx="192" cy="24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0" name="Line 29"/>
            <p:cNvSpPr/>
            <p:nvPr>
              <p:custDataLst>
                <p:tags r:id="rId51"/>
              </p:custDataLst>
            </p:nvPr>
          </p:nvSpPr>
          <p:spPr>
            <a:xfrm flipH="1">
              <a:off x="4848" y="2928"/>
              <a:ext cx="144" cy="19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1" name="Line 30"/>
            <p:cNvSpPr/>
            <p:nvPr>
              <p:custDataLst>
                <p:tags r:id="rId52"/>
              </p:custDataLst>
            </p:nvPr>
          </p:nvSpPr>
          <p:spPr>
            <a:xfrm flipH="1">
              <a:off x="4560" y="2880"/>
              <a:ext cx="96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2" name="Line 31"/>
            <p:cNvSpPr/>
            <p:nvPr>
              <p:custDataLst>
                <p:tags r:id="rId53"/>
              </p:custDataLst>
            </p:nvPr>
          </p:nvSpPr>
          <p:spPr>
            <a:xfrm flipH="1">
              <a:off x="4608" y="2880"/>
              <a:ext cx="192" cy="24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2009" name="Object 32"/>
            <p:cNvGraphicFramePr/>
            <p:nvPr>
              <p:custDataLst>
                <p:tags r:id="rId54"/>
              </p:custDataLst>
            </p:nvPr>
          </p:nvGraphicFramePr>
          <p:xfrm>
            <a:off x="4686" y="2920"/>
            <a:ext cx="21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55" imgW="152400" imgH="139700" progId="Equation.3">
                    <p:embed/>
                  </p:oleObj>
                </mc:Choice>
                <mc:Fallback>
                  <p:oleObj name="" r:id="rId55" imgW="152400" imgH="13970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4686" y="2920"/>
                          <a:ext cx="21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21"/>
            <p:cNvGraphicFramePr/>
            <p:nvPr>
              <p:custDataLst>
                <p:tags r:id="rId57"/>
              </p:custDataLst>
            </p:nvPr>
          </p:nvGraphicFramePr>
          <p:xfrm>
            <a:off x="4481" y="3051"/>
            <a:ext cx="26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58" imgW="190500" imgH="228600" progId="Equation.3">
                    <p:embed/>
                  </p:oleObj>
                </mc:Choice>
                <mc:Fallback>
                  <p:oleObj name="" r:id="rId58" imgW="190500" imgH="2286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4481" y="3051"/>
                          <a:ext cx="266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3" name="Line 34"/>
            <p:cNvSpPr/>
            <p:nvPr>
              <p:custDataLst>
                <p:tags r:id="rId60"/>
              </p:custDataLst>
            </p:nvPr>
          </p:nvSpPr>
          <p:spPr>
            <a:xfrm flipH="1">
              <a:off x="4944" y="2976"/>
              <a:ext cx="96" cy="14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42049" name="Object 19"/>
          <p:cNvGraphicFramePr/>
          <p:nvPr>
            <p:custDataLst>
              <p:tags r:id="rId61"/>
            </p:custDataLst>
          </p:nvPr>
        </p:nvGraphicFramePr>
        <p:xfrm>
          <a:off x="5215891" y="4438650"/>
          <a:ext cx="3098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2" imgW="749300" imgH="381000" progId="Equation.DSMT4">
                  <p:embed/>
                </p:oleObj>
              </mc:Choice>
              <mc:Fallback>
                <p:oleObj name="" r:id="rId62" imgW="749300" imgH="381000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5215891" y="4438650"/>
                        <a:ext cx="3098800" cy="142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50" name="Object 20"/>
          <p:cNvGraphicFramePr/>
          <p:nvPr>
            <p:custDataLst>
              <p:tags r:id="rId64"/>
            </p:custDataLst>
          </p:nvPr>
        </p:nvGraphicFramePr>
        <p:xfrm>
          <a:off x="5720398" y="3573622"/>
          <a:ext cx="3527425" cy="142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65" imgW="749300" imgH="368300" progId="Equation.DSMT4">
                  <p:embed/>
                </p:oleObj>
              </mc:Choice>
              <mc:Fallback>
                <p:oleObj name="" r:id="rId65" imgW="749300" imgH="3683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720398" y="3573622"/>
                        <a:ext cx="3527425" cy="1424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/>
          <p:nvPr>
            <p:custDataLst>
              <p:tags r:id="rId67"/>
            </p:custDataLst>
          </p:nvPr>
        </p:nvGraphicFramePr>
        <p:xfrm>
          <a:off x="3418840" y="5581015"/>
          <a:ext cx="184594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8" imgW="838200" imgH="228600" progId="Equation.DSMT4">
                  <p:embed/>
                </p:oleObj>
              </mc:Choice>
              <mc:Fallback>
                <p:oleObj name="" r:id="rId68" imgW="838200" imgH="228600" progId="Equation.DSMT4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418840" y="5581015"/>
                        <a:ext cx="1845945" cy="489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2"/>
          <p:cNvGraphicFramePr/>
          <p:nvPr>
            <p:custDataLst>
              <p:tags r:id="rId70"/>
            </p:custDataLst>
          </p:nvPr>
        </p:nvGraphicFramePr>
        <p:xfrm>
          <a:off x="825500" y="5579745"/>
          <a:ext cx="254698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1" imgW="1219200" imgH="228600" progId="Equation.DSMT4">
                  <p:embed/>
                </p:oleObj>
              </mc:Choice>
              <mc:Fallback>
                <p:oleObj name="" r:id="rId71" imgW="1219200" imgH="228600" progId="Equation.DSMT4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825500" y="5579745"/>
                        <a:ext cx="254698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3"/>
          <p:cNvSpPr/>
          <p:nvPr>
            <p:custDataLst>
              <p:tags r:id="rId1"/>
            </p:custDataLst>
          </p:nvPr>
        </p:nvSpPr>
        <p:spPr>
          <a:xfrm>
            <a:off x="958850" y="404178"/>
            <a:ext cx="325278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3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．二项分布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4"/>
          <p:cNvSpPr/>
          <p:nvPr>
            <p:custDataLst>
              <p:tags r:id="rId2"/>
            </p:custDataLst>
          </p:nvPr>
        </p:nvSpPr>
        <p:spPr>
          <a:xfrm>
            <a:off x="728663" y="980440"/>
            <a:ext cx="8353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的取值为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0, 1, 2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…, 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其分布律为  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Object 4"/>
          <p:cNvGraphicFramePr/>
          <p:nvPr>
            <p:custDataLst>
              <p:tags r:id="rId3"/>
            </p:custDataLst>
          </p:nvPr>
        </p:nvGraphicFramePr>
        <p:xfrm>
          <a:off x="819150" y="1355090"/>
          <a:ext cx="65293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3340100" imgH="469900" progId="Equation.DSMT4">
                  <p:embed/>
                </p:oleObj>
              </mc:Choice>
              <mc:Fallback>
                <p:oleObj name="" r:id="rId4" imgW="3340100" imgH="469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355090"/>
                        <a:ext cx="6529388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/>
          <p:nvPr>
            <p:custDataLst>
              <p:tags r:id="rId6"/>
            </p:custDataLst>
          </p:nvPr>
        </p:nvSpPr>
        <p:spPr>
          <a:xfrm>
            <a:off x="1473200" y="2825115"/>
            <a:ext cx="60394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二项分布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就是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(0-1)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分布．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Text Box 32"/>
          <p:cNvSpPr txBox="1"/>
          <p:nvPr>
            <p:custDataLst>
              <p:tags r:id="rId7"/>
            </p:custDataLst>
          </p:nvPr>
        </p:nvSpPr>
        <p:spPr>
          <a:xfrm>
            <a:off x="847725" y="2839403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" name="Rectangle 4"/>
          <p:cNvSpPr/>
          <p:nvPr>
            <p:custDataLst>
              <p:tags r:id="rId8"/>
            </p:custDataLst>
          </p:nvPr>
        </p:nvSpPr>
        <p:spPr>
          <a:xfrm>
            <a:off x="547688" y="2236153"/>
            <a:ext cx="8353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服从参数 为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的二项分布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1" name="Object 23"/>
          <p:cNvGraphicFramePr/>
          <p:nvPr>
            <p:custDataLst>
              <p:tags r:id="rId9"/>
            </p:custDataLst>
          </p:nvPr>
        </p:nvGraphicFramePr>
        <p:xfrm>
          <a:off x="5291138" y="2275840"/>
          <a:ext cx="3662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0" imgW="1839595" imgH="203200" progId="Equation.DSMT4">
                  <p:embed/>
                </p:oleObj>
              </mc:Choice>
              <mc:Fallback>
                <p:oleObj name="" r:id="rId10" imgW="1839595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91138" y="2275840"/>
                        <a:ext cx="36623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30"/>
          <p:cNvSpPr/>
          <p:nvPr>
            <p:custDataLst>
              <p:tags r:id="rId12"/>
            </p:custDataLst>
          </p:nvPr>
        </p:nvSpPr>
        <p:spPr>
          <a:xfrm>
            <a:off x="1493838" y="3296603"/>
            <a:ext cx="73406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重伯努利概型中事件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发生的次数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就服从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1" grpId="0"/>
      <p:bldP spid="32" grpId="0"/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822325"/>
            <a:ext cx="7761288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2.4.3</a:t>
            </a:r>
            <a:r>
              <a:rPr kumimoji="1" lang="zh-CN" altLang="en-US" sz="2600" b="1">
                <a:latin typeface="Times New Roman" panose="02020603050405020304" pitchFamily="18" charset="0"/>
              </a:rPr>
              <a:t>   在相同条件下相互独立地进行 </a:t>
            </a:r>
            <a:r>
              <a:rPr kumimoji="1" lang="en-US" altLang="zh-CN" sz="2600" b="1">
                <a:latin typeface="Times New Roman" panose="02020603050405020304" pitchFamily="18" charset="0"/>
              </a:rPr>
              <a:t>5 </a:t>
            </a:r>
            <a:r>
              <a:rPr kumimoji="1" lang="zh-CN" altLang="en-US" sz="2600" b="1">
                <a:latin typeface="Times New Roman" panose="02020603050405020304" pitchFamily="18" charset="0"/>
              </a:rPr>
              <a:t>次射击</a:t>
            </a:r>
            <a:r>
              <a:rPr kumimoji="1" lang="en-US" altLang="zh-CN" sz="2600" b="1">
                <a:latin typeface="Times New Roman" panose="02020603050405020304" pitchFamily="18" charset="0"/>
              </a:rPr>
              <a:t>,</a:t>
            </a:r>
            <a:r>
              <a:rPr kumimoji="1" lang="zh-CN" altLang="en-US" sz="2600" b="1">
                <a:latin typeface="Times New Roman" panose="02020603050405020304" pitchFamily="18" charset="0"/>
              </a:rPr>
              <a:t>每次射击时击中目标的概率为 </a:t>
            </a:r>
            <a:r>
              <a:rPr kumimoji="1" lang="en-US" altLang="zh-CN" sz="2600" b="1">
                <a:latin typeface="Times New Roman" panose="02020603050405020304" pitchFamily="18" charset="0"/>
              </a:rPr>
              <a:t>0.6 ,</a:t>
            </a:r>
            <a:r>
              <a:rPr kumimoji="1" lang="zh-CN" altLang="en-US" sz="2600" b="1">
                <a:latin typeface="Times New Roman" panose="02020603050405020304" pitchFamily="18" charset="0"/>
              </a:rPr>
              <a:t>则击中目标的次数 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>
                <a:latin typeface="Times New Roman" panose="02020603050405020304" pitchFamily="18" charset="0"/>
              </a:rPr>
              <a:t>服从 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B </a:t>
            </a:r>
            <a:r>
              <a:rPr kumimoji="1" lang="en-US" altLang="zh-CN" sz="2600" b="1">
                <a:latin typeface="Times New Roman" panose="02020603050405020304" pitchFamily="18" charset="0"/>
              </a:rPr>
              <a:t>(5,0.6) </a:t>
            </a:r>
            <a:r>
              <a:rPr kumimoji="1" lang="zh-CN" altLang="en-US" sz="2600" b="1">
                <a:latin typeface="Times New Roman" panose="02020603050405020304" pitchFamily="18" charset="0"/>
              </a:rPr>
              <a:t>的二项分布</a:t>
            </a:r>
            <a:r>
              <a:rPr kumimoji="1" lang="en-US" altLang="zh-CN" sz="2600" b="1">
                <a:latin typeface="Times New Roman" panose="02020603050405020304" pitchFamily="18" charset="0"/>
              </a:rPr>
              <a:t>.</a:t>
            </a:r>
            <a:endParaRPr kumimoji="1" lang="en-US" altLang="zh-CN" sz="2600" b="1">
              <a:latin typeface="Times New Roman" panose="02020603050405020304" pitchFamily="18" charset="0"/>
            </a:endParaRP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60830" y="3505200"/>
          <a:ext cx="73152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93700" imgH="228600" progId="Equation.3">
                  <p:embed/>
                </p:oleObj>
              </mc:Choice>
              <mc:Fallback>
                <p:oleObj name="Equation" r:id="rId3" imgW="393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830" y="3505200"/>
                        <a:ext cx="731520" cy="48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286000" y="3375025"/>
          <a:ext cx="12493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1765300" imgH="977900" progId="Equation.3">
                  <p:embed/>
                </p:oleObj>
              </mc:Choice>
              <mc:Fallback>
                <p:oleObj name="Equation" r:id="rId6" imgW="17653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75025"/>
                        <a:ext cx="12493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657600" y="3375025"/>
          <a:ext cx="1397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1917700" imgH="977900" progId="Equation.3">
                  <p:embed/>
                </p:oleObj>
              </mc:Choice>
              <mc:Fallback>
                <p:oleObj name="Equation" r:id="rId9" imgW="19177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75025"/>
                        <a:ext cx="13970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181600" y="3351213"/>
          <a:ext cx="13239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1917700" imgH="977900" progId="Equation.3">
                  <p:embed/>
                </p:oleObj>
              </mc:Choice>
              <mc:Fallback>
                <p:oleObj name="Equation" r:id="rId12" imgW="19177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351213"/>
                        <a:ext cx="13239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6660232" y="3375025"/>
          <a:ext cx="1250776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5" imgW="1790700" imgH="977900" progId="Equation.3">
                  <p:embed/>
                </p:oleObj>
              </mc:Choice>
              <mc:Fallback>
                <p:oleObj name="Equation" r:id="rId15" imgW="17907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375025"/>
                        <a:ext cx="1250776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8077200" y="3603625"/>
          <a:ext cx="5270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8" imgW="584200" imgH="381000" progId="Equation.3">
                  <p:embed/>
                </p:oleObj>
              </mc:Choice>
              <mc:Fallback>
                <p:oleObj name="Equation" r:id="rId18" imgW="5842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603625"/>
                        <a:ext cx="5270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9" name="Group 9"/>
          <p:cNvGrpSpPr/>
          <p:nvPr/>
        </p:nvGrpSpPr>
        <p:grpSpPr bwMode="auto">
          <a:xfrm>
            <a:off x="914400" y="2613025"/>
            <a:ext cx="7696200" cy="1752600"/>
            <a:chOff x="576" y="1480"/>
            <a:chExt cx="4848" cy="1104"/>
          </a:xfrm>
        </p:grpSpPr>
        <p:sp>
          <p:nvSpPr>
            <p:cNvPr id="10250" name="Line 1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576" y="1864"/>
              <a:ext cx="48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51" name="Object 11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576" y="1616"/>
            <a:ext cx="22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2" imgW="368300" imgH="317500" progId="Equation.3">
                    <p:embed/>
                  </p:oleObj>
                </mc:Choice>
                <mc:Fallback>
                  <p:oleObj name="Equation" r:id="rId22" imgW="368300" imgH="317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16"/>
                          <a:ext cx="22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2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576" y="2008"/>
            <a:ext cx="2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25" imgW="393700" imgH="457200" progId="Equation.3">
                    <p:embed/>
                  </p:oleObj>
                </mc:Choice>
                <mc:Fallback>
                  <p:oleObj name="Equation" r:id="rId25" imgW="3937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008"/>
                          <a:ext cx="2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13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1152" y="1616"/>
            <a:ext cx="30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28" imgW="203200" imgH="317500" progId="Equation.3">
                    <p:embed/>
                  </p:oleObj>
                </mc:Choice>
                <mc:Fallback>
                  <p:oleObj name="Equation" r:id="rId28" imgW="203200" imgH="317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16"/>
                          <a:ext cx="30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14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1680" y="1624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31" imgW="177800" imgH="304165" progId="Equation.3">
                    <p:embed/>
                  </p:oleObj>
                </mc:Choice>
                <mc:Fallback>
                  <p:oleObj name="Equation" r:id="rId31" imgW="177800" imgH="30416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24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15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2592" y="162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34" imgW="215900" imgH="304800" progId="Equation.3">
                    <p:embed/>
                  </p:oleObj>
                </mc:Choice>
                <mc:Fallback>
                  <p:oleObj name="Equation" r:id="rId34" imgW="2159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62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Object 16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3504" y="162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37" imgW="215900" imgH="316865" progId="Equation.3">
                    <p:embed/>
                  </p:oleObj>
                </mc:Choice>
                <mc:Fallback>
                  <p:oleObj name="Equation" r:id="rId37" imgW="215900" imgH="31686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2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7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4464" y="1624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40" imgW="203200" imgH="304800" progId="Equation.3">
                    <p:embed/>
                  </p:oleObj>
                </mc:Choice>
                <mc:Fallback>
                  <p:oleObj name="Equation" r:id="rId40" imgW="203200" imgH="304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24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8"/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5184" y="1624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43" imgW="203200" imgH="304800" progId="Equation.3">
                    <p:embed/>
                  </p:oleObj>
                </mc:Choice>
                <mc:Fallback>
                  <p:oleObj name="Equation" r:id="rId43" imgW="2032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624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912" y="1480"/>
              <a:ext cx="0" cy="110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6038" y="1004888"/>
            <a:ext cx="325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二项分布的图形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pic>
        <p:nvPicPr>
          <p:cNvPr id="9625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0" name="Picture 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2" name="Picture 6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8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Text Box 33"/>
          <p:cNvSpPr txBox="1"/>
          <p:nvPr>
            <p:custDataLst>
              <p:tags r:id="rId1"/>
            </p:custDataLst>
          </p:nvPr>
        </p:nvSpPr>
        <p:spPr>
          <a:xfrm>
            <a:off x="542925" y="115888"/>
            <a:ext cx="54165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二项分布的最可能取值的定义与推导：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4" name="Object 20"/>
          <p:cNvGraphicFramePr/>
          <p:nvPr>
            <p:custDataLst>
              <p:tags r:id="rId2"/>
            </p:custDataLst>
          </p:nvPr>
        </p:nvGraphicFramePr>
        <p:xfrm>
          <a:off x="206375" y="639763"/>
          <a:ext cx="44100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093595" imgH="254000" progId="Equation.DSMT4">
                  <p:embed/>
                </p:oleObj>
              </mc:Choice>
              <mc:Fallback>
                <p:oleObj name="" r:id="rId3" imgW="2093595" imgH="254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" y="639763"/>
                        <a:ext cx="441007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>
            <p:custDataLst>
              <p:tags r:id="rId5"/>
            </p:custDataLst>
          </p:nvPr>
        </p:nvSpPr>
        <p:spPr>
          <a:xfrm>
            <a:off x="4487863" y="649288"/>
            <a:ext cx="45513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则称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为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二项分布的最可能取值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8" name="Object 22"/>
          <p:cNvGraphicFramePr/>
          <p:nvPr>
            <p:custDataLst>
              <p:tags r:id="rId6"/>
            </p:custDataLst>
          </p:nvPr>
        </p:nvGraphicFramePr>
        <p:xfrm>
          <a:off x="1243013" y="1098233"/>
          <a:ext cx="44084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2044700" imgH="457200" progId="Equation.DSMT4">
                  <p:embed/>
                </p:oleObj>
              </mc:Choice>
              <mc:Fallback>
                <p:oleObj name="" r:id="rId7" imgW="2044700" imgH="457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3013" y="1098233"/>
                        <a:ext cx="4408487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1"/>
          <p:cNvSpPr txBox="1"/>
          <p:nvPr>
            <p:custDataLst>
              <p:tags r:id="rId9"/>
            </p:custDataLst>
          </p:nvPr>
        </p:nvSpPr>
        <p:spPr>
          <a:xfrm>
            <a:off x="611188" y="1355408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记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Object 2"/>
          <p:cNvGraphicFramePr/>
          <p:nvPr>
            <p:custDataLst>
              <p:tags r:id="rId10"/>
            </p:custDataLst>
          </p:nvPr>
        </p:nvGraphicFramePr>
        <p:xfrm>
          <a:off x="1011238" y="1937385"/>
          <a:ext cx="50704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2298700" imgH="609600" progId="Equation.DSMT4">
                  <p:embed/>
                </p:oleObj>
              </mc:Choice>
              <mc:Fallback>
                <p:oleObj name="" r:id="rId11" imgW="2298700" imgH="609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1238" y="1937385"/>
                        <a:ext cx="5070475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>
            <p:custDataLst>
              <p:tags r:id="rId13"/>
            </p:custDataLst>
          </p:nvPr>
        </p:nvGraphicFramePr>
        <p:xfrm>
          <a:off x="862013" y="3213418"/>
          <a:ext cx="48704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4" imgW="2576830" imgH="431800" progId="Equation.DSMT4">
                  <p:embed/>
                </p:oleObj>
              </mc:Choice>
              <mc:Fallback>
                <p:oleObj name="" r:id="rId14" imgW="257683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2013" y="3213418"/>
                        <a:ext cx="48704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>
            <p:custDataLst>
              <p:tags r:id="rId16"/>
            </p:custDataLst>
          </p:nvPr>
        </p:nvGraphicFramePr>
        <p:xfrm>
          <a:off x="1390015" y="4156710"/>
          <a:ext cx="66659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7" imgW="3060700" imgH="228600" progId="Equation.DSMT4">
                  <p:embed/>
                </p:oleObj>
              </mc:Choice>
              <mc:Fallback>
                <p:oleObj name="" r:id="rId17" imgW="30607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90015" y="4156710"/>
                        <a:ext cx="6665913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/>
          <p:nvPr>
            <p:custDataLst>
              <p:tags r:id="rId19"/>
            </p:custDataLst>
          </p:nvPr>
        </p:nvSpPr>
        <p:spPr>
          <a:xfrm>
            <a:off x="479425" y="5153978"/>
            <a:ext cx="82296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故当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+ 1)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- 1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处的概率取得最大值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12"/>
          <p:cNvSpPr txBox="1"/>
          <p:nvPr>
            <p:custDataLst>
              <p:tags r:id="rId20"/>
            </p:custDataLst>
          </p:nvPr>
        </p:nvSpPr>
        <p:spPr>
          <a:xfrm>
            <a:off x="366713" y="6376670"/>
            <a:ext cx="83518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对固定的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的取值先增加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达到最大值后单调减少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14"/>
          <p:cNvSpPr txBox="1"/>
          <p:nvPr>
            <p:custDataLst>
              <p:tags r:id="rId21"/>
            </p:custDataLst>
          </p:nvPr>
        </p:nvSpPr>
        <p:spPr>
          <a:xfrm>
            <a:off x="406400" y="5838825"/>
            <a:ext cx="8340725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+ 1)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Euclid Symbol" panose="05050102010706020507" pitchFamily="18" charset="2"/>
              </a:rPr>
              <a:t>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整数时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=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(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 + 1)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处的概率取得最大值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9"/>
          <p:cNvGraphicFramePr/>
          <p:nvPr>
            <p:custDataLst>
              <p:tags r:id="rId22"/>
            </p:custDataLst>
          </p:nvPr>
        </p:nvGraphicFramePr>
        <p:xfrm>
          <a:off x="165100" y="4653598"/>
          <a:ext cx="4362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3" imgW="1993900" imgH="228600" progId="Equation.DSMT4">
                  <p:embed/>
                </p:oleObj>
              </mc:Choice>
              <mc:Fallback>
                <p:oleObj name="" r:id="rId23" imgW="19939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5100" y="4653598"/>
                        <a:ext cx="436245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/>
          <p:nvPr>
            <p:custDataLst>
              <p:tags r:id="rId25"/>
            </p:custDataLst>
          </p:nvPr>
        </p:nvGraphicFramePr>
        <p:xfrm>
          <a:off x="4677728" y="4664393"/>
          <a:ext cx="4051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6" imgW="1828800" imgH="228600" progId="Equation.DSMT4">
                  <p:embed/>
                </p:oleObj>
              </mc:Choice>
              <mc:Fallback>
                <p:oleObj name="" r:id="rId26" imgW="18288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677728" y="4664393"/>
                        <a:ext cx="405130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/>
      <p:bldP spid="39" grpId="0"/>
      <p:bldP spid="6" grpId="0"/>
      <p:bldP spid="7" grpId="0"/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3559</Words>
  <Application>WPS 演示</Application>
  <PresentationFormat>全屏显示(4:3)</PresentationFormat>
  <Paragraphs>393</Paragraphs>
  <Slides>53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331</vt:i4>
      </vt:variant>
      <vt:variant>
        <vt:lpstr>幻灯片标题</vt:lpstr>
      </vt:variant>
      <vt:variant>
        <vt:i4>53</vt:i4>
      </vt:variant>
    </vt:vector>
  </HeadingPairs>
  <TitlesOfParts>
    <vt:vector size="399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华文楷体</vt:lpstr>
      <vt:lpstr>黑体</vt:lpstr>
      <vt:lpstr>Euclid Symbol</vt:lpstr>
      <vt:lpstr>微软雅黑</vt:lpstr>
      <vt:lpstr>Arial Unicode MS</vt:lpstr>
      <vt:lpstr>Symbol</vt:lpstr>
      <vt:lpstr>华文新魏</vt:lpstr>
      <vt:lpstr>Office 主题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112</cp:revision>
  <dcterms:created xsi:type="dcterms:W3CDTF">2012-09-17T11:32:00Z</dcterms:created>
  <dcterms:modified xsi:type="dcterms:W3CDTF">2023-03-08T10:14:03Z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03D68C7CD4524C09A22D65E7CF34F5FD</vt:lpwstr>
  </property>
  <property fmtid="{D5CDD505-2E9C-101B-9397-08002B2CF9AE}" pid="3" name="KSOProductBuildVer">
    <vt:lpwstr>2052-11.1.0.13020</vt:lpwstr>
  </property>
</Properties>
</file>