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48" r:id="rId3"/>
    <p:sldId id="336" r:id="rId4"/>
    <p:sldId id="347" r:id="rId5"/>
    <p:sldId id="346" r:id="rId6"/>
    <p:sldId id="345" r:id="rId7"/>
    <p:sldId id="344" r:id="rId8"/>
    <p:sldId id="343" r:id="rId9"/>
    <p:sldId id="342" r:id="rId10"/>
    <p:sldId id="341" r:id="rId12"/>
    <p:sldId id="340" r:id="rId13"/>
    <p:sldId id="339" r:id="rId14"/>
    <p:sldId id="338" r:id="rId15"/>
    <p:sldId id="337" r:id="rId16"/>
    <p:sldId id="349" r:id="rId17"/>
    <p:sldId id="352" r:id="rId18"/>
    <p:sldId id="351" r:id="rId19"/>
    <p:sldId id="350" r:id="rId20"/>
    <p:sldId id="353" r:id="rId21"/>
    <p:sldId id="355" r:id="rId22"/>
    <p:sldId id="354" r:id="rId23"/>
    <p:sldId id="356" r:id="rId24"/>
    <p:sldId id="357" r:id="rId25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30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34"/>
        <p:guide pos="30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437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3" Type="http://schemas.openxmlformats.org/officeDocument/2006/relationships/image" Target="../media/image92.wmf"/><Relationship Id="rId12" Type="http://schemas.openxmlformats.org/officeDocument/2006/relationships/image" Target="../media/image91.wmf"/><Relationship Id="rId11" Type="http://schemas.openxmlformats.org/officeDocument/2006/relationships/image" Target="../media/image90.wmf"/><Relationship Id="rId10" Type="http://schemas.openxmlformats.org/officeDocument/2006/relationships/image" Target="../media/image89.wmf"/><Relationship Id="rId1" Type="http://schemas.openxmlformats.org/officeDocument/2006/relationships/image" Target="../media/image80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1" Type="http://schemas.openxmlformats.org/officeDocument/2006/relationships/image" Target="../media/image103.wmf"/><Relationship Id="rId10" Type="http://schemas.openxmlformats.org/officeDocument/2006/relationships/image" Target="../media/image102.wmf"/><Relationship Id="rId1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7" Type="http://schemas.openxmlformats.org/officeDocument/2006/relationships/image" Target="../media/image120.wmf"/><Relationship Id="rId16" Type="http://schemas.openxmlformats.org/officeDocument/2006/relationships/image" Target="../media/image119.wmf"/><Relationship Id="rId15" Type="http://schemas.openxmlformats.org/officeDocument/2006/relationships/image" Target="../media/image118.wmf"/><Relationship Id="rId14" Type="http://schemas.openxmlformats.org/officeDocument/2006/relationships/image" Target="../media/image117.wmf"/><Relationship Id="rId13" Type="http://schemas.openxmlformats.org/officeDocument/2006/relationships/image" Target="../media/image116.wmf"/><Relationship Id="rId12" Type="http://schemas.openxmlformats.org/officeDocument/2006/relationships/image" Target="../media/image115.wmf"/><Relationship Id="rId11" Type="http://schemas.openxmlformats.org/officeDocument/2006/relationships/image" Target="../media/image114.wmf"/><Relationship Id="rId10" Type="http://schemas.openxmlformats.org/officeDocument/2006/relationships/image" Target="../media/image113.wmf"/><Relationship Id="rId1" Type="http://schemas.openxmlformats.org/officeDocument/2006/relationships/image" Target="../media/image104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image" Target="../media/image128.wmf"/><Relationship Id="rId7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6" Type="http://schemas.openxmlformats.org/officeDocument/2006/relationships/image" Target="../media/image136.wmf"/><Relationship Id="rId15" Type="http://schemas.openxmlformats.org/officeDocument/2006/relationships/image" Target="../media/image135.wmf"/><Relationship Id="rId14" Type="http://schemas.openxmlformats.org/officeDocument/2006/relationships/image" Target="../media/image134.wmf"/><Relationship Id="rId13" Type="http://schemas.openxmlformats.org/officeDocument/2006/relationships/image" Target="../media/image133.wmf"/><Relationship Id="rId12" Type="http://schemas.openxmlformats.org/officeDocument/2006/relationships/image" Target="../media/image132.wmf"/><Relationship Id="rId11" Type="http://schemas.openxmlformats.org/officeDocument/2006/relationships/image" Target="../media/image131.wmf"/><Relationship Id="rId10" Type="http://schemas.openxmlformats.org/officeDocument/2006/relationships/image" Target="../media/image130.wmf"/><Relationship Id="rId1" Type="http://schemas.openxmlformats.org/officeDocument/2006/relationships/image" Target="../media/image121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image" Target="../media/image144.wmf"/><Relationship Id="rId7" Type="http://schemas.openxmlformats.org/officeDocument/2006/relationships/image" Target="../media/image143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0" Type="http://schemas.openxmlformats.org/officeDocument/2006/relationships/image" Target="../media/image120.wmf"/><Relationship Id="rId1" Type="http://schemas.openxmlformats.org/officeDocument/2006/relationships/image" Target="../media/image137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wmf"/><Relationship Id="rId8" Type="http://schemas.openxmlformats.org/officeDocument/2006/relationships/image" Target="../media/image158.wmf"/><Relationship Id="rId7" Type="http://schemas.openxmlformats.org/officeDocument/2006/relationships/image" Target="../media/image157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2" Type="http://schemas.openxmlformats.org/officeDocument/2006/relationships/image" Target="../media/image162.wmf"/><Relationship Id="rId11" Type="http://schemas.openxmlformats.org/officeDocument/2006/relationships/image" Target="../media/image161.wmf"/><Relationship Id="rId10" Type="http://schemas.openxmlformats.org/officeDocument/2006/relationships/image" Target="../media/image160.wmf"/><Relationship Id="rId1" Type="http://schemas.openxmlformats.org/officeDocument/2006/relationships/image" Target="../media/image15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1.wmf"/><Relationship Id="rId8" Type="http://schemas.openxmlformats.org/officeDocument/2006/relationships/image" Target="../media/image170.wmf"/><Relationship Id="rId7" Type="http://schemas.openxmlformats.org/officeDocument/2006/relationships/image" Target="../media/image169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7" Type="http://schemas.openxmlformats.org/officeDocument/2006/relationships/image" Target="../media/image179.wmf"/><Relationship Id="rId16" Type="http://schemas.openxmlformats.org/officeDocument/2006/relationships/image" Target="../media/image178.wmf"/><Relationship Id="rId15" Type="http://schemas.openxmlformats.org/officeDocument/2006/relationships/image" Target="../media/image177.wmf"/><Relationship Id="rId14" Type="http://schemas.openxmlformats.org/officeDocument/2006/relationships/image" Target="../media/image176.wmf"/><Relationship Id="rId13" Type="http://schemas.openxmlformats.org/officeDocument/2006/relationships/image" Target="../media/image175.wmf"/><Relationship Id="rId12" Type="http://schemas.openxmlformats.org/officeDocument/2006/relationships/image" Target="../media/image174.wmf"/><Relationship Id="rId11" Type="http://schemas.openxmlformats.org/officeDocument/2006/relationships/image" Target="../media/image173.wmf"/><Relationship Id="rId10" Type="http://schemas.openxmlformats.org/officeDocument/2006/relationships/image" Target="../media/image172.wmf"/><Relationship Id="rId1" Type="http://schemas.openxmlformats.org/officeDocument/2006/relationships/image" Target="../media/image163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8.wmf"/><Relationship Id="rId8" Type="http://schemas.openxmlformats.org/officeDocument/2006/relationships/image" Target="../media/image187.wmf"/><Relationship Id="rId7" Type="http://schemas.openxmlformats.org/officeDocument/2006/relationships/image" Target="../media/image186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7" Type="http://schemas.openxmlformats.org/officeDocument/2006/relationships/image" Target="../media/image196.wmf"/><Relationship Id="rId16" Type="http://schemas.openxmlformats.org/officeDocument/2006/relationships/image" Target="../media/image195.wmf"/><Relationship Id="rId15" Type="http://schemas.openxmlformats.org/officeDocument/2006/relationships/image" Target="../media/image194.wmf"/><Relationship Id="rId14" Type="http://schemas.openxmlformats.org/officeDocument/2006/relationships/image" Target="../media/image193.wmf"/><Relationship Id="rId13" Type="http://schemas.openxmlformats.org/officeDocument/2006/relationships/image" Target="../media/image192.wmf"/><Relationship Id="rId12" Type="http://schemas.openxmlformats.org/officeDocument/2006/relationships/image" Target="../media/image191.wmf"/><Relationship Id="rId11" Type="http://schemas.openxmlformats.org/officeDocument/2006/relationships/image" Target="../media/image190.wmf"/><Relationship Id="rId10" Type="http://schemas.openxmlformats.org/officeDocument/2006/relationships/image" Target="../media/image189.wmf"/><Relationship Id="rId1" Type="http://schemas.openxmlformats.org/officeDocument/2006/relationships/image" Target="../media/image18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wmf"/><Relationship Id="rId8" Type="http://schemas.openxmlformats.org/officeDocument/2006/relationships/image" Target="../media/image205.wmf"/><Relationship Id="rId7" Type="http://schemas.openxmlformats.org/officeDocument/2006/relationships/image" Target="../media/image204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2" Type="http://schemas.openxmlformats.org/officeDocument/2006/relationships/image" Target="../media/image16.wmf"/><Relationship Id="rId11" Type="http://schemas.openxmlformats.org/officeDocument/2006/relationships/image" Target="../media/image15.wmf"/><Relationship Id="rId10" Type="http://schemas.openxmlformats.org/officeDocument/2006/relationships/image" Target="../media/image14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wmf"/><Relationship Id="rId8" Type="http://schemas.openxmlformats.org/officeDocument/2006/relationships/image" Target="../media/image214.wmf"/><Relationship Id="rId7" Type="http://schemas.openxmlformats.org/officeDocument/2006/relationships/image" Target="../media/image213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0" Type="http://schemas.openxmlformats.org/officeDocument/2006/relationships/image" Target="../media/image216.wmf"/><Relationship Id="rId1" Type="http://schemas.openxmlformats.org/officeDocument/2006/relationships/image" Target="../media/image207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0.wmf"/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7" Type="http://schemas.openxmlformats.org/officeDocument/2006/relationships/image" Target="../media/image33.wmf"/><Relationship Id="rId16" Type="http://schemas.openxmlformats.org/officeDocument/2006/relationships/image" Target="../media/image32.wmf"/><Relationship Id="rId15" Type="http://schemas.openxmlformats.org/officeDocument/2006/relationships/image" Target="../media/image31.wmf"/><Relationship Id="rId14" Type="http://schemas.openxmlformats.org/officeDocument/2006/relationships/image" Target="../media/image30.wmf"/><Relationship Id="rId13" Type="http://schemas.openxmlformats.org/officeDocument/2006/relationships/image" Target="../media/image29.wmf"/><Relationship Id="rId12" Type="http://schemas.openxmlformats.org/officeDocument/2006/relationships/image" Target="../media/image28.wmf"/><Relationship Id="rId11" Type="http://schemas.openxmlformats.org/officeDocument/2006/relationships/image" Target="../media/image27.wmf"/><Relationship Id="rId10" Type="http://schemas.openxmlformats.org/officeDocument/2006/relationships/image" Target="../media/image26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0" Type="http://schemas.openxmlformats.org/officeDocument/2006/relationships/image" Target="../media/image53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4" Type="http://schemas.openxmlformats.org/officeDocument/2006/relationships/image" Target="../media/image67.wmf"/><Relationship Id="rId13" Type="http://schemas.openxmlformats.org/officeDocument/2006/relationships/image" Target="../media/image66.wmf"/><Relationship Id="rId12" Type="http://schemas.openxmlformats.org/officeDocument/2006/relationships/image" Target="../media/image6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3" Type="http://schemas.openxmlformats.org/officeDocument/2006/relationships/image" Target="../media/image79.wmf"/><Relationship Id="rId12" Type="http://schemas.openxmlformats.org/officeDocument/2006/relationships/image" Target="../media/image78.wmf"/><Relationship Id="rId11" Type="http://schemas.openxmlformats.org/officeDocument/2006/relationships/image" Target="../media/image77.wmf"/><Relationship Id="rId10" Type="http://schemas.openxmlformats.org/officeDocument/2006/relationships/image" Target="../media/image76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image" Target="../media/image68.wmf"/><Relationship Id="rId7" Type="http://schemas.openxmlformats.org/officeDocument/2006/relationships/oleObject" Target="../embeddings/oleObject71.bin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3" Type="http://schemas.openxmlformats.org/officeDocument/2006/relationships/vmlDrawing" Target="../drawings/vmlDrawing9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79.wmf"/><Relationship Id="rId40" Type="http://schemas.openxmlformats.org/officeDocument/2006/relationships/oleObject" Target="../embeddings/oleObject82.bin"/><Relationship Id="rId4" Type="http://schemas.openxmlformats.org/officeDocument/2006/relationships/tags" Target="../tags/tag209.xml"/><Relationship Id="rId39" Type="http://schemas.openxmlformats.org/officeDocument/2006/relationships/tags" Target="../tags/tag222.xml"/><Relationship Id="rId38" Type="http://schemas.openxmlformats.org/officeDocument/2006/relationships/image" Target="../media/image78.wmf"/><Relationship Id="rId37" Type="http://schemas.openxmlformats.org/officeDocument/2006/relationships/oleObject" Target="../embeddings/oleObject81.bin"/><Relationship Id="rId36" Type="http://schemas.openxmlformats.org/officeDocument/2006/relationships/tags" Target="../tags/tag221.xml"/><Relationship Id="rId35" Type="http://schemas.openxmlformats.org/officeDocument/2006/relationships/image" Target="../media/image77.wmf"/><Relationship Id="rId34" Type="http://schemas.openxmlformats.org/officeDocument/2006/relationships/oleObject" Target="../embeddings/oleObject80.bin"/><Relationship Id="rId33" Type="http://schemas.openxmlformats.org/officeDocument/2006/relationships/tags" Target="../tags/tag220.xml"/><Relationship Id="rId32" Type="http://schemas.openxmlformats.org/officeDocument/2006/relationships/image" Target="../media/image76.wmf"/><Relationship Id="rId31" Type="http://schemas.openxmlformats.org/officeDocument/2006/relationships/oleObject" Target="../embeddings/oleObject79.bin"/><Relationship Id="rId30" Type="http://schemas.openxmlformats.org/officeDocument/2006/relationships/tags" Target="../tags/tag219.xml"/><Relationship Id="rId3" Type="http://schemas.openxmlformats.org/officeDocument/2006/relationships/image" Target="../media/image54.wmf"/><Relationship Id="rId29" Type="http://schemas.openxmlformats.org/officeDocument/2006/relationships/image" Target="../media/image75.wmf"/><Relationship Id="rId28" Type="http://schemas.openxmlformats.org/officeDocument/2006/relationships/oleObject" Target="../embeddings/oleObject78.bin"/><Relationship Id="rId27" Type="http://schemas.openxmlformats.org/officeDocument/2006/relationships/tags" Target="../tags/tag218.xml"/><Relationship Id="rId26" Type="http://schemas.openxmlformats.org/officeDocument/2006/relationships/image" Target="../media/image74.wmf"/><Relationship Id="rId25" Type="http://schemas.openxmlformats.org/officeDocument/2006/relationships/oleObject" Target="../embeddings/oleObject77.bin"/><Relationship Id="rId24" Type="http://schemas.openxmlformats.org/officeDocument/2006/relationships/tags" Target="../tags/tag217.xml"/><Relationship Id="rId23" Type="http://schemas.openxmlformats.org/officeDocument/2006/relationships/image" Target="../media/image73.wmf"/><Relationship Id="rId22" Type="http://schemas.openxmlformats.org/officeDocument/2006/relationships/oleObject" Target="../embeddings/oleObject76.bin"/><Relationship Id="rId21" Type="http://schemas.openxmlformats.org/officeDocument/2006/relationships/tags" Target="../tags/tag216.xml"/><Relationship Id="rId20" Type="http://schemas.openxmlformats.org/officeDocument/2006/relationships/image" Target="../media/image72.wmf"/><Relationship Id="rId2" Type="http://schemas.openxmlformats.org/officeDocument/2006/relationships/oleObject" Target="../embeddings/oleObject70.bin"/><Relationship Id="rId19" Type="http://schemas.openxmlformats.org/officeDocument/2006/relationships/oleObject" Target="../embeddings/oleObject75.bin"/><Relationship Id="rId18" Type="http://schemas.openxmlformats.org/officeDocument/2006/relationships/tags" Target="../tags/tag215.xml"/><Relationship Id="rId17" Type="http://schemas.openxmlformats.org/officeDocument/2006/relationships/image" Target="../media/image71.wmf"/><Relationship Id="rId16" Type="http://schemas.openxmlformats.org/officeDocument/2006/relationships/oleObject" Target="../embeddings/oleObject74.bin"/><Relationship Id="rId15" Type="http://schemas.openxmlformats.org/officeDocument/2006/relationships/tags" Target="../tags/tag214.xml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73.bin"/><Relationship Id="rId12" Type="http://schemas.openxmlformats.org/officeDocument/2006/relationships/tags" Target="../tags/tag213.xml"/><Relationship Id="rId11" Type="http://schemas.openxmlformats.org/officeDocument/2006/relationships/image" Target="../media/image69.wmf"/><Relationship Id="rId10" Type="http://schemas.openxmlformats.org/officeDocument/2006/relationships/oleObject" Target="../embeddings/oleObject72.bin"/><Relationship Id="rId1" Type="http://schemas.openxmlformats.org/officeDocument/2006/relationships/tags" Target="../tags/tag20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4.bin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3" Type="http://schemas.openxmlformats.org/officeDocument/2006/relationships/vmlDrawing" Target="../drawings/vmlDrawing10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92.wmf"/><Relationship Id="rId40" Type="http://schemas.openxmlformats.org/officeDocument/2006/relationships/oleObject" Target="../embeddings/oleObject95.bin"/><Relationship Id="rId4" Type="http://schemas.openxmlformats.org/officeDocument/2006/relationships/image" Target="../media/image80.wmf"/><Relationship Id="rId39" Type="http://schemas.openxmlformats.org/officeDocument/2006/relationships/tags" Target="../tags/tag237.xml"/><Relationship Id="rId38" Type="http://schemas.openxmlformats.org/officeDocument/2006/relationships/image" Target="../media/image91.wmf"/><Relationship Id="rId37" Type="http://schemas.openxmlformats.org/officeDocument/2006/relationships/oleObject" Target="../embeddings/oleObject94.bin"/><Relationship Id="rId36" Type="http://schemas.openxmlformats.org/officeDocument/2006/relationships/tags" Target="../tags/tag236.xml"/><Relationship Id="rId35" Type="http://schemas.openxmlformats.org/officeDocument/2006/relationships/image" Target="../media/image90.wmf"/><Relationship Id="rId34" Type="http://schemas.openxmlformats.org/officeDocument/2006/relationships/oleObject" Target="../embeddings/oleObject93.bin"/><Relationship Id="rId33" Type="http://schemas.openxmlformats.org/officeDocument/2006/relationships/tags" Target="../tags/tag235.xml"/><Relationship Id="rId32" Type="http://schemas.openxmlformats.org/officeDocument/2006/relationships/image" Target="../media/image89.wmf"/><Relationship Id="rId31" Type="http://schemas.openxmlformats.org/officeDocument/2006/relationships/oleObject" Target="../embeddings/oleObject92.bin"/><Relationship Id="rId30" Type="http://schemas.openxmlformats.org/officeDocument/2006/relationships/tags" Target="../tags/tag234.xml"/><Relationship Id="rId3" Type="http://schemas.openxmlformats.org/officeDocument/2006/relationships/oleObject" Target="../embeddings/oleObject83.bin"/><Relationship Id="rId29" Type="http://schemas.openxmlformats.org/officeDocument/2006/relationships/image" Target="../media/image88.wmf"/><Relationship Id="rId28" Type="http://schemas.openxmlformats.org/officeDocument/2006/relationships/oleObject" Target="../embeddings/oleObject91.bin"/><Relationship Id="rId27" Type="http://schemas.openxmlformats.org/officeDocument/2006/relationships/tags" Target="../tags/tag233.xml"/><Relationship Id="rId26" Type="http://schemas.openxmlformats.org/officeDocument/2006/relationships/image" Target="../media/image87.wmf"/><Relationship Id="rId25" Type="http://schemas.openxmlformats.org/officeDocument/2006/relationships/oleObject" Target="../embeddings/oleObject90.bin"/><Relationship Id="rId24" Type="http://schemas.openxmlformats.org/officeDocument/2006/relationships/tags" Target="../tags/tag232.xml"/><Relationship Id="rId23" Type="http://schemas.openxmlformats.org/officeDocument/2006/relationships/image" Target="../media/image86.wmf"/><Relationship Id="rId22" Type="http://schemas.openxmlformats.org/officeDocument/2006/relationships/oleObject" Target="../embeddings/oleObject89.bin"/><Relationship Id="rId21" Type="http://schemas.openxmlformats.org/officeDocument/2006/relationships/tags" Target="../tags/tag231.xml"/><Relationship Id="rId20" Type="http://schemas.openxmlformats.org/officeDocument/2006/relationships/image" Target="../media/image85.wmf"/><Relationship Id="rId2" Type="http://schemas.openxmlformats.org/officeDocument/2006/relationships/tags" Target="../tags/tag224.xml"/><Relationship Id="rId19" Type="http://schemas.openxmlformats.org/officeDocument/2006/relationships/oleObject" Target="../embeddings/oleObject88.bin"/><Relationship Id="rId18" Type="http://schemas.openxmlformats.org/officeDocument/2006/relationships/tags" Target="../tags/tag230.xml"/><Relationship Id="rId17" Type="http://schemas.openxmlformats.org/officeDocument/2006/relationships/image" Target="../media/image84.wmf"/><Relationship Id="rId16" Type="http://schemas.openxmlformats.org/officeDocument/2006/relationships/oleObject" Target="../embeddings/oleObject87.bin"/><Relationship Id="rId15" Type="http://schemas.openxmlformats.org/officeDocument/2006/relationships/tags" Target="../tags/tag229.xml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86.bin"/><Relationship Id="rId12" Type="http://schemas.openxmlformats.org/officeDocument/2006/relationships/tags" Target="../tags/tag228.xml"/><Relationship Id="rId11" Type="http://schemas.openxmlformats.org/officeDocument/2006/relationships/image" Target="../media/image82.wmf"/><Relationship Id="rId10" Type="http://schemas.openxmlformats.org/officeDocument/2006/relationships/oleObject" Target="../embeddings/oleObject85.bin"/><Relationship Id="rId1" Type="http://schemas.openxmlformats.org/officeDocument/2006/relationships/tags" Target="../tags/tag22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oleObject" Target="../embeddings/oleObject98.bin"/><Relationship Id="rId7" Type="http://schemas.openxmlformats.org/officeDocument/2006/relationships/tags" Target="../tags/tag241.xml"/><Relationship Id="rId6" Type="http://schemas.openxmlformats.org/officeDocument/2006/relationships/oleObject" Target="../embeddings/oleObject97.bin"/><Relationship Id="rId5" Type="http://schemas.openxmlformats.org/officeDocument/2006/relationships/tags" Target="../tags/tag240.xml"/><Relationship Id="rId47" Type="http://schemas.openxmlformats.org/officeDocument/2006/relationships/vmlDrawing" Target="../drawings/vmlDrawing11.vml"/><Relationship Id="rId46" Type="http://schemas.openxmlformats.org/officeDocument/2006/relationships/slideLayout" Target="../slideLayouts/slideLayout7.xml"/><Relationship Id="rId45" Type="http://schemas.openxmlformats.org/officeDocument/2006/relationships/tags" Target="../tags/tag258.xml"/><Relationship Id="rId44" Type="http://schemas.openxmlformats.org/officeDocument/2006/relationships/image" Target="../media/image103.wmf"/><Relationship Id="rId43" Type="http://schemas.openxmlformats.org/officeDocument/2006/relationships/oleObject" Target="../embeddings/oleObject108.bin"/><Relationship Id="rId42" Type="http://schemas.openxmlformats.org/officeDocument/2006/relationships/tags" Target="../tags/tag257.xml"/><Relationship Id="rId41" Type="http://schemas.openxmlformats.org/officeDocument/2006/relationships/image" Target="../media/image102.wmf"/><Relationship Id="rId40" Type="http://schemas.openxmlformats.org/officeDocument/2006/relationships/oleObject" Target="../embeddings/oleObject107.bin"/><Relationship Id="rId4" Type="http://schemas.openxmlformats.org/officeDocument/2006/relationships/tags" Target="../tags/tag239.xml"/><Relationship Id="rId39" Type="http://schemas.openxmlformats.org/officeDocument/2006/relationships/tags" Target="../tags/tag256.xml"/><Relationship Id="rId38" Type="http://schemas.openxmlformats.org/officeDocument/2006/relationships/tags" Target="../tags/tag255.xml"/><Relationship Id="rId37" Type="http://schemas.openxmlformats.org/officeDocument/2006/relationships/tags" Target="../tags/tag254.xml"/><Relationship Id="rId36" Type="http://schemas.openxmlformats.org/officeDocument/2006/relationships/image" Target="../media/image101.wmf"/><Relationship Id="rId35" Type="http://schemas.openxmlformats.org/officeDocument/2006/relationships/oleObject" Target="../embeddings/oleObject106.bin"/><Relationship Id="rId34" Type="http://schemas.openxmlformats.org/officeDocument/2006/relationships/tags" Target="../tags/tag253.xml"/><Relationship Id="rId33" Type="http://schemas.openxmlformats.org/officeDocument/2006/relationships/image" Target="../media/image100.wmf"/><Relationship Id="rId32" Type="http://schemas.openxmlformats.org/officeDocument/2006/relationships/oleObject" Target="../embeddings/oleObject105.bin"/><Relationship Id="rId31" Type="http://schemas.openxmlformats.org/officeDocument/2006/relationships/tags" Target="../tags/tag252.xml"/><Relationship Id="rId30" Type="http://schemas.openxmlformats.org/officeDocument/2006/relationships/image" Target="../media/image99.wmf"/><Relationship Id="rId3" Type="http://schemas.openxmlformats.org/officeDocument/2006/relationships/image" Target="../media/image93.wmf"/><Relationship Id="rId29" Type="http://schemas.openxmlformats.org/officeDocument/2006/relationships/oleObject" Target="../embeddings/oleObject104.bin"/><Relationship Id="rId28" Type="http://schemas.openxmlformats.org/officeDocument/2006/relationships/tags" Target="../tags/tag251.xml"/><Relationship Id="rId27" Type="http://schemas.openxmlformats.org/officeDocument/2006/relationships/image" Target="../media/image98.wmf"/><Relationship Id="rId26" Type="http://schemas.openxmlformats.org/officeDocument/2006/relationships/oleObject" Target="../embeddings/oleObject103.bin"/><Relationship Id="rId25" Type="http://schemas.openxmlformats.org/officeDocument/2006/relationships/tags" Target="../tags/tag250.xml"/><Relationship Id="rId24" Type="http://schemas.openxmlformats.org/officeDocument/2006/relationships/image" Target="../media/image97.wmf"/><Relationship Id="rId23" Type="http://schemas.openxmlformats.org/officeDocument/2006/relationships/oleObject" Target="../embeddings/oleObject102.bin"/><Relationship Id="rId22" Type="http://schemas.openxmlformats.org/officeDocument/2006/relationships/tags" Target="../tags/tag249.xml"/><Relationship Id="rId21" Type="http://schemas.openxmlformats.org/officeDocument/2006/relationships/image" Target="../media/image96.wmf"/><Relationship Id="rId20" Type="http://schemas.openxmlformats.org/officeDocument/2006/relationships/oleObject" Target="../embeddings/oleObject101.bin"/><Relationship Id="rId2" Type="http://schemas.openxmlformats.org/officeDocument/2006/relationships/oleObject" Target="../embeddings/oleObject96.bin"/><Relationship Id="rId19" Type="http://schemas.openxmlformats.org/officeDocument/2006/relationships/tags" Target="../tags/tag248.xml"/><Relationship Id="rId18" Type="http://schemas.openxmlformats.org/officeDocument/2006/relationships/tags" Target="../tags/tag247.xml"/><Relationship Id="rId17" Type="http://schemas.openxmlformats.org/officeDocument/2006/relationships/tags" Target="../tags/tag246.xml"/><Relationship Id="rId16" Type="http://schemas.openxmlformats.org/officeDocument/2006/relationships/tags" Target="../tags/tag245.xml"/><Relationship Id="rId15" Type="http://schemas.openxmlformats.org/officeDocument/2006/relationships/image" Target="../media/image95.wmf"/><Relationship Id="rId14" Type="http://schemas.openxmlformats.org/officeDocument/2006/relationships/oleObject" Target="../embeddings/oleObject100.bin"/><Relationship Id="rId13" Type="http://schemas.openxmlformats.org/officeDocument/2006/relationships/tags" Target="../tags/tag244.xml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99.bin"/><Relationship Id="rId10" Type="http://schemas.openxmlformats.org/officeDocument/2006/relationships/tags" Target="../tags/tag243.xml"/><Relationship Id="rId1" Type="http://schemas.openxmlformats.org/officeDocument/2006/relationships/tags" Target="../tags/tag23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tags" Target="../tags/tag262.xml"/><Relationship Id="rId7" Type="http://schemas.openxmlformats.org/officeDocument/2006/relationships/image" Target="../media/image105.wmf"/><Relationship Id="rId6" Type="http://schemas.openxmlformats.org/officeDocument/2006/relationships/oleObject" Target="../embeddings/oleObject110.bin"/><Relationship Id="rId59" Type="http://schemas.openxmlformats.org/officeDocument/2006/relationships/vmlDrawing" Target="../drawings/vmlDrawing12.vml"/><Relationship Id="rId58" Type="http://schemas.openxmlformats.org/officeDocument/2006/relationships/slideLayout" Target="../slideLayouts/slideLayout7.xml"/><Relationship Id="rId57" Type="http://schemas.openxmlformats.org/officeDocument/2006/relationships/image" Target="../media/image120.wmf"/><Relationship Id="rId56" Type="http://schemas.openxmlformats.org/officeDocument/2006/relationships/oleObject" Target="../embeddings/oleObject125.bin"/><Relationship Id="rId55" Type="http://schemas.openxmlformats.org/officeDocument/2006/relationships/tags" Target="../tags/tag281.xml"/><Relationship Id="rId54" Type="http://schemas.openxmlformats.org/officeDocument/2006/relationships/image" Target="../media/image119.wmf"/><Relationship Id="rId53" Type="http://schemas.openxmlformats.org/officeDocument/2006/relationships/oleObject" Target="../embeddings/oleObject124.bin"/><Relationship Id="rId52" Type="http://schemas.openxmlformats.org/officeDocument/2006/relationships/tags" Target="../tags/tag280.xml"/><Relationship Id="rId51" Type="http://schemas.openxmlformats.org/officeDocument/2006/relationships/tags" Target="../tags/tag279.xml"/><Relationship Id="rId50" Type="http://schemas.openxmlformats.org/officeDocument/2006/relationships/image" Target="../media/image118.wmf"/><Relationship Id="rId5" Type="http://schemas.openxmlformats.org/officeDocument/2006/relationships/tags" Target="../tags/tag261.xml"/><Relationship Id="rId49" Type="http://schemas.openxmlformats.org/officeDocument/2006/relationships/oleObject" Target="../embeddings/oleObject123.bin"/><Relationship Id="rId48" Type="http://schemas.openxmlformats.org/officeDocument/2006/relationships/tags" Target="../tags/tag278.xml"/><Relationship Id="rId47" Type="http://schemas.openxmlformats.org/officeDocument/2006/relationships/image" Target="../media/image117.wmf"/><Relationship Id="rId46" Type="http://schemas.openxmlformats.org/officeDocument/2006/relationships/oleObject" Target="../embeddings/oleObject122.bin"/><Relationship Id="rId45" Type="http://schemas.openxmlformats.org/officeDocument/2006/relationships/tags" Target="../tags/tag277.xml"/><Relationship Id="rId44" Type="http://schemas.openxmlformats.org/officeDocument/2006/relationships/image" Target="../media/image116.wmf"/><Relationship Id="rId43" Type="http://schemas.openxmlformats.org/officeDocument/2006/relationships/oleObject" Target="../embeddings/oleObject121.bin"/><Relationship Id="rId42" Type="http://schemas.openxmlformats.org/officeDocument/2006/relationships/tags" Target="../tags/tag276.xml"/><Relationship Id="rId41" Type="http://schemas.openxmlformats.org/officeDocument/2006/relationships/tags" Target="../tags/tag275.xml"/><Relationship Id="rId40" Type="http://schemas.openxmlformats.org/officeDocument/2006/relationships/image" Target="../media/image115.wmf"/><Relationship Id="rId4" Type="http://schemas.openxmlformats.org/officeDocument/2006/relationships/tags" Target="../tags/tag260.xml"/><Relationship Id="rId39" Type="http://schemas.openxmlformats.org/officeDocument/2006/relationships/oleObject" Target="../embeddings/oleObject120.bin"/><Relationship Id="rId38" Type="http://schemas.openxmlformats.org/officeDocument/2006/relationships/tags" Target="../tags/tag274.xml"/><Relationship Id="rId37" Type="http://schemas.openxmlformats.org/officeDocument/2006/relationships/image" Target="../media/image114.wmf"/><Relationship Id="rId36" Type="http://schemas.openxmlformats.org/officeDocument/2006/relationships/oleObject" Target="../embeddings/oleObject119.bin"/><Relationship Id="rId35" Type="http://schemas.openxmlformats.org/officeDocument/2006/relationships/tags" Target="../tags/tag273.xml"/><Relationship Id="rId34" Type="http://schemas.openxmlformats.org/officeDocument/2006/relationships/image" Target="../media/image113.wmf"/><Relationship Id="rId33" Type="http://schemas.openxmlformats.org/officeDocument/2006/relationships/oleObject" Target="../embeddings/oleObject118.bin"/><Relationship Id="rId32" Type="http://schemas.openxmlformats.org/officeDocument/2006/relationships/tags" Target="../tags/tag272.xml"/><Relationship Id="rId31" Type="http://schemas.openxmlformats.org/officeDocument/2006/relationships/tags" Target="../tags/tag271.xml"/><Relationship Id="rId30" Type="http://schemas.openxmlformats.org/officeDocument/2006/relationships/tags" Target="../tags/tag270.xml"/><Relationship Id="rId3" Type="http://schemas.openxmlformats.org/officeDocument/2006/relationships/image" Target="../media/image104.wmf"/><Relationship Id="rId29" Type="http://schemas.openxmlformats.org/officeDocument/2006/relationships/tags" Target="../tags/tag269.xml"/><Relationship Id="rId28" Type="http://schemas.openxmlformats.org/officeDocument/2006/relationships/image" Target="../media/image112.wmf"/><Relationship Id="rId27" Type="http://schemas.openxmlformats.org/officeDocument/2006/relationships/oleObject" Target="../embeddings/oleObject117.bin"/><Relationship Id="rId26" Type="http://schemas.openxmlformats.org/officeDocument/2006/relationships/tags" Target="../tags/tag268.xml"/><Relationship Id="rId25" Type="http://schemas.openxmlformats.org/officeDocument/2006/relationships/image" Target="../media/image111.wmf"/><Relationship Id="rId24" Type="http://schemas.openxmlformats.org/officeDocument/2006/relationships/oleObject" Target="../embeddings/oleObject116.bin"/><Relationship Id="rId23" Type="http://schemas.openxmlformats.org/officeDocument/2006/relationships/tags" Target="../tags/tag267.xml"/><Relationship Id="rId22" Type="http://schemas.openxmlformats.org/officeDocument/2006/relationships/image" Target="../media/image110.wmf"/><Relationship Id="rId21" Type="http://schemas.openxmlformats.org/officeDocument/2006/relationships/oleObject" Target="../embeddings/oleObject115.bin"/><Relationship Id="rId20" Type="http://schemas.openxmlformats.org/officeDocument/2006/relationships/tags" Target="../tags/tag266.xml"/><Relationship Id="rId2" Type="http://schemas.openxmlformats.org/officeDocument/2006/relationships/oleObject" Target="../embeddings/oleObject109.bin"/><Relationship Id="rId19" Type="http://schemas.openxmlformats.org/officeDocument/2006/relationships/image" Target="../media/image109.wmf"/><Relationship Id="rId18" Type="http://schemas.openxmlformats.org/officeDocument/2006/relationships/oleObject" Target="../embeddings/oleObject114.bin"/><Relationship Id="rId17" Type="http://schemas.openxmlformats.org/officeDocument/2006/relationships/tags" Target="../tags/tag265.xml"/><Relationship Id="rId16" Type="http://schemas.openxmlformats.org/officeDocument/2006/relationships/image" Target="../media/image108.wmf"/><Relationship Id="rId15" Type="http://schemas.openxmlformats.org/officeDocument/2006/relationships/oleObject" Target="../embeddings/oleObject113.bin"/><Relationship Id="rId14" Type="http://schemas.openxmlformats.org/officeDocument/2006/relationships/tags" Target="../tags/tag264.xml"/><Relationship Id="rId13" Type="http://schemas.openxmlformats.org/officeDocument/2006/relationships/image" Target="../media/image107.wmf"/><Relationship Id="rId12" Type="http://schemas.openxmlformats.org/officeDocument/2006/relationships/oleObject" Target="../embeddings/oleObject112.bin"/><Relationship Id="rId11" Type="http://schemas.openxmlformats.org/officeDocument/2006/relationships/tags" Target="../tags/tag263.xml"/><Relationship Id="rId10" Type="http://schemas.openxmlformats.org/officeDocument/2006/relationships/image" Target="../media/image106.wmf"/><Relationship Id="rId1" Type="http://schemas.openxmlformats.org/officeDocument/2006/relationships/tags" Target="../tags/tag25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oleObject" Target="../embeddings/oleObject128.bin"/><Relationship Id="rId7" Type="http://schemas.openxmlformats.org/officeDocument/2006/relationships/tags" Target="../tags/tag284.xml"/><Relationship Id="rId6" Type="http://schemas.openxmlformats.org/officeDocument/2006/relationships/image" Target="../media/image122.wmf"/><Relationship Id="rId54" Type="http://schemas.openxmlformats.org/officeDocument/2006/relationships/vmlDrawing" Target="../drawings/vmlDrawing13.vml"/><Relationship Id="rId53" Type="http://schemas.openxmlformats.org/officeDocument/2006/relationships/slideLayout" Target="../slideLayouts/slideLayout7.xml"/><Relationship Id="rId52" Type="http://schemas.openxmlformats.org/officeDocument/2006/relationships/image" Target="../media/image136.wmf"/><Relationship Id="rId51" Type="http://schemas.openxmlformats.org/officeDocument/2006/relationships/oleObject" Target="../embeddings/oleObject141.bin"/><Relationship Id="rId50" Type="http://schemas.openxmlformats.org/officeDocument/2006/relationships/tags" Target="../tags/tag301.xml"/><Relationship Id="rId5" Type="http://schemas.openxmlformats.org/officeDocument/2006/relationships/oleObject" Target="../embeddings/oleObject127.bin"/><Relationship Id="rId49" Type="http://schemas.openxmlformats.org/officeDocument/2006/relationships/image" Target="../media/image135.wmf"/><Relationship Id="rId48" Type="http://schemas.openxmlformats.org/officeDocument/2006/relationships/oleObject" Target="../embeddings/oleObject140.bin"/><Relationship Id="rId47" Type="http://schemas.openxmlformats.org/officeDocument/2006/relationships/tags" Target="../tags/tag300.xml"/><Relationship Id="rId46" Type="http://schemas.openxmlformats.org/officeDocument/2006/relationships/tags" Target="../tags/tag299.xml"/><Relationship Id="rId45" Type="http://schemas.openxmlformats.org/officeDocument/2006/relationships/tags" Target="../tags/tag298.xml"/><Relationship Id="rId44" Type="http://schemas.openxmlformats.org/officeDocument/2006/relationships/tags" Target="../tags/tag297.xml"/><Relationship Id="rId43" Type="http://schemas.openxmlformats.org/officeDocument/2006/relationships/image" Target="../media/image134.wmf"/><Relationship Id="rId42" Type="http://schemas.openxmlformats.org/officeDocument/2006/relationships/oleObject" Target="../embeddings/oleObject139.bin"/><Relationship Id="rId41" Type="http://schemas.openxmlformats.org/officeDocument/2006/relationships/tags" Target="../tags/tag296.xml"/><Relationship Id="rId40" Type="http://schemas.openxmlformats.org/officeDocument/2006/relationships/image" Target="../media/image133.wmf"/><Relationship Id="rId4" Type="http://schemas.openxmlformats.org/officeDocument/2006/relationships/tags" Target="../tags/tag283.xml"/><Relationship Id="rId39" Type="http://schemas.openxmlformats.org/officeDocument/2006/relationships/oleObject" Target="../embeddings/oleObject138.bin"/><Relationship Id="rId38" Type="http://schemas.openxmlformats.org/officeDocument/2006/relationships/tags" Target="../tags/tag295.xml"/><Relationship Id="rId37" Type="http://schemas.openxmlformats.org/officeDocument/2006/relationships/image" Target="../media/image132.wmf"/><Relationship Id="rId36" Type="http://schemas.openxmlformats.org/officeDocument/2006/relationships/oleObject" Target="../embeddings/oleObject137.bin"/><Relationship Id="rId35" Type="http://schemas.openxmlformats.org/officeDocument/2006/relationships/tags" Target="../tags/tag294.xml"/><Relationship Id="rId34" Type="http://schemas.openxmlformats.org/officeDocument/2006/relationships/image" Target="../media/image131.wmf"/><Relationship Id="rId33" Type="http://schemas.openxmlformats.org/officeDocument/2006/relationships/oleObject" Target="../embeddings/oleObject136.bin"/><Relationship Id="rId32" Type="http://schemas.openxmlformats.org/officeDocument/2006/relationships/tags" Target="../tags/tag293.xml"/><Relationship Id="rId31" Type="http://schemas.openxmlformats.org/officeDocument/2006/relationships/image" Target="../media/image130.wmf"/><Relationship Id="rId30" Type="http://schemas.openxmlformats.org/officeDocument/2006/relationships/oleObject" Target="../embeddings/oleObject135.bin"/><Relationship Id="rId3" Type="http://schemas.openxmlformats.org/officeDocument/2006/relationships/image" Target="../media/image121.wmf"/><Relationship Id="rId29" Type="http://schemas.openxmlformats.org/officeDocument/2006/relationships/tags" Target="../tags/tag292.xml"/><Relationship Id="rId28" Type="http://schemas.openxmlformats.org/officeDocument/2006/relationships/image" Target="../media/image129.wmf"/><Relationship Id="rId27" Type="http://schemas.openxmlformats.org/officeDocument/2006/relationships/oleObject" Target="../embeddings/oleObject134.bin"/><Relationship Id="rId26" Type="http://schemas.openxmlformats.org/officeDocument/2006/relationships/tags" Target="../tags/tag291.xml"/><Relationship Id="rId25" Type="http://schemas.openxmlformats.org/officeDocument/2006/relationships/image" Target="../media/image128.wmf"/><Relationship Id="rId24" Type="http://schemas.openxmlformats.org/officeDocument/2006/relationships/oleObject" Target="../embeddings/oleObject133.bin"/><Relationship Id="rId23" Type="http://schemas.openxmlformats.org/officeDocument/2006/relationships/tags" Target="../tags/tag290.xml"/><Relationship Id="rId22" Type="http://schemas.openxmlformats.org/officeDocument/2006/relationships/image" Target="../media/image127.wmf"/><Relationship Id="rId21" Type="http://schemas.openxmlformats.org/officeDocument/2006/relationships/oleObject" Target="../embeddings/oleObject132.bin"/><Relationship Id="rId20" Type="http://schemas.openxmlformats.org/officeDocument/2006/relationships/tags" Target="../tags/tag289.xml"/><Relationship Id="rId2" Type="http://schemas.openxmlformats.org/officeDocument/2006/relationships/oleObject" Target="../embeddings/oleObject126.bin"/><Relationship Id="rId19" Type="http://schemas.openxmlformats.org/officeDocument/2006/relationships/image" Target="../media/image126.wmf"/><Relationship Id="rId18" Type="http://schemas.openxmlformats.org/officeDocument/2006/relationships/oleObject" Target="../embeddings/oleObject131.bin"/><Relationship Id="rId17" Type="http://schemas.openxmlformats.org/officeDocument/2006/relationships/tags" Target="../tags/tag288.xml"/><Relationship Id="rId16" Type="http://schemas.openxmlformats.org/officeDocument/2006/relationships/image" Target="../media/image125.wmf"/><Relationship Id="rId15" Type="http://schemas.openxmlformats.org/officeDocument/2006/relationships/oleObject" Target="../embeddings/oleObject130.bin"/><Relationship Id="rId14" Type="http://schemas.openxmlformats.org/officeDocument/2006/relationships/tags" Target="../tags/tag287.xml"/><Relationship Id="rId13" Type="http://schemas.openxmlformats.org/officeDocument/2006/relationships/tags" Target="../tags/tag286.xml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29.bin"/><Relationship Id="rId10" Type="http://schemas.openxmlformats.org/officeDocument/2006/relationships/tags" Target="../tags/tag285.xml"/><Relationship Id="rId1" Type="http://schemas.openxmlformats.org/officeDocument/2006/relationships/tags" Target="../tags/tag28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oleObject" Target="../embeddings/oleObject144.bin"/><Relationship Id="rId7" Type="http://schemas.openxmlformats.org/officeDocument/2006/relationships/tags" Target="../tags/tag304.x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3.bin"/><Relationship Id="rId4" Type="http://schemas.openxmlformats.org/officeDocument/2006/relationships/tags" Target="../tags/tag303.xml"/><Relationship Id="rId39" Type="http://schemas.openxmlformats.org/officeDocument/2006/relationships/vmlDrawing" Target="../drawings/vmlDrawing14.vml"/><Relationship Id="rId38" Type="http://schemas.openxmlformats.org/officeDocument/2006/relationships/slideLayout" Target="../slideLayouts/slideLayout7.xml"/><Relationship Id="rId37" Type="http://schemas.openxmlformats.org/officeDocument/2006/relationships/tags" Target="../tags/tag318.xml"/><Relationship Id="rId36" Type="http://schemas.openxmlformats.org/officeDocument/2006/relationships/tags" Target="../tags/tag317.xml"/><Relationship Id="rId35" Type="http://schemas.openxmlformats.org/officeDocument/2006/relationships/image" Target="../media/image120.wmf"/><Relationship Id="rId34" Type="http://schemas.openxmlformats.org/officeDocument/2006/relationships/oleObject" Target="../embeddings/oleObject151.bin"/><Relationship Id="rId33" Type="http://schemas.openxmlformats.org/officeDocument/2006/relationships/tags" Target="../tags/tag316.xml"/><Relationship Id="rId32" Type="http://schemas.openxmlformats.org/officeDocument/2006/relationships/image" Target="../media/image136.wmf"/><Relationship Id="rId31" Type="http://schemas.openxmlformats.org/officeDocument/2006/relationships/oleObject" Target="../embeddings/oleObject150.bin"/><Relationship Id="rId30" Type="http://schemas.openxmlformats.org/officeDocument/2006/relationships/tags" Target="../tags/tag315.xml"/><Relationship Id="rId3" Type="http://schemas.openxmlformats.org/officeDocument/2006/relationships/image" Target="../media/image137.wmf"/><Relationship Id="rId29" Type="http://schemas.openxmlformats.org/officeDocument/2006/relationships/tags" Target="../tags/tag314.xml"/><Relationship Id="rId28" Type="http://schemas.openxmlformats.org/officeDocument/2006/relationships/tags" Target="../tags/tag313.xml"/><Relationship Id="rId27" Type="http://schemas.openxmlformats.org/officeDocument/2006/relationships/tags" Target="../tags/tag312.xml"/><Relationship Id="rId26" Type="http://schemas.openxmlformats.org/officeDocument/2006/relationships/image" Target="../media/image144.wmf"/><Relationship Id="rId25" Type="http://schemas.openxmlformats.org/officeDocument/2006/relationships/oleObject" Target="../embeddings/oleObject149.bin"/><Relationship Id="rId24" Type="http://schemas.openxmlformats.org/officeDocument/2006/relationships/tags" Target="../tags/tag311.xml"/><Relationship Id="rId23" Type="http://schemas.openxmlformats.org/officeDocument/2006/relationships/tags" Target="../tags/tag310.xml"/><Relationship Id="rId22" Type="http://schemas.openxmlformats.org/officeDocument/2006/relationships/tags" Target="../tags/tag309.xml"/><Relationship Id="rId21" Type="http://schemas.openxmlformats.org/officeDocument/2006/relationships/image" Target="../media/image143.wmf"/><Relationship Id="rId20" Type="http://schemas.openxmlformats.org/officeDocument/2006/relationships/oleObject" Target="../embeddings/oleObject148.bin"/><Relationship Id="rId2" Type="http://schemas.openxmlformats.org/officeDocument/2006/relationships/oleObject" Target="../embeddings/oleObject142.bin"/><Relationship Id="rId19" Type="http://schemas.openxmlformats.org/officeDocument/2006/relationships/tags" Target="../tags/tag308.xml"/><Relationship Id="rId18" Type="http://schemas.openxmlformats.org/officeDocument/2006/relationships/image" Target="../media/image142.wmf"/><Relationship Id="rId17" Type="http://schemas.openxmlformats.org/officeDocument/2006/relationships/oleObject" Target="../embeddings/oleObject147.bin"/><Relationship Id="rId16" Type="http://schemas.openxmlformats.org/officeDocument/2006/relationships/tags" Target="../tags/tag307.xml"/><Relationship Id="rId15" Type="http://schemas.openxmlformats.org/officeDocument/2006/relationships/image" Target="../media/image141.wmf"/><Relationship Id="rId14" Type="http://schemas.openxmlformats.org/officeDocument/2006/relationships/oleObject" Target="../embeddings/oleObject146.bin"/><Relationship Id="rId13" Type="http://schemas.openxmlformats.org/officeDocument/2006/relationships/tags" Target="../tags/tag306.xml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45.bin"/><Relationship Id="rId10" Type="http://schemas.openxmlformats.org/officeDocument/2006/relationships/tags" Target="../tags/tag305.xml"/><Relationship Id="rId1" Type="http://schemas.openxmlformats.org/officeDocument/2006/relationships/tags" Target="../tags/tag30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tags" Target="../tags/tag322.xml"/><Relationship Id="rId7" Type="http://schemas.openxmlformats.org/officeDocument/2006/relationships/tags" Target="../tags/tag321.x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3.bin"/><Relationship Id="rId4" Type="http://schemas.openxmlformats.org/officeDocument/2006/relationships/tags" Target="../tags/tag320.xml"/><Relationship Id="rId32" Type="http://schemas.openxmlformats.org/officeDocument/2006/relationships/vmlDrawing" Target="../drawings/vmlDrawing15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50.wmf"/><Relationship Id="rId3" Type="http://schemas.openxmlformats.org/officeDocument/2006/relationships/image" Target="../media/image145.wmf"/><Relationship Id="rId29" Type="http://schemas.openxmlformats.org/officeDocument/2006/relationships/oleObject" Target="../embeddings/oleObject157.bin"/><Relationship Id="rId28" Type="http://schemas.openxmlformats.org/officeDocument/2006/relationships/tags" Target="../tags/tag336.xml"/><Relationship Id="rId27" Type="http://schemas.openxmlformats.org/officeDocument/2006/relationships/tags" Target="../tags/tag335.xml"/><Relationship Id="rId26" Type="http://schemas.openxmlformats.org/officeDocument/2006/relationships/tags" Target="../tags/tag334.xml"/><Relationship Id="rId25" Type="http://schemas.openxmlformats.org/officeDocument/2006/relationships/tags" Target="../tags/tag333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oleObject" Target="../embeddings/oleObject152.bin"/><Relationship Id="rId19" Type="http://schemas.openxmlformats.org/officeDocument/2006/relationships/tags" Target="../tags/tag327.xml"/><Relationship Id="rId18" Type="http://schemas.openxmlformats.org/officeDocument/2006/relationships/tags" Target="../tags/tag326.xml"/><Relationship Id="rId17" Type="http://schemas.openxmlformats.org/officeDocument/2006/relationships/tags" Target="../tags/tag325.xml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56.bin"/><Relationship Id="rId14" Type="http://schemas.openxmlformats.org/officeDocument/2006/relationships/tags" Target="../tags/tag324.xml"/><Relationship Id="rId13" Type="http://schemas.openxmlformats.org/officeDocument/2006/relationships/image" Target="../media/image148.wmf"/><Relationship Id="rId12" Type="http://schemas.openxmlformats.org/officeDocument/2006/relationships/oleObject" Target="../embeddings/oleObject155.bin"/><Relationship Id="rId11" Type="http://schemas.openxmlformats.org/officeDocument/2006/relationships/tags" Target="../tags/tag323.xml"/><Relationship Id="rId10" Type="http://schemas.openxmlformats.org/officeDocument/2006/relationships/image" Target="../media/image147.wmf"/><Relationship Id="rId1" Type="http://schemas.openxmlformats.org/officeDocument/2006/relationships/tags" Target="../tags/tag31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tags" Target="../tags/tag340.xml"/><Relationship Id="rId7" Type="http://schemas.openxmlformats.org/officeDocument/2006/relationships/image" Target="../media/image152.wmf"/><Relationship Id="rId6" Type="http://schemas.openxmlformats.org/officeDocument/2006/relationships/oleObject" Target="../embeddings/oleObject159.bin"/><Relationship Id="rId5" Type="http://schemas.openxmlformats.org/officeDocument/2006/relationships/tags" Target="../tags/tag339.xml"/><Relationship Id="rId4" Type="http://schemas.openxmlformats.org/officeDocument/2006/relationships/image" Target="../media/image151.wmf"/><Relationship Id="rId39" Type="http://schemas.openxmlformats.org/officeDocument/2006/relationships/vmlDrawing" Target="../drawings/vmlDrawing16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162.wmf"/><Relationship Id="rId36" Type="http://schemas.openxmlformats.org/officeDocument/2006/relationships/oleObject" Target="../embeddings/oleObject169.bin"/><Relationship Id="rId35" Type="http://schemas.openxmlformats.org/officeDocument/2006/relationships/tags" Target="../tags/tag349.xml"/><Relationship Id="rId34" Type="http://schemas.openxmlformats.org/officeDocument/2006/relationships/image" Target="../media/image161.wmf"/><Relationship Id="rId33" Type="http://schemas.openxmlformats.org/officeDocument/2006/relationships/oleObject" Target="../embeddings/oleObject168.bin"/><Relationship Id="rId32" Type="http://schemas.openxmlformats.org/officeDocument/2006/relationships/tags" Target="../tags/tag348.xml"/><Relationship Id="rId31" Type="http://schemas.openxmlformats.org/officeDocument/2006/relationships/image" Target="../media/image160.wmf"/><Relationship Id="rId30" Type="http://schemas.openxmlformats.org/officeDocument/2006/relationships/oleObject" Target="../embeddings/oleObject167.bin"/><Relationship Id="rId3" Type="http://schemas.openxmlformats.org/officeDocument/2006/relationships/oleObject" Target="../embeddings/oleObject158.bin"/><Relationship Id="rId29" Type="http://schemas.openxmlformats.org/officeDocument/2006/relationships/tags" Target="../tags/tag347.xml"/><Relationship Id="rId28" Type="http://schemas.openxmlformats.org/officeDocument/2006/relationships/image" Target="../media/image159.wmf"/><Relationship Id="rId27" Type="http://schemas.openxmlformats.org/officeDocument/2006/relationships/oleObject" Target="../embeddings/oleObject166.bin"/><Relationship Id="rId26" Type="http://schemas.openxmlformats.org/officeDocument/2006/relationships/tags" Target="../tags/tag346.xml"/><Relationship Id="rId25" Type="http://schemas.openxmlformats.org/officeDocument/2006/relationships/image" Target="../media/image158.wmf"/><Relationship Id="rId24" Type="http://schemas.openxmlformats.org/officeDocument/2006/relationships/oleObject" Target="../embeddings/oleObject165.bin"/><Relationship Id="rId23" Type="http://schemas.openxmlformats.org/officeDocument/2006/relationships/tags" Target="../tags/tag345.xml"/><Relationship Id="rId22" Type="http://schemas.openxmlformats.org/officeDocument/2006/relationships/image" Target="../media/image157.wmf"/><Relationship Id="rId21" Type="http://schemas.openxmlformats.org/officeDocument/2006/relationships/oleObject" Target="../embeddings/oleObject164.bin"/><Relationship Id="rId20" Type="http://schemas.openxmlformats.org/officeDocument/2006/relationships/tags" Target="../tags/tag344.xml"/><Relationship Id="rId2" Type="http://schemas.openxmlformats.org/officeDocument/2006/relationships/tags" Target="../tags/tag338.xml"/><Relationship Id="rId19" Type="http://schemas.openxmlformats.org/officeDocument/2006/relationships/image" Target="../media/image156.wmf"/><Relationship Id="rId18" Type="http://schemas.openxmlformats.org/officeDocument/2006/relationships/oleObject" Target="../embeddings/oleObject163.bin"/><Relationship Id="rId17" Type="http://schemas.openxmlformats.org/officeDocument/2006/relationships/tags" Target="../tags/tag343.xml"/><Relationship Id="rId16" Type="http://schemas.openxmlformats.org/officeDocument/2006/relationships/image" Target="../media/image155.wmf"/><Relationship Id="rId15" Type="http://schemas.openxmlformats.org/officeDocument/2006/relationships/oleObject" Target="../embeddings/oleObject162.bin"/><Relationship Id="rId14" Type="http://schemas.openxmlformats.org/officeDocument/2006/relationships/tags" Target="../tags/tag342.xml"/><Relationship Id="rId13" Type="http://schemas.openxmlformats.org/officeDocument/2006/relationships/image" Target="../media/image154.wmf"/><Relationship Id="rId12" Type="http://schemas.openxmlformats.org/officeDocument/2006/relationships/oleObject" Target="../embeddings/oleObject161.bin"/><Relationship Id="rId11" Type="http://schemas.openxmlformats.org/officeDocument/2006/relationships/tags" Target="../tags/tag341.xml"/><Relationship Id="rId10" Type="http://schemas.openxmlformats.org/officeDocument/2006/relationships/image" Target="../media/image153.wmf"/><Relationship Id="rId1" Type="http://schemas.openxmlformats.org/officeDocument/2006/relationships/tags" Target="../tags/tag33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1" Type="http://schemas.openxmlformats.org/officeDocument/2006/relationships/vmlDrawing" Target="../drawings/vmlDrawing17.vml"/><Relationship Id="rId60" Type="http://schemas.openxmlformats.org/officeDocument/2006/relationships/slideLayout" Target="../slideLayouts/slideLayout7.xml"/><Relationship Id="rId6" Type="http://schemas.openxmlformats.org/officeDocument/2006/relationships/image" Target="../media/image164.wmf"/><Relationship Id="rId59" Type="http://schemas.openxmlformats.org/officeDocument/2006/relationships/tags" Target="../tags/tag374.xml"/><Relationship Id="rId58" Type="http://schemas.openxmlformats.org/officeDocument/2006/relationships/tags" Target="../tags/tag373.xml"/><Relationship Id="rId57" Type="http://schemas.openxmlformats.org/officeDocument/2006/relationships/image" Target="../media/image179.wmf"/><Relationship Id="rId56" Type="http://schemas.openxmlformats.org/officeDocument/2006/relationships/oleObject" Target="../embeddings/oleObject186.bin"/><Relationship Id="rId55" Type="http://schemas.openxmlformats.org/officeDocument/2006/relationships/tags" Target="../tags/tag372.xml"/><Relationship Id="rId54" Type="http://schemas.openxmlformats.org/officeDocument/2006/relationships/image" Target="../media/image178.wmf"/><Relationship Id="rId53" Type="http://schemas.openxmlformats.org/officeDocument/2006/relationships/oleObject" Target="../embeddings/oleObject185.bin"/><Relationship Id="rId52" Type="http://schemas.openxmlformats.org/officeDocument/2006/relationships/tags" Target="../tags/tag371.xml"/><Relationship Id="rId51" Type="http://schemas.openxmlformats.org/officeDocument/2006/relationships/image" Target="../media/image177.wmf"/><Relationship Id="rId50" Type="http://schemas.openxmlformats.org/officeDocument/2006/relationships/oleObject" Target="../embeddings/oleObject184.bin"/><Relationship Id="rId5" Type="http://schemas.openxmlformats.org/officeDocument/2006/relationships/oleObject" Target="../embeddings/oleObject171.bin"/><Relationship Id="rId49" Type="http://schemas.openxmlformats.org/officeDocument/2006/relationships/tags" Target="../tags/tag370.xml"/><Relationship Id="rId48" Type="http://schemas.openxmlformats.org/officeDocument/2006/relationships/image" Target="../media/image176.wmf"/><Relationship Id="rId47" Type="http://schemas.openxmlformats.org/officeDocument/2006/relationships/oleObject" Target="../embeddings/oleObject183.bin"/><Relationship Id="rId46" Type="http://schemas.openxmlformats.org/officeDocument/2006/relationships/tags" Target="../tags/tag369.xml"/><Relationship Id="rId45" Type="http://schemas.openxmlformats.org/officeDocument/2006/relationships/image" Target="../media/image175.wmf"/><Relationship Id="rId44" Type="http://schemas.openxmlformats.org/officeDocument/2006/relationships/oleObject" Target="../embeddings/oleObject182.bin"/><Relationship Id="rId43" Type="http://schemas.openxmlformats.org/officeDocument/2006/relationships/tags" Target="../tags/tag368.xml"/><Relationship Id="rId42" Type="http://schemas.openxmlformats.org/officeDocument/2006/relationships/image" Target="../media/image174.wmf"/><Relationship Id="rId41" Type="http://schemas.openxmlformats.org/officeDocument/2006/relationships/oleObject" Target="../embeddings/oleObject181.bin"/><Relationship Id="rId40" Type="http://schemas.openxmlformats.org/officeDocument/2006/relationships/tags" Target="../tags/tag367.xml"/><Relationship Id="rId4" Type="http://schemas.openxmlformats.org/officeDocument/2006/relationships/tags" Target="../tags/tag351.xml"/><Relationship Id="rId39" Type="http://schemas.openxmlformats.org/officeDocument/2006/relationships/image" Target="../media/image173.wmf"/><Relationship Id="rId38" Type="http://schemas.openxmlformats.org/officeDocument/2006/relationships/oleObject" Target="../embeddings/oleObject180.bin"/><Relationship Id="rId37" Type="http://schemas.openxmlformats.org/officeDocument/2006/relationships/tags" Target="../tags/tag366.xml"/><Relationship Id="rId36" Type="http://schemas.openxmlformats.org/officeDocument/2006/relationships/image" Target="../media/image172.wmf"/><Relationship Id="rId35" Type="http://schemas.openxmlformats.org/officeDocument/2006/relationships/oleObject" Target="../embeddings/oleObject179.bin"/><Relationship Id="rId34" Type="http://schemas.openxmlformats.org/officeDocument/2006/relationships/tags" Target="../tags/tag365.xml"/><Relationship Id="rId33" Type="http://schemas.openxmlformats.org/officeDocument/2006/relationships/tags" Target="../tags/tag364.xml"/><Relationship Id="rId32" Type="http://schemas.openxmlformats.org/officeDocument/2006/relationships/tags" Target="../tags/tag363.xml"/><Relationship Id="rId31" Type="http://schemas.openxmlformats.org/officeDocument/2006/relationships/image" Target="../media/image171.wmf"/><Relationship Id="rId30" Type="http://schemas.openxmlformats.org/officeDocument/2006/relationships/oleObject" Target="../embeddings/oleObject178.bin"/><Relationship Id="rId3" Type="http://schemas.openxmlformats.org/officeDocument/2006/relationships/image" Target="../media/image163.wmf"/><Relationship Id="rId29" Type="http://schemas.openxmlformats.org/officeDocument/2006/relationships/tags" Target="../tags/tag362.xml"/><Relationship Id="rId28" Type="http://schemas.openxmlformats.org/officeDocument/2006/relationships/image" Target="../media/image170.wmf"/><Relationship Id="rId27" Type="http://schemas.openxmlformats.org/officeDocument/2006/relationships/oleObject" Target="../embeddings/oleObject177.bin"/><Relationship Id="rId26" Type="http://schemas.openxmlformats.org/officeDocument/2006/relationships/tags" Target="../tags/tag361.xml"/><Relationship Id="rId25" Type="http://schemas.openxmlformats.org/officeDocument/2006/relationships/image" Target="../media/image169.wmf"/><Relationship Id="rId24" Type="http://schemas.openxmlformats.org/officeDocument/2006/relationships/oleObject" Target="../embeddings/oleObject176.bin"/><Relationship Id="rId23" Type="http://schemas.openxmlformats.org/officeDocument/2006/relationships/tags" Target="../tags/tag360.xml"/><Relationship Id="rId22" Type="http://schemas.openxmlformats.org/officeDocument/2006/relationships/tags" Target="../tags/tag359.xml"/><Relationship Id="rId21" Type="http://schemas.openxmlformats.org/officeDocument/2006/relationships/image" Target="../media/image168.wmf"/><Relationship Id="rId20" Type="http://schemas.openxmlformats.org/officeDocument/2006/relationships/oleObject" Target="../embeddings/oleObject175.bin"/><Relationship Id="rId2" Type="http://schemas.openxmlformats.org/officeDocument/2006/relationships/oleObject" Target="../embeddings/oleObject170.bin"/><Relationship Id="rId19" Type="http://schemas.openxmlformats.org/officeDocument/2006/relationships/tags" Target="../tags/tag358.xml"/><Relationship Id="rId18" Type="http://schemas.openxmlformats.org/officeDocument/2006/relationships/image" Target="../media/image167.wmf"/><Relationship Id="rId17" Type="http://schemas.openxmlformats.org/officeDocument/2006/relationships/oleObject" Target="../embeddings/oleObject174.bin"/><Relationship Id="rId16" Type="http://schemas.openxmlformats.org/officeDocument/2006/relationships/tags" Target="../tags/tag357.xml"/><Relationship Id="rId15" Type="http://schemas.openxmlformats.org/officeDocument/2006/relationships/image" Target="../media/image166.wmf"/><Relationship Id="rId14" Type="http://schemas.openxmlformats.org/officeDocument/2006/relationships/oleObject" Target="../embeddings/oleObject173.bin"/><Relationship Id="rId13" Type="http://schemas.openxmlformats.org/officeDocument/2006/relationships/tags" Target="../tags/tag356.xml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72.bin"/><Relationship Id="rId10" Type="http://schemas.openxmlformats.org/officeDocument/2006/relationships/tags" Target="../tags/tag355.xml"/><Relationship Id="rId1" Type="http://schemas.openxmlformats.org/officeDocument/2006/relationships/tags" Target="../tags/tag35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oleObject" Target="../embeddings/oleObject189.bin"/><Relationship Id="rId7" Type="http://schemas.openxmlformats.org/officeDocument/2006/relationships/tags" Target="../tags/tag377.xml"/><Relationship Id="rId6" Type="http://schemas.openxmlformats.org/officeDocument/2006/relationships/image" Target="../media/image181.wmf"/><Relationship Id="rId56" Type="http://schemas.openxmlformats.org/officeDocument/2006/relationships/vmlDrawing" Target="../drawings/vmlDrawing18.vml"/><Relationship Id="rId55" Type="http://schemas.openxmlformats.org/officeDocument/2006/relationships/slideLayout" Target="../slideLayouts/slideLayout7.xml"/><Relationship Id="rId54" Type="http://schemas.openxmlformats.org/officeDocument/2006/relationships/image" Target="../media/image196.wmf"/><Relationship Id="rId53" Type="http://schemas.openxmlformats.org/officeDocument/2006/relationships/oleObject" Target="../embeddings/oleObject203.bin"/><Relationship Id="rId52" Type="http://schemas.openxmlformats.org/officeDocument/2006/relationships/tags" Target="../tags/tag394.xml"/><Relationship Id="rId51" Type="http://schemas.openxmlformats.org/officeDocument/2006/relationships/image" Target="../media/image195.wmf"/><Relationship Id="rId50" Type="http://schemas.openxmlformats.org/officeDocument/2006/relationships/oleObject" Target="../embeddings/oleObject202.bin"/><Relationship Id="rId5" Type="http://schemas.openxmlformats.org/officeDocument/2006/relationships/oleObject" Target="../embeddings/oleObject188.bin"/><Relationship Id="rId49" Type="http://schemas.openxmlformats.org/officeDocument/2006/relationships/tags" Target="../tags/tag393.xml"/><Relationship Id="rId48" Type="http://schemas.openxmlformats.org/officeDocument/2006/relationships/image" Target="../media/image194.wmf"/><Relationship Id="rId47" Type="http://schemas.openxmlformats.org/officeDocument/2006/relationships/oleObject" Target="../embeddings/oleObject201.bin"/><Relationship Id="rId46" Type="http://schemas.openxmlformats.org/officeDocument/2006/relationships/tags" Target="../tags/tag392.xml"/><Relationship Id="rId45" Type="http://schemas.openxmlformats.org/officeDocument/2006/relationships/image" Target="../media/image193.wmf"/><Relationship Id="rId44" Type="http://schemas.openxmlformats.org/officeDocument/2006/relationships/oleObject" Target="../embeddings/oleObject200.bin"/><Relationship Id="rId43" Type="http://schemas.openxmlformats.org/officeDocument/2006/relationships/tags" Target="../tags/tag391.xml"/><Relationship Id="rId42" Type="http://schemas.openxmlformats.org/officeDocument/2006/relationships/image" Target="../media/image192.wmf"/><Relationship Id="rId41" Type="http://schemas.openxmlformats.org/officeDocument/2006/relationships/oleObject" Target="../embeddings/oleObject199.bin"/><Relationship Id="rId40" Type="http://schemas.openxmlformats.org/officeDocument/2006/relationships/tags" Target="../tags/tag390.xml"/><Relationship Id="rId4" Type="http://schemas.openxmlformats.org/officeDocument/2006/relationships/tags" Target="../tags/tag376.xml"/><Relationship Id="rId39" Type="http://schemas.openxmlformats.org/officeDocument/2006/relationships/tags" Target="../tags/tag389.xml"/><Relationship Id="rId38" Type="http://schemas.openxmlformats.org/officeDocument/2006/relationships/image" Target="../media/image191.wmf"/><Relationship Id="rId37" Type="http://schemas.openxmlformats.org/officeDocument/2006/relationships/oleObject" Target="../embeddings/oleObject198.bin"/><Relationship Id="rId36" Type="http://schemas.openxmlformats.org/officeDocument/2006/relationships/tags" Target="../tags/tag388.xml"/><Relationship Id="rId35" Type="http://schemas.openxmlformats.org/officeDocument/2006/relationships/image" Target="../media/image190.wmf"/><Relationship Id="rId34" Type="http://schemas.openxmlformats.org/officeDocument/2006/relationships/oleObject" Target="../embeddings/oleObject197.bin"/><Relationship Id="rId33" Type="http://schemas.openxmlformats.org/officeDocument/2006/relationships/tags" Target="../tags/tag387.xml"/><Relationship Id="rId32" Type="http://schemas.openxmlformats.org/officeDocument/2006/relationships/image" Target="../media/image189.wmf"/><Relationship Id="rId31" Type="http://schemas.openxmlformats.org/officeDocument/2006/relationships/oleObject" Target="../embeddings/oleObject196.bin"/><Relationship Id="rId30" Type="http://schemas.openxmlformats.org/officeDocument/2006/relationships/tags" Target="../tags/tag386.xml"/><Relationship Id="rId3" Type="http://schemas.openxmlformats.org/officeDocument/2006/relationships/image" Target="../media/image180.wmf"/><Relationship Id="rId29" Type="http://schemas.openxmlformats.org/officeDocument/2006/relationships/image" Target="../media/image188.wmf"/><Relationship Id="rId28" Type="http://schemas.openxmlformats.org/officeDocument/2006/relationships/oleObject" Target="../embeddings/oleObject195.bin"/><Relationship Id="rId27" Type="http://schemas.openxmlformats.org/officeDocument/2006/relationships/tags" Target="../tags/tag385.xml"/><Relationship Id="rId26" Type="http://schemas.openxmlformats.org/officeDocument/2006/relationships/image" Target="../media/image187.wmf"/><Relationship Id="rId25" Type="http://schemas.openxmlformats.org/officeDocument/2006/relationships/oleObject" Target="../embeddings/oleObject194.bin"/><Relationship Id="rId24" Type="http://schemas.openxmlformats.org/officeDocument/2006/relationships/tags" Target="../tags/tag384.xml"/><Relationship Id="rId23" Type="http://schemas.openxmlformats.org/officeDocument/2006/relationships/tags" Target="../tags/tag383.xml"/><Relationship Id="rId22" Type="http://schemas.openxmlformats.org/officeDocument/2006/relationships/tags" Target="../tags/tag382.xml"/><Relationship Id="rId21" Type="http://schemas.openxmlformats.org/officeDocument/2006/relationships/image" Target="../media/image186.wmf"/><Relationship Id="rId20" Type="http://schemas.openxmlformats.org/officeDocument/2006/relationships/oleObject" Target="../embeddings/oleObject193.bin"/><Relationship Id="rId2" Type="http://schemas.openxmlformats.org/officeDocument/2006/relationships/oleObject" Target="../embeddings/oleObject187.bin"/><Relationship Id="rId19" Type="http://schemas.openxmlformats.org/officeDocument/2006/relationships/tags" Target="../tags/tag381.xml"/><Relationship Id="rId18" Type="http://schemas.openxmlformats.org/officeDocument/2006/relationships/image" Target="../media/image185.wmf"/><Relationship Id="rId17" Type="http://schemas.openxmlformats.org/officeDocument/2006/relationships/oleObject" Target="../embeddings/oleObject192.bin"/><Relationship Id="rId16" Type="http://schemas.openxmlformats.org/officeDocument/2006/relationships/tags" Target="../tags/tag380.xml"/><Relationship Id="rId15" Type="http://schemas.openxmlformats.org/officeDocument/2006/relationships/image" Target="../media/image184.wmf"/><Relationship Id="rId14" Type="http://schemas.openxmlformats.org/officeDocument/2006/relationships/oleObject" Target="../embeddings/oleObject191.bin"/><Relationship Id="rId13" Type="http://schemas.openxmlformats.org/officeDocument/2006/relationships/tags" Target="../tags/tag379.xml"/><Relationship Id="rId12" Type="http://schemas.openxmlformats.org/officeDocument/2006/relationships/image" Target="../media/image183.wmf"/><Relationship Id="rId11" Type="http://schemas.openxmlformats.org/officeDocument/2006/relationships/oleObject" Target="../embeddings/oleObject190.bin"/><Relationship Id="rId10" Type="http://schemas.openxmlformats.org/officeDocument/2006/relationships/tags" Target="../tags/tag378.xml"/><Relationship Id="rId1" Type="http://schemas.openxmlformats.org/officeDocument/2006/relationships/tags" Target="../tags/tag375.xml"/></Relationships>
</file>

<file path=ppt/slides/_rels/slide2.xml.rels><?xml version="1.0" encoding="UTF-8" standalone="yes"?>
<Relationships xmlns="http://schemas.openxmlformats.org/package/2006/relationships"><Relationship Id="rId92" Type="http://schemas.openxmlformats.org/officeDocument/2006/relationships/vmlDrawing" Target="../drawings/vmlDrawing1.vml"/><Relationship Id="rId91" Type="http://schemas.openxmlformats.org/officeDocument/2006/relationships/slideLayout" Target="../slideLayouts/slideLayout7.xml"/><Relationship Id="rId90" Type="http://schemas.openxmlformats.org/officeDocument/2006/relationships/audio" Target="../media/audio1.wav"/><Relationship Id="rId9" Type="http://schemas.openxmlformats.org/officeDocument/2006/relationships/tags" Target="../tags/tag8.xml"/><Relationship Id="rId89" Type="http://schemas.openxmlformats.org/officeDocument/2006/relationships/tags" Target="../tags/tag82.xml"/><Relationship Id="rId88" Type="http://schemas.openxmlformats.org/officeDocument/2006/relationships/tags" Target="../tags/tag81.xml"/><Relationship Id="rId87" Type="http://schemas.openxmlformats.org/officeDocument/2006/relationships/image" Target="../media/image4.wmf"/><Relationship Id="rId86" Type="http://schemas.openxmlformats.org/officeDocument/2006/relationships/oleObject" Target="../embeddings/oleObject4.bin"/><Relationship Id="rId85" Type="http://schemas.openxmlformats.org/officeDocument/2006/relationships/tags" Target="../tags/tag80.xml"/><Relationship Id="rId84" Type="http://schemas.openxmlformats.org/officeDocument/2006/relationships/image" Target="../media/image3.wmf"/><Relationship Id="rId83" Type="http://schemas.openxmlformats.org/officeDocument/2006/relationships/oleObject" Target="../embeddings/oleObject3.bin"/><Relationship Id="rId82" Type="http://schemas.openxmlformats.org/officeDocument/2006/relationships/tags" Target="../tags/tag79.xml"/><Relationship Id="rId81" Type="http://schemas.openxmlformats.org/officeDocument/2006/relationships/image" Target="../media/image2.wmf"/><Relationship Id="rId80" Type="http://schemas.openxmlformats.org/officeDocument/2006/relationships/oleObject" Target="../embeddings/oleObject2.bin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image" Target="../media/image1.wmf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oleObject" Target="../embeddings/oleObject1.bin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3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wmf"/><Relationship Id="rId8" Type="http://schemas.openxmlformats.org/officeDocument/2006/relationships/oleObject" Target="../embeddings/oleObject206.bin"/><Relationship Id="rId7" Type="http://schemas.openxmlformats.org/officeDocument/2006/relationships/tags" Target="../tags/tag397.x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05.bin"/><Relationship Id="rId4" Type="http://schemas.openxmlformats.org/officeDocument/2006/relationships/tags" Target="../tags/tag396.xml"/><Relationship Id="rId34" Type="http://schemas.openxmlformats.org/officeDocument/2006/relationships/vmlDrawing" Target="../drawings/vmlDrawing19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06.wmf"/><Relationship Id="rId31" Type="http://schemas.openxmlformats.org/officeDocument/2006/relationships/oleObject" Target="../embeddings/oleObject212.bin"/><Relationship Id="rId30" Type="http://schemas.openxmlformats.org/officeDocument/2006/relationships/tags" Target="../tags/tag407.xml"/><Relationship Id="rId3" Type="http://schemas.openxmlformats.org/officeDocument/2006/relationships/image" Target="../media/image197.wmf"/><Relationship Id="rId29" Type="http://schemas.openxmlformats.org/officeDocument/2006/relationships/image" Target="../media/image205.wmf"/><Relationship Id="rId28" Type="http://schemas.openxmlformats.org/officeDocument/2006/relationships/oleObject" Target="../embeddings/oleObject211.bin"/><Relationship Id="rId27" Type="http://schemas.openxmlformats.org/officeDocument/2006/relationships/tags" Target="../tags/tag406.xml"/><Relationship Id="rId26" Type="http://schemas.openxmlformats.org/officeDocument/2006/relationships/image" Target="../media/image204.wmf"/><Relationship Id="rId25" Type="http://schemas.openxmlformats.org/officeDocument/2006/relationships/oleObject" Target="../embeddings/oleObject210.bin"/><Relationship Id="rId24" Type="http://schemas.openxmlformats.org/officeDocument/2006/relationships/tags" Target="../tags/tag405.xml"/><Relationship Id="rId23" Type="http://schemas.openxmlformats.org/officeDocument/2006/relationships/image" Target="../media/image203.wmf"/><Relationship Id="rId22" Type="http://schemas.openxmlformats.org/officeDocument/2006/relationships/oleObject" Target="../embeddings/oleObject209.bin"/><Relationship Id="rId21" Type="http://schemas.openxmlformats.org/officeDocument/2006/relationships/tags" Target="../tags/tag404.xml"/><Relationship Id="rId20" Type="http://schemas.openxmlformats.org/officeDocument/2006/relationships/tags" Target="../tags/tag403.xml"/><Relationship Id="rId2" Type="http://schemas.openxmlformats.org/officeDocument/2006/relationships/oleObject" Target="../embeddings/oleObject204.bin"/><Relationship Id="rId19" Type="http://schemas.openxmlformats.org/officeDocument/2006/relationships/tags" Target="../tags/tag402.xml"/><Relationship Id="rId18" Type="http://schemas.openxmlformats.org/officeDocument/2006/relationships/image" Target="../media/image202.wmf"/><Relationship Id="rId17" Type="http://schemas.openxmlformats.org/officeDocument/2006/relationships/oleObject" Target="../embeddings/oleObject208.bin"/><Relationship Id="rId16" Type="http://schemas.openxmlformats.org/officeDocument/2006/relationships/tags" Target="../tags/tag401.xml"/><Relationship Id="rId15" Type="http://schemas.openxmlformats.org/officeDocument/2006/relationships/tags" Target="../tags/tag400.xml"/><Relationship Id="rId14" Type="http://schemas.openxmlformats.org/officeDocument/2006/relationships/image" Target="../media/image201.wmf"/><Relationship Id="rId13" Type="http://schemas.openxmlformats.org/officeDocument/2006/relationships/oleObject" Target="../embeddings/oleObject207.bin"/><Relationship Id="rId12" Type="http://schemas.openxmlformats.org/officeDocument/2006/relationships/tags" Target="../tags/tag399.xml"/><Relationship Id="rId11" Type="http://schemas.openxmlformats.org/officeDocument/2006/relationships/image" Target="../media/image200.png"/><Relationship Id="rId10" Type="http://schemas.openxmlformats.org/officeDocument/2006/relationships/tags" Target="../tags/tag398.xml"/><Relationship Id="rId1" Type="http://schemas.openxmlformats.org/officeDocument/2006/relationships/tags" Target="../tags/tag39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13.bin"/><Relationship Id="rId43" Type="http://schemas.openxmlformats.org/officeDocument/2006/relationships/vmlDrawing" Target="../drawings/vmlDrawing20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216.wmf"/><Relationship Id="rId40" Type="http://schemas.openxmlformats.org/officeDocument/2006/relationships/oleObject" Target="../embeddings/oleObject222.bin"/><Relationship Id="rId4" Type="http://schemas.openxmlformats.org/officeDocument/2006/relationships/tags" Target="../tags/tag411.xml"/><Relationship Id="rId39" Type="http://schemas.openxmlformats.org/officeDocument/2006/relationships/tags" Target="../tags/tag428.xml"/><Relationship Id="rId38" Type="http://schemas.openxmlformats.org/officeDocument/2006/relationships/image" Target="../media/image215.wmf"/><Relationship Id="rId37" Type="http://schemas.openxmlformats.org/officeDocument/2006/relationships/oleObject" Target="../embeddings/oleObject221.bin"/><Relationship Id="rId36" Type="http://schemas.openxmlformats.org/officeDocument/2006/relationships/tags" Target="../tags/tag427.xml"/><Relationship Id="rId35" Type="http://schemas.openxmlformats.org/officeDocument/2006/relationships/image" Target="../media/image214.wmf"/><Relationship Id="rId34" Type="http://schemas.openxmlformats.org/officeDocument/2006/relationships/oleObject" Target="../embeddings/oleObject220.bin"/><Relationship Id="rId33" Type="http://schemas.openxmlformats.org/officeDocument/2006/relationships/tags" Target="../tags/tag426.xml"/><Relationship Id="rId32" Type="http://schemas.openxmlformats.org/officeDocument/2006/relationships/image" Target="../media/image213.wmf"/><Relationship Id="rId31" Type="http://schemas.openxmlformats.org/officeDocument/2006/relationships/oleObject" Target="../embeddings/oleObject219.bin"/><Relationship Id="rId30" Type="http://schemas.openxmlformats.org/officeDocument/2006/relationships/tags" Target="../tags/tag425.xml"/><Relationship Id="rId3" Type="http://schemas.openxmlformats.org/officeDocument/2006/relationships/tags" Target="../tags/tag410.xml"/><Relationship Id="rId29" Type="http://schemas.openxmlformats.org/officeDocument/2006/relationships/tags" Target="../tags/tag424.xml"/><Relationship Id="rId28" Type="http://schemas.openxmlformats.org/officeDocument/2006/relationships/tags" Target="../tags/tag423.xml"/><Relationship Id="rId27" Type="http://schemas.openxmlformats.org/officeDocument/2006/relationships/tags" Target="../tags/tag422.xml"/><Relationship Id="rId26" Type="http://schemas.openxmlformats.org/officeDocument/2006/relationships/tags" Target="../tags/tag421.xml"/><Relationship Id="rId25" Type="http://schemas.openxmlformats.org/officeDocument/2006/relationships/image" Target="../media/image212.wmf"/><Relationship Id="rId24" Type="http://schemas.openxmlformats.org/officeDocument/2006/relationships/oleObject" Target="../embeddings/oleObject218.bin"/><Relationship Id="rId23" Type="http://schemas.openxmlformats.org/officeDocument/2006/relationships/tags" Target="../tags/tag420.xml"/><Relationship Id="rId22" Type="http://schemas.openxmlformats.org/officeDocument/2006/relationships/image" Target="../media/image211.wmf"/><Relationship Id="rId21" Type="http://schemas.openxmlformats.org/officeDocument/2006/relationships/oleObject" Target="../embeddings/oleObject217.bin"/><Relationship Id="rId20" Type="http://schemas.openxmlformats.org/officeDocument/2006/relationships/tags" Target="../tags/tag419.xml"/><Relationship Id="rId2" Type="http://schemas.openxmlformats.org/officeDocument/2006/relationships/tags" Target="../tags/tag409.xml"/><Relationship Id="rId19" Type="http://schemas.openxmlformats.org/officeDocument/2006/relationships/image" Target="../media/image210.wmf"/><Relationship Id="rId18" Type="http://schemas.openxmlformats.org/officeDocument/2006/relationships/oleObject" Target="../embeddings/oleObject216.bin"/><Relationship Id="rId17" Type="http://schemas.openxmlformats.org/officeDocument/2006/relationships/tags" Target="../tags/tag418.xml"/><Relationship Id="rId16" Type="http://schemas.openxmlformats.org/officeDocument/2006/relationships/image" Target="../media/image209.wmf"/><Relationship Id="rId15" Type="http://schemas.openxmlformats.org/officeDocument/2006/relationships/oleObject" Target="../embeddings/oleObject215.bin"/><Relationship Id="rId14" Type="http://schemas.openxmlformats.org/officeDocument/2006/relationships/tags" Target="../tags/tag417.xml"/><Relationship Id="rId13" Type="http://schemas.openxmlformats.org/officeDocument/2006/relationships/image" Target="../media/image208.wmf"/><Relationship Id="rId12" Type="http://schemas.openxmlformats.org/officeDocument/2006/relationships/oleObject" Target="../embeddings/oleObject214.bin"/><Relationship Id="rId11" Type="http://schemas.openxmlformats.org/officeDocument/2006/relationships/tags" Target="../tags/tag416.xml"/><Relationship Id="rId10" Type="http://schemas.openxmlformats.org/officeDocument/2006/relationships/tags" Target="../tags/tag415.xml"/><Relationship Id="rId1" Type="http://schemas.openxmlformats.org/officeDocument/2006/relationships/tags" Target="../tags/tag40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5.bin"/><Relationship Id="rId8" Type="http://schemas.openxmlformats.org/officeDocument/2006/relationships/tags" Target="../tags/tag432.xml"/><Relationship Id="rId7" Type="http://schemas.openxmlformats.org/officeDocument/2006/relationships/image" Target="../media/image218.wmf"/><Relationship Id="rId6" Type="http://schemas.openxmlformats.org/officeDocument/2006/relationships/oleObject" Target="../embeddings/oleObject224.bin"/><Relationship Id="rId5" Type="http://schemas.openxmlformats.org/officeDocument/2006/relationships/tags" Target="../tags/tag431.xml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23.bin"/><Relationship Id="rId2" Type="http://schemas.openxmlformats.org/officeDocument/2006/relationships/tags" Target="../tags/tag430.xml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436.xml"/><Relationship Id="rId15" Type="http://schemas.openxmlformats.org/officeDocument/2006/relationships/image" Target="../media/image220.wmf"/><Relationship Id="rId14" Type="http://schemas.openxmlformats.org/officeDocument/2006/relationships/oleObject" Target="../embeddings/oleObject226.bin"/><Relationship Id="rId13" Type="http://schemas.openxmlformats.org/officeDocument/2006/relationships/tags" Target="../tags/tag435.xml"/><Relationship Id="rId12" Type="http://schemas.openxmlformats.org/officeDocument/2006/relationships/tags" Target="../tags/tag434.xml"/><Relationship Id="rId11" Type="http://schemas.openxmlformats.org/officeDocument/2006/relationships/tags" Target="../tags/tag433.xml"/><Relationship Id="rId10" Type="http://schemas.openxmlformats.org/officeDocument/2006/relationships/image" Target="../media/image219.wmf"/><Relationship Id="rId1" Type="http://schemas.openxmlformats.org/officeDocument/2006/relationships/tags" Target="../tags/tag42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0" Type="http://schemas.openxmlformats.org/officeDocument/2006/relationships/vmlDrawing" Target="../drawings/vmlDrawing2.vml"/><Relationship Id="rId6" Type="http://schemas.openxmlformats.org/officeDocument/2006/relationships/tags" Target="../tags/tag86.xml"/><Relationship Id="rId59" Type="http://schemas.openxmlformats.org/officeDocument/2006/relationships/slideLayout" Target="../slideLayouts/slideLayout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image" Target="../media/image5.wmf"/><Relationship Id="rId49" Type="http://schemas.openxmlformats.org/officeDocument/2006/relationships/tags" Target="../tags/tag107.xml"/><Relationship Id="rId48" Type="http://schemas.openxmlformats.org/officeDocument/2006/relationships/image" Target="../media/image16.wmf"/><Relationship Id="rId47" Type="http://schemas.openxmlformats.org/officeDocument/2006/relationships/oleObject" Target="../embeddings/oleObject16.bin"/><Relationship Id="rId46" Type="http://schemas.openxmlformats.org/officeDocument/2006/relationships/tags" Target="../tags/tag106.xml"/><Relationship Id="rId45" Type="http://schemas.openxmlformats.org/officeDocument/2006/relationships/tags" Target="../tags/tag105.xml"/><Relationship Id="rId44" Type="http://schemas.openxmlformats.org/officeDocument/2006/relationships/tags" Target="../tags/tag104.xml"/><Relationship Id="rId43" Type="http://schemas.openxmlformats.org/officeDocument/2006/relationships/image" Target="../media/image15.wmf"/><Relationship Id="rId42" Type="http://schemas.openxmlformats.org/officeDocument/2006/relationships/oleObject" Target="../embeddings/oleObject15.bin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oleObject" Target="../embeddings/oleObject5.bin"/><Relationship Id="rId39" Type="http://schemas.openxmlformats.org/officeDocument/2006/relationships/tags" Target="../tags/tag101.xml"/><Relationship Id="rId38" Type="http://schemas.openxmlformats.org/officeDocument/2006/relationships/image" Target="../media/image14.wmf"/><Relationship Id="rId37" Type="http://schemas.openxmlformats.org/officeDocument/2006/relationships/oleObject" Target="../embeddings/oleObject14.bin"/><Relationship Id="rId36" Type="http://schemas.openxmlformats.org/officeDocument/2006/relationships/tags" Target="../tags/tag100.xml"/><Relationship Id="rId35" Type="http://schemas.openxmlformats.org/officeDocument/2006/relationships/tags" Target="../tags/tag99.xml"/><Relationship Id="rId34" Type="http://schemas.openxmlformats.org/officeDocument/2006/relationships/tags" Target="../tags/tag98.xml"/><Relationship Id="rId33" Type="http://schemas.openxmlformats.org/officeDocument/2006/relationships/image" Target="../media/image13.wmf"/><Relationship Id="rId32" Type="http://schemas.openxmlformats.org/officeDocument/2006/relationships/oleObject" Target="../embeddings/oleObject13.bin"/><Relationship Id="rId31" Type="http://schemas.openxmlformats.org/officeDocument/2006/relationships/tags" Target="../tags/tag97.xml"/><Relationship Id="rId30" Type="http://schemas.openxmlformats.org/officeDocument/2006/relationships/tags" Target="../tags/tag96.xml"/><Relationship Id="rId3" Type="http://schemas.openxmlformats.org/officeDocument/2006/relationships/tags" Target="../tags/tag85.xml"/><Relationship Id="rId29" Type="http://schemas.openxmlformats.org/officeDocument/2006/relationships/tags" Target="../tags/tag95.xml"/><Relationship Id="rId28" Type="http://schemas.openxmlformats.org/officeDocument/2006/relationships/tags" Target="../tags/tag94.xml"/><Relationship Id="rId27" Type="http://schemas.openxmlformats.org/officeDocument/2006/relationships/image" Target="../media/image12.wmf"/><Relationship Id="rId26" Type="http://schemas.openxmlformats.org/officeDocument/2006/relationships/oleObject" Target="../embeddings/oleObject12.bin"/><Relationship Id="rId25" Type="http://schemas.openxmlformats.org/officeDocument/2006/relationships/tags" Target="../tags/tag93.xml"/><Relationship Id="rId24" Type="http://schemas.openxmlformats.org/officeDocument/2006/relationships/image" Target="../media/image11.wmf"/><Relationship Id="rId23" Type="http://schemas.openxmlformats.org/officeDocument/2006/relationships/oleObject" Target="../embeddings/oleObject11.bin"/><Relationship Id="rId22" Type="http://schemas.openxmlformats.org/officeDocument/2006/relationships/tags" Target="../tags/tag92.xml"/><Relationship Id="rId21" Type="http://schemas.openxmlformats.org/officeDocument/2006/relationships/image" Target="../media/image10.wmf"/><Relationship Id="rId20" Type="http://schemas.openxmlformats.org/officeDocument/2006/relationships/oleObject" Target="../embeddings/oleObject10.bin"/><Relationship Id="rId2" Type="http://schemas.openxmlformats.org/officeDocument/2006/relationships/tags" Target="../tags/tag84.xml"/><Relationship Id="rId19" Type="http://schemas.openxmlformats.org/officeDocument/2006/relationships/tags" Target="../tags/tag91.xml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tags" Target="../tags/tag90.xml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8.bin"/><Relationship Id="rId13" Type="http://schemas.openxmlformats.org/officeDocument/2006/relationships/tags" Target="../tags/tag89.xml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10" Type="http://schemas.openxmlformats.org/officeDocument/2006/relationships/tags" Target="../tags/tag88.xml"/><Relationship Id="rId1" Type="http://schemas.openxmlformats.org/officeDocument/2006/relationships/tags" Target="../tags/tag8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../media/image18.wmf"/><Relationship Id="rId76" Type="http://schemas.openxmlformats.org/officeDocument/2006/relationships/vmlDrawing" Target="../drawings/vmlDrawing3.vml"/><Relationship Id="rId75" Type="http://schemas.openxmlformats.org/officeDocument/2006/relationships/slideLayout" Target="../slideLayouts/slideLayout7.xml"/><Relationship Id="rId74" Type="http://schemas.openxmlformats.org/officeDocument/2006/relationships/image" Target="../media/image33.wmf"/><Relationship Id="rId73" Type="http://schemas.openxmlformats.org/officeDocument/2006/relationships/oleObject" Target="../embeddings/oleObject33.bin"/><Relationship Id="rId72" Type="http://schemas.openxmlformats.org/officeDocument/2006/relationships/tags" Target="../tags/tag156.xml"/><Relationship Id="rId71" Type="http://schemas.openxmlformats.org/officeDocument/2006/relationships/image" Target="../media/image32.wmf"/><Relationship Id="rId70" Type="http://schemas.openxmlformats.org/officeDocument/2006/relationships/oleObject" Target="../embeddings/oleObject32.bin"/><Relationship Id="rId7" Type="http://schemas.openxmlformats.org/officeDocument/2006/relationships/oleObject" Target="../embeddings/oleObject18.bin"/><Relationship Id="rId69" Type="http://schemas.openxmlformats.org/officeDocument/2006/relationships/tags" Target="../tags/tag155.xml"/><Relationship Id="rId68" Type="http://schemas.openxmlformats.org/officeDocument/2006/relationships/tags" Target="../tags/tag154.xml"/><Relationship Id="rId67" Type="http://schemas.openxmlformats.org/officeDocument/2006/relationships/image" Target="../media/image31.wmf"/><Relationship Id="rId66" Type="http://schemas.openxmlformats.org/officeDocument/2006/relationships/oleObject" Target="../embeddings/oleObject31.bin"/><Relationship Id="rId65" Type="http://schemas.openxmlformats.org/officeDocument/2006/relationships/tags" Target="../tags/tag153.xml"/><Relationship Id="rId64" Type="http://schemas.openxmlformats.org/officeDocument/2006/relationships/tags" Target="../tags/tag152.xml"/><Relationship Id="rId63" Type="http://schemas.openxmlformats.org/officeDocument/2006/relationships/tags" Target="../tags/tag151.xml"/><Relationship Id="rId62" Type="http://schemas.openxmlformats.org/officeDocument/2006/relationships/tags" Target="../tags/tag150.xml"/><Relationship Id="rId61" Type="http://schemas.openxmlformats.org/officeDocument/2006/relationships/tags" Target="../tags/tag149.xml"/><Relationship Id="rId60" Type="http://schemas.openxmlformats.org/officeDocument/2006/relationships/tags" Target="../tags/tag148.xml"/><Relationship Id="rId6" Type="http://schemas.openxmlformats.org/officeDocument/2006/relationships/tags" Target="../tags/tag120.xml"/><Relationship Id="rId59" Type="http://schemas.openxmlformats.org/officeDocument/2006/relationships/tags" Target="../tags/tag147.xml"/><Relationship Id="rId58" Type="http://schemas.openxmlformats.org/officeDocument/2006/relationships/tags" Target="../tags/tag146.xml"/><Relationship Id="rId57" Type="http://schemas.openxmlformats.org/officeDocument/2006/relationships/tags" Target="../tags/tag145.xml"/><Relationship Id="rId56" Type="http://schemas.openxmlformats.org/officeDocument/2006/relationships/tags" Target="../tags/tag144.xml"/><Relationship Id="rId55" Type="http://schemas.openxmlformats.org/officeDocument/2006/relationships/tags" Target="../tags/tag143.xml"/><Relationship Id="rId54" Type="http://schemas.openxmlformats.org/officeDocument/2006/relationships/image" Target="../media/image30.wmf"/><Relationship Id="rId53" Type="http://schemas.openxmlformats.org/officeDocument/2006/relationships/oleObject" Target="../embeddings/oleObject30.bin"/><Relationship Id="rId52" Type="http://schemas.openxmlformats.org/officeDocument/2006/relationships/tags" Target="../tags/tag142.xml"/><Relationship Id="rId51" Type="http://schemas.openxmlformats.org/officeDocument/2006/relationships/tags" Target="../tags/tag141.xml"/><Relationship Id="rId50" Type="http://schemas.openxmlformats.org/officeDocument/2006/relationships/tags" Target="../tags/tag140.xml"/><Relationship Id="rId5" Type="http://schemas.openxmlformats.org/officeDocument/2006/relationships/image" Target="../media/image17.wmf"/><Relationship Id="rId49" Type="http://schemas.openxmlformats.org/officeDocument/2006/relationships/image" Target="../media/image29.wmf"/><Relationship Id="rId48" Type="http://schemas.openxmlformats.org/officeDocument/2006/relationships/oleObject" Target="../embeddings/oleObject29.bin"/><Relationship Id="rId47" Type="http://schemas.openxmlformats.org/officeDocument/2006/relationships/tags" Target="../tags/tag139.xml"/><Relationship Id="rId46" Type="http://schemas.openxmlformats.org/officeDocument/2006/relationships/tags" Target="../tags/tag138.xml"/><Relationship Id="rId45" Type="http://schemas.openxmlformats.org/officeDocument/2006/relationships/tags" Target="../tags/tag137.xml"/><Relationship Id="rId44" Type="http://schemas.openxmlformats.org/officeDocument/2006/relationships/tags" Target="../tags/tag136.xml"/><Relationship Id="rId43" Type="http://schemas.openxmlformats.org/officeDocument/2006/relationships/image" Target="../media/image28.wmf"/><Relationship Id="rId42" Type="http://schemas.openxmlformats.org/officeDocument/2006/relationships/oleObject" Target="../embeddings/oleObject28.bin"/><Relationship Id="rId41" Type="http://schemas.openxmlformats.org/officeDocument/2006/relationships/tags" Target="../tags/tag135.xml"/><Relationship Id="rId40" Type="http://schemas.openxmlformats.org/officeDocument/2006/relationships/image" Target="../media/image27.wmf"/><Relationship Id="rId4" Type="http://schemas.openxmlformats.org/officeDocument/2006/relationships/oleObject" Target="../embeddings/oleObject17.bin"/><Relationship Id="rId39" Type="http://schemas.openxmlformats.org/officeDocument/2006/relationships/oleObject" Target="../embeddings/oleObject27.bin"/><Relationship Id="rId38" Type="http://schemas.openxmlformats.org/officeDocument/2006/relationships/tags" Target="../tags/tag134.xml"/><Relationship Id="rId37" Type="http://schemas.openxmlformats.org/officeDocument/2006/relationships/image" Target="../media/image26.wmf"/><Relationship Id="rId36" Type="http://schemas.openxmlformats.org/officeDocument/2006/relationships/oleObject" Target="../embeddings/oleObject26.bin"/><Relationship Id="rId35" Type="http://schemas.openxmlformats.org/officeDocument/2006/relationships/tags" Target="../tags/tag133.xml"/><Relationship Id="rId34" Type="http://schemas.openxmlformats.org/officeDocument/2006/relationships/image" Target="../media/image25.wmf"/><Relationship Id="rId33" Type="http://schemas.openxmlformats.org/officeDocument/2006/relationships/oleObject" Target="../embeddings/oleObject25.bin"/><Relationship Id="rId32" Type="http://schemas.openxmlformats.org/officeDocument/2006/relationships/tags" Target="../tags/tag132.xml"/><Relationship Id="rId31" Type="http://schemas.openxmlformats.org/officeDocument/2006/relationships/image" Target="../media/image24.wmf"/><Relationship Id="rId30" Type="http://schemas.openxmlformats.org/officeDocument/2006/relationships/oleObject" Target="../embeddings/oleObject24.bin"/><Relationship Id="rId3" Type="http://schemas.openxmlformats.org/officeDocument/2006/relationships/tags" Target="../tags/tag119.xml"/><Relationship Id="rId29" Type="http://schemas.openxmlformats.org/officeDocument/2006/relationships/tags" Target="../tags/tag131.xml"/><Relationship Id="rId28" Type="http://schemas.openxmlformats.org/officeDocument/2006/relationships/image" Target="../media/image23.wmf"/><Relationship Id="rId27" Type="http://schemas.openxmlformats.org/officeDocument/2006/relationships/oleObject" Target="../embeddings/oleObject23.bin"/><Relationship Id="rId26" Type="http://schemas.openxmlformats.org/officeDocument/2006/relationships/tags" Target="../tags/tag130.xml"/><Relationship Id="rId25" Type="http://schemas.openxmlformats.org/officeDocument/2006/relationships/image" Target="../media/image22.wmf"/><Relationship Id="rId24" Type="http://schemas.openxmlformats.org/officeDocument/2006/relationships/oleObject" Target="../embeddings/oleObject22.bin"/><Relationship Id="rId23" Type="http://schemas.openxmlformats.org/officeDocument/2006/relationships/tags" Target="../tags/tag129.xml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21.bin"/><Relationship Id="rId20" Type="http://schemas.openxmlformats.org/officeDocument/2006/relationships/tags" Target="../tags/tag128.xml"/><Relationship Id="rId2" Type="http://schemas.openxmlformats.org/officeDocument/2006/relationships/tags" Target="../tags/tag118.xml"/><Relationship Id="rId19" Type="http://schemas.openxmlformats.org/officeDocument/2006/relationships/tags" Target="../tags/tag127.xml"/><Relationship Id="rId18" Type="http://schemas.openxmlformats.org/officeDocument/2006/relationships/tags" Target="../tags/tag126.xml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20.bin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10" Type="http://schemas.openxmlformats.org/officeDocument/2006/relationships/tags" Target="../tags/tag122.xml"/><Relationship Id="rId1" Type="http://schemas.openxmlformats.org/officeDocument/2006/relationships/tags" Target="../tags/tag11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6" Type="http://schemas.openxmlformats.org/officeDocument/2006/relationships/tags" Target="../tags/tag160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Relationship Id="rId3" Type="http://schemas.openxmlformats.org/officeDocument/2006/relationships/tags" Target="../tags/tag159.xml"/><Relationship Id="rId21" Type="http://schemas.openxmlformats.org/officeDocument/2006/relationships/vmlDrawing" Target="../drawings/vmlDrawing4.v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58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38.bin"/><Relationship Id="rId15" Type="http://schemas.openxmlformats.org/officeDocument/2006/relationships/tags" Target="../tags/tag163.xml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37.bin"/><Relationship Id="rId12" Type="http://schemas.openxmlformats.org/officeDocument/2006/relationships/tags" Target="../tags/tag162.xml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36.bin"/><Relationship Id="rId1" Type="http://schemas.openxmlformats.org/officeDocument/2006/relationships/tags" Target="../tags/tag15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tags" Target="../tags/tag169.xml"/><Relationship Id="rId7" Type="http://schemas.openxmlformats.org/officeDocument/2006/relationships/image" Target="../media/image40.wmf"/><Relationship Id="rId6" Type="http://schemas.openxmlformats.org/officeDocument/2006/relationships/oleObject" Target="../embeddings/oleObject40.bin"/><Relationship Id="rId5" Type="http://schemas.openxmlformats.org/officeDocument/2006/relationships/tags" Target="../tags/tag168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9.bin"/><Relationship Id="rId2" Type="http://schemas.openxmlformats.org/officeDocument/2006/relationships/tags" Target="../tags/tag167.xml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image" Target="../media/image41.wmf"/><Relationship Id="rId1" Type="http://schemas.openxmlformats.org/officeDocument/2006/relationships/tags" Target="../tags/tag16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tags" Target="../tags/tag175.xml"/><Relationship Id="rId7" Type="http://schemas.openxmlformats.org/officeDocument/2006/relationships/image" Target="../media/image43.wmf"/><Relationship Id="rId6" Type="http://schemas.openxmlformats.org/officeDocument/2006/relationships/oleObject" Target="../embeddings/oleObject43.bin"/><Relationship Id="rId5" Type="http://schemas.openxmlformats.org/officeDocument/2006/relationships/tags" Target="../tags/tag174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2" Type="http://schemas.openxmlformats.org/officeDocument/2006/relationships/tags" Target="../tags/tag173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4.wmf"/><Relationship Id="rId1" Type="http://schemas.openxmlformats.org/officeDocument/2006/relationships/tags" Target="../tags/tag1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tags" Target="../tags/tag179.xml"/><Relationship Id="rId7" Type="http://schemas.openxmlformats.org/officeDocument/2006/relationships/image" Target="../media/image46.wmf"/><Relationship Id="rId6" Type="http://schemas.openxmlformats.org/officeDocument/2006/relationships/oleObject" Target="../embeddings/oleObject46.bin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8" Type="http://schemas.openxmlformats.org/officeDocument/2006/relationships/notesSlide" Target="../notesSlides/notesSlide1.xml"/><Relationship Id="rId37" Type="http://schemas.openxmlformats.org/officeDocument/2006/relationships/vmlDrawing" Target="../drawings/vmlDrawing7.vml"/><Relationship Id="rId36" Type="http://schemas.openxmlformats.org/officeDocument/2006/relationships/slideLayout" Target="../slideLayouts/slideLayout7.xml"/><Relationship Id="rId35" Type="http://schemas.openxmlformats.org/officeDocument/2006/relationships/tags" Target="../tags/tag190.xml"/><Relationship Id="rId34" Type="http://schemas.openxmlformats.org/officeDocument/2006/relationships/image" Target="../media/image53.wmf"/><Relationship Id="rId33" Type="http://schemas.openxmlformats.org/officeDocument/2006/relationships/oleObject" Target="../embeddings/oleObject54.bin"/><Relationship Id="rId32" Type="http://schemas.openxmlformats.org/officeDocument/2006/relationships/tags" Target="../tags/tag189.xml"/><Relationship Id="rId31" Type="http://schemas.openxmlformats.org/officeDocument/2006/relationships/tags" Target="../tags/tag188.xml"/><Relationship Id="rId30" Type="http://schemas.openxmlformats.org/officeDocument/2006/relationships/tags" Target="../tags/tag187.xml"/><Relationship Id="rId3" Type="http://schemas.openxmlformats.org/officeDocument/2006/relationships/image" Target="../media/image45.wmf"/><Relationship Id="rId29" Type="http://schemas.openxmlformats.org/officeDocument/2006/relationships/image" Target="../media/image29.wmf"/><Relationship Id="rId28" Type="http://schemas.openxmlformats.org/officeDocument/2006/relationships/oleObject" Target="../embeddings/oleObject53.bin"/><Relationship Id="rId27" Type="http://schemas.openxmlformats.org/officeDocument/2006/relationships/tags" Target="../tags/tag186.xml"/><Relationship Id="rId26" Type="http://schemas.openxmlformats.org/officeDocument/2006/relationships/tags" Target="../tags/tag185.xml"/><Relationship Id="rId25" Type="http://schemas.openxmlformats.org/officeDocument/2006/relationships/image" Target="../media/image52.wmf"/><Relationship Id="rId24" Type="http://schemas.openxmlformats.org/officeDocument/2006/relationships/oleObject" Target="../embeddings/oleObject52.bin"/><Relationship Id="rId23" Type="http://schemas.openxmlformats.org/officeDocument/2006/relationships/tags" Target="../tags/tag184.xml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51.bin"/><Relationship Id="rId20" Type="http://schemas.openxmlformats.org/officeDocument/2006/relationships/tags" Target="../tags/tag183.xml"/><Relationship Id="rId2" Type="http://schemas.openxmlformats.org/officeDocument/2006/relationships/oleObject" Target="../embeddings/oleObject45.bin"/><Relationship Id="rId19" Type="http://schemas.openxmlformats.org/officeDocument/2006/relationships/image" Target="../media/image50.wmf"/><Relationship Id="rId18" Type="http://schemas.openxmlformats.org/officeDocument/2006/relationships/oleObject" Target="../embeddings/oleObject50.bin"/><Relationship Id="rId17" Type="http://schemas.openxmlformats.org/officeDocument/2006/relationships/tags" Target="../tags/tag182.xml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49.bin"/><Relationship Id="rId14" Type="http://schemas.openxmlformats.org/officeDocument/2006/relationships/tags" Target="../tags/tag181.xml"/><Relationship Id="rId13" Type="http://schemas.openxmlformats.org/officeDocument/2006/relationships/image" Target="../media/image48.wmf"/><Relationship Id="rId12" Type="http://schemas.openxmlformats.org/officeDocument/2006/relationships/oleObject" Target="../embeddings/oleObject48.bin"/><Relationship Id="rId11" Type="http://schemas.openxmlformats.org/officeDocument/2006/relationships/tags" Target="../tags/tag180.xml"/><Relationship Id="rId10" Type="http://schemas.openxmlformats.org/officeDocument/2006/relationships/image" Target="../media/image47.wmf"/><Relationship Id="rId1" Type="http://schemas.openxmlformats.org/officeDocument/2006/relationships/tags" Target="../tags/tag17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6.bin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8" Type="http://schemas.openxmlformats.org/officeDocument/2006/relationships/vmlDrawing" Target="../drawings/vmlDrawing8.vml"/><Relationship Id="rId47" Type="http://schemas.openxmlformats.org/officeDocument/2006/relationships/slideLayout" Target="../slideLayouts/slideLayout7.xml"/><Relationship Id="rId46" Type="http://schemas.openxmlformats.org/officeDocument/2006/relationships/oleObject" Target="../embeddings/oleObject69.bin"/><Relationship Id="rId45" Type="http://schemas.openxmlformats.org/officeDocument/2006/relationships/tags" Target="../tags/tag207.xml"/><Relationship Id="rId44" Type="http://schemas.openxmlformats.org/officeDocument/2006/relationships/image" Target="../media/image67.wmf"/><Relationship Id="rId43" Type="http://schemas.openxmlformats.org/officeDocument/2006/relationships/oleObject" Target="../embeddings/oleObject68.bin"/><Relationship Id="rId42" Type="http://schemas.openxmlformats.org/officeDocument/2006/relationships/tags" Target="../tags/tag206.xml"/><Relationship Id="rId41" Type="http://schemas.openxmlformats.org/officeDocument/2006/relationships/image" Target="../media/image66.wmf"/><Relationship Id="rId40" Type="http://schemas.openxmlformats.org/officeDocument/2006/relationships/oleObject" Target="../embeddings/oleObject67.bin"/><Relationship Id="rId4" Type="http://schemas.openxmlformats.org/officeDocument/2006/relationships/tags" Target="../tags/tag192.xml"/><Relationship Id="rId39" Type="http://schemas.openxmlformats.org/officeDocument/2006/relationships/tags" Target="../tags/tag205.xml"/><Relationship Id="rId38" Type="http://schemas.openxmlformats.org/officeDocument/2006/relationships/image" Target="../media/image65.wmf"/><Relationship Id="rId37" Type="http://schemas.openxmlformats.org/officeDocument/2006/relationships/oleObject" Target="../embeddings/oleObject66.bin"/><Relationship Id="rId36" Type="http://schemas.openxmlformats.org/officeDocument/2006/relationships/tags" Target="../tags/tag204.xml"/><Relationship Id="rId35" Type="http://schemas.openxmlformats.org/officeDocument/2006/relationships/image" Target="../media/image64.wmf"/><Relationship Id="rId34" Type="http://schemas.openxmlformats.org/officeDocument/2006/relationships/oleObject" Target="../embeddings/oleObject65.bin"/><Relationship Id="rId33" Type="http://schemas.openxmlformats.org/officeDocument/2006/relationships/tags" Target="../tags/tag203.xml"/><Relationship Id="rId32" Type="http://schemas.openxmlformats.org/officeDocument/2006/relationships/image" Target="../media/image63.wmf"/><Relationship Id="rId31" Type="http://schemas.openxmlformats.org/officeDocument/2006/relationships/oleObject" Target="../embeddings/oleObject64.bin"/><Relationship Id="rId30" Type="http://schemas.openxmlformats.org/officeDocument/2006/relationships/tags" Target="../tags/tag202.xml"/><Relationship Id="rId3" Type="http://schemas.openxmlformats.org/officeDocument/2006/relationships/image" Target="../media/image54.wmf"/><Relationship Id="rId29" Type="http://schemas.openxmlformats.org/officeDocument/2006/relationships/image" Target="../media/image62.wmf"/><Relationship Id="rId28" Type="http://schemas.openxmlformats.org/officeDocument/2006/relationships/oleObject" Target="../embeddings/oleObject63.bin"/><Relationship Id="rId27" Type="http://schemas.openxmlformats.org/officeDocument/2006/relationships/tags" Target="../tags/tag201.xml"/><Relationship Id="rId26" Type="http://schemas.openxmlformats.org/officeDocument/2006/relationships/image" Target="../media/image61.wmf"/><Relationship Id="rId25" Type="http://schemas.openxmlformats.org/officeDocument/2006/relationships/oleObject" Target="../embeddings/oleObject62.bin"/><Relationship Id="rId24" Type="http://schemas.openxmlformats.org/officeDocument/2006/relationships/tags" Target="../tags/tag200.xml"/><Relationship Id="rId23" Type="http://schemas.openxmlformats.org/officeDocument/2006/relationships/image" Target="../media/image60.wmf"/><Relationship Id="rId22" Type="http://schemas.openxmlformats.org/officeDocument/2006/relationships/oleObject" Target="../embeddings/oleObject61.bin"/><Relationship Id="rId21" Type="http://schemas.openxmlformats.org/officeDocument/2006/relationships/tags" Target="../tags/tag199.xml"/><Relationship Id="rId20" Type="http://schemas.openxmlformats.org/officeDocument/2006/relationships/image" Target="../media/image59.wmf"/><Relationship Id="rId2" Type="http://schemas.openxmlformats.org/officeDocument/2006/relationships/oleObject" Target="../embeddings/oleObject55.bin"/><Relationship Id="rId19" Type="http://schemas.openxmlformats.org/officeDocument/2006/relationships/oleObject" Target="../embeddings/oleObject60.bin"/><Relationship Id="rId18" Type="http://schemas.openxmlformats.org/officeDocument/2006/relationships/tags" Target="../tags/tag198.xml"/><Relationship Id="rId17" Type="http://schemas.openxmlformats.org/officeDocument/2006/relationships/image" Target="../media/image58.wmf"/><Relationship Id="rId16" Type="http://schemas.openxmlformats.org/officeDocument/2006/relationships/oleObject" Target="../embeddings/oleObject59.bin"/><Relationship Id="rId15" Type="http://schemas.openxmlformats.org/officeDocument/2006/relationships/tags" Target="../tags/tag197.xml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58.bin"/><Relationship Id="rId12" Type="http://schemas.openxmlformats.org/officeDocument/2006/relationships/tags" Target="../tags/tag196.xml"/><Relationship Id="rId11" Type="http://schemas.openxmlformats.org/officeDocument/2006/relationships/image" Target="../media/image56.wmf"/><Relationship Id="rId10" Type="http://schemas.openxmlformats.org/officeDocument/2006/relationships/oleObject" Target="../embeddings/oleObject57.bin"/><Relationship Id="rId1" Type="http://schemas.openxmlformats.org/officeDocument/2006/relationships/tags" Target="../tags/tag1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2495550"/>
            <a:ext cx="59531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离散型随机变量的函数的分布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09800" y="3213100"/>
            <a:ext cx="59658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连续型随机变量的函数的分布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第五节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随机变量的函数的分布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26945" y="4057650"/>
            <a:ext cx="59658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小结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3" name="Object 3"/>
          <p:cNvGraphicFramePr/>
          <p:nvPr>
            <p:custDataLst>
              <p:tags r:id="rId1"/>
            </p:custDataLst>
          </p:nvPr>
        </p:nvGraphicFramePr>
        <p:xfrm>
          <a:off x="1122680" y="67310"/>
          <a:ext cx="5473700" cy="143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3111500" imgH="889000" progId="Equation.DSMT4">
                  <p:embed/>
                </p:oleObj>
              </mc:Choice>
              <mc:Fallback>
                <p:oleObj name="" r:id="rId2" imgW="3111500" imgH="889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2680" y="67310"/>
                        <a:ext cx="5473700" cy="1437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Rectangle 6"/>
          <p:cNvSpPr/>
          <p:nvPr>
            <p:custDataLst>
              <p:tags r:id="rId4"/>
            </p:custDataLst>
          </p:nvPr>
        </p:nvSpPr>
        <p:spPr>
          <a:xfrm>
            <a:off x="25400" y="-60325"/>
            <a:ext cx="1143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None/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2.5.4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Rectangle 6"/>
          <p:cNvSpPr/>
          <p:nvPr>
            <p:custDataLst>
              <p:tags r:id="rId5"/>
            </p:custDataLst>
          </p:nvPr>
        </p:nvSpPr>
        <p:spPr>
          <a:xfrm>
            <a:off x="127000" y="1478280"/>
            <a:ext cx="1143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None/>
            </a:pPr>
            <a:r>
              <a:rPr 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" name="Object 4"/>
          <p:cNvGraphicFramePr/>
          <p:nvPr>
            <p:custDataLst>
              <p:tags r:id="rId6"/>
            </p:custDataLst>
          </p:nvPr>
        </p:nvGraphicFramePr>
        <p:xfrm>
          <a:off x="1162527" y="1615123"/>
          <a:ext cx="4737735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7" imgW="3098800" imgH="241300" progId="Equation.DSMT4">
                  <p:embed/>
                </p:oleObj>
              </mc:Choice>
              <mc:Fallback>
                <p:oleObj name="" r:id="rId7" imgW="3098800" imgH="2413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2527" y="1615123"/>
                        <a:ext cx="4737735" cy="368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/>
          <p:nvPr>
            <p:custDataLst>
              <p:tags r:id="rId9"/>
            </p:custDataLst>
          </p:nvPr>
        </p:nvGraphicFramePr>
        <p:xfrm>
          <a:off x="599599" y="3633471"/>
          <a:ext cx="123634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0" imgW="711200" imgH="203200" progId="Equation.DSMT4">
                  <p:embed/>
                </p:oleObj>
              </mc:Choice>
              <mc:Fallback>
                <p:oleObj name="" r:id="rId10" imgW="711200" imgH="2032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9599" y="3633471"/>
                        <a:ext cx="1236345" cy="353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/>
          <p:nvPr>
            <p:custDataLst>
              <p:tags r:id="rId12"/>
            </p:custDataLst>
          </p:nvPr>
        </p:nvGraphicFramePr>
        <p:xfrm>
          <a:off x="1090930" y="2380933"/>
          <a:ext cx="4541520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3" imgW="2616200" imgH="241300" progId="Equation.DSMT4">
                  <p:embed/>
                </p:oleObj>
              </mc:Choice>
              <mc:Fallback>
                <p:oleObj name="" r:id="rId13" imgW="2616200" imgH="2413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90930" y="2380933"/>
                        <a:ext cx="4541520" cy="366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/>
          <p:nvPr>
            <p:custDataLst>
              <p:tags r:id="rId15"/>
            </p:custDataLst>
          </p:nvPr>
        </p:nvGraphicFramePr>
        <p:xfrm>
          <a:off x="691991" y="1989773"/>
          <a:ext cx="127952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6" imgW="736600" imgH="203200" progId="Equation.DSMT4">
                  <p:embed/>
                </p:oleObj>
              </mc:Choice>
              <mc:Fallback>
                <p:oleObj name="" r:id="rId16" imgW="736600" imgH="2032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1991" y="1989773"/>
                        <a:ext cx="1279525" cy="353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/>
          <p:nvPr>
            <p:custDataLst>
              <p:tags r:id="rId18"/>
            </p:custDataLst>
          </p:nvPr>
        </p:nvGraphicFramePr>
        <p:xfrm>
          <a:off x="1805305" y="3949065"/>
          <a:ext cx="5592445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9" imgW="3136900" imgH="508000" progId="Equation.DSMT4">
                  <p:embed/>
                </p:oleObj>
              </mc:Choice>
              <mc:Fallback>
                <p:oleObj name="" r:id="rId19" imgW="3136900" imgH="5080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05305" y="3949065"/>
                        <a:ext cx="5592445" cy="842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/>
          <p:nvPr>
            <p:custDataLst>
              <p:tags r:id="rId21"/>
            </p:custDataLst>
          </p:nvPr>
        </p:nvGraphicFramePr>
        <p:xfrm>
          <a:off x="561023" y="4791393"/>
          <a:ext cx="152273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22" imgW="876300" imgH="203200" progId="Equation.DSMT4">
                  <p:embed/>
                </p:oleObj>
              </mc:Choice>
              <mc:Fallback>
                <p:oleObj name="" r:id="rId22" imgW="876300" imgH="2032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61023" y="4791393"/>
                        <a:ext cx="1522730" cy="353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/>
          <p:nvPr>
            <p:custDataLst>
              <p:tags r:id="rId24"/>
            </p:custDataLst>
          </p:nvPr>
        </p:nvGraphicFramePr>
        <p:xfrm>
          <a:off x="1300957" y="5120799"/>
          <a:ext cx="6042025" cy="73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5" imgW="3556000" imgH="431800" progId="Equation.DSMT4">
                  <p:embed/>
                </p:oleObj>
              </mc:Choice>
              <mc:Fallback>
                <p:oleObj name="" r:id="rId25" imgW="3556000" imgH="4318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00957" y="5120799"/>
                        <a:ext cx="6042025" cy="734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/>
          <p:nvPr>
            <p:custDataLst>
              <p:tags r:id="rId27"/>
            </p:custDataLst>
          </p:nvPr>
        </p:nvGraphicFramePr>
        <p:xfrm>
          <a:off x="890270" y="5816918"/>
          <a:ext cx="5508625" cy="107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8" imgW="3505200" imgH="685800" progId="Equation.DSMT4">
                  <p:embed/>
                </p:oleObj>
              </mc:Choice>
              <mc:Fallback>
                <p:oleObj name="" r:id="rId28" imgW="3505200" imgH="6858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90270" y="5816918"/>
                        <a:ext cx="5508625" cy="1078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/>
          <p:nvPr>
            <p:custDataLst>
              <p:tags r:id="rId30"/>
            </p:custDataLst>
          </p:nvPr>
        </p:nvGraphicFramePr>
        <p:xfrm>
          <a:off x="2443957" y="2005013"/>
          <a:ext cx="343725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1" imgW="2247900" imgH="228600" progId="Equation.DSMT4">
                  <p:embed/>
                </p:oleObj>
              </mc:Choice>
              <mc:Fallback>
                <p:oleObj name="" r:id="rId31" imgW="2247900" imgH="2286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443957" y="2005013"/>
                        <a:ext cx="3437255" cy="349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/>
          <p:nvPr>
            <p:custDataLst>
              <p:tags r:id="rId33"/>
            </p:custDataLst>
          </p:nvPr>
        </p:nvGraphicFramePr>
        <p:xfrm>
          <a:off x="724218" y="3204845"/>
          <a:ext cx="5100955" cy="35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34" imgW="2857500" imgH="241300" progId="Equation.DSMT4">
                  <p:embed/>
                </p:oleObj>
              </mc:Choice>
              <mc:Fallback>
                <p:oleObj name="" r:id="rId34" imgW="2857500" imgH="2413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24218" y="3204845"/>
                        <a:ext cx="5100955" cy="359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/>
          <p:nvPr>
            <p:custDataLst>
              <p:tags r:id="rId36"/>
            </p:custDataLst>
          </p:nvPr>
        </p:nvGraphicFramePr>
        <p:xfrm>
          <a:off x="566579" y="2775268"/>
          <a:ext cx="123571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37" imgW="711200" imgH="203200" progId="Equation.DSMT4">
                  <p:embed/>
                </p:oleObj>
              </mc:Choice>
              <mc:Fallback>
                <p:oleObj name="" r:id="rId37" imgW="711200" imgH="2032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66579" y="2775268"/>
                        <a:ext cx="1235710" cy="353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3" name="Object 19"/>
          <p:cNvGraphicFramePr/>
          <p:nvPr>
            <p:custDataLst>
              <p:tags r:id="rId39"/>
            </p:custDataLst>
          </p:nvPr>
        </p:nvGraphicFramePr>
        <p:xfrm>
          <a:off x="5830253" y="3217545"/>
          <a:ext cx="310070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40" imgW="1892300" imgH="228600" progId="Equation.DSMT4">
                  <p:embed/>
                </p:oleObj>
              </mc:Choice>
              <mc:Fallback>
                <p:oleObj name="" r:id="rId40" imgW="1892300" imgH="2286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830253" y="3217545"/>
                        <a:ext cx="310070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285750" y="136208"/>
            <a:ext cx="977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2.5.5 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Object 3"/>
          <p:cNvGraphicFramePr/>
          <p:nvPr>
            <p:custDataLst>
              <p:tags r:id="rId2"/>
            </p:custDataLst>
          </p:nvPr>
        </p:nvGraphicFramePr>
        <p:xfrm>
          <a:off x="1495425" y="169545"/>
          <a:ext cx="6016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" imgW="4062095" imgH="241300" progId="Equation.DSMT4">
                  <p:embed/>
                </p:oleObj>
              </mc:Choice>
              <mc:Fallback>
                <p:oleObj name="" r:id="rId3" imgW="4062095" imgH="2413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5425" y="169545"/>
                        <a:ext cx="601662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1015048" y="470218"/>
            <a:ext cx="4397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" name="Object 4"/>
          <p:cNvGraphicFramePr/>
          <p:nvPr>
            <p:custDataLst>
              <p:tags r:id="rId6"/>
            </p:custDataLst>
          </p:nvPr>
        </p:nvGraphicFramePr>
        <p:xfrm>
          <a:off x="1571625" y="505460"/>
          <a:ext cx="24844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7" imgW="1625600" imgH="228600" progId="Equation.DSMT4">
                  <p:embed/>
                </p:oleObj>
              </mc:Choice>
              <mc:Fallback>
                <p:oleObj name="" r:id="rId7" imgW="1625600" imgH="2286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1625" y="505460"/>
                        <a:ext cx="2484438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/>
          <p:nvPr>
            <p:custDataLst>
              <p:tags r:id="rId9"/>
            </p:custDataLst>
          </p:nvPr>
        </p:nvGraphicFramePr>
        <p:xfrm>
          <a:off x="1240155" y="870903"/>
          <a:ext cx="13001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0" imgW="748665" imgH="203200" progId="Equation.DSMT4">
                  <p:embed/>
                </p:oleObj>
              </mc:Choice>
              <mc:Fallback>
                <p:oleObj name="" r:id="rId10" imgW="748665" imgH="2032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40155" y="870903"/>
                        <a:ext cx="130016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/>
          <p:nvPr>
            <p:custDataLst>
              <p:tags r:id="rId12"/>
            </p:custDataLst>
          </p:nvPr>
        </p:nvGraphicFramePr>
        <p:xfrm>
          <a:off x="2533650" y="860425"/>
          <a:ext cx="3662680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3" imgW="2158365" imgH="241300" progId="Equation.DSMT4">
                  <p:embed/>
                </p:oleObj>
              </mc:Choice>
              <mc:Fallback>
                <p:oleObj name="" r:id="rId13" imgW="2158365" imgH="2413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33650" y="860425"/>
                        <a:ext cx="3662680" cy="349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/>
          <p:nvPr>
            <p:custDataLst>
              <p:tags r:id="rId15"/>
            </p:custDataLst>
          </p:nvPr>
        </p:nvGraphicFramePr>
        <p:xfrm>
          <a:off x="1457802" y="2063750"/>
          <a:ext cx="130111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6" imgW="749300" imgH="203200" progId="Equation.DSMT4">
                  <p:embed/>
                </p:oleObj>
              </mc:Choice>
              <mc:Fallback>
                <p:oleObj name="" r:id="rId16" imgW="749300" imgH="2032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57802" y="2063750"/>
                        <a:ext cx="130111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/>
          <p:nvPr>
            <p:custDataLst>
              <p:tags r:id="rId18"/>
            </p:custDataLst>
          </p:nvPr>
        </p:nvGraphicFramePr>
        <p:xfrm>
          <a:off x="2913380" y="2023745"/>
          <a:ext cx="3391535" cy="137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9" imgW="1904365" imgH="774065" progId="Equation.DSMT4">
                  <p:embed/>
                </p:oleObj>
              </mc:Choice>
              <mc:Fallback>
                <p:oleObj name="" r:id="rId19" imgW="1904365" imgH="774065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13380" y="2023745"/>
                        <a:ext cx="3391535" cy="1376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/>
          <p:nvPr>
            <p:custDataLst>
              <p:tags r:id="rId21"/>
            </p:custDataLst>
          </p:nvPr>
        </p:nvGraphicFramePr>
        <p:xfrm>
          <a:off x="1214438" y="3335020"/>
          <a:ext cx="15875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22" imgW="913765" imgH="203200" progId="Equation.DSMT4">
                  <p:embed/>
                </p:oleObj>
              </mc:Choice>
              <mc:Fallback>
                <p:oleObj name="" r:id="rId22" imgW="913765" imgH="2032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14438" y="3335020"/>
                        <a:ext cx="158750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/>
          <p:nvPr>
            <p:custDataLst>
              <p:tags r:id="rId24"/>
            </p:custDataLst>
          </p:nvPr>
        </p:nvGraphicFramePr>
        <p:xfrm>
          <a:off x="1571625" y="3652520"/>
          <a:ext cx="5203825" cy="143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5" imgW="3238500" imgH="939800" progId="Equation.DSMT4">
                  <p:embed/>
                </p:oleObj>
              </mc:Choice>
              <mc:Fallback>
                <p:oleObj name="" r:id="rId25" imgW="3238500" imgH="9398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71625" y="3652520"/>
                        <a:ext cx="5203825" cy="1433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/>
          <p:nvPr>
            <p:custDataLst>
              <p:tags r:id="rId27"/>
            </p:custDataLst>
          </p:nvPr>
        </p:nvGraphicFramePr>
        <p:xfrm>
          <a:off x="66675" y="5166360"/>
          <a:ext cx="44291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8" imgW="2819400" imgH="939800" progId="Equation.DSMT4">
                  <p:embed/>
                </p:oleObj>
              </mc:Choice>
              <mc:Fallback>
                <p:oleObj name="" r:id="rId28" imgW="2819400" imgH="9398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675" y="5166360"/>
                        <a:ext cx="4429125" cy="1476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/>
          <p:nvPr>
            <p:custDataLst>
              <p:tags r:id="rId30"/>
            </p:custDataLst>
          </p:nvPr>
        </p:nvGraphicFramePr>
        <p:xfrm>
          <a:off x="4681855" y="5149850"/>
          <a:ext cx="435038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1" imgW="2768600" imgH="939800" progId="Equation.DSMT4">
                  <p:embed/>
                </p:oleObj>
              </mc:Choice>
              <mc:Fallback>
                <p:oleObj name="" r:id="rId31" imgW="2768600" imgH="9398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81855" y="5149850"/>
                        <a:ext cx="4350385" cy="1476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/>
          <p:nvPr>
            <p:custDataLst>
              <p:tags r:id="rId33"/>
            </p:custDataLst>
          </p:nvPr>
        </p:nvGraphicFramePr>
        <p:xfrm>
          <a:off x="1248251" y="1251268"/>
          <a:ext cx="13017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4" imgW="749300" imgH="203200" progId="Equation.DSMT4">
                  <p:embed/>
                </p:oleObj>
              </mc:Choice>
              <mc:Fallback>
                <p:oleObj name="" r:id="rId34" imgW="749300" imgH="2032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248251" y="1251268"/>
                        <a:ext cx="130175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/>
          <p:nvPr>
            <p:custDataLst>
              <p:tags r:id="rId36"/>
            </p:custDataLst>
          </p:nvPr>
        </p:nvGraphicFramePr>
        <p:xfrm>
          <a:off x="2553970" y="1215390"/>
          <a:ext cx="342011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7" imgW="2171700" imgH="241300" progId="Equation.DSMT4">
                  <p:embed/>
                </p:oleObj>
              </mc:Choice>
              <mc:Fallback>
                <p:oleObj name="" r:id="rId37" imgW="2171700" imgH="2413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53970" y="1215390"/>
                        <a:ext cx="342011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/>
          <p:nvPr>
            <p:custDataLst>
              <p:tags r:id="rId39"/>
            </p:custDataLst>
          </p:nvPr>
        </p:nvGraphicFramePr>
        <p:xfrm>
          <a:off x="1674813" y="1636713"/>
          <a:ext cx="366204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40" imgW="2234565" imgH="228600" progId="Equation.DSMT4">
                  <p:embed/>
                </p:oleObj>
              </mc:Choice>
              <mc:Fallback>
                <p:oleObj name="" r:id="rId40" imgW="2234565" imgH="2286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674813" y="1636713"/>
                        <a:ext cx="3662045" cy="362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" name="Object 2"/>
          <p:cNvGraphicFramePr/>
          <p:nvPr>
            <p:custDataLst>
              <p:tags r:id="rId1"/>
            </p:custDataLst>
          </p:nvPr>
        </p:nvGraphicFramePr>
        <p:xfrm>
          <a:off x="4554538" y="3022600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2" imgW="114300" imgH="215265" progId="Equation.3">
                  <p:embed/>
                </p:oleObj>
              </mc:Choice>
              <mc:Fallback>
                <p:oleObj name="" r:id="rId2" imgW="114300" imgH="2152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54538" y="3022600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7" name="Text Box 3"/>
          <p:cNvSpPr txBox="1"/>
          <p:nvPr>
            <p:custDataLst>
              <p:tags r:id="rId4"/>
            </p:custDataLst>
          </p:nvPr>
        </p:nvSpPr>
        <p:spPr>
          <a:xfrm>
            <a:off x="573088" y="217011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315" name="Object 4"/>
          <p:cNvGraphicFramePr/>
          <p:nvPr>
            <p:custDataLst>
              <p:tags r:id="rId5"/>
            </p:custDataLst>
          </p:nvPr>
        </p:nvGraphicFramePr>
        <p:xfrm>
          <a:off x="4681538" y="3149600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6" imgW="114300" imgH="215265" progId="Equation.3">
                  <p:embed/>
                </p:oleObj>
              </mc:Choice>
              <mc:Fallback>
                <p:oleObj name="" r:id="rId6" imgW="114300" imgH="215265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1538" y="3149600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/>
          <p:nvPr>
            <p:custDataLst>
              <p:tags r:id="rId7"/>
            </p:custDataLst>
          </p:nvPr>
        </p:nvGraphicFramePr>
        <p:xfrm>
          <a:off x="4808538" y="3276600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8" imgW="114300" imgH="215265" progId="Equation.3">
                  <p:embed/>
                </p:oleObj>
              </mc:Choice>
              <mc:Fallback>
                <p:oleObj name="" r:id="rId8" imgW="114300" imgH="21526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08538" y="3276600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3" name="Text Box 9"/>
          <p:cNvSpPr txBox="1"/>
          <p:nvPr>
            <p:custDataLst>
              <p:tags r:id="rId9"/>
            </p:custDataLst>
          </p:nvPr>
        </p:nvSpPr>
        <p:spPr>
          <a:xfrm>
            <a:off x="179388" y="3717925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的密度函数为: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216074" name="Object 10"/>
          <p:cNvGraphicFramePr/>
          <p:nvPr>
            <p:custDataLst>
              <p:tags r:id="rId10"/>
            </p:custDataLst>
          </p:nvPr>
        </p:nvGraphicFramePr>
        <p:xfrm>
          <a:off x="2916238" y="4076700"/>
          <a:ext cx="24082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1040765" imgH="431800" progId="Equation.DSMT4">
                  <p:embed/>
                </p:oleObj>
              </mc:Choice>
              <mc:Fallback>
                <p:oleObj name="" r:id="rId11" imgW="1040765" imgH="4318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16238" y="4076700"/>
                        <a:ext cx="2408237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>
          <a:xfrm>
            <a:off x="1030288" y="188913"/>
            <a:ext cx="5715000" cy="2043112"/>
            <a:chOff x="649" y="391"/>
            <a:chExt cx="3600" cy="1287"/>
          </a:xfrm>
        </p:grpSpPr>
        <p:graphicFrame>
          <p:nvGraphicFramePr>
            <p:cNvPr id="13326" name="Object 7"/>
            <p:cNvGraphicFramePr/>
            <p:nvPr>
              <p:custDataLst>
                <p:tags r:id="rId13"/>
              </p:custDataLst>
            </p:nvPr>
          </p:nvGraphicFramePr>
          <p:xfrm>
            <a:off x="1849" y="631"/>
            <a:ext cx="1960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4" imgW="1574800" imgH="609600" progId="Equation.3">
                    <p:embed/>
                  </p:oleObj>
                </mc:Choice>
                <mc:Fallback>
                  <p:oleObj name="" r:id="rId14" imgW="1574800" imgH="6096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849" y="631"/>
                          <a:ext cx="1960" cy="7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4" name="Text Box 8"/>
            <p:cNvSpPr txBox="1"/>
            <p:nvPr>
              <p:custDataLst>
                <p:tags r:id="rId16"/>
              </p:custDataLst>
            </p:nvPr>
          </p:nvSpPr>
          <p:spPr>
            <a:xfrm>
              <a:off x="649" y="1351"/>
              <a:ext cx="28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求 </a:t>
              </a:r>
              <a:r>
                <a: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Y=2X+8 </a:t>
              </a:r>
              <a:r>
                <a:rPr lang="zh-CN" altLang="en-US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的概率密度.</a:t>
              </a:r>
              <a:endParaRPr lang="zh-CN" altLang="en-US" sz="2800" b="1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3335" name="Text Box 11"/>
            <p:cNvSpPr txBox="1"/>
            <p:nvPr>
              <p:custDataLst>
                <p:tags r:id="rId17"/>
              </p:custDataLst>
            </p:nvPr>
          </p:nvSpPr>
          <p:spPr>
            <a:xfrm>
              <a:off x="793" y="391"/>
              <a:ext cx="34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设随机变量</a:t>
              </a:r>
              <a:r>
                <a:rPr lang="zh-CN" altLang="en-US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X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具有</a:t>
              </a:r>
              <a:r>
                <a:rPr lang="zh-CN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概率密度：</a:t>
              </a: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sp>
        <p:nvSpPr>
          <p:cNvPr id="216076" name="Text Box 12"/>
          <p:cNvSpPr txBox="1"/>
          <p:nvPr>
            <p:custDataLst>
              <p:tags r:id="rId18"/>
            </p:custDataLst>
          </p:nvPr>
        </p:nvSpPr>
        <p:spPr>
          <a:xfrm>
            <a:off x="1258888" y="2246313"/>
            <a:ext cx="495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(1)先求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的分布函数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(y)，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216077" name="Object 13"/>
          <p:cNvGraphicFramePr/>
          <p:nvPr>
            <p:custDataLst>
              <p:tags r:id="rId19"/>
            </p:custDataLst>
          </p:nvPr>
        </p:nvGraphicFramePr>
        <p:xfrm>
          <a:off x="323850" y="2709863"/>
          <a:ext cx="25066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20" imgW="1154430" imgH="215900" progId="Equation.3">
                  <p:embed/>
                </p:oleObj>
              </mc:Choice>
              <mc:Fallback>
                <p:oleObj name="" r:id="rId20" imgW="1154430" imgH="215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3850" y="2709863"/>
                        <a:ext cx="250666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9" name="Object 15"/>
          <p:cNvGraphicFramePr/>
          <p:nvPr>
            <p:custDataLst>
              <p:tags r:id="rId22"/>
            </p:custDataLst>
          </p:nvPr>
        </p:nvGraphicFramePr>
        <p:xfrm>
          <a:off x="2771775" y="2565400"/>
          <a:ext cx="42513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23" imgW="2031365" imgH="393700" progId="Equation.3">
                  <p:embed/>
                </p:oleObj>
              </mc:Choice>
              <mc:Fallback>
                <p:oleObj name="" r:id="rId23" imgW="2031365" imgH="3937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71775" y="2565400"/>
                        <a:ext cx="425132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0" name="Object 16"/>
          <p:cNvGraphicFramePr/>
          <p:nvPr>
            <p:custDataLst>
              <p:tags r:id="rId25"/>
            </p:custDataLst>
          </p:nvPr>
        </p:nvGraphicFramePr>
        <p:xfrm>
          <a:off x="6948488" y="2565400"/>
          <a:ext cx="15970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6" imgW="799465" imgH="405765" progId="Equation.3">
                  <p:embed/>
                </p:oleObj>
              </mc:Choice>
              <mc:Fallback>
                <p:oleObj name="" r:id="rId26" imgW="799465" imgH="40576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948488" y="2565400"/>
                        <a:ext cx="1597025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1" name="Object 17"/>
          <p:cNvGraphicFramePr/>
          <p:nvPr>
            <p:custDataLst>
              <p:tags r:id="rId28"/>
            </p:custDataLst>
          </p:nvPr>
        </p:nvGraphicFramePr>
        <p:xfrm>
          <a:off x="5219700" y="4941888"/>
          <a:ext cx="17827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9" imgW="786765" imgH="405765" progId="Equation.DSMT4">
                  <p:embed/>
                </p:oleObj>
              </mc:Choice>
              <mc:Fallback>
                <p:oleObj name="" r:id="rId29" imgW="786765" imgH="405765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19700" y="4941888"/>
                        <a:ext cx="1782763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3" name="Object 19"/>
          <p:cNvGraphicFramePr/>
          <p:nvPr>
            <p:custDataLst>
              <p:tags r:id="rId31"/>
            </p:custDataLst>
          </p:nvPr>
        </p:nvGraphicFramePr>
        <p:xfrm>
          <a:off x="1258888" y="3213100"/>
          <a:ext cx="50371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2" imgW="2171700" imgH="228600" progId="Equation.DSMT4">
                  <p:embed/>
                </p:oleObj>
              </mc:Choice>
              <mc:Fallback>
                <p:oleObj name="" r:id="rId32" imgW="2171700" imgH="2286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258888" y="3213100"/>
                        <a:ext cx="5037137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/>
          <p:cNvGraphicFramePr/>
          <p:nvPr>
            <p:custDataLst>
              <p:tags r:id="rId34"/>
            </p:custDataLst>
          </p:nvPr>
        </p:nvGraphicFramePr>
        <p:xfrm>
          <a:off x="5508625" y="1773238"/>
          <a:ext cx="22320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5" imgW="1054100" imgH="228600" progId="Equation.DSMT4">
                  <p:embed/>
                </p:oleObj>
              </mc:Choice>
              <mc:Fallback>
                <p:oleObj name="" r:id="rId35" imgW="1054100" imgH="2286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508625" y="1773238"/>
                        <a:ext cx="2232025" cy="484187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Text Box 25"/>
          <p:cNvSpPr txBox="1"/>
          <p:nvPr>
            <p:custDataLst>
              <p:tags r:id="rId37"/>
            </p:custDataLst>
          </p:nvPr>
        </p:nvSpPr>
        <p:spPr>
          <a:xfrm>
            <a:off x="0" y="771525"/>
            <a:ext cx="2916238" cy="5286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严格单调 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增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函数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70" name="Line 26"/>
          <p:cNvSpPr/>
          <p:nvPr>
            <p:custDataLst>
              <p:tags r:id="rId38"/>
            </p:custDataLst>
          </p:nvPr>
        </p:nvSpPr>
        <p:spPr>
          <a:xfrm>
            <a:off x="1187450" y="1268413"/>
            <a:ext cx="792163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" name="Object 12"/>
          <p:cNvGraphicFramePr/>
          <p:nvPr>
            <p:custDataLst>
              <p:tags r:id="rId39"/>
            </p:custDataLst>
          </p:nvPr>
        </p:nvGraphicFramePr>
        <p:xfrm>
          <a:off x="5254625" y="3632200"/>
          <a:ext cx="215423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40" imgW="1079500" imgH="647700" progId="Equation.DSMT4">
                  <p:embed/>
                </p:oleObj>
              </mc:Choice>
              <mc:Fallback>
                <p:oleObj name="" r:id="rId40" imgW="1079500" imgH="6477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254625" y="3632200"/>
                        <a:ext cx="2154238" cy="1303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0" name="Object 13"/>
          <p:cNvGraphicFramePr/>
          <p:nvPr>
            <p:custDataLst>
              <p:tags r:id="rId42"/>
            </p:custDataLst>
          </p:nvPr>
        </p:nvGraphicFramePr>
        <p:xfrm>
          <a:off x="6946900" y="4933950"/>
          <a:ext cx="12255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43" imgW="570865" imgH="405765" progId="Equation.DSMT4">
                  <p:embed/>
                </p:oleObj>
              </mc:Choice>
              <mc:Fallback>
                <p:oleObj name="" r:id="rId43" imgW="570865" imgH="405765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946900" y="4933950"/>
                        <a:ext cx="1225550" cy="871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6"/>
          <p:cNvSpPr txBox="1"/>
          <p:nvPr>
            <p:custDataLst>
              <p:tags r:id="rId45"/>
            </p:custDataLst>
          </p:nvPr>
        </p:nvSpPr>
        <p:spPr>
          <a:xfrm>
            <a:off x="-14287" y="188913"/>
            <a:ext cx="13001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2.5.6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/>
      <p:bldP spid="216073" grpId="0"/>
      <p:bldP spid="216076" grpId="0"/>
      <p:bldP spid="6169" grpId="0" bldLvl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201" name="Object 2"/>
          <p:cNvGraphicFramePr/>
          <p:nvPr>
            <p:custDataLst>
              <p:tags r:id="rId1"/>
            </p:custDataLst>
          </p:nvPr>
        </p:nvGraphicFramePr>
        <p:xfrm>
          <a:off x="7596188" y="4292600"/>
          <a:ext cx="122396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2" imgW="405765" imgH="203200" progId="Equation.DSMT4">
                  <p:embed/>
                </p:oleObj>
              </mc:Choice>
              <mc:Fallback>
                <p:oleObj name="" r:id="rId2" imgW="405765" imgH="2032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96188" y="4292600"/>
                        <a:ext cx="1223962" cy="61436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3" name="Text Box 7"/>
          <p:cNvSpPr txBox="1"/>
          <p:nvPr>
            <p:custDataLst>
              <p:tags r:id="rId4"/>
            </p:custDataLst>
          </p:nvPr>
        </p:nvSpPr>
        <p:spPr>
          <a:xfrm>
            <a:off x="395288" y="35004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故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167944" name="Object 8"/>
          <p:cNvGraphicFramePr/>
          <p:nvPr>
            <p:custDataLst>
              <p:tags r:id="rId5"/>
            </p:custDataLst>
          </p:nvPr>
        </p:nvGraphicFramePr>
        <p:xfrm>
          <a:off x="971550" y="3284538"/>
          <a:ext cx="34290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6" imgW="1841500" imgH="609600" progId="Equation.3">
                  <p:embed/>
                </p:oleObj>
              </mc:Choice>
              <mc:Fallback>
                <p:oleObj name="" r:id="rId6" imgW="1841500" imgH="6096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" y="3284538"/>
                        <a:ext cx="3429000" cy="11366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9"/>
          <p:cNvGraphicFramePr/>
          <p:nvPr>
            <p:custDataLst>
              <p:tags r:id="rId8"/>
            </p:custDataLst>
          </p:nvPr>
        </p:nvGraphicFramePr>
        <p:xfrm>
          <a:off x="539750" y="260350"/>
          <a:ext cx="34544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9" imgW="1510030" imgH="405765" progId="Equation.3">
                  <p:embed/>
                </p:oleObj>
              </mc:Choice>
              <mc:Fallback>
                <p:oleObj name="" r:id="rId9" imgW="1510030" imgH="40576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750" y="260350"/>
                        <a:ext cx="345440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Object 12"/>
          <p:cNvGraphicFramePr/>
          <p:nvPr>
            <p:custDataLst>
              <p:tags r:id="rId11"/>
            </p:custDataLst>
          </p:nvPr>
        </p:nvGraphicFramePr>
        <p:xfrm>
          <a:off x="296863" y="1066800"/>
          <a:ext cx="53181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2" imgW="2195830" imgH="393700" progId="Equation.DSMT4">
                  <p:embed/>
                </p:oleObj>
              </mc:Choice>
              <mc:Fallback>
                <p:oleObj name="" r:id="rId12" imgW="2195830" imgH="3937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6863" y="1066800"/>
                        <a:ext cx="5318125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2" name="Object 26"/>
          <p:cNvGraphicFramePr/>
          <p:nvPr>
            <p:custDataLst>
              <p:tags r:id="rId14"/>
            </p:custDataLst>
          </p:nvPr>
        </p:nvGraphicFramePr>
        <p:xfrm>
          <a:off x="468313" y="2060575"/>
          <a:ext cx="24384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5" imgW="1180465" imgH="571500" progId="Equation.3">
                  <p:embed/>
                </p:oleObj>
              </mc:Choice>
              <mc:Fallback>
                <p:oleObj name="" r:id="rId15" imgW="1180465" imgH="5715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8313" y="2060575"/>
                        <a:ext cx="2438400" cy="1103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3" name="Object 27"/>
          <p:cNvGraphicFramePr/>
          <p:nvPr>
            <p:custDataLst>
              <p:tags r:id="rId17"/>
            </p:custDataLst>
          </p:nvPr>
        </p:nvGraphicFramePr>
        <p:xfrm>
          <a:off x="2916238" y="2349500"/>
          <a:ext cx="12207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8" imgW="558165" imgH="405765" progId="Equation.3">
                  <p:embed/>
                </p:oleObj>
              </mc:Choice>
              <mc:Fallback>
                <p:oleObj name="" r:id="rId18" imgW="558165" imgH="40576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16238" y="2349500"/>
                        <a:ext cx="1220787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4" name="Object 10"/>
          <p:cNvGraphicFramePr/>
          <p:nvPr>
            <p:custDataLst>
              <p:tags r:id="rId20"/>
            </p:custDataLst>
          </p:nvPr>
        </p:nvGraphicFramePr>
        <p:xfrm>
          <a:off x="4859338" y="2060575"/>
          <a:ext cx="24384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21" imgW="1053465" imgH="431800" progId="Equation.3">
                  <p:embed/>
                </p:oleObj>
              </mc:Choice>
              <mc:Fallback>
                <p:oleObj name="" r:id="rId21" imgW="1053465" imgH="4318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59338" y="2060575"/>
                        <a:ext cx="2438400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1" name="Object 17"/>
          <p:cNvGraphicFramePr/>
          <p:nvPr>
            <p:custDataLst>
              <p:tags r:id="rId23"/>
            </p:custDataLst>
          </p:nvPr>
        </p:nvGraphicFramePr>
        <p:xfrm>
          <a:off x="5795963" y="2720975"/>
          <a:ext cx="302736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24" imgW="1282065" imgH="393700" progId="Equation.3">
                  <p:embed/>
                </p:oleObj>
              </mc:Choice>
              <mc:Fallback>
                <p:oleObj name="" r:id="rId24" imgW="1282065" imgH="3937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795963" y="2720975"/>
                        <a:ext cx="3027362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/>
          <p:nvPr>
            <p:custDataLst>
              <p:tags r:id="rId26"/>
            </p:custDataLst>
          </p:nvPr>
        </p:nvGraphicFramePr>
        <p:xfrm>
          <a:off x="5724525" y="4292600"/>
          <a:ext cx="18732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7" imgW="698500" imgH="228600" progId="Equation.DSMT4">
                  <p:embed/>
                </p:oleObj>
              </mc:Choice>
              <mc:Fallback>
                <p:oleObj name="" r:id="rId27" imgW="698500" imgH="2286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24525" y="4292600"/>
                        <a:ext cx="1873250" cy="611188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Line 14"/>
          <p:cNvSpPr/>
          <p:nvPr>
            <p:custDataLst>
              <p:tags r:id="rId29"/>
            </p:custDataLst>
          </p:nvPr>
        </p:nvSpPr>
        <p:spPr>
          <a:xfrm>
            <a:off x="5651500" y="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7" name="Line 15"/>
          <p:cNvSpPr/>
          <p:nvPr>
            <p:custDataLst>
              <p:tags r:id="rId30"/>
            </p:custDataLst>
          </p:nvPr>
        </p:nvSpPr>
        <p:spPr>
          <a:xfrm>
            <a:off x="4859338" y="2133600"/>
            <a:ext cx="7921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8" name="Line 16"/>
          <p:cNvSpPr/>
          <p:nvPr>
            <p:custDataLst>
              <p:tags r:id="rId31"/>
            </p:custDataLst>
          </p:nvPr>
        </p:nvSpPr>
        <p:spPr>
          <a:xfrm>
            <a:off x="4859338" y="2133600"/>
            <a:ext cx="0" cy="4464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185" name="Object 11"/>
          <p:cNvGraphicFramePr/>
          <p:nvPr>
            <p:custDataLst>
              <p:tags r:id="rId32"/>
            </p:custDataLst>
          </p:nvPr>
        </p:nvGraphicFramePr>
        <p:xfrm>
          <a:off x="4932363" y="4941888"/>
          <a:ext cx="19002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3" imgW="989965" imgH="393700" progId="Equation.DSMT4">
                  <p:embed/>
                </p:oleObj>
              </mc:Choice>
              <mc:Fallback>
                <p:oleObj name="" r:id="rId33" imgW="989965" imgH="3937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932363" y="4941888"/>
                        <a:ext cx="1900237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/>
          <p:nvPr>
            <p:custDataLst>
              <p:tags r:id="rId35"/>
            </p:custDataLst>
          </p:nvPr>
        </p:nvGraphicFramePr>
        <p:xfrm>
          <a:off x="5724525" y="404813"/>
          <a:ext cx="26638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6" imgW="1345565" imgH="431800" progId="Equation.DSMT4">
                  <p:embed/>
                </p:oleObj>
              </mc:Choice>
              <mc:Fallback>
                <p:oleObj name="" r:id="rId36" imgW="1345565" imgH="431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724525" y="404813"/>
                        <a:ext cx="2663825" cy="8524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/>
          <p:nvPr>
            <p:custDataLst>
              <p:tags r:id="rId38"/>
            </p:custDataLst>
          </p:nvPr>
        </p:nvGraphicFramePr>
        <p:xfrm>
          <a:off x="5795963" y="3429000"/>
          <a:ext cx="19764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9" imgW="926465" imgH="393700" progId="Equation.DSMT4">
                  <p:embed/>
                </p:oleObj>
              </mc:Choice>
              <mc:Fallback>
                <p:oleObj name="" r:id="rId39" imgW="926465" imgH="393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795963" y="3429000"/>
                        <a:ext cx="1976437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AutoShape 21"/>
          <p:cNvSpPr/>
          <p:nvPr>
            <p:custDataLst>
              <p:tags r:id="rId41"/>
            </p:custDataLst>
          </p:nvPr>
        </p:nvSpPr>
        <p:spPr>
          <a:xfrm>
            <a:off x="7308850" y="5516563"/>
            <a:ext cx="1584325" cy="1081087"/>
          </a:xfrm>
          <a:prstGeom prst="wedgeRoundRectCallout">
            <a:avLst>
              <a:gd name="adj1" fmla="val 16134"/>
              <a:gd name="adj2" fmla="val -113731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这个导数</a:t>
            </a:r>
            <a:endParaRPr lang="zh-CN" altLang="en-US" sz="2400" b="1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是正数</a:t>
            </a:r>
            <a:endParaRPr lang="zh-CN" altLang="en-US" sz="2400" b="1" dirty="0">
              <a:solidFill>
                <a:srgbClr val="FF33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7190" name="Object 7"/>
          <p:cNvGraphicFramePr/>
          <p:nvPr>
            <p:custDataLst>
              <p:tags r:id="rId42"/>
            </p:custDataLst>
          </p:nvPr>
        </p:nvGraphicFramePr>
        <p:xfrm>
          <a:off x="468313" y="4941888"/>
          <a:ext cx="41021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3" imgW="1993900" imgH="647700" progId="Equation.DSMT4">
                  <p:embed/>
                </p:oleObj>
              </mc:Choice>
              <mc:Fallback>
                <p:oleObj name="" r:id="rId43" imgW="1993900" imgH="647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68313" y="4941888"/>
                        <a:ext cx="4102100" cy="1336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/>
          <p:nvPr/>
        </p:nvGrpSpPr>
        <p:grpSpPr>
          <a:xfrm>
            <a:off x="5657850" y="1196975"/>
            <a:ext cx="3351213" cy="817563"/>
            <a:chOff x="3564" y="754"/>
            <a:chExt cx="2111" cy="515"/>
          </a:xfrm>
        </p:grpSpPr>
        <p:graphicFrame>
          <p:nvGraphicFramePr>
            <p:cNvPr id="14353" name="Object 17"/>
            <p:cNvGraphicFramePr/>
            <p:nvPr>
              <p:custDataLst>
                <p:tags r:id="rId45"/>
              </p:custDataLst>
            </p:nvPr>
          </p:nvGraphicFramePr>
          <p:xfrm>
            <a:off x="3564" y="845"/>
            <a:ext cx="74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46" imgW="546100" imgH="228600" progId="Equation.DSMT4">
                    <p:embed/>
                  </p:oleObj>
                </mc:Choice>
                <mc:Fallback>
                  <p:oleObj name="" r:id="rId46" imgW="546100" imgH="2286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3564" y="845"/>
                          <a:ext cx="746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18"/>
            <p:cNvGraphicFramePr/>
            <p:nvPr>
              <p:custDataLst>
                <p:tags r:id="rId48"/>
              </p:custDataLst>
            </p:nvPr>
          </p:nvGraphicFramePr>
          <p:xfrm>
            <a:off x="4286" y="754"/>
            <a:ext cx="1389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49" imgW="1103630" imgH="405765" progId="Equation.DSMT4">
                    <p:embed/>
                  </p:oleObj>
                </mc:Choice>
                <mc:Fallback>
                  <p:oleObj name="" r:id="rId49" imgW="1103630" imgH="405765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286" y="754"/>
                          <a:ext cx="1389" cy="5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8" name="Text Box 30"/>
          <p:cNvSpPr txBox="1"/>
          <p:nvPr>
            <p:custDataLst>
              <p:tags r:id="rId51"/>
            </p:custDataLst>
          </p:nvPr>
        </p:nvSpPr>
        <p:spPr>
          <a:xfrm>
            <a:off x="5651500" y="-26987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回顾：</a:t>
            </a:r>
            <a:endParaRPr lang="zh-CN" altLang="en-US" sz="2400" b="1" dirty="0">
              <a:solidFill>
                <a:srgbClr val="FF33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7199" name="Object 15"/>
          <p:cNvGraphicFramePr/>
          <p:nvPr>
            <p:custDataLst>
              <p:tags r:id="rId52"/>
            </p:custDataLst>
          </p:nvPr>
        </p:nvGraphicFramePr>
        <p:xfrm>
          <a:off x="6721475" y="5084763"/>
          <a:ext cx="24225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3" imgW="1242695" imgH="215900" progId="Equation.DSMT4">
                  <p:embed/>
                </p:oleObj>
              </mc:Choice>
              <mc:Fallback>
                <p:oleObj name="" r:id="rId53" imgW="1242695" imgH="2159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6721475" y="5084763"/>
                        <a:ext cx="2422525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16"/>
          <p:cNvGraphicFramePr/>
          <p:nvPr>
            <p:custDataLst>
              <p:tags r:id="rId55"/>
            </p:custDataLst>
          </p:nvPr>
        </p:nvGraphicFramePr>
        <p:xfrm>
          <a:off x="5292725" y="5734050"/>
          <a:ext cx="1655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6" imgW="774065" imgH="203200" progId="Equation.DSMT4">
                  <p:embed/>
                </p:oleObj>
              </mc:Choice>
              <mc:Fallback>
                <p:oleObj name="" r:id="rId56" imgW="774065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5292725" y="5734050"/>
                        <a:ext cx="1655763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3" grpId="0"/>
      <p:bldP spid="7189" grpId="0" bldLvl="0" animBg="1"/>
      <p:bldP spid="71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6084" name="Object 4"/>
          <p:cNvGraphicFramePr/>
          <p:nvPr>
            <p:custDataLst>
              <p:tags r:id="rId1"/>
            </p:custDataLst>
          </p:nvPr>
        </p:nvGraphicFramePr>
        <p:xfrm>
          <a:off x="4500563" y="5299710"/>
          <a:ext cx="31797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" imgW="1257300" imgH="228600" progId="Equation.DSMT4">
                  <p:embed/>
                </p:oleObj>
              </mc:Choice>
              <mc:Fallback>
                <p:oleObj name="" r:id="rId2" imgW="1257300" imgH="228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00563" y="5299710"/>
                        <a:ext cx="3179762" cy="5746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/>
          <p:nvPr>
            <p:custDataLst>
              <p:tags r:id="rId4"/>
            </p:custDataLst>
          </p:nvPr>
        </p:nvGraphicFramePr>
        <p:xfrm>
          <a:off x="1090613" y="516573"/>
          <a:ext cx="61404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3238500" imgH="457200" progId="Equation.DSMT4">
                  <p:embed/>
                </p:oleObj>
              </mc:Choice>
              <mc:Fallback>
                <p:oleObj name="" r:id="rId5" imgW="3238500" imgH="457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0613" y="516573"/>
                        <a:ext cx="614045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/>
          <p:nvPr>
            <p:custDataLst>
              <p:tags r:id="rId7"/>
            </p:custDataLst>
          </p:nvPr>
        </p:nvGraphicFramePr>
        <p:xfrm>
          <a:off x="6156325" y="907098"/>
          <a:ext cx="281463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8" imgW="1397000" imgH="457200" progId="Equation.DSMT4">
                  <p:embed/>
                </p:oleObj>
              </mc:Choice>
              <mc:Fallback>
                <p:oleObj name="" r:id="rId8" imgW="1397000" imgH="457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56325" y="907098"/>
                        <a:ext cx="2814638" cy="9191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8" name="Object 24"/>
          <p:cNvGraphicFramePr/>
          <p:nvPr>
            <p:custDataLst>
              <p:tags r:id="rId10"/>
            </p:custDataLst>
          </p:nvPr>
        </p:nvGraphicFramePr>
        <p:xfrm>
          <a:off x="623888" y="1729423"/>
          <a:ext cx="5051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2552700" imgH="228600" progId="Equation.DSMT4">
                  <p:embed/>
                </p:oleObj>
              </mc:Choice>
              <mc:Fallback>
                <p:oleObj name="" r:id="rId11" imgW="25527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3888" y="1729423"/>
                        <a:ext cx="50514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09" name="Rectangle 25"/>
          <p:cNvSpPr/>
          <p:nvPr>
            <p:custDataLst>
              <p:tags r:id="rId13"/>
            </p:custDataLst>
          </p:nvPr>
        </p:nvSpPr>
        <p:spPr>
          <a:xfrm>
            <a:off x="0" y="1554798"/>
            <a:ext cx="914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2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957" name="Object 21"/>
          <p:cNvGraphicFramePr/>
          <p:nvPr>
            <p:custDataLst>
              <p:tags r:id="rId14"/>
            </p:custDataLst>
          </p:nvPr>
        </p:nvGraphicFramePr>
        <p:xfrm>
          <a:off x="73025" y="2285048"/>
          <a:ext cx="22304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5" imgW="1219200" imgH="228600" progId="Equation.DSMT4">
                  <p:embed/>
                </p:oleObj>
              </mc:Choice>
              <mc:Fallback>
                <p:oleObj name="" r:id="rId15" imgW="12192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025" y="2285048"/>
                        <a:ext cx="2230438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/>
          <p:nvPr>
            <p:custDataLst>
              <p:tags r:id="rId17"/>
            </p:custDataLst>
          </p:nvPr>
        </p:nvGraphicFramePr>
        <p:xfrm>
          <a:off x="2459038" y="2273935"/>
          <a:ext cx="22844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8" imgW="1104900" imgH="228600" progId="Equation.DSMT4">
                  <p:embed/>
                </p:oleObj>
              </mc:Choice>
              <mc:Fallback>
                <p:oleObj name="" r:id="rId18" imgW="11049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59038" y="2273935"/>
                        <a:ext cx="2284412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/>
          <p:nvPr>
            <p:custDataLst>
              <p:tags r:id="rId20"/>
            </p:custDataLst>
          </p:nvPr>
        </p:nvGraphicFramePr>
        <p:xfrm>
          <a:off x="4660900" y="2273935"/>
          <a:ext cx="24161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1" imgW="1091565" imgH="203200" progId="Equation.DSMT4">
                  <p:embed/>
                </p:oleObj>
              </mc:Choice>
              <mc:Fallback>
                <p:oleObj name="" r:id="rId21" imgW="1091565" imgH="203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60900" y="2273935"/>
                        <a:ext cx="2416175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9"/>
          <p:cNvGraphicFramePr/>
          <p:nvPr>
            <p:custDataLst>
              <p:tags r:id="rId23"/>
            </p:custDataLst>
          </p:nvPr>
        </p:nvGraphicFramePr>
        <p:xfrm>
          <a:off x="7019925" y="2129473"/>
          <a:ext cx="192722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4" imgW="1066165" imgH="393700" progId="Equation.DSMT4">
                  <p:embed/>
                </p:oleObj>
              </mc:Choice>
              <mc:Fallback>
                <p:oleObj name="" r:id="rId24" imgW="1066165" imgH="393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019925" y="2129473"/>
                        <a:ext cx="1927225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/>
          <p:nvPr>
            <p:custDataLst>
              <p:tags r:id="rId26"/>
            </p:custDataLst>
          </p:nvPr>
        </p:nvGraphicFramePr>
        <p:xfrm>
          <a:off x="3225800" y="2635885"/>
          <a:ext cx="25511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7" imgW="1243965" imgH="393700" progId="Equation.DSMT4">
                  <p:embed/>
                </p:oleObj>
              </mc:Choice>
              <mc:Fallback>
                <p:oleObj name="" r:id="rId27" imgW="1243965" imgH="393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225800" y="2635885"/>
                        <a:ext cx="2551113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/>
          <p:nvPr>
            <p:custDataLst>
              <p:tags r:id="rId29"/>
            </p:custDataLst>
          </p:nvPr>
        </p:nvGraphicFramePr>
        <p:xfrm>
          <a:off x="5664200" y="3251835"/>
          <a:ext cx="21478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0" imgW="1028065" imgH="393700" progId="Equation.DSMT4">
                  <p:embed/>
                </p:oleObj>
              </mc:Choice>
              <mc:Fallback>
                <p:oleObj name="" r:id="rId30" imgW="1028065" imgH="393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664200" y="3251835"/>
                        <a:ext cx="2147888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/>
          <p:cNvGraphicFramePr/>
          <p:nvPr>
            <p:custDataLst>
              <p:tags r:id="rId32"/>
            </p:custDataLst>
          </p:nvPr>
        </p:nvGraphicFramePr>
        <p:xfrm>
          <a:off x="3249613" y="3283585"/>
          <a:ext cx="240188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3" imgW="1243965" imgH="393700" progId="Equation.DSMT4">
                  <p:embed/>
                </p:oleObj>
              </mc:Choice>
              <mc:Fallback>
                <p:oleObj name="" r:id="rId33" imgW="1243965" imgH="3937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249613" y="3283585"/>
                        <a:ext cx="2401887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/>
          <p:nvPr>
            <p:custDataLst>
              <p:tags r:id="rId35"/>
            </p:custDataLst>
          </p:nvPr>
        </p:nvGraphicFramePr>
        <p:xfrm>
          <a:off x="34925" y="4069398"/>
          <a:ext cx="39703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6" imgW="1953260" imgH="215900" progId="Equation.DSMT4">
                  <p:embed/>
                </p:oleObj>
              </mc:Choice>
              <mc:Fallback>
                <p:oleObj name="" r:id="rId36" imgW="1953260" imgH="2159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4925" y="4069398"/>
                        <a:ext cx="3970338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/>
          <p:nvPr>
            <p:custDataLst>
              <p:tags r:id="rId38"/>
            </p:custDataLst>
          </p:nvPr>
        </p:nvGraphicFramePr>
        <p:xfrm>
          <a:off x="539750" y="4436110"/>
          <a:ext cx="27368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9" imgW="1358265" imgH="393700" progId="Equation.DSMT4">
                  <p:embed/>
                </p:oleObj>
              </mc:Choice>
              <mc:Fallback>
                <p:oleObj name="" r:id="rId39" imgW="1358265" imgH="3937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39750" y="4436110"/>
                        <a:ext cx="2736850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/>
          <p:nvPr>
            <p:custDataLst>
              <p:tags r:id="rId41"/>
            </p:custDataLst>
          </p:nvPr>
        </p:nvGraphicFramePr>
        <p:xfrm>
          <a:off x="4500563" y="4436110"/>
          <a:ext cx="21986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42" imgW="1028065" imgH="393700" progId="Equation.DSMT4">
                  <p:embed/>
                </p:oleObj>
              </mc:Choice>
              <mc:Fallback>
                <p:oleObj name="" r:id="rId42" imgW="1028065" imgH="3937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500563" y="4436110"/>
                        <a:ext cx="2198687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1" name="AutoShape 35"/>
          <p:cNvSpPr/>
          <p:nvPr>
            <p:custDataLst>
              <p:tags r:id="rId44"/>
            </p:custDataLst>
          </p:nvPr>
        </p:nvSpPr>
        <p:spPr>
          <a:xfrm>
            <a:off x="7451725" y="3931285"/>
            <a:ext cx="1692275" cy="936625"/>
          </a:xfrm>
          <a:prstGeom prst="wedgeEllipseCallout">
            <a:avLst>
              <a:gd name="adj1" fmla="val -107130"/>
              <a:gd name="adj2" fmla="val 45931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这个导数是正数！</a:t>
            </a:r>
            <a:endParaRPr lang="zh-CN" altLang="en-US" sz="2000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380" name="Rectangle 6"/>
          <p:cNvSpPr/>
          <p:nvPr>
            <p:custDataLst>
              <p:tags r:id="rId45"/>
            </p:custDataLst>
          </p:nvPr>
        </p:nvSpPr>
        <p:spPr>
          <a:xfrm>
            <a:off x="0" y="416560"/>
            <a:ext cx="1143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2.5.7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14" name="Text Box 22"/>
          <p:cNvSpPr txBox="1"/>
          <p:nvPr>
            <p:custDataLst>
              <p:tags r:id="rId46"/>
            </p:custDataLst>
          </p:nvPr>
        </p:nvSpPr>
        <p:spPr>
          <a:xfrm>
            <a:off x="1116013" y="5226685"/>
            <a:ext cx="2686050" cy="476250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复合函数求导！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8215" name="Object 16"/>
          <p:cNvGraphicFramePr/>
          <p:nvPr>
            <p:custDataLst>
              <p:tags r:id="rId47"/>
            </p:custDataLst>
          </p:nvPr>
        </p:nvGraphicFramePr>
        <p:xfrm>
          <a:off x="3276600" y="4436110"/>
          <a:ext cx="12239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48" imgW="596900" imgH="393700" progId="Equation.DSMT4">
                  <p:embed/>
                </p:oleObj>
              </mc:Choice>
              <mc:Fallback>
                <p:oleObj name="" r:id="rId48" imgW="596900" imgH="3937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276600" y="4436110"/>
                        <a:ext cx="1223963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17"/>
          <p:cNvGraphicFramePr/>
          <p:nvPr>
            <p:custDataLst>
              <p:tags r:id="rId50"/>
            </p:custDataLst>
          </p:nvPr>
        </p:nvGraphicFramePr>
        <p:xfrm>
          <a:off x="6886575" y="4652010"/>
          <a:ext cx="2257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1" imgW="951865" imgH="203200" progId="Equation.DSMT4">
                  <p:embed/>
                </p:oleObj>
              </mc:Choice>
              <mc:Fallback>
                <p:oleObj name="" r:id="rId51" imgW="951865" imgH="203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886575" y="4652010"/>
                        <a:ext cx="22574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9" grpId="0"/>
      <p:bldP spid="39971" grpId="0" bldLvl="0" animBg="1"/>
      <p:bldP spid="821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Object 4"/>
          <p:cNvGraphicFramePr/>
          <p:nvPr>
            <p:custDataLst>
              <p:tags r:id="rId1"/>
            </p:custDataLst>
          </p:nvPr>
        </p:nvGraphicFramePr>
        <p:xfrm>
          <a:off x="5402263" y="2581275"/>
          <a:ext cx="33686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" imgW="1257300" imgH="228600" progId="Equation.DSMT4">
                  <p:embed/>
                </p:oleObj>
              </mc:Choice>
              <mc:Fallback>
                <p:oleObj name="" r:id="rId2" imgW="1257300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02263" y="2581275"/>
                        <a:ext cx="336867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/>
          <p:cNvGraphicFramePr/>
          <p:nvPr>
            <p:custDataLst>
              <p:tags r:id="rId4"/>
            </p:custDataLst>
          </p:nvPr>
        </p:nvGraphicFramePr>
        <p:xfrm>
          <a:off x="395288" y="333375"/>
          <a:ext cx="35290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1522095" imgH="215900" progId="Equation.DSMT4">
                  <p:embed/>
                </p:oleObj>
              </mc:Choice>
              <mc:Fallback>
                <p:oleObj name="" r:id="rId5" imgW="1522095" imgH="2159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333375"/>
                        <a:ext cx="3529012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6"/>
          <p:cNvGraphicFramePr/>
          <p:nvPr>
            <p:custDataLst>
              <p:tags r:id="rId7"/>
            </p:custDataLst>
          </p:nvPr>
        </p:nvGraphicFramePr>
        <p:xfrm>
          <a:off x="4608513" y="1581150"/>
          <a:ext cx="29860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8" imgW="1396365" imgH="393700" progId="Equation.DSMT4">
                  <p:embed/>
                </p:oleObj>
              </mc:Choice>
              <mc:Fallback>
                <p:oleObj name="" r:id="rId8" imgW="1396365" imgH="3937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08513" y="1581150"/>
                        <a:ext cx="2986087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7"/>
          <p:cNvGraphicFramePr/>
          <p:nvPr>
            <p:custDataLst>
              <p:tags r:id="rId10"/>
            </p:custDataLst>
          </p:nvPr>
        </p:nvGraphicFramePr>
        <p:xfrm>
          <a:off x="1116013" y="2579688"/>
          <a:ext cx="28940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1079500" imgH="228600" progId="Equation.DSMT4">
                  <p:embed/>
                </p:oleObj>
              </mc:Choice>
              <mc:Fallback>
                <p:oleObj name="" r:id="rId11" imgW="10795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6013" y="2579688"/>
                        <a:ext cx="2894012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8"/>
          <p:cNvGraphicFramePr/>
          <p:nvPr>
            <p:custDataLst>
              <p:tags r:id="rId13"/>
            </p:custDataLst>
          </p:nvPr>
        </p:nvGraphicFramePr>
        <p:xfrm>
          <a:off x="323850" y="1628775"/>
          <a:ext cx="27892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4" imgW="1307465" imgH="393700" progId="Equation.DSMT4">
                  <p:embed/>
                </p:oleObj>
              </mc:Choice>
              <mc:Fallback>
                <p:oleObj name="" r:id="rId14" imgW="1307465" imgH="3937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3850" y="1628775"/>
                        <a:ext cx="2789238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9"/>
          <p:cNvGraphicFramePr/>
          <p:nvPr>
            <p:custDataLst>
              <p:tags r:id="rId16"/>
            </p:custDataLst>
          </p:nvPr>
        </p:nvGraphicFramePr>
        <p:xfrm>
          <a:off x="206375" y="1052513"/>
          <a:ext cx="38115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7" imgW="1915160" imgH="215900" progId="Equation.DSMT4">
                  <p:embed/>
                </p:oleObj>
              </mc:Choice>
              <mc:Fallback>
                <p:oleObj name="" r:id="rId17" imgW="1915160" imgH="215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6375" y="1052513"/>
                        <a:ext cx="3811588" cy="4302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0"/>
          <p:cNvGraphicFramePr/>
          <p:nvPr>
            <p:custDataLst>
              <p:tags r:id="rId19"/>
            </p:custDataLst>
          </p:nvPr>
        </p:nvGraphicFramePr>
        <p:xfrm>
          <a:off x="4379913" y="1052513"/>
          <a:ext cx="42195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0" imgW="2068195" imgH="203200" progId="Equation.DSMT4">
                  <p:embed/>
                </p:oleObj>
              </mc:Choice>
              <mc:Fallback>
                <p:oleObj name="" r:id="rId20" imgW="2068195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79913" y="1052513"/>
                        <a:ext cx="4219575" cy="4143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Line 12"/>
          <p:cNvSpPr/>
          <p:nvPr>
            <p:custDataLst>
              <p:tags r:id="rId22"/>
            </p:custDataLst>
          </p:nvPr>
        </p:nvSpPr>
        <p:spPr>
          <a:xfrm flipV="1">
            <a:off x="6011863" y="3155950"/>
            <a:ext cx="1873250" cy="560388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3" name="Line 13"/>
          <p:cNvSpPr/>
          <p:nvPr>
            <p:custDataLst>
              <p:tags r:id="rId23"/>
            </p:custDataLst>
          </p:nvPr>
        </p:nvSpPr>
        <p:spPr>
          <a:xfrm flipH="1" flipV="1">
            <a:off x="3203575" y="3068638"/>
            <a:ext cx="1368425" cy="647700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46095" name="Object 1049"/>
          <p:cNvGraphicFramePr/>
          <p:nvPr>
            <p:custDataLst>
              <p:tags r:id="rId24"/>
            </p:custDataLst>
          </p:nvPr>
        </p:nvGraphicFramePr>
        <p:xfrm>
          <a:off x="1476375" y="4508500"/>
          <a:ext cx="7129463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5" imgW="2476500" imgH="457200" progId="Equation.DSMT4">
                  <p:embed/>
                </p:oleObj>
              </mc:Choice>
              <mc:Fallback>
                <p:oleObj name="" r:id="rId25" imgW="2476500" imgH="457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4508500"/>
                        <a:ext cx="7129463" cy="1312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Rectangle 20"/>
          <p:cNvSpPr/>
          <p:nvPr>
            <p:custDataLst>
              <p:tags r:id="rId27"/>
            </p:custDataLst>
          </p:nvPr>
        </p:nvSpPr>
        <p:spPr>
          <a:xfrm>
            <a:off x="4356100" y="3716338"/>
            <a:ext cx="2087563" cy="577850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都是正数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31" name="Line 15"/>
          <p:cNvSpPr/>
          <p:nvPr>
            <p:custDataLst>
              <p:tags r:id="rId28"/>
            </p:custDataLst>
          </p:nvPr>
        </p:nvSpPr>
        <p:spPr>
          <a:xfrm>
            <a:off x="3132138" y="3082925"/>
            <a:ext cx="792162" cy="0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2" name="Line 16"/>
          <p:cNvSpPr/>
          <p:nvPr>
            <p:custDataLst>
              <p:tags r:id="rId29"/>
            </p:custDataLst>
          </p:nvPr>
        </p:nvSpPr>
        <p:spPr>
          <a:xfrm>
            <a:off x="7391400" y="3141663"/>
            <a:ext cx="1223963" cy="0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394" name="Object 10"/>
          <p:cNvGraphicFramePr/>
          <p:nvPr>
            <p:custDataLst>
              <p:tags r:id="rId30"/>
            </p:custDataLst>
          </p:nvPr>
        </p:nvGraphicFramePr>
        <p:xfrm>
          <a:off x="6886575" y="3284538"/>
          <a:ext cx="2257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1" imgW="951865" imgH="203200" progId="Equation.DSMT4">
                  <p:embed/>
                </p:oleObj>
              </mc:Choice>
              <mc:Fallback>
                <p:oleObj name="" r:id="rId31" imgW="951865" imgH="203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886575" y="3284538"/>
                        <a:ext cx="22574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/>
          <p:nvPr>
            <p:custDataLst>
              <p:tags r:id="rId33"/>
            </p:custDataLst>
          </p:nvPr>
        </p:nvGraphicFramePr>
        <p:xfrm>
          <a:off x="1403350" y="3213100"/>
          <a:ext cx="16684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4" imgW="774065" imgH="203200" progId="Equation.DSMT4">
                  <p:embed/>
                </p:oleObj>
              </mc:Choice>
              <mc:Fallback>
                <p:oleObj name="" r:id="rId34" imgW="774065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03350" y="3213100"/>
                        <a:ext cx="1668463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Line 19"/>
          <p:cNvSpPr/>
          <p:nvPr>
            <p:custDataLst>
              <p:tags r:id="rId36"/>
            </p:custDataLst>
          </p:nvPr>
        </p:nvSpPr>
        <p:spPr>
          <a:xfrm>
            <a:off x="2771775" y="2492375"/>
            <a:ext cx="360363" cy="0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6" name="Line 20"/>
          <p:cNvSpPr/>
          <p:nvPr>
            <p:custDataLst>
              <p:tags r:id="rId37"/>
            </p:custDataLst>
          </p:nvPr>
        </p:nvSpPr>
        <p:spPr>
          <a:xfrm>
            <a:off x="7308850" y="2420938"/>
            <a:ext cx="360363" cy="0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0" name="Object 1028"/>
          <p:cNvGraphicFramePr/>
          <p:nvPr>
            <p:custDataLst>
              <p:tags r:id="rId1"/>
            </p:custDataLst>
          </p:nvPr>
        </p:nvGraphicFramePr>
        <p:xfrm>
          <a:off x="1724025" y="357823"/>
          <a:ext cx="72866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" imgW="3581400" imgH="228600" progId="Equation.DSMT4">
                  <p:embed/>
                </p:oleObj>
              </mc:Choice>
              <mc:Fallback>
                <p:oleObj name="" r:id="rId2" imgW="3581400" imgH="228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24025" y="357823"/>
                        <a:ext cx="728662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029"/>
          <p:cNvGraphicFramePr/>
          <p:nvPr>
            <p:custDataLst>
              <p:tags r:id="rId4"/>
            </p:custDataLst>
          </p:nvPr>
        </p:nvGraphicFramePr>
        <p:xfrm>
          <a:off x="1143000" y="857885"/>
          <a:ext cx="63579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3059430" imgH="431800" progId="Equation.DSMT4">
                  <p:embed/>
                </p:oleObj>
              </mc:Choice>
              <mc:Fallback>
                <p:oleObj name="" r:id="rId5" imgW="3059430" imgH="431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857885"/>
                        <a:ext cx="6357938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1048"/>
          <p:cNvSpPr txBox="1"/>
          <p:nvPr>
            <p:custDataLst>
              <p:tags r:id="rId7"/>
            </p:custDataLst>
          </p:nvPr>
        </p:nvSpPr>
        <p:spPr>
          <a:xfrm>
            <a:off x="0" y="329248"/>
            <a:ext cx="1760538" cy="430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0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公式法</a:t>
            </a:r>
            <a:r>
              <a:rPr lang="en-US" altLang="zh-CN" sz="22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200" b="1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12" name="Object 1049"/>
          <p:cNvGraphicFramePr/>
          <p:nvPr>
            <p:custDataLst>
              <p:tags r:id="rId8"/>
            </p:custDataLst>
          </p:nvPr>
        </p:nvGraphicFramePr>
        <p:xfrm>
          <a:off x="1619250" y="2027873"/>
          <a:ext cx="55848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2540000" imgH="469900" progId="Equation.DSMT4">
                  <p:embed/>
                </p:oleObj>
              </mc:Choice>
              <mc:Fallback>
                <p:oleObj name="" r:id="rId9" imgW="2540000" imgH="4699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2027873"/>
                        <a:ext cx="5584825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050"/>
          <p:cNvGraphicFramePr/>
          <p:nvPr>
            <p:custDataLst>
              <p:tags r:id="rId11"/>
            </p:custDataLst>
          </p:nvPr>
        </p:nvGraphicFramePr>
        <p:xfrm>
          <a:off x="428625" y="3072448"/>
          <a:ext cx="7327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2" imgW="3438525" imgH="203200" progId="Equation.DSMT4">
                  <p:embed/>
                </p:oleObj>
              </mc:Choice>
              <mc:Fallback>
                <p:oleObj name="" r:id="rId12" imgW="3438525" imgH="203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8625" y="3072448"/>
                        <a:ext cx="732790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051"/>
          <p:cNvGraphicFramePr/>
          <p:nvPr>
            <p:custDataLst>
              <p:tags r:id="rId14"/>
            </p:custDataLst>
          </p:nvPr>
        </p:nvGraphicFramePr>
        <p:xfrm>
          <a:off x="1643063" y="3501073"/>
          <a:ext cx="4629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5" imgW="2118995" imgH="203200" progId="Equation.DSMT4">
                  <p:embed/>
                </p:oleObj>
              </mc:Choice>
              <mc:Fallback>
                <p:oleObj name="" r:id="rId15" imgW="2118995" imgH="203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43063" y="3501073"/>
                        <a:ext cx="46291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/>
          <p:cNvSpPr txBox="1"/>
          <p:nvPr>
            <p:custDataLst>
              <p:tags r:id="rId17"/>
            </p:custDataLst>
          </p:nvPr>
        </p:nvSpPr>
        <p:spPr>
          <a:xfrm>
            <a:off x="714375" y="4639310"/>
            <a:ext cx="7704138" cy="46037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仅仅适用于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y=g(x)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严格单调函数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的情况！</a:t>
            </a:r>
            <a:endParaRPr lang="en-US" altLang="zh-CN" sz="2400" b="1" dirty="0">
              <a:solidFill>
                <a:srgbClr val="FF33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52" name="Rectangle 12"/>
          <p:cNvSpPr/>
          <p:nvPr>
            <p:custDataLst>
              <p:tags r:id="rId18"/>
            </p:custDataLst>
          </p:nvPr>
        </p:nvSpPr>
        <p:spPr>
          <a:xfrm>
            <a:off x="1214438" y="3534410"/>
            <a:ext cx="4127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lang="zh-CN" altLang="en-US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53" name="Rectangle 13"/>
          <p:cNvSpPr/>
          <p:nvPr>
            <p:custDataLst>
              <p:tags r:id="rId19"/>
            </p:custDataLst>
          </p:nvPr>
        </p:nvSpPr>
        <p:spPr>
          <a:xfrm>
            <a:off x="4643438" y="1719898"/>
            <a:ext cx="4127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endParaRPr lang="zh-CN" altLang="en-US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54" name="Rectangle 14"/>
          <p:cNvSpPr/>
          <p:nvPr>
            <p:custDataLst>
              <p:tags r:id="rId20"/>
            </p:custDataLst>
          </p:nvPr>
        </p:nvSpPr>
        <p:spPr>
          <a:xfrm>
            <a:off x="6156325" y="1738948"/>
            <a:ext cx="4127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endParaRPr lang="zh-CN" altLang="en-US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55" name="Rectangle 15"/>
          <p:cNvSpPr/>
          <p:nvPr>
            <p:custDataLst>
              <p:tags r:id="rId21"/>
            </p:custDataLst>
          </p:nvPr>
        </p:nvSpPr>
        <p:spPr>
          <a:xfrm>
            <a:off x="3348038" y="1719898"/>
            <a:ext cx="4127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④</a:t>
            </a:r>
            <a:endParaRPr lang="zh-CN" altLang="en-US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56" name="Rectangle 16"/>
          <p:cNvSpPr/>
          <p:nvPr>
            <p:custDataLst>
              <p:tags r:id="rId22"/>
            </p:custDataLst>
          </p:nvPr>
        </p:nvSpPr>
        <p:spPr>
          <a:xfrm>
            <a:off x="611188" y="4072573"/>
            <a:ext cx="655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利用此定理求解时，只需求①②③④即可！</a:t>
            </a:r>
            <a:endParaRPr lang="zh-CN" altLang="en-US" sz="2400" b="1" dirty="0">
              <a:solidFill>
                <a:srgbClr val="3333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57" name="Rectangle 17"/>
          <p:cNvSpPr/>
          <p:nvPr>
            <p:custDataLst>
              <p:tags r:id="rId23"/>
            </p:custDataLst>
          </p:nvPr>
        </p:nvSpPr>
        <p:spPr>
          <a:xfrm>
            <a:off x="5724525" y="2493010"/>
            <a:ext cx="1368425" cy="71438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58" name="Rectangle 18"/>
          <p:cNvSpPr/>
          <p:nvPr>
            <p:custDataLst>
              <p:tags r:id="rId24"/>
            </p:custDataLst>
          </p:nvPr>
        </p:nvSpPr>
        <p:spPr>
          <a:xfrm flipV="1">
            <a:off x="1643063" y="3931285"/>
            <a:ext cx="4667250" cy="46038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59" name="Rectangle 19"/>
          <p:cNvSpPr/>
          <p:nvPr>
            <p:custDataLst>
              <p:tags r:id="rId25"/>
            </p:custDataLst>
          </p:nvPr>
        </p:nvSpPr>
        <p:spPr>
          <a:xfrm>
            <a:off x="4357688" y="2494598"/>
            <a:ext cx="1008062" cy="71437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60" name="Rectangle 20"/>
          <p:cNvSpPr/>
          <p:nvPr>
            <p:custDataLst>
              <p:tags r:id="rId26"/>
            </p:custDataLst>
          </p:nvPr>
        </p:nvSpPr>
        <p:spPr>
          <a:xfrm>
            <a:off x="2928938" y="2508885"/>
            <a:ext cx="1225550" cy="71438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>
            <p:custDataLst>
              <p:tags r:id="rId27"/>
            </p:custDataLst>
          </p:nvPr>
        </p:nvSpPr>
        <p:spPr>
          <a:xfrm>
            <a:off x="650875" y="5583873"/>
            <a:ext cx="5588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5" name="Object 24"/>
          <p:cNvGraphicFramePr/>
          <p:nvPr>
            <p:custDataLst>
              <p:tags r:id="rId28"/>
            </p:custDataLst>
          </p:nvPr>
        </p:nvGraphicFramePr>
        <p:xfrm>
          <a:off x="1428750" y="5644198"/>
          <a:ext cx="62865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9" imgW="3769995" imgH="673100" progId="Equation.DSMT4">
                  <p:embed/>
                </p:oleObj>
              </mc:Choice>
              <mc:Fallback>
                <p:oleObj name="" r:id="rId29" imgW="3769995" imgH="6731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428750" y="5644198"/>
                        <a:ext cx="6286500" cy="1122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 bldLvl="0" animBg="1"/>
      <p:bldP spid="10252" grpId="0"/>
      <p:bldP spid="10253" grpId="0"/>
      <p:bldP spid="10254" grpId="0"/>
      <p:bldP spid="10255" grpId="0"/>
      <p:bldP spid="10256" grpId="0"/>
      <p:bldP spid="10257" grpId="0" bldLvl="0" animBg="1"/>
      <p:bldP spid="10258" grpId="0" bldLvl="0" animBg="1"/>
      <p:bldP spid="10259" grpId="0" bldLvl="0" animBg="1"/>
      <p:bldP spid="10260" grpId="0" bldLvl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63538" y="334010"/>
            <a:ext cx="646112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Object 2"/>
          <p:cNvGraphicFramePr/>
          <p:nvPr>
            <p:custDataLst>
              <p:tags r:id="rId2"/>
            </p:custDataLst>
          </p:nvPr>
        </p:nvGraphicFramePr>
        <p:xfrm>
          <a:off x="1171575" y="357823"/>
          <a:ext cx="670083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4011295" imgH="431800" progId="Equation.DSMT4">
                  <p:embed/>
                </p:oleObj>
              </mc:Choice>
              <mc:Fallback>
                <p:oleObj name="" r:id="rId3" imgW="4011295" imgH="4318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1575" y="357823"/>
                        <a:ext cx="6700838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/>
          <p:nvPr>
            <p:custDataLst>
              <p:tags r:id="rId5"/>
            </p:custDataLst>
          </p:nvPr>
        </p:nvGraphicFramePr>
        <p:xfrm>
          <a:off x="3000375" y="1072198"/>
          <a:ext cx="22145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6" imgW="1358900" imgH="228600" progId="Equation.DSMT4">
                  <p:embed/>
                </p:oleObj>
              </mc:Choice>
              <mc:Fallback>
                <p:oleObj name="" r:id="rId6" imgW="13589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00375" y="1072198"/>
                        <a:ext cx="2214563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/>
          <p:nvPr>
            <p:custDataLst>
              <p:tags r:id="rId8"/>
            </p:custDataLst>
          </p:nvPr>
        </p:nvGraphicFramePr>
        <p:xfrm>
          <a:off x="1428750" y="1429385"/>
          <a:ext cx="14287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9" imgW="850265" imgH="203200" progId="Equation.DSMT4">
                  <p:embed/>
                </p:oleObj>
              </mc:Choice>
              <mc:Fallback>
                <p:oleObj name="" r:id="rId9" imgW="850265" imgH="2032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8750" y="1429385"/>
                        <a:ext cx="1428750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/>
          <p:nvPr>
            <p:custDataLst>
              <p:tags r:id="rId11"/>
            </p:custDataLst>
          </p:nvPr>
        </p:nvGraphicFramePr>
        <p:xfrm>
          <a:off x="2859088" y="1432560"/>
          <a:ext cx="21732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2" imgW="1333500" imgH="228600" progId="Equation.DSMT4">
                  <p:embed/>
                </p:oleObj>
              </mc:Choice>
              <mc:Fallback>
                <p:oleObj name="" r:id="rId12" imgW="13335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59088" y="1432560"/>
                        <a:ext cx="2173287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/>
          <p:nvPr>
            <p:custDataLst>
              <p:tags r:id="rId14"/>
            </p:custDataLst>
          </p:nvPr>
        </p:nvGraphicFramePr>
        <p:xfrm>
          <a:off x="1319213" y="1800860"/>
          <a:ext cx="17907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1066165" imgH="203200" progId="Equation.DSMT4">
                  <p:embed/>
                </p:oleObj>
              </mc:Choice>
              <mc:Fallback>
                <p:oleObj name="" r:id="rId15" imgW="1066165" imgH="2032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19213" y="1800860"/>
                        <a:ext cx="1790700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/>
          <p:nvPr>
            <p:custDataLst>
              <p:tags r:id="rId17"/>
            </p:custDataLst>
          </p:nvPr>
        </p:nvGraphicFramePr>
        <p:xfrm>
          <a:off x="1785938" y="2197735"/>
          <a:ext cx="48212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8" imgW="2959100" imgH="558800" progId="Equation.DSMT4">
                  <p:embed/>
                </p:oleObj>
              </mc:Choice>
              <mc:Fallback>
                <p:oleObj name="" r:id="rId18" imgW="2959100" imgH="5588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85938" y="2197735"/>
                        <a:ext cx="4821237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/>
          <p:nvPr>
            <p:custDataLst>
              <p:tags r:id="rId20"/>
            </p:custDataLst>
          </p:nvPr>
        </p:nvGraphicFramePr>
        <p:xfrm>
          <a:off x="1300163" y="3148648"/>
          <a:ext cx="292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1" imgW="1737360" imgH="215900" progId="Equation.DSMT4">
                  <p:embed/>
                </p:oleObj>
              </mc:Choice>
              <mc:Fallback>
                <p:oleObj name="" r:id="rId21" imgW="1737360" imgH="2159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00163" y="3148648"/>
                        <a:ext cx="292100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/>
          <p:nvPr>
            <p:custDataLst>
              <p:tags r:id="rId23"/>
            </p:custDataLst>
          </p:nvPr>
        </p:nvGraphicFramePr>
        <p:xfrm>
          <a:off x="2000250" y="3572510"/>
          <a:ext cx="42148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24" imgW="2780030" imgH="482600" progId="Equation.DSMT4">
                  <p:embed/>
                </p:oleObj>
              </mc:Choice>
              <mc:Fallback>
                <p:oleObj name="" r:id="rId24" imgW="2780030" imgH="4826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00250" y="3572510"/>
                        <a:ext cx="4214813" cy="731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/>
          <p:nvPr>
            <p:custDataLst>
              <p:tags r:id="rId26"/>
            </p:custDataLst>
          </p:nvPr>
        </p:nvGraphicFramePr>
        <p:xfrm>
          <a:off x="1071563" y="4358323"/>
          <a:ext cx="67008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7" imgW="4011295" imgH="431800" progId="Equation.DSMT4">
                  <p:embed/>
                </p:oleObj>
              </mc:Choice>
              <mc:Fallback>
                <p:oleObj name="" r:id="rId27" imgW="4011295" imgH="431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71563" y="4358323"/>
                        <a:ext cx="6700837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/>
          <p:nvPr>
            <p:custDataLst>
              <p:tags r:id="rId29"/>
            </p:custDataLst>
          </p:nvPr>
        </p:nvGraphicFramePr>
        <p:xfrm>
          <a:off x="1928813" y="5072698"/>
          <a:ext cx="42862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0" imgW="2868930" imgH="482600" progId="Equation.DSMT4">
                  <p:embed/>
                </p:oleObj>
              </mc:Choice>
              <mc:Fallback>
                <p:oleObj name="" r:id="rId30" imgW="2868930" imgH="482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928813" y="5072698"/>
                        <a:ext cx="428625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/>
          <p:nvPr>
            <p:custDataLst>
              <p:tags r:id="rId32"/>
            </p:custDataLst>
          </p:nvPr>
        </p:nvGraphicFramePr>
        <p:xfrm>
          <a:off x="1071563" y="5929948"/>
          <a:ext cx="5349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3" imgW="380365" imgH="203200" progId="Equation.DSMT4">
                  <p:embed/>
                </p:oleObj>
              </mc:Choice>
              <mc:Fallback>
                <p:oleObj name="" r:id="rId33" imgW="380365" imgH="2032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071563" y="5929948"/>
                        <a:ext cx="534987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4"/>
          <p:cNvGraphicFramePr/>
          <p:nvPr>
            <p:custDataLst>
              <p:tags r:id="rId35"/>
            </p:custDataLst>
          </p:nvPr>
        </p:nvGraphicFramePr>
        <p:xfrm>
          <a:off x="1928813" y="5929948"/>
          <a:ext cx="44005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6" imgW="2945130" imgH="482600" progId="Equation.DSMT4">
                  <p:embed/>
                </p:oleObj>
              </mc:Choice>
              <mc:Fallback>
                <p:oleObj name="" r:id="rId36" imgW="2945130" imgH="482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928813" y="5929948"/>
                        <a:ext cx="440055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6" name="Object 8"/>
          <p:cNvGraphicFramePr/>
          <p:nvPr>
            <p:custDataLst>
              <p:tags r:id="rId1"/>
            </p:custDataLst>
          </p:nvPr>
        </p:nvGraphicFramePr>
        <p:xfrm>
          <a:off x="611188" y="2203768"/>
          <a:ext cx="64309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" imgW="3322955" imgH="215900" progId="Equation.DSMT4">
                  <p:embed/>
                </p:oleObj>
              </mc:Choice>
              <mc:Fallback>
                <p:oleObj name="" r:id="rId2" imgW="3322955" imgH="2159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188" y="2203768"/>
                        <a:ext cx="6430962" cy="4175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/>
          <p:cNvGraphicFramePr/>
          <p:nvPr>
            <p:custDataLst>
              <p:tags r:id="rId4"/>
            </p:custDataLst>
          </p:nvPr>
        </p:nvGraphicFramePr>
        <p:xfrm>
          <a:off x="1428750" y="430530"/>
          <a:ext cx="748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3860800" imgH="228600" progId="Equation.DSMT4">
                  <p:embed/>
                </p:oleObj>
              </mc:Choice>
              <mc:Fallback>
                <p:oleObj name="" r:id="rId5" imgW="3860800" imgH="228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8750" y="430530"/>
                        <a:ext cx="7480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Rectangle 6"/>
          <p:cNvSpPr/>
          <p:nvPr>
            <p:custDataLst>
              <p:tags r:id="rId7"/>
            </p:custDataLst>
          </p:nvPr>
        </p:nvSpPr>
        <p:spPr>
          <a:xfrm>
            <a:off x="101600" y="363855"/>
            <a:ext cx="1143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2.5.8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0009" name="Rectangle 25"/>
          <p:cNvSpPr/>
          <p:nvPr>
            <p:custDataLst>
              <p:tags r:id="rId8"/>
            </p:custDataLst>
          </p:nvPr>
        </p:nvSpPr>
        <p:spPr>
          <a:xfrm>
            <a:off x="34925" y="2668905"/>
            <a:ext cx="24495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 </a:t>
            </a: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求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h(y):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" name="Group 30"/>
          <p:cNvGrpSpPr/>
          <p:nvPr/>
        </p:nvGrpSpPr>
        <p:grpSpPr>
          <a:xfrm>
            <a:off x="611188" y="979805"/>
            <a:ext cx="7632700" cy="1260475"/>
            <a:chOff x="385" y="436"/>
            <a:chExt cx="4808" cy="794"/>
          </a:xfrm>
        </p:grpSpPr>
        <p:sp>
          <p:nvSpPr>
            <p:cNvPr id="19484" name="Rectangle 10"/>
            <p:cNvSpPr/>
            <p:nvPr>
              <p:custDataLst>
                <p:tags r:id="rId9"/>
              </p:custDataLst>
            </p:nvPr>
          </p:nvSpPr>
          <p:spPr>
            <a:xfrm>
              <a:off x="385" y="436"/>
              <a:ext cx="4808" cy="771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19473" name="Object 18"/>
            <p:cNvGraphicFramePr/>
            <p:nvPr>
              <p:custDataLst>
                <p:tags r:id="rId10"/>
              </p:custDataLst>
            </p:nvPr>
          </p:nvGraphicFramePr>
          <p:xfrm>
            <a:off x="476" y="482"/>
            <a:ext cx="240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11" imgW="1852295" imgH="203200" progId="Equation.DSMT4">
                    <p:embed/>
                  </p:oleObj>
                </mc:Choice>
                <mc:Fallback>
                  <p:oleObj name="" r:id="rId11" imgW="1852295" imgH="203200" progId="Equation.DSMT4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6" y="482"/>
                          <a:ext cx="2403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9"/>
            <p:cNvGraphicFramePr/>
            <p:nvPr>
              <p:custDataLst>
                <p:tags r:id="rId13"/>
              </p:custDataLst>
            </p:nvPr>
          </p:nvGraphicFramePr>
          <p:xfrm>
            <a:off x="1791" y="663"/>
            <a:ext cx="2653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4" imgW="2259330" imgH="482600" progId="Equation.DSMT4">
                    <p:embed/>
                  </p:oleObj>
                </mc:Choice>
                <mc:Fallback>
                  <p:oleObj name="" r:id="rId14" imgW="2259330" imgH="4826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91" y="663"/>
                          <a:ext cx="2653" cy="5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59" name="Object 4"/>
          <p:cNvGraphicFramePr/>
          <p:nvPr>
            <p:custDataLst>
              <p:tags r:id="rId16"/>
            </p:custDataLst>
          </p:nvPr>
        </p:nvGraphicFramePr>
        <p:xfrm>
          <a:off x="5103813" y="2564130"/>
          <a:ext cx="22764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7" imgW="1116330" imgH="405765" progId="Equation.DSMT4">
                  <p:embed/>
                </p:oleObj>
              </mc:Choice>
              <mc:Fallback>
                <p:oleObj name="" r:id="rId17" imgW="1116330" imgH="405765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03813" y="2564130"/>
                        <a:ext cx="227647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5"/>
          <p:cNvGraphicFramePr/>
          <p:nvPr>
            <p:custDataLst>
              <p:tags r:id="rId19"/>
            </p:custDataLst>
          </p:nvPr>
        </p:nvGraphicFramePr>
        <p:xfrm>
          <a:off x="2278063" y="3211830"/>
          <a:ext cx="14049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0" imgW="710565" imgH="405765" progId="Equation.DSMT4">
                  <p:embed/>
                </p:oleObj>
              </mc:Choice>
              <mc:Fallback>
                <p:oleObj name="" r:id="rId20" imgW="710565" imgH="405765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78063" y="3211830"/>
                        <a:ext cx="1404937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5"/>
          <p:cNvSpPr/>
          <p:nvPr>
            <p:custDataLst>
              <p:tags r:id="rId22"/>
            </p:custDataLst>
          </p:nvPr>
        </p:nvSpPr>
        <p:spPr>
          <a:xfrm>
            <a:off x="754063" y="3942080"/>
            <a:ext cx="21605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</a:t>
            </a: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求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的范围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78862" name="Object 6"/>
          <p:cNvGraphicFramePr/>
          <p:nvPr>
            <p:custDataLst>
              <p:tags r:id="rId23"/>
            </p:custDataLst>
          </p:nvPr>
        </p:nvGraphicFramePr>
        <p:xfrm>
          <a:off x="2339975" y="2760980"/>
          <a:ext cx="27733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4" imgW="1433195" imgH="215900" progId="Equation.DSMT4">
                  <p:embed/>
                </p:oleObj>
              </mc:Choice>
              <mc:Fallback>
                <p:oleObj name="" r:id="rId24" imgW="1433195" imgH="2159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339975" y="2760980"/>
                        <a:ext cx="277336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7"/>
          <p:cNvGraphicFramePr/>
          <p:nvPr>
            <p:custDataLst>
              <p:tags r:id="rId26"/>
            </p:custDataLst>
          </p:nvPr>
        </p:nvGraphicFramePr>
        <p:xfrm>
          <a:off x="2676525" y="3929380"/>
          <a:ext cx="5086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7" imgW="2371725" imgH="215900" progId="Equation.DSMT4">
                  <p:embed/>
                </p:oleObj>
              </mc:Choice>
              <mc:Fallback>
                <p:oleObj name="" r:id="rId27" imgW="2371725" imgH="2159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676525" y="3929380"/>
                        <a:ext cx="50863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8"/>
          <p:cNvGraphicFramePr/>
          <p:nvPr>
            <p:custDataLst>
              <p:tags r:id="rId29"/>
            </p:custDataLst>
          </p:nvPr>
        </p:nvGraphicFramePr>
        <p:xfrm>
          <a:off x="2674938" y="4362768"/>
          <a:ext cx="25701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0" imgW="1179830" imgH="215900" progId="Equation.DSMT4">
                  <p:embed/>
                </p:oleObj>
              </mc:Choice>
              <mc:Fallback>
                <p:oleObj name="" r:id="rId30" imgW="1179830" imgH="2159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674938" y="4362768"/>
                        <a:ext cx="257016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5"/>
          <p:cNvSpPr/>
          <p:nvPr>
            <p:custDataLst>
              <p:tags r:id="rId32"/>
            </p:custDataLst>
          </p:nvPr>
        </p:nvSpPr>
        <p:spPr>
          <a:xfrm>
            <a:off x="755650" y="3392805"/>
            <a:ext cx="2160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求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h’(y):</a:t>
            </a:r>
            <a:endParaRPr lang="en-US" altLang="zh-CN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pSp>
        <p:nvGrpSpPr>
          <p:cNvPr id="5" name="Group 21"/>
          <p:cNvGrpSpPr/>
          <p:nvPr/>
        </p:nvGrpSpPr>
        <p:grpSpPr>
          <a:xfrm>
            <a:off x="755650" y="4762818"/>
            <a:ext cx="1512888" cy="485775"/>
            <a:chOff x="521" y="3278"/>
            <a:chExt cx="953" cy="306"/>
          </a:xfrm>
        </p:grpSpPr>
        <p:sp>
          <p:nvSpPr>
            <p:cNvPr id="19483" name="Rectangle 25"/>
            <p:cNvSpPr/>
            <p:nvPr>
              <p:custDataLst>
                <p:tags r:id="rId33"/>
              </p:custDataLst>
            </p:nvPr>
          </p:nvSpPr>
          <p:spPr>
            <a:xfrm>
              <a:off x="521" y="3278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④</a:t>
              </a:r>
              <a:endPara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19472" name="Object 17"/>
            <p:cNvGraphicFramePr/>
            <p:nvPr>
              <p:custDataLst>
                <p:tags r:id="rId34"/>
              </p:custDataLst>
            </p:nvPr>
          </p:nvGraphicFramePr>
          <p:xfrm>
            <a:off x="748" y="3294"/>
            <a:ext cx="72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5" imgW="571500" imgH="228600" progId="Equation.DSMT4">
                    <p:embed/>
                  </p:oleObj>
                </mc:Choice>
                <mc:Fallback>
                  <p:oleObj name="" r:id="rId35" imgW="571500" imgH="228600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48" y="3294"/>
                          <a:ext cx="726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70" name="Object 10"/>
          <p:cNvGraphicFramePr/>
          <p:nvPr>
            <p:custDataLst>
              <p:tags r:id="rId37"/>
            </p:custDataLst>
          </p:nvPr>
        </p:nvGraphicFramePr>
        <p:xfrm>
          <a:off x="2254250" y="4788218"/>
          <a:ext cx="36290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8" imgW="1638300" imgH="228600" progId="Equation.DSMT4">
                  <p:embed/>
                </p:oleObj>
              </mc:Choice>
              <mc:Fallback>
                <p:oleObj name="" r:id="rId38" imgW="1638300" imgH="2286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254250" y="4788218"/>
                        <a:ext cx="3629025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1" name="Object 11"/>
          <p:cNvGraphicFramePr/>
          <p:nvPr>
            <p:custDataLst>
              <p:tags r:id="rId40"/>
            </p:custDataLst>
          </p:nvPr>
        </p:nvGraphicFramePr>
        <p:xfrm>
          <a:off x="5810250" y="4402455"/>
          <a:ext cx="27813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41" imgW="1498600" imgH="558800" progId="Equation.DSMT4">
                  <p:embed/>
                </p:oleObj>
              </mc:Choice>
              <mc:Fallback>
                <p:oleObj name="" r:id="rId41" imgW="1498600" imgH="5588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810250" y="4402455"/>
                        <a:ext cx="2781300" cy="1036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2" name="Object 12"/>
          <p:cNvGraphicFramePr/>
          <p:nvPr>
            <p:custDataLst>
              <p:tags r:id="rId43"/>
            </p:custDataLst>
          </p:nvPr>
        </p:nvGraphicFramePr>
        <p:xfrm>
          <a:off x="3121025" y="5194618"/>
          <a:ext cx="28051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44" imgW="1510665" imgH="495300" progId="Equation.DSMT4">
                  <p:embed/>
                </p:oleObj>
              </mc:Choice>
              <mc:Fallback>
                <p:oleObj name="" r:id="rId44" imgW="1510665" imgH="4953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121025" y="5194618"/>
                        <a:ext cx="2805113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3" name="Object 13"/>
          <p:cNvGraphicFramePr/>
          <p:nvPr>
            <p:custDataLst>
              <p:tags r:id="rId46"/>
            </p:custDataLst>
          </p:nvPr>
        </p:nvGraphicFramePr>
        <p:xfrm>
          <a:off x="6059488" y="5575618"/>
          <a:ext cx="190658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47" imgW="875030" imgH="177800" progId="Equation.DSMT4">
                  <p:embed/>
                </p:oleObj>
              </mc:Choice>
              <mc:Fallback>
                <p:oleObj name="" r:id="rId47" imgW="875030" imgH="1778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6059488" y="5575618"/>
                        <a:ext cx="1906587" cy="38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14"/>
          <p:cNvGraphicFramePr/>
          <p:nvPr>
            <p:custDataLst>
              <p:tags r:id="rId49"/>
            </p:custDataLst>
          </p:nvPr>
        </p:nvGraphicFramePr>
        <p:xfrm>
          <a:off x="4491038" y="6005830"/>
          <a:ext cx="33337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0" imgW="1674495" imgH="215900" progId="Equation.DSMT4">
                  <p:embed/>
                </p:oleObj>
              </mc:Choice>
              <mc:Fallback>
                <p:oleObj name="" r:id="rId50" imgW="1674495" imgH="2159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491038" y="6005830"/>
                        <a:ext cx="333375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5" name="Object 15"/>
          <p:cNvGraphicFramePr/>
          <p:nvPr>
            <p:custDataLst>
              <p:tags r:id="rId52"/>
            </p:custDataLst>
          </p:nvPr>
        </p:nvGraphicFramePr>
        <p:xfrm>
          <a:off x="7019925" y="6020118"/>
          <a:ext cx="6477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3" imgW="342900" imgH="203200" progId="Equation.DSMT4">
                  <p:embed/>
                </p:oleObj>
              </mc:Choice>
              <mc:Fallback>
                <p:oleObj name="" r:id="rId53" imgW="342900" imgH="2032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019925" y="6020118"/>
                        <a:ext cx="6477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6" name="Object 16"/>
          <p:cNvGraphicFramePr/>
          <p:nvPr>
            <p:custDataLst>
              <p:tags r:id="rId55"/>
            </p:custDataLst>
          </p:nvPr>
        </p:nvGraphicFramePr>
        <p:xfrm>
          <a:off x="5940425" y="5991543"/>
          <a:ext cx="10080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6" imgW="443865" imgH="203200" progId="Equation.DSMT4">
                  <p:embed/>
                </p:oleObj>
              </mc:Choice>
              <mc:Fallback>
                <p:oleObj name="" r:id="rId56" imgW="443865" imgH="2032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5940425" y="5991543"/>
                        <a:ext cx="1008063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1" name="Text Box 33"/>
          <p:cNvSpPr txBox="1"/>
          <p:nvPr>
            <p:custDataLst>
              <p:tags r:id="rId58"/>
            </p:custDataLst>
          </p:nvPr>
        </p:nvSpPr>
        <p:spPr>
          <a:xfrm>
            <a:off x="5148263" y="5947093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~</a:t>
            </a:r>
            <a:endParaRPr lang="en-US" altLang="zh-CN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8882" name="Text Box 34"/>
          <p:cNvSpPr txBox="1"/>
          <p:nvPr>
            <p:custDataLst>
              <p:tags r:id="rId59"/>
            </p:custDataLst>
          </p:nvPr>
        </p:nvSpPr>
        <p:spPr>
          <a:xfrm>
            <a:off x="1403350" y="6112193"/>
            <a:ext cx="28209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仍然服从正态分布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9" grpId="0"/>
      <p:bldP spid="2" grpId="0"/>
      <p:bldP spid="3" grpId="0"/>
      <p:bldP spid="78881" grpId="0"/>
      <p:bldP spid="788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2" name="Object 4"/>
          <p:cNvGraphicFramePr/>
          <p:nvPr>
            <p:custDataLst>
              <p:tags r:id="rId1"/>
            </p:custDataLst>
          </p:nvPr>
        </p:nvGraphicFramePr>
        <p:xfrm>
          <a:off x="1235075" y="446405"/>
          <a:ext cx="63103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" imgW="2818130" imgH="393700" progId="Equation.DSMT4">
                  <p:embed/>
                </p:oleObj>
              </mc:Choice>
              <mc:Fallback>
                <p:oleObj name="" r:id="rId2" imgW="2818130" imgH="3937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5075" y="446405"/>
                        <a:ext cx="6310313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/>
          <p:nvPr>
            <p:custDataLst>
              <p:tags r:id="rId4"/>
            </p:custDataLst>
          </p:nvPr>
        </p:nvGraphicFramePr>
        <p:xfrm>
          <a:off x="539750" y="4003993"/>
          <a:ext cx="21415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1104900" imgH="228600" progId="Equation.DSMT4">
                  <p:embed/>
                </p:oleObj>
              </mc:Choice>
              <mc:Fallback>
                <p:oleObj name="" r:id="rId5" imgW="1104900" imgH="2286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4003993"/>
                        <a:ext cx="2141538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/>
          <p:nvPr>
            <p:custDataLst>
              <p:tags r:id="rId7"/>
            </p:custDataLst>
          </p:nvPr>
        </p:nvGraphicFramePr>
        <p:xfrm>
          <a:off x="4932363" y="4435793"/>
          <a:ext cx="28813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8" imgW="1687195" imgH="215900" progId="Equation.DSMT4">
                  <p:embed/>
                </p:oleObj>
              </mc:Choice>
              <mc:Fallback>
                <p:oleObj name="" r:id="rId8" imgW="1687195" imgH="2159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2363" y="4435793"/>
                        <a:ext cx="2881312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/>
          <p:nvPr>
            <p:custDataLst>
              <p:tags r:id="rId10"/>
            </p:custDataLst>
          </p:nvPr>
        </p:nvGraphicFramePr>
        <p:xfrm>
          <a:off x="6804025" y="4003993"/>
          <a:ext cx="1727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1" imgW="876300" imgH="228600" progId="Equation.DSMT4">
                  <p:embed/>
                </p:oleObj>
              </mc:Choice>
              <mc:Fallback>
                <p:oleObj name="" r:id="rId11" imgW="876300" imgH="2286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4025" y="4003993"/>
                        <a:ext cx="1727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/>
          <p:nvPr>
            <p:custDataLst>
              <p:tags r:id="rId13"/>
            </p:custDataLst>
          </p:nvPr>
        </p:nvGraphicFramePr>
        <p:xfrm>
          <a:off x="290513" y="4638993"/>
          <a:ext cx="26971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4" imgW="1318895" imgH="215900" progId="Equation.DSMT4">
                  <p:embed/>
                </p:oleObj>
              </mc:Choice>
              <mc:Fallback>
                <p:oleObj name="" r:id="rId14" imgW="1318895" imgH="2159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0513" y="4638993"/>
                        <a:ext cx="2697162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/>
          <p:nvPr>
            <p:custDataLst>
              <p:tags r:id="rId16"/>
            </p:custDataLst>
          </p:nvPr>
        </p:nvGraphicFramePr>
        <p:xfrm>
          <a:off x="323850" y="5154930"/>
          <a:ext cx="28130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7" imgW="1358900" imgH="419100" progId="Equation.DSMT4">
                  <p:embed/>
                </p:oleObj>
              </mc:Choice>
              <mc:Fallback>
                <p:oleObj name="" r:id="rId17" imgW="1358900" imgH="4191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3850" y="5154930"/>
                        <a:ext cx="281305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/>
          <p:cNvGraphicFramePr/>
          <p:nvPr>
            <p:custDataLst>
              <p:tags r:id="rId19"/>
            </p:custDataLst>
          </p:nvPr>
        </p:nvGraphicFramePr>
        <p:xfrm>
          <a:off x="5435600" y="5053330"/>
          <a:ext cx="302101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0" imgW="1587500" imgH="469900" progId="Equation.DSMT4">
                  <p:embed/>
                </p:oleObj>
              </mc:Choice>
              <mc:Fallback>
                <p:oleObj name="" r:id="rId20" imgW="1587500" imgH="4699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35600" y="5053330"/>
                        <a:ext cx="3021013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09" name="Rectangle 25"/>
          <p:cNvSpPr/>
          <p:nvPr>
            <p:custDataLst>
              <p:tags r:id="rId22"/>
            </p:custDataLst>
          </p:nvPr>
        </p:nvSpPr>
        <p:spPr>
          <a:xfrm>
            <a:off x="106363" y="1267143"/>
            <a:ext cx="7921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6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解法一</a:t>
            </a:r>
            <a:r>
              <a:rPr lang="en-US" altLang="zh-CN" sz="26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6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利用例</a:t>
            </a:r>
            <a:r>
              <a:rPr lang="en-US" altLang="zh-CN" sz="26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2.5.8</a:t>
            </a:r>
            <a:r>
              <a:rPr lang="zh-CN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中的</a:t>
            </a:r>
            <a:r>
              <a:rPr lang="zh-CN" altLang="en-US" sz="26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lang="en-US" altLang="zh-CN" sz="26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6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a=1/</a:t>
            </a:r>
            <a:r>
              <a:rPr lang="el-GR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σ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 b= -</a:t>
            </a:r>
            <a:r>
              <a:rPr lang="el-GR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μ</a:t>
            </a:r>
            <a:r>
              <a:rPr lang="en-US" altLang="zh-CN" sz="24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l-GR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σ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00" name="Rectangle 6"/>
          <p:cNvSpPr/>
          <p:nvPr>
            <p:custDataLst>
              <p:tags r:id="rId23"/>
            </p:custDataLst>
          </p:nvPr>
        </p:nvSpPr>
        <p:spPr>
          <a:xfrm>
            <a:off x="0" y="567055"/>
            <a:ext cx="1143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2.5.9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304" name="Object 9"/>
          <p:cNvGraphicFramePr/>
          <p:nvPr>
            <p:custDataLst>
              <p:tags r:id="rId24"/>
            </p:custDataLst>
          </p:nvPr>
        </p:nvGraphicFramePr>
        <p:xfrm>
          <a:off x="684213" y="1959293"/>
          <a:ext cx="18002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25" imgW="774065" imgH="228600" progId="Equation.DSMT4">
                  <p:embed/>
                </p:oleObj>
              </mc:Choice>
              <mc:Fallback>
                <p:oleObj name="" r:id="rId25" imgW="774065" imgH="228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84213" y="1959293"/>
                        <a:ext cx="1800225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0"/>
          <p:cNvGraphicFramePr/>
          <p:nvPr>
            <p:custDataLst>
              <p:tags r:id="rId27"/>
            </p:custDataLst>
          </p:nvPr>
        </p:nvGraphicFramePr>
        <p:xfrm>
          <a:off x="2484438" y="1843405"/>
          <a:ext cx="18716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28" imgW="1066165" imgH="444500" progId="Equation.DSMT4">
                  <p:embed/>
                </p:oleObj>
              </mc:Choice>
              <mc:Fallback>
                <p:oleObj name="" r:id="rId28" imgW="1066165" imgH="444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484438" y="1843405"/>
                        <a:ext cx="1871662" cy="779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1"/>
          <p:cNvGraphicFramePr/>
          <p:nvPr>
            <p:custDataLst>
              <p:tags r:id="rId30"/>
            </p:custDataLst>
          </p:nvPr>
        </p:nvGraphicFramePr>
        <p:xfrm>
          <a:off x="4356100" y="1987868"/>
          <a:ext cx="576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1" imgW="279400" imgH="203200" progId="Equation.DSMT4">
                  <p:embed/>
                </p:oleObj>
              </mc:Choice>
              <mc:Fallback>
                <p:oleObj name="" r:id="rId31" imgW="279400" imgH="203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356100" y="1987868"/>
                        <a:ext cx="576263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12"/>
          <p:cNvGraphicFramePr/>
          <p:nvPr>
            <p:custDataLst>
              <p:tags r:id="rId33"/>
            </p:custDataLst>
          </p:nvPr>
        </p:nvGraphicFramePr>
        <p:xfrm>
          <a:off x="684213" y="2757805"/>
          <a:ext cx="18716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4" imgW="723900" imgH="241300" progId="Equation.DSMT4">
                  <p:embed/>
                </p:oleObj>
              </mc:Choice>
              <mc:Fallback>
                <p:oleObj name="" r:id="rId34" imgW="723900" imgH="2413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84213" y="2757805"/>
                        <a:ext cx="1871662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13"/>
          <p:cNvGraphicFramePr/>
          <p:nvPr>
            <p:custDataLst>
              <p:tags r:id="rId36"/>
            </p:custDataLst>
          </p:nvPr>
        </p:nvGraphicFramePr>
        <p:xfrm>
          <a:off x="2484438" y="2540318"/>
          <a:ext cx="2159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7" imgW="913765" imgH="405765" progId="Equation.DSMT4">
                  <p:embed/>
                </p:oleObj>
              </mc:Choice>
              <mc:Fallback>
                <p:oleObj name="" r:id="rId37" imgW="913765" imgH="405765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484438" y="2540318"/>
                        <a:ext cx="2159000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5"/>
          <p:cNvSpPr/>
          <p:nvPr>
            <p:custDataLst>
              <p:tags r:id="rId39"/>
            </p:custDataLst>
          </p:nvPr>
        </p:nvSpPr>
        <p:spPr>
          <a:xfrm>
            <a:off x="106363" y="3354705"/>
            <a:ext cx="6913562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6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解法二：用先求分布函数再求导的方法：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26"/>
          <p:cNvGrpSpPr/>
          <p:nvPr/>
        </p:nvGrpSpPr>
        <p:grpSpPr>
          <a:xfrm>
            <a:off x="5003800" y="2059305"/>
            <a:ext cx="3455988" cy="1011238"/>
            <a:chOff x="3152" y="1026"/>
            <a:chExt cx="2177" cy="637"/>
          </a:xfrm>
        </p:grpSpPr>
        <p:graphicFrame>
          <p:nvGraphicFramePr>
            <p:cNvPr id="20497" name="Object 17"/>
            <p:cNvGraphicFramePr/>
            <p:nvPr>
              <p:custDataLst>
                <p:tags r:id="rId40"/>
              </p:custDataLst>
            </p:nvPr>
          </p:nvGraphicFramePr>
          <p:xfrm>
            <a:off x="3152" y="1207"/>
            <a:ext cx="54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41" imgW="203200" imgH="139700" progId="Equation.DSMT4">
                    <p:embed/>
                  </p:oleObj>
                </mc:Choice>
                <mc:Fallback>
                  <p:oleObj name="" r:id="rId41" imgW="203200" imgH="139700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152" y="1207"/>
                          <a:ext cx="544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18"/>
            <p:cNvGraphicFramePr/>
            <p:nvPr>
              <p:custDataLst>
                <p:tags r:id="rId43"/>
              </p:custDataLst>
            </p:nvPr>
          </p:nvGraphicFramePr>
          <p:xfrm>
            <a:off x="3695" y="1026"/>
            <a:ext cx="1634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44" imgW="1040765" imgH="405765" progId="Equation.DSMT4">
                    <p:embed/>
                  </p:oleObj>
                </mc:Choice>
                <mc:Fallback>
                  <p:oleObj name="" r:id="rId44" imgW="1040765" imgH="405765" progId="Equation.DSMT4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3695" y="1026"/>
                          <a:ext cx="1634" cy="6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03" name="Object 16"/>
          <p:cNvGraphicFramePr/>
          <p:nvPr>
            <p:custDataLst>
              <p:tags r:id="rId46"/>
            </p:custDataLst>
          </p:nvPr>
        </p:nvGraphicFramePr>
        <p:xfrm>
          <a:off x="6323013" y="5962968"/>
          <a:ext cx="18002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47" imgW="710565" imgH="203200" progId="Equation.DSMT4">
                  <p:embed/>
                </p:oleObj>
              </mc:Choice>
              <mc:Fallback>
                <p:oleObj name="" r:id="rId47" imgW="710565" imgH="2032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6323013" y="5962968"/>
                        <a:ext cx="1800225" cy="51276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1" name="Object 14"/>
          <p:cNvGraphicFramePr/>
          <p:nvPr>
            <p:custDataLst>
              <p:tags r:id="rId49"/>
            </p:custDataLst>
          </p:nvPr>
        </p:nvGraphicFramePr>
        <p:xfrm>
          <a:off x="2700338" y="3788093"/>
          <a:ext cx="40322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0" imgW="2145665" imgH="431800" progId="Equation.DSMT4">
                  <p:embed/>
                </p:oleObj>
              </mc:Choice>
              <mc:Fallback>
                <p:oleObj name="" r:id="rId50" imgW="2145665" imgH="4318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2700338" y="3788093"/>
                        <a:ext cx="4032250" cy="81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2" name="Object 15"/>
          <p:cNvGraphicFramePr/>
          <p:nvPr>
            <p:custDataLst>
              <p:tags r:id="rId52"/>
            </p:custDataLst>
          </p:nvPr>
        </p:nvGraphicFramePr>
        <p:xfrm>
          <a:off x="3203575" y="5299393"/>
          <a:ext cx="2327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3" imgW="1054100" imgH="228600" progId="Equation.DSMT4">
                  <p:embed/>
                </p:oleObj>
              </mc:Choice>
              <mc:Fallback>
                <p:oleObj name="" r:id="rId53" imgW="1054100" imgH="2286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203575" y="5299393"/>
                        <a:ext cx="23272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9" name="Rectangle 4"/>
          <p:cNvSpPr/>
          <p:nvPr>
            <p:custDataLst>
              <p:tags r:id="rId1"/>
            </p:custDataLst>
          </p:nvPr>
        </p:nvSpPr>
        <p:spPr>
          <a:xfrm>
            <a:off x="323850" y="651193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问题的提出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3074" name="Object 5"/>
          <p:cNvGraphicFramePr/>
          <p:nvPr>
            <p:custDataLst>
              <p:tags r:id="rId2"/>
            </p:custDataLst>
          </p:nvPr>
        </p:nvGraphicFramePr>
        <p:xfrm>
          <a:off x="1243013" y="2016443"/>
          <a:ext cx="22336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84300" imgH="419100" progId="Equation.DSMT4">
                  <p:embed/>
                </p:oleObj>
              </mc:Choice>
              <mc:Fallback>
                <p:oleObj name="" r:id="rId3" imgW="1384300" imgH="4191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3013" y="2016443"/>
                        <a:ext cx="2233612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6"/>
          <p:cNvSpPr/>
          <p:nvPr>
            <p:custDataLst>
              <p:tags r:id="rId5"/>
            </p:custDataLst>
          </p:nvPr>
        </p:nvSpPr>
        <p:spPr>
          <a:xfrm>
            <a:off x="468313" y="1094105"/>
            <a:ext cx="5616575" cy="1014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在一些试验中</a:t>
            </a:r>
            <a:r>
              <a:rPr lang="en-US" altLang="zh-CN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我们关心的随机变量不能直接测量</a:t>
            </a:r>
            <a:r>
              <a:rPr lang="en-US" altLang="zh-CN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但它是某个能直接测量得到的随机变量的函数</a:t>
            </a:r>
            <a:r>
              <a:rPr lang="en-US" altLang="zh-CN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zh-CN" alt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如</a:t>
            </a:r>
            <a:r>
              <a:rPr lang="en-US" altLang="zh-CN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已知圆轴截面直径 </a:t>
            </a:r>
            <a:r>
              <a:rPr lang="en-US" altLang="zh-CN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pSp>
        <p:nvGrpSpPr>
          <p:cNvPr id="3081" name="Group 7"/>
          <p:cNvGrpSpPr/>
          <p:nvPr/>
        </p:nvGrpSpPr>
        <p:grpSpPr>
          <a:xfrm>
            <a:off x="6356350" y="1292543"/>
            <a:ext cx="1295400" cy="1676400"/>
            <a:chOff x="1536" y="2112"/>
            <a:chExt cx="816" cy="1056"/>
          </a:xfrm>
        </p:grpSpPr>
        <p:sp>
          <p:nvSpPr>
            <p:cNvPr id="3152" name="Rectangle 8"/>
            <p:cNvSpPr/>
            <p:nvPr>
              <p:custDataLst>
                <p:tags r:id="rId6"/>
              </p:custDataLst>
            </p:nvPr>
          </p:nvSpPr>
          <p:spPr>
            <a:xfrm>
              <a:off x="1872" y="2400"/>
              <a:ext cx="48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153" name="Rectangle 9"/>
            <p:cNvSpPr/>
            <p:nvPr>
              <p:custDataLst>
                <p:tags r:id="rId7"/>
              </p:custDataLst>
            </p:nvPr>
          </p:nvSpPr>
          <p:spPr>
            <a:xfrm>
              <a:off x="1536" y="2208"/>
              <a:ext cx="624" cy="864"/>
            </a:xfrm>
            <a:prstGeom prst="rect">
              <a:avLst/>
            </a:prstGeom>
            <a:solidFill>
              <a:srgbClr val="66FF99"/>
            </a:solidFill>
            <a:ln w="9525" cap="flat" cmpd="sng">
              <a:solidFill>
                <a:srgbClr val="99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154" name="Oval 10"/>
            <p:cNvSpPr/>
            <p:nvPr>
              <p:custDataLst>
                <p:tags r:id="rId8"/>
              </p:custDataLst>
            </p:nvPr>
          </p:nvSpPr>
          <p:spPr>
            <a:xfrm>
              <a:off x="1536" y="2976"/>
              <a:ext cx="624" cy="192"/>
            </a:xfrm>
            <a:prstGeom prst="ellipse">
              <a:avLst/>
            </a:prstGeom>
            <a:solidFill>
              <a:srgbClr val="00CC66"/>
            </a:solidFill>
            <a:ln w="952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155" name="Oval 11"/>
            <p:cNvSpPr/>
            <p:nvPr>
              <p:custDataLst>
                <p:tags r:id="rId9"/>
              </p:custDataLst>
            </p:nvPr>
          </p:nvSpPr>
          <p:spPr>
            <a:xfrm>
              <a:off x="1536" y="2112"/>
              <a:ext cx="624" cy="192"/>
            </a:xfrm>
            <a:prstGeom prst="ellipse">
              <a:avLst/>
            </a:prstGeom>
            <a:solidFill>
              <a:srgbClr val="00CC66"/>
            </a:solidFill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156" name="Line 12"/>
            <p:cNvSpPr/>
            <p:nvPr>
              <p:custDataLst>
                <p:tags r:id="rId10"/>
              </p:custDataLst>
            </p:nvPr>
          </p:nvSpPr>
          <p:spPr>
            <a:xfrm>
              <a:off x="1584" y="2208"/>
              <a:ext cx="576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082" name="Group 13"/>
          <p:cNvGrpSpPr/>
          <p:nvPr/>
        </p:nvGrpSpPr>
        <p:grpSpPr>
          <a:xfrm flipH="1">
            <a:off x="7359650" y="1197293"/>
            <a:ext cx="1676400" cy="1771650"/>
            <a:chOff x="2940" y="1329"/>
            <a:chExt cx="2004" cy="2076"/>
          </a:xfrm>
        </p:grpSpPr>
        <p:sp>
          <p:nvSpPr>
            <p:cNvPr id="3085" name="Freeform 14"/>
            <p:cNvSpPr/>
            <p:nvPr>
              <p:custDataLst>
                <p:tags r:id="rId11"/>
              </p:custDataLst>
            </p:nvPr>
          </p:nvSpPr>
          <p:spPr>
            <a:xfrm>
              <a:off x="2994" y="3123"/>
              <a:ext cx="1014" cy="282"/>
            </a:xfrm>
            <a:custGeom>
              <a:avLst/>
              <a:gdLst>
                <a:gd name="txL" fmla="*/ 0 w 1014"/>
                <a:gd name="txT" fmla="*/ 0 h 282"/>
                <a:gd name="txR" fmla="*/ 1014 w 1014"/>
                <a:gd name="txB" fmla="*/ 282 h 282"/>
              </a:gdLst>
              <a:ahLst/>
              <a:cxnLst>
                <a:cxn ang="0">
                  <a:pos x="294" y="102"/>
                </a:cxn>
                <a:cxn ang="0">
                  <a:pos x="258" y="114"/>
                </a:cxn>
                <a:cxn ang="0">
                  <a:pos x="246" y="126"/>
                </a:cxn>
                <a:cxn ang="0">
                  <a:pos x="222" y="138"/>
                </a:cxn>
                <a:cxn ang="0">
                  <a:pos x="186" y="138"/>
                </a:cxn>
                <a:cxn ang="0">
                  <a:pos x="132" y="144"/>
                </a:cxn>
                <a:cxn ang="0">
                  <a:pos x="78" y="162"/>
                </a:cxn>
                <a:cxn ang="0">
                  <a:pos x="48" y="174"/>
                </a:cxn>
                <a:cxn ang="0">
                  <a:pos x="24" y="192"/>
                </a:cxn>
                <a:cxn ang="0">
                  <a:pos x="6" y="222"/>
                </a:cxn>
                <a:cxn ang="0">
                  <a:pos x="0" y="252"/>
                </a:cxn>
                <a:cxn ang="0">
                  <a:pos x="6" y="270"/>
                </a:cxn>
                <a:cxn ang="0">
                  <a:pos x="24" y="276"/>
                </a:cxn>
                <a:cxn ang="0">
                  <a:pos x="54" y="282"/>
                </a:cxn>
                <a:cxn ang="0">
                  <a:pos x="114" y="282"/>
                </a:cxn>
                <a:cxn ang="0">
                  <a:pos x="174" y="270"/>
                </a:cxn>
                <a:cxn ang="0">
                  <a:pos x="216" y="258"/>
                </a:cxn>
                <a:cxn ang="0">
                  <a:pos x="288" y="258"/>
                </a:cxn>
                <a:cxn ang="0">
                  <a:pos x="330" y="252"/>
                </a:cxn>
                <a:cxn ang="0">
                  <a:pos x="378" y="234"/>
                </a:cxn>
                <a:cxn ang="0">
                  <a:pos x="420" y="234"/>
                </a:cxn>
                <a:cxn ang="0">
                  <a:pos x="456" y="228"/>
                </a:cxn>
                <a:cxn ang="0">
                  <a:pos x="486" y="222"/>
                </a:cxn>
                <a:cxn ang="0">
                  <a:pos x="510" y="210"/>
                </a:cxn>
                <a:cxn ang="0">
                  <a:pos x="534" y="168"/>
                </a:cxn>
                <a:cxn ang="0">
                  <a:pos x="540" y="186"/>
                </a:cxn>
                <a:cxn ang="0">
                  <a:pos x="552" y="204"/>
                </a:cxn>
                <a:cxn ang="0">
                  <a:pos x="576" y="222"/>
                </a:cxn>
                <a:cxn ang="0">
                  <a:pos x="612" y="228"/>
                </a:cxn>
                <a:cxn ang="0">
                  <a:pos x="630" y="246"/>
                </a:cxn>
                <a:cxn ang="0">
                  <a:pos x="696" y="264"/>
                </a:cxn>
                <a:cxn ang="0">
                  <a:pos x="774" y="270"/>
                </a:cxn>
                <a:cxn ang="0">
                  <a:pos x="846" y="270"/>
                </a:cxn>
                <a:cxn ang="0">
                  <a:pos x="882" y="270"/>
                </a:cxn>
                <a:cxn ang="0">
                  <a:pos x="936" y="258"/>
                </a:cxn>
                <a:cxn ang="0">
                  <a:pos x="978" y="246"/>
                </a:cxn>
                <a:cxn ang="0">
                  <a:pos x="1008" y="216"/>
                </a:cxn>
                <a:cxn ang="0">
                  <a:pos x="1014" y="192"/>
                </a:cxn>
                <a:cxn ang="0">
                  <a:pos x="1002" y="174"/>
                </a:cxn>
                <a:cxn ang="0">
                  <a:pos x="978" y="156"/>
                </a:cxn>
                <a:cxn ang="0">
                  <a:pos x="948" y="138"/>
                </a:cxn>
                <a:cxn ang="0">
                  <a:pos x="906" y="126"/>
                </a:cxn>
                <a:cxn ang="0">
                  <a:pos x="852" y="120"/>
                </a:cxn>
                <a:cxn ang="0">
                  <a:pos x="798" y="114"/>
                </a:cxn>
                <a:cxn ang="0">
                  <a:pos x="750" y="114"/>
                </a:cxn>
                <a:cxn ang="0">
                  <a:pos x="696" y="120"/>
                </a:cxn>
                <a:cxn ang="0">
                  <a:pos x="708" y="96"/>
                </a:cxn>
                <a:cxn ang="0">
                  <a:pos x="708" y="60"/>
                </a:cxn>
                <a:cxn ang="0">
                  <a:pos x="642" y="24"/>
                </a:cxn>
                <a:cxn ang="0">
                  <a:pos x="564" y="0"/>
                </a:cxn>
                <a:cxn ang="0">
                  <a:pos x="474" y="6"/>
                </a:cxn>
                <a:cxn ang="0">
                  <a:pos x="294" y="102"/>
                </a:cxn>
              </a:cxnLst>
              <a:rect l="txL" t="txT" r="txR" b="txB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  <a:close/>
                </a:path>
              </a:pathLst>
            </a:custGeom>
            <a:solidFill>
              <a:srgbClr val="70230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6" name="Freeform 15"/>
            <p:cNvSpPr/>
            <p:nvPr>
              <p:custDataLst>
                <p:tags r:id="rId12"/>
              </p:custDataLst>
            </p:nvPr>
          </p:nvSpPr>
          <p:spPr>
            <a:xfrm>
              <a:off x="2994" y="3123"/>
              <a:ext cx="1014" cy="282"/>
            </a:xfrm>
            <a:custGeom>
              <a:avLst/>
              <a:gdLst>
                <a:gd name="txL" fmla="*/ 0 w 1014"/>
                <a:gd name="txT" fmla="*/ 0 h 282"/>
                <a:gd name="txR" fmla="*/ 1014 w 1014"/>
                <a:gd name="txB" fmla="*/ 282 h 282"/>
              </a:gdLst>
              <a:ahLst/>
              <a:cxnLst>
                <a:cxn ang="0">
                  <a:pos x="294" y="102"/>
                </a:cxn>
                <a:cxn ang="0">
                  <a:pos x="258" y="114"/>
                </a:cxn>
                <a:cxn ang="0">
                  <a:pos x="246" y="126"/>
                </a:cxn>
                <a:cxn ang="0">
                  <a:pos x="222" y="138"/>
                </a:cxn>
                <a:cxn ang="0">
                  <a:pos x="186" y="138"/>
                </a:cxn>
                <a:cxn ang="0">
                  <a:pos x="132" y="144"/>
                </a:cxn>
                <a:cxn ang="0">
                  <a:pos x="78" y="162"/>
                </a:cxn>
                <a:cxn ang="0">
                  <a:pos x="48" y="174"/>
                </a:cxn>
                <a:cxn ang="0">
                  <a:pos x="24" y="192"/>
                </a:cxn>
                <a:cxn ang="0">
                  <a:pos x="6" y="222"/>
                </a:cxn>
                <a:cxn ang="0">
                  <a:pos x="0" y="252"/>
                </a:cxn>
                <a:cxn ang="0">
                  <a:pos x="6" y="270"/>
                </a:cxn>
                <a:cxn ang="0">
                  <a:pos x="24" y="276"/>
                </a:cxn>
                <a:cxn ang="0">
                  <a:pos x="54" y="282"/>
                </a:cxn>
                <a:cxn ang="0">
                  <a:pos x="114" y="282"/>
                </a:cxn>
                <a:cxn ang="0">
                  <a:pos x="174" y="270"/>
                </a:cxn>
                <a:cxn ang="0">
                  <a:pos x="216" y="258"/>
                </a:cxn>
                <a:cxn ang="0">
                  <a:pos x="288" y="258"/>
                </a:cxn>
                <a:cxn ang="0">
                  <a:pos x="330" y="252"/>
                </a:cxn>
                <a:cxn ang="0">
                  <a:pos x="378" y="234"/>
                </a:cxn>
                <a:cxn ang="0">
                  <a:pos x="420" y="234"/>
                </a:cxn>
                <a:cxn ang="0">
                  <a:pos x="456" y="228"/>
                </a:cxn>
                <a:cxn ang="0">
                  <a:pos x="486" y="222"/>
                </a:cxn>
                <a:cxn ang="0">
                  <a:pos x="510" y="210"/>
                </a:cxn>
                <a:cxn ang="0">
                  <a:pos x="534" y="168"/>
                </a:cxn>
                <a:cxn ang="0">
                  <a:pos x="540" y="186"/>
                </a:cxn>
                <a:cxn ang="0">
                  <a:pos x="552" y="204"/>
                </a:cxn>
                <a:cxn ang="0">
                  <a:pos x="576" y="222"/>
                </a:cxn>
                <a:cxn ang="0">
                  <a:pos x="612" y="228"/>
                </a:cxn>
                <a:cxn ang="0">
                  <a:pos x="630" y="246"/>
                </a:cxn>
                <a:cxn ang="0">
                  <a:pos x="696" y="264"/>
                </a:cxn>
                <a:cxn ang="0">
                  <a:pos x="774" y="270"/>
                </a:cxn>
                <a:cxn ang="0">
                  <a:pos x="846" y="270"/>
                </a:cxn>
                <a:cxn ang="0">
                  <a:pos x="882" y="270"/>
                </a:cxn>
                <a:cxn ang="0">
                  <a:pos x="936" y="258"/>
                </a:cxn>
                <a:cxn ang="0">
                  <a:pos x="978" y="246"/>
                </a:cxn>
                <a:cxn ang="0">
                  <a:pos x="1008" y="216"/>
                </a:cxn>
                <a:cxn ang="0">
                  <a:pos x="1014" y="192"/>
                </a:cxn>
                <a:cxn ang="0">
                  <a:pos x="1002" y="174"/>
                </a:cxn>
                <a:cxn ang="0">
                  <a:pos x="978" y="156"/>
                </a:cxn>
                <a:cxn ang="0">
                  <a:pos x="948" y="138"/>
                </a:cxn>
                <a:cxn ang="0">
                  <a:pos x="906" y="126"/>
                </a:cxn>
                <a:cxn ang="0">
                  <a:pos x="852" y="120"/>
                </a:cxn>
                <a:cxn ang="0">
                  <a:pos x="798" y="114"/>
                </a:cxn>
                <a:cxn ang="0">
                  <a:pos x="750" y="114"/>
                </a:cxn>
                <a:cxn ang="0">
                  <a:pos x="696" y="120"/>
                </a:cxn>
                <a:cxn ang="0">
                  <a:pos x="708" y="96"/>
                </a:cxn>
                <a:cxn ang="0">
                  <a:pos x="708" y="60"/>
                </a:cxn>
                <a:cxn ang="0">
                  <a:pos x="642" y="24"/>
                </a:cxn>
                <a:cxn ang="0">
                  <a:pos x="564" y="0"/>
                </a:cxn>
                <a:cxn ang="0">
                  <a:pos x="474" y="6"/>
                </a:cxn>
                <a:cxn ang="0">
                  <a:pos x="294" y="102"/>
                </a:cxn>
              </a:cxnLst>
              <a:rect l="txL" t="txT" r="txR" b="txB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7" name="Freeform 16"/>
            <p:cNvSpPr/>
            <p:nvPr>
              <p:custDataLst>
                <p:tags r:id="rId13"/>
              </p:custDataLst>
            </p:nvPr>
          </p:nvSpPr>
          <p:spPr>
            <a:xfrm>
              <a:off x="3174" y="2517"/>
              <a:ext cx="606" cy="744"/>
            </a:xfrm>
            <a:custGeom>
              <a:avLst/>
              <a:gdLst>
                <a:gd name="txL" fmla="*/ 0 w 606"/>
                <a:gd name="txT" fmla="*/ 0 h 744"/>
                <a:gd name="txR" fmla="*/ 606 w 606"/>
                <a:gd name="txB" fmla="*/ 744 h 744"/>
              </a:gdLst>
              <a:ahLst/>
              <a:cxnLst>
                <a:cxn ang="0">
                  <a:pos x="60" y="168"/>
                </a:cxn>
                <a:cxn ang="0">
                  <a:pos x="36" y="192"/>
                </a:cxn>
                <a:cxn ang="0">
                  <a:pos x="18" y="222"/>
                </a:cxn>
                <a:cxn ang="0">
                  <a:pos x="6" y="252"/>
                </a:cxn>
                <a:cxn ang="0">
                  <a:pos x="6" y="282"/>
                </a:cxn>
                <a:cxn ang="0">
                  <a:pos x="0" y="318"/>
                </a:cxn>
                <a:cxn ang="0">
                  <a:pos x="6" y="348"/>
                </a:cxn>
                <a:cxn ang="0">
                  <a:pos x="12" y="384"/>
                </a:cxn>
                <a:cxn ang="0">
                  <a:pos x="30" y="432"/>
                </a:cxn>
                <a:cxn ang="0">
                  <a:pos x="42" y="456"/>
                </a:cxn>
                <a:cxn ang="0">
                  <a:pos x="54" y="474"/>
                </a:cxn>
                <a:cxn ang="0">
                  <a:pos x="66" y="492"/>
                </a:cxn>
                <a:cxn ang="0">
                  <a:pos x="84" y="516"/>
                </a:cxn>
                <a:cxn ang="0">
                  <a:pos x="108" y="564"/>
                </a:cxn>
                <a:cxn ang="0">
                  <a:pos x="126" y="606"/>
                </a:cxn>
                <a:cxn ang="0">
                  <a:pos x="126" y="618"/>
                </a:cxn>
                <a:cxn ang="0">
                  <a:pos x="126" y="636"/>
                </a:cxn>
                <a:cxn ang="0">
                  <a:pos x="126" y="654"/>
                </a:cxn>
                <a:cxn ang="0">
                  <a:pos x="108" y="702"/>
                </a:cxn>
                <a:cxn ang="0">
                  <a:pos x="108" y="708"/>
                </a:cxn>
                <a:cxn ang="0">
                  <a:pos x="114" y="708"/>
                </a:cxn>
                <a:cxn ang="0">
                  <a:pos x="126" y="702"/>
                </a:cxn>
                <a:cxn ang="0">
                  <a:pos x="150" y="696"/>
                </a:cxn>
                <a:cxn ang="0">
                  <a:pos x="180" y="696"/>
                </a:cxn>
                <a:cxn ang="0">
                  <a:pos x="216" y="702"/>
                </a:cxn>
                <a:cxn ang="0">
                  <a:pos x="246" y="714"/>
                </a:cxn>
                <a:cxn ang="0">
                  <a:pos x="294" y="732"/>
                </a:cxn>
                <a:cxn ang="0">
                  <a:pos x="336" y="738"/>
                </a:cxn>
                <a:cxn ang="0">
                  <a:pos x="360" y="744"/>
                </a:cxn>
                <a:cxn ang="0">
                  <a:pos x="360" y="726"/>
                </a:cxn>
                <a:cxn ang="0">
                  <a:pos x="366" y="684"/>
                </a:cxn>
                <a:cxn ang="0">
                  <a:pos x="360" y="666"/>
                </a:cxn>
                <a:cxn ang="0">
                  <a:pos x="372" y="672"/>
                </a:cxn>
                <a:cxn ang="0">
                  <a:pos x="420" y="666"/>
                </a:cxn>
                <a:cxn ang="0">
                  <a:pos x="450" y="666"/>
                </a:cxn>
                <a:cxn ang="0">
                  <a:pos x="498" y="666"/>
                </a:cxn>
                <a:cxn ang="0">
                  <a:pos x="528" y="672"/>
                </a:cxn>
                <a:cxn ang="0">
                  <a:pos x="540" y="642"/>
                </a:cxn>
                <a:cxn ang="0">
                  <a:pos x="546" y="594"/>
                </a:cxn>
                <a:cxn ang="0">
                  <a:pos x="552" y="528"/>
                </a:cxn>
                <a:cxn ang="0">
                  <a:pos x="552" y="492"/>
                </a:cxn>
                <a:cxn ang="0">
                  <a:pos x="558" y="438"/>
                </a:cxn>
                <a:cxn ang="0">
                  <a:pos x="582" y="384"/>
                </a:cxn>
                <a:cxn ang="0">
                  <a:pos x="594" y="336"/>
                </a:cxn>
                <a:cxn ang="0">
                  <a:pos x="606" y="288"/>
                </a:cxn>
                <a:cxn ang="0">
                  <a:pos x="606" y="240"/>
                </a:cxn>
                <a:cxn ang="0">
                  <a:pos x="606" y="192"/>
                </a:cxn>
                <a:cxn ang="0">
                  <a:pos x="594" y="126"/>
                </a:cxn>
                <a:cxn ang="0">
                  <a:pos x="546" y="66"/>
                </a:cxn>
                <a:cxn ang="0">
                  <a:pos x="534" y="30"/>
                </a:cxn>
                <a:cxn ang="0">
                  <a:pos x="426" y="30"/>
                </a:cxn>
                <a:cxn ang="0">
                  <a:pos x="324" y="0"/>
                </a:cxn>
                <a:cxn ang="0">
                  <a:pos x="120" y="24"/>
                </a:cxn>
                <a:cxn ang="0">
                  <a:pos x="60" y="168"/>
                </a:cxn>
              </a:cxnLst>
              <a:rect l="txL" t="txT" r="txR" b="txB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  <a:close/>
                </a:path>
              </a:pathLst>
            </a:custGeom>
            <a:solidFill>
              <a:srgbClr val="963D1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8" name="Freeform 17"/>
            <p:cNvSpPr/>
            <p:nvPr>
              <p:custDataLst>
                <p:tags r:id="rId14"/>
              </p:custDataLst>
            </p:nvPr>
          </p:nvSpPr>
          <p:spPr>
            <a:xfrm>
              <a:off x="3174" y="2517"/>
              <a:ext cx="606" cy="744"/>
            </a:xfrm>
            <a:custGeom>
              <a:avLst/>
              <a:gdLst>
                <a:gd name="txL" fmla="*/ 0 w 606"/>
                <a:gd name="txT" fmla="*/ 0 h 744"/>
                <a:gd name="txR" fmla="*/ 606 w 606"/>
                <a:gd name="txB" fmla="*/ 744 h 744"/>
              </a:gdLst>
              <a:ahLst/>
              <a:cxnLst>
                <a:cxn ang="0">
                  <a:pos x="60" y="168"/>
                </a:cxn>
                <a:cxn ang="0">
                  <a:pos x="36" y="192"/>
                </a:cxn>
                <a:cxn ang="0">
                  <a:pos x="18" y="222"/>
                </a:cxn>
                <a:cxn ang="0">
                  <a:pos x="6" y="252"/>
                </a:cxn>
                <a:cxn ang="0">
                  <a:pos x="6" y="282"/>
                </a:cxn>
                <a:cxn ang="0">
                  <a:pos x="0" y="318"/>
                </a:cxn>
                <a:cxn ang="0">
                  <a:pos x="6" y="348"/>
                </a:cxn>
                <a:cxn ang="0">
                  <a:pos x="12" y="384"/>
                </a:cxn>
                <a:cxn ang="0">
                  <a:pos x="30" y="432"/>
                </a:cxn>
                <a:cxn ang="0">
                  <a:pos x="42" y="456"/>
                </a:cxn>
                <a:cxn ang="0">
                  <a:pos x="54" y="474"/>
                </a:cxn>
                <a:cxn ang="0">
                  <a:pos x="66" y="492"/>
                </a:cxn>
                <a:cxn ang="0">
                  <a:pos x="84" y="516"/>
                </a:cxn>
                <a:cxn ang="0">
                  <a:pos x="108" y="564"/>
                </a:cxn>
                <a:cxn ang="0">
                  <a:pos x="126" y="606"/>
                </a:cxn>
                <a:cxn ang="0">
                  <a:pos x="126" y="618"/>
                </a:cxn>
                <a:cxn ang="0">
                  <a:pos x="126" y="636"/>
                </a:cxn>
                <a:cxn ang="0">
                  <a:pos x="126" y="654"/>
                </a:cxn>
                <a:cxn ang="0">
                  <a:pos x="108" y="702"/>
                </a:cxn>
                <a:cxn ang="0">
                  <a:pos x="108" y="708"/>
                </a:cxn>
                <a:cxn ang="0">
                  <a:pos x="114" y="708"/>
                </a:cxn>
                <a:cxn ang="0">
                  <a:pos x="126" y="702"/>
                </a:cxn>
                <a:cxn ang="0">
                  <a:pos x="150" y="696"/>
                </a:cxn>
                <a:cxn ang="0">
                  <a:pos x="180" y="696"/>
                </a:cxn>
                <a:cxn ang="0">
                  <a:pos x="216" y="702"/>
                </a:cxn>
                <a:cxn ang="0">
                  <a:pos x="246" y="714"/>
                </a:cxn>
                <a:cxn ang="0">
                  <a:pos x="294" y="732"/>
                </a:cxn>
                <a:cxn ang="0">
                  <a:pos x="336" y="738"/>
                </a:cxn>
                <a:cxn ang="0">
                  <a:pos x="360" y="744"/>
                </a:cxn>
                <a:cxn ang="0">
                  <a:pos x="360" y="726"/>
                </a:cxn>
                <a:cxn ang="0">
                  <a:pos x="366" y="684"/>
                </a:cxn>
                <a:cxn ang="0">
                  <a:pos x="360" y="666"/>
                </a:cxn>
                <a:cxn ang="0">
                  <a:pos x="372" y="672"/>
                </a:cxn>
                <a:cxn ang="0">
                  <a:pos x="420" y="666"/>
                </a:cxn>
                <a:cxn ang="0">
                  <a:pos x="450" y="666"/>
                </a:cxn>
                <a:cxn ang="0">
                  <a:pos x="498" y="666"/>
                </a:cxn>
                <a:cxn ang="0">
                  <a:pos x="528" y="672"/>
                </a:cxn>
                <a:cxn ang="0">
                  <a:pos x="540" y="642"/>
                </a:cxn>
                <a:cxn ang="0">
                  <a:pos x="546" y="594"/>
                </a:cxn>
                <a:cxn ang="0">
                  <a:pos x="552" y="528"/>
                </a:cxn>
                <a:cxn ang="0">
                  <a:pos x="552" y="492"/>
                </a:cxn>
                <a:cxn ang="0">
                  <a:pos x="558" y="438"/>
                </a:cxn>
                <a:cxn ang="0">
                  <a:pos x="582" y="384"/>
                </a:cxn>
                <a:cxn ang="0">
                  <a:pos x="594" y="336"/>
                </a:cxn>
                <a:cxn ang="0">
                  <a:pos x="606" y="288"/>
                </a:cxn>
                <a:cxn ang="0">
                  <a:pos x="606" y="240"/>
                </a:cxn>
                <a:cxn ang="0">
                  <a:pos x="606" y="192"/>
                </a:cxn>
                <a:cxn ang="0">
                  <a:pos x="594" y="126"/>
                </a:cxn>
                <a:cxn ang="0">
                  <a:pos x="546" y="66"/>
                </a:cxn>
                <a:cxn ang="0">
                  <a:pos x="534" y="30"/>
                </a:cxn>
                <a:cxn ang="0">
                  <a:pos x="426" y="30"/>
                </a:cxn>
                <a:cxn ang="0">
                  <a:pos x="324" y="0"/>
                </a:cxn>
                <a:cxn ang="0">
                  <a:pos x="120" y="24"/>
                </a:cxn>
                <a:cxn ang="0">
                  <a:pos x="60" y="168"/>
                </a:cxn>
              </a:cxnLst>
              <a:rect l="txL" t="txT" r="txR" b="txB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9" name="Freeform 18"/>
            <p:cNvSpPr/>
            <p:nvPr>
              <p:custDataLst>
                <p:tags r:id="rId15"/>
              </p:custDataLst>
            </p:nvPr>
          </p:nvSpPr>
          <p:spPr>
            <a:xfrm>
              <a:off x="3426" y="2331"/>
              <a:ext cx="300" cy="324"/>
            </a:xfrm>
            <a:custGeom>
              <a:avLst/>
              <a:gdLst>
                <a:gd name="txL" fmla="*/ 0 w 300"/>
                <a:gd name="txT" fmla="*/ 0 h 324"/>
                <a:gd name="txR" fmla="*/ 300 w 300"/>
                <a:gd name="txB" fmla="*/ 324 h 324"/>
              </a:gdLst>
              <a:ahLst/>
              <a:cxnLst>
                <a:cxn ang="0">
                  <a:pos x="60" y="324"/>
                </a:cxn>
                <a:cxn ang="0">
                  <a:pos x="132" y="324"/>
                </a:cxn>
                <a:cxn ang="0">
                  <a:pos x="198" y="318"/>
                </a:cxn>
                <a:cxn ang="0">
                  <a:pos x="294" y="300"/>
                </a:cxn>
                <a:cxn ang="0">
                  <a:pos x="300" y="186"/>
                </a:cxn>
                <a:cxn ang="0">
                  <a:pos x="234" y="54"/>
                </a:cxn>
                <a:cxn ang="0">
                  <a:pos x="198" y="30"/>
                </a:cxn>
                <a:cxn ang="0">
                  <a:pos x="126" y="0"/>
                </a:cxn>
                <a:cxn ang="0">
                  <a:pos x="18" y="36"/>
                </a:cxn>
                <a:cxn ang="0">
                  <a:pos x="0" y="144"/>
                </a:cxn>
                <a:cxn ang="0">
                  <a:pos x="12" y="186"/>
                </a:cxn>
                <a:cxn ang="0">
                  <a:pos x="60" y="324"/>
                </a:cxn>
              </a:cxnLst>
              <a:rect l="txL" t="txT" r="txR" b="txB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0" name="Freeform 19"/>
            <p:cNvSpPr/>
            <p:nvPr>
              <p:custDataLst>
                <p:tags r:id="rId16"/>
              </p:custDataLst>
            </p:nvPr>
          </p:nvSpPr>
          <p:spPr>
            <a:xfrm>
              <a:off x="3426" y="2331"/>
              <a:ext cx="300" cy="324"/>
            </a:xfrm>
            <a:custGeom>
              <a:avLst/>
              <a:gdLst>
                <a:gd name="txL" fmla="*/ 0 w 300"/>
                <a:gd name="txT" fmla="*/ 0 h 324"/>
                <a:gd name="txR" fmla="*/ 300 w 300"/>
                <a:gd name="txB" fmla="*/ 324 h 324"/>
              </a:gdLst>
              <a:ahLst/>
              <a:cxnLst>
                <a:cxn ang="0">
                  <a:pos x="60" y="324"/>
                </a:cxn>
                <a:cxn ang="0">
                  <a:pos x="132" y="324"/>
                </a:cxn>
                <a:cxn ang="0">
                  <a:pos x="198" y="318"/>
                </a:cxn>
                <a:cxn ang="0">
                  <a:pos x="294" y="300"/>
                </a:cxn>
                <a:cxn ang="0">
                  <a:pos x="300" y="186"/>
                </a:cxn>
                <a:cxn ang="0">
                  <a:pos x="234" y="54"/>
                </a:cxn>
                <a:cxn ang="0">
                  <a:pos x="198" y="30"/>
                </a:cxn>
                <a:cxn ang="0">
                  <a:pos x="126" y="0"/>
                </a:cxn>
                <a:cxn ang="0">
                  <a:pos x="18" y="36"/>
                </a:cxn>
                <a:cxn ang="0">
                  <a:pos x="0" y="144"/>
                </a:cxn>
                <a:cxn ang="0">
                  <a:pos x="12" y="186"/>
                </a:cxn>
                <a:cxn ang="0">
                  <a:pos x="60" y="324"/>
                </a:cxn>
              </a:cxnLst>
              <a:rect l="txL" t="txT" r="txR" b="txB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1" name="Freeform 20"/>
            <p:cNvSpPr/>
            <p:nvPr>
              <p:custDataLst>
                <p:tags r:id="rId17"/>
              </p:custDataLst>
            </p:nvPr>
          </p:nvSpPr>
          <p:spPr>
            <a:xfrm>
              <a:off x="3414" y="2103"/>
              <a:ext cx="576" cy="630"/>
            </a:xfrm>
            <a:custGeom>
              <a:avLst/>
              <a:gdLst>
                <a:gd name="txL" fmla="*/ 0 w 576"/>
                <a:gd name="txT" fmla="*/ 0 h 630"/>
                <a:gd name="txR" fmla="*/ 576 w 576"/>
                <a:gd name="txB" fmla="*/ 630 h 630"/>
              </a:gdLst>
              <a:ahLst/>
              <a:cxnLst>
                <a:cxn ang="0">
                  <a:pos x="132" y="324"/>
                </a:cxn>
                <a:cxn ang="0">
                  <a:pos x="168" y="360"/>
                </a:cxn>
                <a:cxn ang="0">
                  <a:pos x="204" y="402"/>
                </a:cxn>
                <a:cxn ang="0">
                  <a:pos x="222" y="444"/>
                </a:cxn>
                <a:cxn ang="0">
                  <a:pos x="240" y="492"/>
                </a:cxn>
                <a:cxn ang="0">
                  <a:pos x="246" y="546"/>
                </a:cxn>
                <a:cxn ang="0">
                  <a:pos x="246" y="582"/>
                </a:cxn>
                <a:cxn ang="0">
                  <a:pos x="240" y="630"/>
                </a:cxn>
                <a:cxn ang="0">
                  <a:pos x="270" y="624"/>
                </a:cxn>
                <a:cxn ang="0">
                  <a:pos x="348" y="612"/>
                </a:cxn>
                <a:cxn ang="0">
                  <a:pos x="420" y="606"/>
                </a:cxn>
                <a:cxn ang="0">
                  <a:pos x="468" y="600"/>
                </a:cxn>
                <a:cxn ang="0">
                  <a:pos x="474" y="576"/>
                </a:cxn>
                <a:cxn ang="0">
                  <a:pos x="474" y="546"/>
                </a:cxn>
                <a:cxn ang="0">
                  <a:pos x="474" y="510"/>
                </a:cxn>
                <a:cxn ang="0">
                  <a:pos x="450" y="456"/>
                </a:cxn>
                <a:cxn ang="0">
                  <a:pos x="444" y="426"/>
                </a:cxn>
                <a:cxn ang="0">
                  <a:pos x="444" y="396"/>
                </a:cxn>
                <a:cxn ang="0">
                  <a:pos x="480" y="372"/>
                </a:cxn>
                <a:cxn ang="0">
                  <a:pos x="516" y="342"/>
                </a:cxn>
                <a:cxn ang="0">
                  <a:pos x="552" y="306"/>
                </a:cxn>
                <a:cxn ang="0">
                  <a:pos x="570" y="288"/>
                </a:cxn>
                <a:cxn ang="0">
                  <a:pos x="576" y="270"/>
                </a:cxn>
                <a:cxn ang="0">
                  <a:pos x="576" y="252"/>
                </a:cxn>
                <a:cxn ang="0">
                  <a:pos x="570" y="234"/>
                </a:cxn>
                <a:cxn ang="0">
                  <a:pos x="564" y="222"/>
                </a:cxn>
                <a:cxn ang="0">
                  <a:pos x="540" y="198"/>
                </a:cxn>
                <a:cxn ang="0">
                  <a:pos x="498" y="144"/>
                </a:cxn>
                <a:cxn ang="0">
                  <a:pos x="462" y="102"/>
                </a:cxn>
                <a:cxn ang="0">
                  <a:pos x="390" y="48"/>
                </a:cxn>
                <a:cxn ang="0">
                  <a:pos x="330" y="0"/>
                </a:cxn>
                <a:cxn ang="0">
                  <a:pos x="294" y="0"/>
                </a:cxn>
                <a:cxn ang="0">
                  <a:pos x="198" y="6"/>
                </a:cxn>
                <a:cxn ang="0">
                  <a:pos x="120" y="18"/>
                </a:cxn>
                <a:cxn ang="0">
                  <a:pos x="114" y="30"/>
                </a:cxn>
                <a:cxn ang="0">
                  <a:pos x="6" y="66"/>
                </a:cxn>
                <a:cxn ang="0">
                  <a:pos x="0" y="90"/>
                </a:cxn>
                <a:cxn ang="0">
                  <a:pos x="42" y="156"/>
                </a:cxn>
                <a:cxn ang="0">
                  <a:pos x="78" y="228"/>
                </a:cxn>
                <a:cxn ang="0">
                  <a:pos x="132" y="324"/>
                </a:cxn>
              </a:cxnLst>
              <a:rect l="txL" t="txT" r="txR" b="txB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  <a:close/>
                </a:path>
              </a:pathLst>
            </a:custGeom>
            <a:solidFill>
              <a:srgbClr val="8754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" name="Freeform 21"/>
            <p:cNvSpPr/>
            <p:nvPr>
              <p:custDataLst>
                <p:tags r:id="rId18"/>
              </p:custDataLst>
            </p:nvPr>
          </p:nvSpPr>
          <p:spPr>
            <a:xfrm>
              <a:off x="3414" y="2103"/>
              <a:ext cx="576" cy="630"/>
            </a:xfrm>
            <a:custGeom>
              <a:avLst/>
              <a:gdLst>
                <a:gd name="txL" fmla="*/ 0 w 576"/>
                <a:gd name="txT" fmla="*/ 0 h 630"/>
                <a:gd name="txR" fmla="*/ 576 w 576"/>
                <a:gd name="txB" fmla="*/ 630 h 630"/>
              </a:gdLst>
              <a:ahLst/>
              <a:cxnLst>
                <a:cxn ang="0">
                  <a:pos x="132" y="324"/>
                </a:cxn>
                <a:cxn ang="0">
                  <a:pos x="168" y="360"/>
                </a:cxn>
                <a:cxn ang="0">
                  <a:pos x="204" y="402"/>
                </a:cxn>
                <a:cxn ang="0">
                  <a:pos x="222" y="444"/>
                </a:cxn>
                <a:cxn ang="0">
                  <a:pos x="240" y="492"/>
                </a:cxn>
                <a:cxn ang="0">
                  <a:pos x="246" y="546"/>
                </a:cxn>
                <a:cxn ang="0">
                  <a:pos x="246" y="582"/>
                </a:cxn>
                <a:cxn ang="0">
                  <a:pos x="240" y="630"/>
                </a:cxn>
                <a:cxn ang="0">
                  <a:pos x="270" y="624"/>
                </a:cxn>
                <a:cxn ang="0">
                  <a:pos x="348" y="612"/>
                </a:cxn>
                <a:cxn ang="0">
                  <a:pos x="420" y="606"/>
                </a:cxn>
                <a:cxn ang="0">
                  <a:pos x="468" y="600"/>
                </a:cxn>
                <a:cxn ang="0">
                  <a:pos x="474" y="576"/>
                </a:cxn>
                <a:cxn ang="0">
                  <a:pos x="474" y="546"/>
                </a:cxn>
                <a:cxn ang="0">
                  <a:pos x="474" y="510"/>
                </a:cxn>
                <a:cxn ang="0">
                  <a:pos x="450" y="456"/>
                </a:cxn>
                <a:cxn ang="0">
                  <a:pos x="444" y="426"/>
                </a:cxn>
                <a:cxn ang="0">
                  <a:pos x="444" y="396"/>
                </a:cxn>
                <a:cxn ang="0">
                  <a:pos x="480" y="372"/>
                </a:cxn>
                <a:cxn ang="0">
                  <a:pos x="516" y="342"/>
                </a:cxn>
                <a:cxn ang="0">
                  <a:pos x="552" y="306"/>
                </a:cxn>
                <a:cxn ang="0">
                  <a:pos x="570" y="288"/>
                </a:cxn>
                <a:cxn ang="0">
                  <a:pos x="576" y="270"/>
                </a:cxn>
                <a:cxn ang="0">
                  <a:pos x="576" y="252"/>
                </a:cxn>
                <a:cxn ang="0">
                  <a:pos x="570" y="234"/>
                </a:cxn>
                <a:cxn ang="0">
                  <a:pos x="564" y="222"/>
                </a:cxn>
                <a:cxn ang="0">
                  <a:pos x="540" y="198"/>
                </a:cxn>
                <a:cxn ang="0">
                  <a:pos x="498" y="144"/>
                </a:cxn>
                <a:cxn ang="0">
                  <a:pos x="462" y="102"/>
                </a:cxn>
                <a:cxn ang="0">
                  <a:pos x="390" y="48"/>
                </a:cxn>
                <a:cxn ang="0">
                  <a:pos x="330" y="0"/>
                </a:cxn>
                <a:cxn ang="0">
                  <a:pos x="294" y="0"/>
                </a:cxn>
                <a:cxn ang="0">
                  <a:pos x="198" y="6"/>
                </a:cxn>
                <a:cxn ang="0">
                  <a:pos x="120" y="18"/>
                </a:cxn>
                <a:cxn ang="0">
                  <a:pos x="114" y="30"/>
                </a:cxn>
                <a:cxn ang="0">
                  <a:pos x="6" y="66"/>
                </a:cxn>
                <a:cxn ang="0">
                  <a:pos x="0" y="90"/>
                </a:cxn>
                <a:cxn ang="0">
                  <a:pos x="42" y="156"/>
                </a:cxn>
                <a:cxn ang="0">
                  <a:pos x="78" y="228"/>
                </a:cxn>
                <a:cxn ang="0">
                  <a:pos x="132" y="324"/>
                </a:cxn>
              </a:cxnLst>
              <a:rect l="txL" t="txT" r="txR" b="txB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3" name="Freeform 22"/>
            <p:cNvSpPr/>
            <p:nvPr>
              <p:custDataLst>
                <p:tags r:id="rId19"/>
              </p:custDataLst>
            </p:nvPr>
          </p:nvSpPr>
          <p:spPr>
            <a:xfrm>
              <a:off x="3036" y="2049"/>
              <a:ext cx="522" cy="726"/>
            </a:xfrm>
            <a:custGeom>
              <a:avLst/>
              <a:gdLst>
                <a:gd name="txL" fmla="*/ 0 w 522"/>
                <a:gd name="txT" fmla="*/ 0 h 726"/>
                <a:gd name="txR" fmla="*/ 522 w 522"/>
                <a:gd name="txB" fmla="*/ 726 h 726"/>
              </a:gdLst>
              <a:ahLst/>
              <a:cxnLst>
                <a:cxn ang="0">
                  <a:pos x="84" y="0"/>
                </a:cxn>
                <a:cxn ang="0">
                  <a:pos x="36" y="48"/>
                </a:cxn>
                <a:cxn ang="0">
                  <a:pos x="18" y="66"/>
                </a:cxn>
                <a:cxn ang="0">
                  <a:pos x="12" y="84"/>
                </a:cxn>
                <a:cxn ang="0">
                  <a:pos x="6" y="114"/>
                </a:cxn>
                <a:cxn ang="0">
                  <a:pos x="6" y="150"/>
                </a:cxn>
                <a:cxn ang="0">
                  <a:pos x="6" y="168"/>
                </a:cxn>
                <a:cxn ang="0">
                  <a:pos x="0" y="198"/>
                </a:cxn>
                <a:cxn ang="0">
                  <a:pos x="0" y="228"/>
                </a:cxn>
                <a:cxn ang="0">
                  <a:pos x="0" y="258"/>
                </a:cxn>
                <a:cxn ang="0">
                  <a:pos x="18" y="300"/>
                </a:cxn>
                <a:cxn ang="0">
                  <a:pos x="42" y="336"/>
                </a:cxn>
                <a:cxn ang="0">
                  <a:pos x="66" y="372"/>
                </a:cxn>
                <a:cxn ang="0">
                  <a:pos x="78" y="384"/>
                </a:cxn>
                <a:cxn ang="0">
                  <a:pos x="102" y="396"/>
                </a:cxn>
                <a:cxn ang="0">
                  <a:pos x="108" y="468"/>
                </a:cxn>
                <a:cxn ang="0">
                  <a:pos x="102" y="510"/>
                </a:cxn>
                <a:cxn ang="0">
                  <a:pos x="84" y="540"/>
                </a:cxn>
                <a:cxn ang="0">
                  <a:pos x="72" y="564"/>
                </a:cxn>
                <a:cxn ang="0">
                  <a:pos x="60" y="588"/>
                </a:cxn>
                <a:cxn ang="0">
                  <a:pos x="72" y="588"/>
                </a:cxn>
                <a:cxn ang="0">
                  <a:pos x="84" y="588"/>
                </a:cxn>
                <a:cxn ang="0">
                  <a:pos x="72" y="618"/>
                </a:cxn>
                <a:cxn ang="0">
                  <a:pos x="54" y="654"/>
                </a:cxn>
                <a:cxn ang="0">
                  <a:pos x="42" y="702"/>
                </a:cxn>
                <a:cxn ang="0">
                  <a:pos x="66" y="708"/>
                </a:cxn>
                <a:cxn ang="0">
                  <a:pos x="102" y="702"/>
                </a:cxn>
                <a:cxn ang="0">
                  <a:pos x="144" y="696"/>
                </a:cxn>
                <a:cxn ang="0">
                  <a:pos x="186" y="684"/>
                </a:cxn>
                <a:cxn ang="0">
                  <a:pos x="228" y="678"/>
                </a:cxn>
                <a:cxn ang="0">
                  <a:pos x="258" y="672"/>
                </a:cxn>
                <a:cxn ang="0">
                  <a:pos x="282" y="678"/>
                </a:cxn>
                <a:cxn ang="0">
                  <a:pos x="354" y="708"/>
                </a:cxn>
                <a:cxn ang="0">
                  <a:pos x="390" y="726"/>
                </a:cxn>
                <a:cxn ang="0">
                  <a:pos x="408" y="696"/>
                </a:cxn>
                <a:cxn ang="0">
                  <a:pos x="438" y="654"/>
                </a:cxn>
                <a:cxn ang="0">
                  <a:pos x="480" y="624"/>
                </a:cxn>
                <a:cxn ang="0">
                  <a:pos x="510" y="594"/>
                </a:cxn>
                <a:cxn ang="0">
                  <a:pos x="522" y="588"/>
                </a:cxn>
                <a:cxn ang="0">
                  <a:pos x="522" y="576"/>
                </a:cxn>
                <a:cxn ang="0">
                  <a:pos x="504" y="522"/>
                </a:cxn>
                <a:cxn ang="0">
                  <a:pos x="492" y="468"/>
                </a:cxn>
                <a:cxn ang="0">
                  <a:pos x="492" y="438"/>
                </a:cxn>
                <a:cxn ang="0">
                  <a:pos x="462" y="336"/>
                </a:cxn>
                <a:cxn ang="0">
                  <a:pos x="438" y="258"/>
                </a:cxn>
                <a:cxn ang="0">
                  <a:pos x="420" y="162"/>
                </a:cxn>
                <a:cxn ang="0">
                  <a:pos x="414" y="114"/>
                </a:cxn>
                <a:cxn ang="0">
                  <a:pos x="414" y="90"/>
                </a:cxn>
                <a:cxn ang="0">
                  <a:pos x="84" y="0"/>
                </a:cxn>
              </a:cxnLst>
              <a:rect l="txL" t="txT" r="txR" b="txB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754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" name="Freeform 23"/>
            <p:cNvSpPr/>
            <p:nvPr>
              <p:custDataLst>
                <p:tags r:id="rId20"/>
              </p:custDataLst>
            </p:nvPr>
          </p:nvSpPr>
          <p:spPr>
            <a:xfrm>
              <a:off x="3036" y="2049"/>
              <a:ext cx="522" cy="726"/>
            </a:xfrm>
            <a:custGeom>
              <a:avLst/>
              <a:gdLst>
                <a:gd name="txL" fmla="*/ 0 w 522"/>
                <a:gd name="txT" fmla="*/ 0 h 726"/>
                <a:gd name="txR" fmla="*/ 522 w 522"/>
                <a:gd name="txB" fmla="*/ 726 h 726"/>
              </a:gdLst>
              <a:ahLst/>
              <a:cxnLst>
                <a:cxn ang="0">
                  <a:pos x="84" y="0"/>
                </a:cxn>
                <a:cxn ang="0">
                  <a:pos x="36" y="48"/>
                </a:cxn>
                <a:cxn ang="0">
                  <a:pos x="18" y="66"/>
                </a:cxn>
                <a:cxn ang="0">
                  <a:pos x="12" y="84"/>
                </a:cxn>
                <a:cxn ang="0">
                  <a:pos x="6" y="114"/>
                </a:cxn>
                <a:cxn ang="0">
                  <a:pos x="6" y="150"/>
                </a:cxn>
                <a:cxn ang="0">
                  <a:pos x="6" y="168"/>
                </a:cxn>
                <a:cxn ang="0">
                  <a:pos x="0" y="198"/>
                </a:cxn>
                <a:cxn ang="0">
                  <a:pos x="0" y="228"/>
                </a:cxn>
                <a:cxn ang="0">
                  <a:pos x="0" y="258"/>
                </a:cxn>
                <a:cxn ang="0">
                  <a:pos x="18" y="300"/>
                </a:cxn>
                <a:cxn ang="0">
                  <a:pos x="42" y="336"/>
                </a:cxn>
                <a:cxn ang="0">
                  <a:pos x="66" y="372"/>
                </a:cxn>
                <a:cxn ang="0">
                  <a:pos x="78" y="384"/>
                </a:cxn>
                <a:cxn ang="0">
                  <a:pos x="102" y="396"/>
                </a:cxn>
                <a:cxn ang="0">
                  <a:pos x="108" y="468"/>
                </a:cxn>
                <a:cxn ang="0">
                  <a:pos x="102" y="510"/>
                </a:cxn>
                <a:cxn ang="0">
                  <a:pos x="84" y="540"/>
                </a:cxn>
                <a:cxn ang="0">
                  <a:pos x="72" y="564"/>
                </a:cxn>
                <a:cxn ang="0">
                  <a:pos x="60" y="588"/>
                </a:cxn>
                <a:cxn ang="0">
                  <a:pos x="72" y="588"/>
                </a:cxn>
                <a:cxn ang="0">
                  <a:pos x="84" y="588"/>
                </a:cxn>
                <a:cxn ang="0">
                  <a:pos x="72" y="618"/>
                </a:cxn>
                <a:cxn ang="0">
                  <a:pos x="54" y="654"/>
                </a:cxn>
                <a:cxn ang="0">
                  <a:pos x="42" y="702"/>
                </a:cxn>
                <a:cxn ang="0">
                  <a:pos x="66" y="708"/>
                </a:cxn>
                <a:cxn ang="0">
                  <a:pos x="102" y="702"/>
                </a:cxn>
                <a:cxn ang="0">
                  <a:pos x="144" y="696"/>
                </a:cxn>
                <a:cxn ang="0">
                  <a:pos x="186" y="684"/>
                </a:cxn>
                <a:cxn ang="0">
                  <a:pos x="228" y="678"/>
                </a:cxn>
                <a:cxn ang="0">
                  <a:pos x="258" y="672"/>
                </a:cxn>
                <a:cxn ang="0">
                  <a:pos x="282" y="678"/>
                </a:cxn>
                <a:cxn ang="0">
                  <a:pos x="354" y="708"/>
                </a:cxn>
                <a:cxn ang="0">
                  <a:pos x="390" y="726"/>
                </a:cxn>
                <a:cxn ang="0">
                  <a:pos x="408" y="696"/>
                </a:cxn>
                <a:cxn ang="0">
                  <a:pos x="438" y="654"/>
                </a:cxn>
                <a:cxn ang="0">
                  <a:pos x="480" y="624"/>
                </a:cxn>
                <a:cxn ang="0">
                  <a:pos x="510" y="594"/>
                </a:cxn>
                <a:cxn ang="0">
                  <a:pos x="522" y="588"/>
                </a:cxn>
                <a:cxn ang="0">
                  <a:pos x="522" y="576"/>
                </a:cxn>
                <a:cxn ang="0">
                  <a:pos x="504" y="522"/>
                </a:cxn>
                <a:cxn ang="0">
                  <a:pos x="492" y="468"/>
                </a:cxn>
                <a:cxn ang="0">
                  <a:pos x="492" y="438"/>
                </a:cxn>
                <a:cxn ang="0">
                  <a:pos x="462" y="336"/>
                </a:cxn>
                <a:cxn ang="0">
                  <a:pos x="438" y="258"/>
                </a:cxn>
                <a:cxn ang="0">
                  <a:pos x="420" y="162"/>
                </a:cxn>
                <a:cxn ang="0">
                  <a:pos x="414" y="114"/>
                </a:cxn>
                <a:cxn ang="0">
                  <a:pos x="414" y="90"/>
                </a:cxn>
                <a:cxn ang="0">
                  <a:pos x="84" y="0"/>
                </a:cxn>
              </a:cxnLst>
              <a:rect l="txL" t="txT" r="txR" b="txB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5" name="Freeform 24"/>
            <p:cNvSpPr/>
            <p:nvPr>
              <p:custDataLst>
                <p:tags r:id="rId21"/>
              </p:custDataLst>
            </p:nvPr>
          </p:nvSpPr>
          <p:spPr>
            <a:xfrm>
              <a:off x="2940" y="1383"/>
              <a:ext cx="1056" cy="822"/>
            </a:xfrm>
            <a:custGeom>
              <a:avLst/>
              <a:gdLst>
                <a:gd name="txL" fmla="*/ 0 w 1056"/>
                <a:gd name="txT" fmla="*/ 0 h 822"/>
                <a:gd name="txR" fmla="*/ 1056 w 1056"/>
                <a:gd name="txB" fmla="*/ 822 h 822"/>
              </a:gdLst>
              <a:ahLst/>
              <a:cxnLst>
                <a:cxn ang="0">
                  <a:pos x="960" y="762"/>
                </a:cxn>
                <a:cxn ang="0">
                  <a:pos x="1014" y="672"/>
                </a:cxn>
                <a:cxn ang="0">
                  <a:pos x="1032" y="648"/>
                </a:cxn>
                <a:cxn ang="0">
                  <a:pos x="1044" y="624"/>
                </a:cxn>
                <a:cxn ang="0">
                  <a:pos x="1050" y="594"/>
                </a:cxn>
                <a:cxn ang="0">
                  <a:pos x="1056" y="564"/>
                </a:cxn>
                <a:cxn ang="0">
                  <a:pos x="1056" y="540"/>
                </a:cxn>
                <a:cxn ang="0">
                  <a:pos x="1050" y="510"/>
                </a:cxn>
                <a:cxn ang="0">
                  <a:pos x="1038" y="486"/>
                </a:cxn>
                <a:cxn ang="0">
                  <a:pos x="1026" y="462"/>
                </a:cxn>
                <a:cxn ang="0">
                  <a:pos x="1008" y="438"/>
                </a:cxn>
                <a:cxn ang="0">
                  <a:pos x="984" y="420"/>
                </a:cxn>
                <a:cxn ang="0">
                  <a:pos x="960" y="408"/>
                </a:cxn>
                <a:cxn ang="0">
                  <a:pos x="876" y="324"/>
                </a:cxn>
                <a:cxn ang="0">
                  <a:pos x="882" y="138"/>
                </a:cxn>
                <a:cxn ang="0">
                  <a:pos x="858" y="108"/>
                </a:cxn>
                <a:cxn ang="0">
                  <a:pos x="834" y="84"/>
                </a:cxn>
                <a:cxn ang="0">
                  <a:pos x="804" y="60"/>
                </a:cxn>
                <a:cxn ang="0">
                  <a:pos x="774" y="42"/>
                </a:cxn>
                <a:cxn ang="0">
                  <a:pos x="750" y="30"/>
                </a:cxn>
                <a:cxn ang="0">
                  <a:pos x="594" y="0"/>
                </a:cxn>
                <a:cxn ang="0">
                  <a:pos x="354" y="48"/>
                </a:cxn>
                <a:cxn ang="0">
                  <a:pos x="162" y="204"/>
                </a:cxn>
                <a:cxn ang="0">
                  <a:pos x="150" y="204"/>
                </a:cxn>
                <a:cxn ang="0">
                  <a:pos x="132" y="204"/>
                </a:cxn>
                <a:cxn ang="0">
                  <a:pos x="120" y="210"/>
                </a:cxn>
                <a:cxn ang="0">
                  <a:pos x="108" y="216"/>
                </a:cxn>
                <a:cxn ang="0">
                  <a:pos x="102" y="228"/>
                </a:cxn>
                <a:cxn ang="0">
                  <a:pos x="96" y="240"/>
                </a:cxn>
                <a:cxn ang="0">
                  <a:pos x="96" y="258"/>
                </a:cxn>
                <a:cxn ang="0">
                  <a:pos x="102" y="270"/>
                </a:cxn>
                <a:cxn ang="0">
                  <a:pos x="108" y="282"/>
                </a:cxn>
                <a:cxn ang="0">
                  <a:pos x="102" y="294"/>
                </a:cxn>
                <a:cxn ang="0">
                  <a:pos x="78" y="318"/>
                </a:cxn>
                <a:cxn ang="0">
                  <a:pos x="54" y="342"/>
                </a:cxn>
                <a:cxn ang="0">
                  <a:pos x="36" y="372"/>
                </a:cxn>
                <a:cxn ang="0">
                  <a:pos x="18" y="396"/>
                </a:cxn>
                <a:cxn ang="0">
                  <a:pos x="12" y="432"/>
                </a:cxn>
                <a:cxn ang="0">
                  <a:pos x="6" y="462"/>
                </a:cxn>
                <a:cxn ang="0">
                  <a:pos x="0" y="498"/>
                </a:cxn>
                <a:cxn ang="0">
                  <a:pos x="6" y="528"/>
                </a:cxn>
                <a:cxn ang="0">
                  <a:pos x="12" y="564"/>
                </a:cxn>
                <a:cxn ang="0">
                  <a:pos x="24" y="594"/>
                </a:cxn>
                <a:cxn ang="0">
                  <a:pos x="54" y="630"/>
                </a:cxn>
                <a:cxn ang="0">
                  <a:pos x="102" y="672"/>
                </a:cxn>
                <a:cxn ang="0">
                  <a:pos x="150" y="702"/>
                </a:cxn>
                <a:cxn ang="0">
                  <a:pos x="198" y="726"/>
                </a:cxn>
                <a:cxn ang="0">
                  <a:pos x="246" y="750"/>
                </a:cxn>
                <a:cxn ang="0">
                  <a:pos x="294" y="768"/>
                </a:cxn>
                <a:cxn ang="0">
                  <a:pos x="348" y="780"/>
                </a:cxn>
                <a:cxn ang="0">
                  <a:pos x="402" y="792"/>
                </a:cxn>
                <a:cxn ang="0">
                  <a:pos x="456" y="792"/>
                </a:cxn>
                <a:cxn ang="0">
                  <a:pos x="510" y="792"/>
                </a:cxn>
                <a:cxn ang="0">
                  <a:pos x="564" y="786"/>
                </a:cxn>
                <a:cxn ang="0">
                  <a:pos x="684" y="822"/>
                </a:cxn>
              </a:cxnLst>
              <a:rect l="txL" t="txT" r="txR" b="txB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  <a:close/>
                </a:path>
              </a:pathLst>
            </a:custGeom>
            <a:solidFill>
              <a:srgbClr val="FF997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6" name="Freeform 25"/>
            <p:cNvSpPr/>
            <p:nvPr>
              <p:custDataLst>
                <p:tags r:id="rId22"/>
              </p:custDataLst>
            </p:nvPr>
          </p:nvSpPr>
          <p:spPr>
            <a:xfrm>
              <a:off x="2940" y="1383"/>
              <a:ext cx="1056" cy="822"/>
            </a:xfrm>
            <a:custGeom>
              <a:avLst/>
              <a:gdLst>
                <a:gd name="txL" fmla="*/ 0 w 1056"/>
                <a:gd name="txT" fmla="*/ 0 h 822"/>
                <a:gd name="txR" fmla="*/ 1056 w 1056"/>
                <a:gd name="txB" fmla="*/ 822 h 822"/>
              </a:gdLst>
              <a:ahLst/>
              <a:cxnLst>
                <a:cxn ang="0">
                  <a:pos x="960" y="762"/>
                </a:cxn>
                <a:cxn ang="0">
                  <a:pos x="1014" y="672"/>
                </a:cxn>
                <a:cxn ang="0">
                  <a:pos x="1032" y="648"/>
                </a:cxn>
                <a:cxn ang="0">
                  <a:pos x="1044" y="624"/>
                </a:cxn>
                <a:cxn ang="0">
                  <a:pos x="1050" y="594"/>
                </a:cxn>
                <a:cxn ang="0">
                  <a:pos x="1056" y="564"/>
                </a:cxn>
                <a:cxn ang="0">
                  <a:pos x="1056" y="540"/>
                </a:cxn>
                <a:cxn ang="0">
                  <a:pos x="1050" y="510"/>
                </a:cxn>
                <a:cxn ang="0">
                  <a:pos x="1038" y="486"/>
                </a:cxn>
                <a:cxn ang="0">
                  <a:pos x="1026" y="462"/>
                </a:cxn>
                <a:cxn ang="0">
                  <a:pos x="1008" y="438"/>
                </a:cxn>
                <a:cxn ang="0">
                  <a:pos x="984" y="420"/>
                </a:cxn>
                <a:cxn ang="0">
                  <a:pos x="960" y="408"/>
                </a:cxn>
                <a:cxn ang="0">
                  <a:pos x="876" y="324"/>
                </a:cxn>
                <a:cxn ang="0">
                  <a:pos x="882" y="138"/>
                </a:cxn>
                <a:cxn ang="0">
                  <a:pos x="858" y="108"/>
                </a:cxn>
                <a:cxn ang="0">
                  <a:pos x="834" y="84"/>
                </a:cxn>
                <a:cxn ang="0">
                  <a:pos x="804" y="60"/>
                </a:cxn>
                <a:cxn ang="0">
                  <a:pos x="774" y="42"/>
                </a:cxn>
                <a:cxn ang="0">
                  <a:pos x="750" y="30"/>
                </a:cxn>
                <a:cxn ang="0">
                  <a:pos x="594" y="0"/>
                </a:cxn>
                <a:cxn ang="0">
                  <a:pos x="354" y="48"/>
                </a:cxn>
                <a:cxn ang="0">
                  <a:pos x="162" y="204"/>
                </a:cxn>
                <a:cxn ang="0">
                  <a:pos x="150" y="204"/>
                </a:cxn>
                <a:cxn ang="0">
                  <a:pos x="132" y="204"/>
                </a:cxn>
                <a:cxn ang="0">
                  <a:pos x="120" y="210"/>
                </a:cxn>
                <a:cxn ang="0">
                  <a:pos x="108" y="216"/>
                </a:cxn>
                <a:cxn ang="0">
                  <a:pos x="102" y="228"/>
                </a:cxn>
                <a:cxn ang="0">
                  <a:pos x="96" y="240"/>
                </a:cxn>
                <a:cxn ang="0">
                  <a:pos x="96" y="258"/>
                </a:cxn>
                <a:cxn ang="0">
                  <a:pos x="102" y="270"/>
                </a:cxn>
                <a:cxn ang="0">
                  <a:pos x="108" y="282"/>
                </a:cxn>
                <a:cxn ang="0">
                  <a:pos x="102" y="294"/>
                </a:cxn>
                <a:cxn ang="0">
                  <a:pos x="78" y="318"/>
                </a:cxn>
                <a:cxn ang="0">
                  <a:pos x="54" y="342"/>
                </a:cxn>
                <a:cxn ang="0">
                  <a:pos x="36" y="372"/>
                </a:cxn>
                <a:cxn ang="0">
                  <a:pos x="18" y="396"/>
                </a:cxn>
                <a:cxn ang="0">
                  <a:pos x="12" y="432"/>
                </a:cxn>
                <a:cxn ang="0">
                  <a:pos x="6" y="462"/>
                </a:cxn>
                <a:cxn ang="0">
                  <a:pos x="0" y="498"/>
                </a:cxn>
                <a:cxn ang="0">
                  <a:pos x="6" y="528"/>
                </a:cxn>
                <a:cxn ang="0">
                  <a:pos x="12" y="564"/>
                </a:cxn>
                <a:cxn ang="0">
                  <a:pos x="24" y="594"/>
                </a:cxn>
                <a:cxn ang="0">
                  <a:pos x="54" y="630"/>
                </a:cxn>
                <a:cxn ang="0">
                  <a:pos x="102" y="672"/>
                </a:cxn>
                <a:cxn ang="0">
                  <a:pos x="150" y="702"/>
                </a:cxn>
                <a:cxn ang="0">
                  <a:pos x="198" y="726"/>
                </a:cxn>
                <a:cxn ang="0">
                  <a:pos x="246" y="750"/>
                </a:cxn>
                <a:cxn ang="0">
                  <a:pos x="294" y="768"/>
                </a:cxn>
                <a:cxn ang="0">
                  <a:pos x="348" y="780"/>
                </a:cxn>
                <a:cxn ang="0">
                  <a:pos x="402" y="792"/>
                </a:cxn>
                <a:cxn ang="0">
                  <a:pos x="456" y="792"/>
                </a:cxn>
                <a:cxn ang="0">
                  <a:pos x="510" y="792"/>
                </a:cxn>
                <a:cxn ang="0">
                  <a:pos x="564" y="786"/>
                </a:cxn>
                <a:cxn ang="0">
                  <a:pos x="684" y="822"/>
                </a:cxn>
              </a:cxnLst>
              <a:rect l="txL" t="txT" r="txR" b="txB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7" name="Freeform 26"/>
            <p:cNvSpPr/>
            <p:nvPr>
              <p:custDataLst>
                <p:tags r:id="rId23"/>
              </p:custDataLst>
            </p:nvPr>
          </p:nvSpPr>
          <p:spPr>
            <a:xfrm>
              <a:off x="3102" y="1329"/>
              <a:ext cx="678" cy="246"/>
            </a:xfrm>
            <a:custGeom>
              <a:avLst/>
              <a:gdLst>
                <a:gd name="txL" fmla="*/ 0 w 678"/>
                <a:gd name="txT" fmla="*/ 0 h 246"/>
                <a:gd name="txR" fmla="*/ 678 w 678"/>
                <a:gd name="txB" fmla="*/ 246 h 246"/>
              </a:gdLst>
              <a:ahLst/>
              <a:cxnLst>
                <a:cxn ang="0">
                  <a:pos x="132" y="240"/>
                </a:cxn>
                <a:cxn ang="0">
                  <a:pos x="198" y="186"/>
                </a:cxn>
                <a:cxn ang="0">
                  <a:pos x="222" y="138"/>
                </a:cxn>
                <a:cxn ang="0">
                  <a:pos x="240" y="102"/>
                </a:cxn>
                <a:cxn ang="0">
                  <a:pos x="270" y="126"/>
                </a:cxn>
                <a:cxn ang="0">
                  <a:pos x="288" y="120"/>
                </a:cxn>
                <a:cxn ang="0">
                  <a:pos x="324" y="120"/>
                </a:cxn>
                <a:cxn ang="0">
                  <a:pos x="444" y="84"/>
                </a:cxn>
                <a:cxn ang="0">
                  <a:pos x="468" y="84"/>
                </a:cxn>
                <a:cxn ang="0">
                  <a:pos x="534" y="66"/>
                </a:cxn>
                <a:cxn ang="0">
                  <a:pos x="528" y="84"/>
                </a:cxn>
                <a:cxn ang="0">
                  <a:pos x="558" y="96"/>
                </a:cxn>
                <a:cxn ang="0">
                  <a:pos x="672" y="84"/>
                </a:cxn>
                <a:cxn ang="0">
                  <a:pos x="672" y="72"/>
                </a:cxn>
                <a:cxn ang="0">
                  <a:pos x="642" y="54"/>
                </a:cxn>
                <a:cxn ang="0">
                  <a:pos x="666" y="30"/>
                </a:cxn>
                <a:cxn ang="0">
                  <a:pos x="666" y="18"/>
                </a:cxn>
                <a:cxn ang="0">
                  <a:pos x="576" y="12"/>
                </a:cxn>
                <a:cxn ang="0">
                  <a:pos x="504" y="12"/>
                </a:cxn>
                <a:cxn ang="0">
                  <a:pos x="426" y="18"/>
                </a:cxn>
                <a:cxn ang="0">
                  <a:pos x="372" y="6"/>
                </a:cxn>
                <a:cxn ang="0">
                  <a:pos x="330" y="6"/>
                </a:cxn>
                <a:cxn ang="0">
                  <a:pos x="318" y="30"/>
                </a:cxn>
                <a:cxn ang="0">
                  <a:pos x="258" y="24"/>
                </a:cxn>
                <a:cxn ang="0">
                  <a:pos x="222" y="30"/>
                </a:cxn>
                <a:cxn ang="0">
                  <a:pos x="204" y="54"/>
                </a:cxn>
                <a:cxn ang="0">
                  <a:pos x="144" y="78"/>
                </a:cxn>
                <a:cxn ang="0">
                  <a:pos x="90" y="114"/>
                </a:cxn>
                <a:cxn ang="0">
                  <a:pos x="60" y="144"/>
                </a:cxn>
                <a:cxn ang="0">
                  <a:pos x="24" y="162"/>
                </a:cxn>
                <a:cxn ang="0">
                  <a:pos x="24" y="186"/>
                </a:cxn>
                <a:cxn ang="0">
                  <a:pos x="30" y="198"/>
                </a:cxn>
                <a:cxn ang="0">
                  <a:pos x="0" y="240"/>
                </a:cxn>
              </a:cxnLst>
              <a:rect l="txL" t="txT" r="txR" b="txB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  <a:close/>
                </a:path>
              </a:pathLst>
            </a:custGeom>
            <a:solidFill>
              <a:srgbClr val="C966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8" name="Freeform 27"/>
            <p:cNvSpPr/>
            <p:nvPr>
              <p:custDataLst>
                <p:tags r:id="rId24"/>
              </p:custDataLst>
            </p:nvPr>
          </p:nvSpPr>
          <p:spPr>
            <a:xfrm>
              <a:off x="3102" y="1329"/>
              <a:ext cx="678" cy="246"/>
            </a:xfrm>
            <a:custGeom>
              <a:avLst/>
              <a:gdLst>
                <a:gd name="txL" fmla="*/ 0 w 678"/>
                <a:gd name="txT" fmla="*/ 0 h 246"/>
                <a:gd name="txR" fmla="*/ 678 w 678"/>
                <a:gd name="txB" fmla="*/ 246 h 246"/>
              </a:gdLst>
              <a:ahLst/>
              <a:cxnLst>
                <a:cxn ang="0">
                  <a:pos x="132" y="240"/>
                </a:cxn>
                <a:cxn ang="0">
                  <a:pos x="198" y="186"/>
                </a:cxn>
                <a:cxn ang="0">
                  <a:pos x="222" y="138"/>
                </a:cxn>
                <a:cxn ang="0">
                  <a:pos x="240" y="102"/>
                </a:cxn>
                <a:cxn ang="0">
                  <a:pos x="270" y="126"/>
                </a:cxn>
                <a:cxn ang="0">
                  <a:pos x="288" y="120"/>
                </a:cxn>
                <a:cxn ang="0">
                  <a:pos x="324" y="120"/>
                </a:cxn>
                <a:cxn ang="0">
                  <a:pos x="444" y="84"/>
                </a:cxn>
                <a:cxn ang="0">
                  <a:pos x="468" y="84"/>
                </a:cxn>
                <a:cxn ang="0">
                  <a:pos x="534" y="66"/>
                </a:cxn>
                <a:cxn ang="0">
                  <a:pos x="528" y="84"/>
                </a:cxn>
                <a:cxn ang="0">
                  <a:pos x="558" y="96"/>
                </a:cxn>
                <a:cxn ang="0">
                  <a:pos x="672" y="84"/>
                </a:cxn>
                <a:cxn ang="0">
                  <a:pos x="672" y="72"/>
                </a:cxn>
                <a:cxn ang="0">
                  <a:pos x="642" y="54"/>
                </a:cxn>
                <a:cxn ang="0">
                  <a:pos x="666" y="30"/>
                </a:cxn>
                <a:cxn ang="0">
                  <a:pos x="666" y="18"/>
                </a:cxn>
                <a:cxn ang="0">
                  <a:pos x="576" y="12"/>
                </a:cxn>
                <a:cxn ang="0">
                  <a:pos x="504" y="12"/>
                </a:cxn>
                <a:cxn ang="0">
                  <a:pos x="426" y="18"/>
                </a:cxn>
                <a:cxn ang="0">
                  <a:pos x="372" y="6"/>
                </a:cxn>
                <a:cxn ang="0">
                  <a:pos x="330" y="6"/>
                </a:cxn>
                <a:cxn ang="0">
                  <a:pos x="318" y="30"/>
                </a:cxn>
                <a:cxn ang="0">
                  <a:pos x="258" y="24"/>
                </a:cxn>
                <a:cxn ang="0">
                  <a:pos x="222" y="30"/>
                </a:cxn>
                <a:cxn ang="0">
                  <a:pos x="204" y="54"/>
                </a:cxn>
                <a:cxn ang="0">
                  <a:pos x="144" y="78"/>
                </a:cxn>
                <a:cxn ang="0">
                  <a:pos x="90" y="114"/>
                </a:cxn>
                <a:cxn ang="0">
                  <a:pos x="60" y="144"/>
                </a:cxn>
                <a:cxn ang="0">
                  <a:pos x="24" y="162"/>
                </a:cxn>
                <a:cxn ang="0">
                  <a:pos x="24" y="186"/>
                </a:cxn>
                <a:cxn ang="0">
                  <a:pos x="30" y="198"/>
                </a:cxn>
                <a:cxn ang="0">
                  <a:pos x="0" y="240"/>
                </a:cxn>
              </a:cxnLst>
              <a:rect l="txL" t="txT" r="txR" b="txB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9" name="Freeform 28"/>
            <p:cNvSpPr/>
            <p:nvPr>
              <p:custDataLst>
                <p:tags r:id="rId25"/>
              </p:custDataLst>
            </p:nvPr>
          </p:nvSpPr>
          <p:spPr>
            <a:xfrm>
              <a:off x="3084" y="1563"/>
              <a:ext cx="324" cy="72"/>
            </a:xfrm>
            <a:custGeom>
              <a:avLst/>
              <a:gdLst>
                <a:gd name="txL" fmla="*/ 0 w 324"/>
                <a:gd name="txT" fmla="*/ 0 h 72"/>
                <a:gd name="txR" fmla="*/ 324 w 324"/>
                <a:gd name="txB" fmla="*/ 72 h 72"/>
              </a:gdLst>
              <a:ahLst/>
              <a:cxnLst>
                <a:cxn ang="0">
                  <a:pos x="18" y="24"/>
                </a:cxn>
                <a:cxn ang="0">
                  <a:pos x="0" y="24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36" y="0"/>
                </a:cxn>
                <a:cxn ang="0">
                  <a:pos x="72" y="0"/>
                </a:cxn>
                <a:cxn ang="0">
                  <a:pos x="102" y="0"/>
                </a:cxn>
                <a:cxn ang="0">
                  <a:pos x="132" y="0"/>
                </a:cxn>
                <a:cxn ang="0">
                  <a:pos x="162" y="6"/>
                </a:cxn>
                <a:cxn ang="0">
                  <a:pos x="192" y="6"/>
                </a:cxn>
                <a:cxn ang="0">
                  <a:pos x="222" y="12"/>
                </a:cxn>
                <a:cxn ang="0">
                  <a:pos x="252" y="18"/>
                </a:cxn>
                <a:cxn ang="0">
                  <a:pos x="282" y="24"/>
                </a:cxn>
                <a:cxn ang="0">
                  <a:pos x="312" y="36"/>
                </a:cxn>
                <a:cxn ang="0">
                  <a:pos x="324" y="72"/>
                </a:cxn>
                <a:cxn ang="0">
                  <a:pos x="282" y="60"/>
                </a:cxn>
                <a:cxn ang="0">
                  <a:pos x="234" y="54"/>
                </a:cxn>
                <a:cxn ang="0">
                  <a:pos x="192" y="42"/>
                </a:cxn>
                <a:cxn ang="0">
                  <a:pos x="150" y="36"/>
                </a:cxn>
                <a:cxn ang="0">
                  <a:pos x="102" y="30"/>
                </a:cxn>
                <a:cxn ang="0">
                  <a:pos x="60" y="24"/>
                </a:cxn>
                <a:cxn ang="0">
                  <a:pos x="24" y="24"/>
                </a:cxn>
                <a:cxn ang="0">
                  <a:pos x="18" y="24"/>
                </a:cxn>
              </a:cxnLst>
              <a:rect l="txL" t="txT" r="txR" b="txB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23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0" name="Freeform 29"/>
            <p:cNvSpPr/>
            <p:nvPr>
              <p:custDataLst>
                <p:tags r:id="rId26"/>
              </p:custDataLst>
            </p:nvPr>
          </p:nvSpPr>
          <p:spPr>
            <a:xfrm>
              <a:off x="3084" y="1563"/>
              <a:ext cx="324" cy="72"/>
            </a:xfrm>
            <a:custGeom>
              <a:avLst/>
              <a:gdLst>
                <a:gd name="txL" fmla="*/ 0 w 324"/>
                <a:gd name="txT" fmla="*/ 0 h 72"/>
                <a:gd name="txR" fmla="*/ 324 w 324"/>
                <a:gd name="txB" fmla="*/ 72 h 72"/>
              </a:gdLst>
              <a:ahLst/>
              <a:cxnLst>
                <a:cxn ang="0">
                  <a:pos x="18" y="24"/>
                </a:cxn>
                <a:cxn ang="0">
                  <a:pos x="0" y="24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36" y="0"/>
                </a:cxn>
                <a:cxn ang="0">
                  <a:pos x="72" y="0"/>
                </a:cxn>
                <a:cxn ang="0">
                  <a:pos x="102" y="0"/>
                </a:cxn>
                <a:cxn ang="0">
                  <a:pos x="132" y="0"/>
                </a:cxn>
                <a:cxn ang="0">
                  <a:pos x="162" y="6"/>
                </a:cxn>
                <a:cxn ang="0">
                  <a:pos x="192" y="6"/>
                </a:cxn>
                <a:cxn ang="0">
                  <a:pos x="222" y="12"/>
                </a:cxn>
                <a:cxn ang="0">
                  <a:pos x="252" y="18"/>
                </a:cxn>
                <a:cxn ang="0">
                  <a:pos x="282" y="24"/>
                </a:cxn>
                <a:cxn ang="0">
                  <a:pos x="312" y="36"/>
                </a:cxn>
                <a:cxn ang="0">
                  <a:pos x="324" y="72"/>
                </a:cxn>
                <a:cxn ang="0">
                  <a:pos x="282" y="60"/>
                </a:cxn>
                <a:cxn ang="0">
                  <a:pos x="234" y="54"/>
                </a:cxn>
                <a:cxn ang="0">
                  <a:pos x="192" y="42"/>
                </a:cxn>
                <a:cxn ang="0">
                  <a:pos x="150" y="36"/>
                </a:cxn>
                <a:cxn ang="0">
                  <a:pos x="102" y="30"/>
                </a:cxn>
                <a:cxn ang="0">
                  <a:pos x="60" y="24"/>
                </a:cxn>
                <a:cxn ang="0">
                  <a:pos x="24" y="24"/>
                </a:cxn>
                <a:cxn ang="0">
                  <a:pos x="18" y="24"/>
                </a:cxn>
              </a:cxnLst>
              <a:rect l="txL" t="txT" r="txR" b="txB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1" name="Freeform 30"/>
            <p:cNvSpPr/>
            <p:nvPr>
              <p:custDataLst>
                <p:tags r:id="rId27"/>
              </p:custDataLst>
            </p:nvPr>
          </p:nvSpPr>
          <p:spPr>
            <a:xfrm>
              <a:off x="3660" y="1557"/>
              <a:ext cx="84" cy="30"/>
            </a:xfrm>
            <a:custGeom>
              <a:avLst/>
              <a:gdLst>
                <a:gd name="txL" fmla="*/ 0 w 84"/>
                <a:gd name="txT" fmla="*/ 0 h 30"/>
                <a:gd name="txR" fmla="*/ 84 w 84"/>
                <a:gd name="txB" fmla="*/ 30 h 30"/>
              </a:gdLst>
              <a:ahLst/>
              <a:cxnLst>
                <a:cxn ang="0">
                  <a:pos x="0" y="0"/>
                </a:cxn>
                <a:cxn ang="0">
                  <a:pos x="84" y="0"/>
                </a:cxn>
                <a:cxn ang="0">
                  <a:pos x="84" y="24"/>
                </a:cxn>
                <a:cxn ang="0">
                  <a:pos x="0" y="30"/>
                </a:cxn>
                <a:cxn ang="0">
                  <a:pos x="0" y="0"/>
                </a:cxn>
              </a:cxnLst>
              <a:rect l="txL" t="txT" r="txR" b="txB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2" name="Freeform 31"/>
            <p:cNvSpPr/>
            <p:nvPr>
              <p:custDataLst>
                <p:tags r:id="rId28"/>
              </p:custDataLst>
            </p:nvPr>
          </p:nvSpPr>
          <p:spPr>
            <a:xfrm>
              <a:off x="3660" y="1557"/>
              <a:ext cx="84" cy="30"/>
            </a:xfrm>
            <a:custGeom>
              <a:avLst/>
              <a:gdLst>
                <a:gd name="txL" fmla="*/ 0 w 84"/>
                <a:gd name="txT" fmla="*/ 0 h 30"/>
                <a:gd name="txR" fmla="*/ 84 w 84"/>
                <a:gd name="txB" fmla="*/ 30 h 30"/>
              </a:gdLst>
              <a:ahLst/>
              <a:cxnLst>
                <a:cxn ang="0">
                  <a:pos x="0" y="0"/>
                </a:cxn>
                <a:cxn ang="0">
                  <a:pos x="84" y="0"/>
                </a:cxn>
                <a:cxn ang="0">
                  <a:pos x="84" y="24"/>
                </a:cxn>
                <a:cxn ang="0">
                  <a:pos x="0" y="30"/>
                </a:cxn>
                <a:cxn ang="0">
                  <a:pos x="0" y="0"/>
                </a:cxn>
              </a:cxnLst>
              <a:rect l="txL" t="txT" r="txR" b="txB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3" name="Freeform 32"/>
            <p:cNvSpPr/>
            <p:nvPr>
              <p:custDataLst>
                <p:tags r:id="rId29"/>
              </p:custDataLst>
            </p:nvPr>
          </p:nvSpPr>
          <p:spPr>
            <a:xfrm>
              <a:off x="3720" y="1485"/>
              <a:ext cx="198" cy="204"/>
            </a:xfrm>
            <a:custGeom>
              <a:avLst/>
              <a:gdLst>
                <a:gd name="txL" fmla="*/ 0 w 198"/>
                <a:gd name="txT" fmla="*/ 0 h 204"/>
                <a:gd name="txR" fmla="*/ 198 w 198"/>
                <a:gd name="txB" fmla="*/ 204 h 204"/>
              </a:gdLst>
              <a:ahLst/>
              <a:cxnLst>
                <a:cxn ang="0">
                  <a:pos x="0" y="186"/>
                </a:cxn>
                <a:cxn ang="0">
                  <a:pos x="6" y="102"/>
                </a:cxn>
                <a:cxn ang="0">
                  <a:pos x="12" y="12"/>
                </a:cxn>
                <a:cxn ang="0">
                  <a:pos x="18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6"/>
                </a:cxn>
                <a:cxn ang="0">
                  <a:pos x="192" y="12"/>
                </a:cxn>
                <a:cxn ang="0">
                  <a:pos x="192" y="36"/>
                </a:cxn>
                <a:cxn ang="0">
                  <a:pos x="192" y="60"/>
                </a:cxn>
                <a:cxn ang="0">
                  <a:pos x="198" y="90"/>
                </a:cxn>
                <a:cxn ang="0">
                  <a:pos x="198" y="120"/>
                </a:cxn>
                <a:cxn ang="0">
                  <a:pos x="192" y="150"/>
                </a:cxn>
                <a:cxn ang="0">
                  <a:pos x="192" y="180"/>
                </a:cxn>
                <a:cxn ang="0">
                  <a:pos x="192" y="204"/>
                </a:cxn>
                <a:cxn ang="0">
                  <a:pos x="0" y="186"/>
                </a:cxn>
              </a:cxnLst>
              <a:rect l="txL" t="txT" r="txR" b="txB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23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4" name="Freeform 33"/>
            <p:cNvSpPr/>
            <p:nvPr>
              <p:custDataLst>
                <p:tags r:id="rId30"/>
              </p:custDataLst>
            </p:nvPr>
          </p:nvSpPr>
          <p:spPr>
            <a:xfrm>
              <a:off x="3720" y="1485"/>
              <a:ext cx="198" cy="204"/>
            </a:xfrm>
            <a:custGeom>
              <a:avLst/>
              <a:gdLst>
                <a:gd name="txL" fmla="*/ 0 w 198"/>
                <a:gd name="txT" fmla="*/ 0 h 204"/>
                <a:gd name="txR" fmla="*/ 198 w 198"/>
                <a:gd name="txB" fmla="*/ 204 h 204"/>
              </a:gdLst>
              <a:ahLst/>
              <a:cxnLst>
                <a:cxn ang="0">
                  <a:pos x="0" y="186"/>
                </a:cxn>
                <a:cxn ang="0">
                  <a:pos x="6" y="102"/>
                </a:cxn>
                <a:cxn ang="0">
                  <a:pos x="12" y="12"/>
                </a:cxn>
                <a:cxn ang="0">
                  <a:pos x="18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6"/>
                </a:cxn>
                <a:cxn ang="0">
                  <a:pos x="192" y="12"/>
                </a:cxn>
                <a:cxn ang="0">
                  <a:pos x="192" y="36"/>
                </a:cxn>
                <a:cxn ang="0">
                  <a:pos x="192" y="60"/>
                </a:cxn>
                <a:cxn ang="0">
                  <a:pos x="198" y="90"/>
                </a:cxn>
                <a:cxn ang="0">
                  <a:pos x="198" y="120"/>
                </a:cxn>
                <a:cxn ang="0">
                  <a:pos x="192" y="150"/>
                </a:cxn>
                <a:cxn ang="0">
                  <a:pos x="192" y="180"/>
                </a:cxn>
                <a:cxn ang="0">
                  <a:pos x="192" y="204"/>
                </a:cxn>
                <a:cxn ang="0">
                  <a:pos x="0" y="186"/>
                </a:cxn>
              </a:cxnLst>
              <a:rect l="txL" t="txT" r="txR" b="txB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5" name="Freeform 34"/>
            <p:cNvSpPr/>
            <p:nvPr>
              <p:custDataLst>
                <p:tags r:id="rId31"/>
              </p:custDataLst>
            </p:nvPr>
          </p:nvSpPr>
          <p:spPr>
            <a:xfrm>
              <a:off x="3756" y="1509"/>
              <a:ext cx="138" cy="168"/>
            </a:xfrm>
            <a:custGeom>
              <a:avLst/>
              <a:gdLst>
                <a:gd name="txL" fmla="*/ 0 w 138"/>
                <a:gd name="txT" fmla="*/ 0 h 168"/>
                <a:gd name="txR" fmla="*/ 138 w 138"/>
                <a:gd name="txB" fmla="*/ 168 h 168"/>
              </a:gdLst>
              <a:ahLst/>
              <a:cxnLst>
                <a:cxn ang="0">
                  <a:pos x="132" y="168"/>
                </a:cxn>
                <a:cxn ang="0">
                  <a:pos x="138" y="150"/>
                </a:cxn>
                <a:cxn ang="0">
                  <a:pos x="138" y="126"/>
                </a:cxn>
                <a:cxn ang="0">
                  <a:pos x="138" y="102"/>
                </a:cxn>
                <a:cxn ang="0">
                  <a:pos x="138" y="84"/>
                </a:cxn>
                <a:cxn ang="0">
                  <a:pos x="138" y="60"/>
                </a:cxn>
                <a:cxn ang="0">
                  <a:pos x="138" y="36"/>
                </a:cxn>
                <a:cxn ang="0">
                  <a:pos x="132" y="18"/>
                </a:cxn>
                <a:cxn ang="0">
                  <a:pos x="132" y="6"/>
                </a:cxn>
                <a:cxn ang="0">
                  <a:pos x="114" y="6"/>
                </a:cxn>
                <a:cxn ang="0">
                  <a:pos x="96" y="0"/>
                </a:cxn>
                <a:cxn ang="0">
                  <a:pos x="78" y="0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6" y="6"/>
                </a:cxn>
                <a:cxn ang="0">
                  <a:pos x="0" y="132"/>
                </a:cxn>
                <a:cxn ang="0">
                  <a:pos x="132" y="168"/>
                </a:cxn>
              </a:cxnLst>
              <a:rect l="txL" t="txT" r="txR" b="txB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  <a:close/>
                </a:path>
              </a:pathLst>
            </a:custGeom>
            <a:solidFill>
              <a:srgbClr val="D1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6" name="Freeform 35"/>
            <p:cNvSpPr/>
            <p:nvPr>
              <p:custDataLst>
                <p:tags r:id="rId32"/>
              </p:custDataLst>
            </p:nvPr>
          </p:nvSpPr>
          <p:spPr>
            <a:xfrm>
              <a:off x="3756" y="1509"/>
              <a:ext cx="138" cy="168"/>
            </a:xfrm>
            <a:custGeom>
              <a:avLst/>
              <a:gdLst>
                <a:gd name="txL" fmla="*/ 0 w 138"/>
                <a:gd name="txT" fmla="*/ 0 h 168"/>
                <a:gd name="txR" fmla="*/ 138 w 138"/>
                <a:gd name="txB" fmla="*/ 168 h 168"/>
              </a:gdLst>
              <a:ahLst/>
              <a:cxnLst>
                <a:cxn ang="0">
                  <a:pos x="132" y="168"/>
                </a:cxn>
                <a:cxn ang="0">
                  <a:pos x="138" y="150"/>
                </a:cxn>
                <a:cxn ang="0">
                  <a:pos x="138" y="126"/>
                </a:cxn>
                <a:cxn ang="0">
                  <a:pos x="138" y="102"/>
                </a:cxn>
                <a:cxn ang="0">
                  <a:pos x="138" y="84"/>
                </a:cxn>
                <a:cxn ang="0">
                  <a:pos x="138" y="60"/>
                </a:cxn>
                <a:cxn ang="0">
                  <a:pos x="138" y="36"/>
                </a:cxn>
                <a:cxn ang="0">
                  <a:pos x="132" y="18"/>
                </a:cxn>
                <a:cxn ang="0">
                  <a:pos x="132" y="6"/>
                </a:cxn>
                <a:cxn ang="0">
                  <a:pos x="114" y="6"/>
                </a:cxn>
                <a:cxn ang="0">
                  <a:pos x="96" y="0"/>
                </a:cxn>
                <a:cxn ang="0">
                  <a:pos x="78" y="0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6" y="6"/>
                </a:cxn>
                <a:cxn ang="0">
                  <a:pos x="0" y="132"/>
                </a:cxn>
                <a:cxn ang="0">
                  <a:pos x="132" y="168"/>
                </a:cxn>
              </a:cxnLst>
              <a:rect l="txL" t="txT" r="txR" b="txB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7" name="Freeform 36"/>
            <p:cNvSpPr/>
            <p:nvPr>
              <p:custDataLst>
                <p:tags r:id="rId33"/>
              </p:custDataLst>
            </p:nvPr>
          </p:nvSpPr>
          <p:spPr>
            <a:xfrm>
              <a:off x="3504" y="1617"/>
              <a:ext cx="432" cy="312"/>
            </a:xfrm>
            <a:custGeom>
              <a:avLst/>
              <a:gdLst>
                <a:gd name="txL" fmla="*/ 0 w 432"/>
                <a:gd name="txT" fmla="*/ 0 h 312"/>
                <a:gd name="txR" fmla="*/ 432 w 432"/>
                <a:gd name="txB" fmla="*/ 312 h 312"/>
              </a:gdLst>
              <a:ahLst/>
              <a:cxnLst>
                <a:cxn ang="0">
                  <a:pos x="6" y="210"/>
                </a:cxn>
                <a:cxn ang="0">
                  <a:pos x="30" y="222"/>
                </a:cxn>
                <a:cxn ang="0">
                  <a:pos x="54" y="234"/>
                </a:cxn>
                <a:cxn ang="0">
                  <a:pos x="78" y="240"/>
                </a:cxn>
                <a:cxn ang="0">
                  <a:pos x="102" y="240"/>
                </a:cxn>
                <a:cxn ang="0">
                  <a:pos x="126" y="234"/>
                </a:cxn>
                <a:cxn ang="0">
                  <a:pos x="144" y="228"/>
                </a:cxn>
                <a:cxn ang="0">
                  <a:pos x="156" y="252"/>
                </a:cxn>
                <a:cxn ang="0">
                  <a:pos x="174" y="270"/>
                </a:cxn>
                <a:cxn ang="0">
                  <a:pos x="198" y="288"/>
                </a:cxn>
                <a:cxn ang="0">
                  <a:pos x="222" y="300"/>
                </a:cxn>
                <a:cxn ang="0">
                  <a:pos x="246" y="312"/>
                </a:cxn>
                <a:cxn ang="0">
                  <a:pos x="270" y="312"/>
                </a:cxn>
                <a:cxn ang="0">
                  <a:pos x="300" y="312"/>
                </a:cxn>
                <a:cxn ang="0">
                  <a:pos x="324" y="306"/>
                </a:cxn>
                <a:cxn ang="0">
                  <a:pos x="348" y="294"/>
                </a:cxn>
                <a:cxn ang="0">
                  <a:pos x="372" y="282"/>
                </a:cxn>
                <a:cxn ang="0">
                  <a:pos x="390" y="264"/>
                </a:cxn>
                <a:cxn ang="0">
                  <a:pos x="408" y="240"/>
                </a:cxn>
                <a:cxn ang="0">
                  <a:pos x="420" y="216"/>
                </a:cxn>
                <a:cxn ang="0">
                  <a:pos x="432" y="192"/>
                </a:cxn>
                <a:cxn ang="0">
                  <a:pos x="432" y="168"/>
                </a:cxn>
                <a:cxn ang="0">
                  <a:pos x="432" y="138"/>
                </a:cxn>
                <a:cxn ang="0">
                  <a:pos x="426" y="114"/>
                </a:cxn>
                <a:cxn ang="0">
                  <a:pos x="420" y="90"/>
                </a:cxn>
                <a:cxn ang="0">
                  <a:pos x="402" y="66"/>
                </a:cxn>
                <a:cxn ang="0">
                  <a:pos x="384" y="42"/>
                </a:cxn>
                <a:cxn ang="0">
                  <a:pos x="366" y="30"/>
                </a:cxn>
                <a:cxn ang="0">
                  <a:pos x="342" y="18"/>
                </a:cxn>
                <a:cxn ang="0">
                  <a:pos x="312" y="6"/>
                </a:cxn>
                <a:cxn ang="0">
                  <a:pos x="288" y="0"/>
                </a:cxn>
                <a:cxn ang="0">
                  <a:pos x="258" y="6"/>
                </a:cxn>
                <a:cxn ang="0">
                  <a:pos x="234" y="6"/>
                </a:cxn>
                <a:cxn ang="0">
                  <a:pos x="210" y="18"/>
                </a:cxn>
                <a:cxn ang="0">
                  <a:pos x="198" y="24"/>
                </a:cxn>
              </a:cxnLst>
              <a:rect l="txL" t="txT" r="txR" b="txB"/>
              <a:pathLst>
                <a:path w="432" h="312">
                  <a:moveTo>
                    <a:pt x="0" y="204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42" y="228"/>
                  </a:lnTo>
                  <a:lnTo>
                    <a:pt x="54" y="234"/>
                  </a:lnTo>
                  <a:lnTo>
                    <a:pt x="66" y="240"/>
                  </a:lnTo>
                  <a:lnTo>
                    <a:pt x="78" y="240"/>
                  </a:lnTo>
                  <a:lnTo>
                    <a:pt x="90" y="240"/>
                  </a:lnTo>
                  <a:lnTo>
                    <a:pt x="102" y="240"/>
                  </a:lnTo>
                  <a:lnTo>
                    <a:pt x="114" y="240"/>
                  </a:lnTo>
                  <a:lnTo>
                    <a:pt x="126" y="234"/>
                  </a:lnTo>
                  <a:lnTo>
                    <a:pt x="138" y="234"/>
                  </a:lnTo>
                  <a:lnTo>
                    <a:pt x="144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64"/>
                  </a:lnTo>
                  <a:lnTo>
                    <a:pt x="174" y="270"/>
                  </a:lnTo>
                  <a:lnTo>
                    <a:pt x="186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2" y="300"/>
                  </a:lnTo>
                  <a:lnTo>
                    <a:pt x="234" y="306"/>
                  </a:lnTo>
                  <a:lnTo>
                    <a:pt x="246" y="312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12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6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68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14"/>
                  </a:lnTo>
                  <a:lnTo>
                    <a:pt x="420" y="102"/>
                  </a:lnTo>
                  <a:lnTo>
                    <a:pt x="420" y="90"/>
                  </a:lnTo>
                  <a:lnTo>
                    <a:pt x="408" y="78"/>
                  </a:lnTo>
                  <a:lnTo>
                    <a:pt x="402" y="66"/>
                  </a:lnTo>
                  <a:lnTo>
                    <a:pt x="396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6" y="30"/>
                  </a:lnTo>
                  <a:lnTo>
                    <a:pt x="354" y="18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6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F997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8" name="Freeform 37"/>
            <p:cNvSpPr/>
            <p:nvPr>
              <p:custDataLst>
                <p:tags r:id="rId34"/>
              </p:custDataLst>
            </p:nvPr>
          </p:nvSpPr>
          <p:spPr>
            <a:xfrm>
              <a:off x="3504" y="1617"/>
              <a:ext cx="432" cy="312"/>
            </a:xfrm>
            <a:custGeom>
              <a:avLst/>
              <a:gdLst>
                <a:gd name="txL" fmla="*/ 0 w 432"/>
                <a:gd name="txT" fmla="*/ 0 h 312"/>
                <a:gd name="txR" fmla="*/ 432 w 432"/>
                <a:gd name="txB" fmla="*/ 312 h 312"/>
              </a:gdLst>
              <a:ahLst/>
              <a:cxnLst>
                <a:cxn ang="0">
                  <a:pos x="6" y="210"/>
                </a:cxn>
                <a:cxn ang="0">
                  <a:pos x="30" y="222"/>
                </a:cxn>
                <a:cxn ang="0">
                  <a:pos x="48" y="234"/>
                </a:cxn>
                <a:cxn ang="0">
                  <a:pos x="78" y="234"/>
                </a:cxn>
                <a:cxn ang="0">
                  <a:pos x="102" y="234"/>
                </a:cxn>
                <a:cxn ang="0">
                  <a:pos x="126" y="234"/>
                </a:cxn>
                <a:cxn ang="0">
                  <a:pos x="138" y="228"/>
                </a:cxn>
                <a:cxn ang="0">
                  <a:pos x="156" y="252"/>
                </a:cxn>
                <a:cxn ang="0">
                  <a:pos x="174" y="270"/>
                </a:cxn>
                <a:cxn ang="0">
                  <a:pos x="192" y="288"/>
                </a:cxn>
                <a:cxn ang="0">
                  <a:pos x="216" y="300"/>
                </a:cxn>
                <a:cxn ang="0">
                  <a:pos x="246" y="306"/>
                </a:cxn>
                <a:cxn ang="0">
                  <a:pos x="270" y="312"/>
                </a:cxn>
                <a:cxn ang="0">
                  <a:pos x="300" y="312"/>
                </a:cxn>
                <a:cxn ang="0">
                  <a:pos x="324" y="306"/>
                </a:cxn>
                <a:cxn ang="0">
                  <a:pos x="348" y="294"/>
                </a:cxn>
                <a:cxn ang="0">
                  <a:pos x="372" y="282"/>
                </a:cxn>
                <a:cxn ang="0">
                  <a:pos x="390" y="264"/>
                </a:cxn>
                <a:cxn ang="0">
                  <a:pos x="408" y="240"/>
                </a:cxn>
                <a:cxn ang="0">
                  <a:pos x="420" y="216"/>
                </a:cxn>
                <a:cxn ang="0">
                  <a:pos x="426" y="192"/>
                </a:cxn>
                <a:cxn ang="0">
                  <a:pos x="432" y="162"/>
                </a:cxn>
                <a:cxn ang="0">
                  <a:pos x="432" y="138"/>
                </a:cxn>
                <a:cxn ang="0">
                  <a:pos x="426" y="108"/>
                </a:cxn>
                <a:cxn ang="0">
                  <a:pos x="414" y="84"/>
                </a:cxn>
                <a:cxn ang="0">
                  <a:pos x="402" y="60"/>
                </a:cxn>
                <a:cxn ang="0">
                  <a:pos x="384" y="42"/>
                </a:cxn>
                <a:cxn ang="0">
                  <a:pos x="360" y="24"/>
                </a:cxn>
                <a:cxn ang="0">
                  <a:pos x="336" y="12"/>
                </a:cxn>
                <a:cxn ang="0">
                  <a:pos x="312" y="6"/>
                </a:cxn>
                <a:cxn ang="0">
                  <a:pos x="288" y="0"/>
                </a:cxn>
                <a:cxn ang="0">
                  <a:pos x="258" y="0"/>
                </a:cxn>
                <a:cxn ang="0">
                  <a:pos x="234" y="6"/>
                </a:cxn>
                <a:cxn ang="0">
                  <a:pos x="210" y="18"/>
                </a:cxn>
                <a:cxn ang="0">
                  <a:pos x="192" y="24"/>
                </a:cxn>
              </a:cxnLst>
              <a:rect l="txL" t="txT" r="txR" b="txB"/>
              <a:pathLst>
                <a:path w="432" h="312">
                  <a:moveTo>
                    <a:pt x="0" y="198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36" y="228"/>
                  </a:lnTo>
                  <a:lnTo>
                    <a:pt x="48" y="234"/>
                  </a:lnTo>
                  <a:lnTo>
                    <a:pt x="60" y="234"/>
                  </a:lnTo>
                  <a:lnTo>
                    <a:pt x="78" y="234"/>
                  </a:lnTo>
                  <a:lnTo>
                    <a:pt x="90" y="240"/>
                  </a:lnTo>
                  <a:lnTo>
                    <a:pt x="102" y="234"/>
                  </a:lnTo>
                  <a:lnTo>
                    <a:pt x="114" y="234"/>
                  </a:lnTo>
                  <a:lnTo>
                    <a:pt x="126" y="234"/>
                  </a:lnTo>
                  <a:lnTo>
                    <a:pt x="138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58"/>
                  </a:lnTo>
                  <a:lnTo>
                    <a:pt x="174" y="270"/>
                  </a:lnTo>
                  <a:lnTo>
                    <a:pt x="186" y="276"/>
                  </a:lnTo>
                  <a:lnTo>
                    <a:pt x="192" y="288"/>
                  </a:lnTo>
                  <a:lnTo>
                    <a:pt x="204" y="294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46" y="306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0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26" y="192"/>
                  </a:lnTo>
                  <a:lnTo>
                    <a:pt x="432" y="180"/>
                  </a:lnTo>
                  <a:lnTo>
                    <a:pt x="432" y="162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08"/>
                  </a:lnTo>
                  <a:lnTo>
                    <a:pt x="420" y="96"/>
                  </a:lnTo>
                  <a:lnTo>
                    <a:pt x="414" y="84"/>
                  </a:lnTo>
                  <a:lnTo>
                    <a:pt x="408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0" y="24"/>
                  </a:lnTo>
                  <a:lnTo>
                    <a:pt x="354" y="18"/>
                  </a:lnTo>
                  <a:lnTo>
                    <a:pt x="336" y="1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192" y="24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9" name="Freeform 38"/>
            <p:cNvSpPr/>
            <p:nvPr>
              <p:custDataLst>
                <p:tags r:id="rId35"/>
              </p:custDataLst>
            </p:nvPr>
          </p:nvSpPr>
          <p:spPr>
            <a:xfrm>
              <a:off x="3366" y="1497"/>
              <a:ext cx="300" cy="318"/>
            </a:xfrm>
            <a:custGeom>
              <a:avLst/>
              <a:gdLst>
                <a:gd name="txL" fmla="*/ 0 w 300"/>
                <a:gd name="txT" fmla="*/ 0 h 318"/>
                <a:gd name="txR" fmla="*/ 300 w 300"/>
                <a:gd name="txB" fmla="*/ 318 h 318"/>
              </a:gdLst>
              <a:ahLst/>
              <a:cxnLst>
                <a:cxn ang="0">
                  <a:pos x="294" y="6"/>
                </a:cxn>
                <a:cxn ang="0">
                  <a:pos x="294" y="18"/>
                </a:cxn>
                <a:cxn ang="0">
                  <a:pos x="300" y="42"/>
                </a:cxn>
                <a:cxn ang="0">
                  <a:pos x="300" y="66"/>
                </a:cxn>
                <a:cxn ang="0">
                  <a:pos x="300" y="96"/>
                </a:cxn>
                <a:cxn ang="0">
                  <a:pos x="300" y="120"/>
                </a:cxn>
                <a:cxn ang="0">
                  <a:pos x="300" y="144"/>
                </a:cxn>
                <a:cxn ang="0">
                  <a:pos x="294" y="168"/>
                </a:cxn>
                <a:cxn ang="0">
                  <a:pos x="294" y="192"/>
                </a:cxn>
                <a:cxn ang="0">
                  <a:pos x="288" y="216"/>
                </a:cxn>
                <a:cxn ang="0">
                  <a:pos x="282" y="240"/>
                </a:cxn>
                <a:cxn ang="0">
                  <a:pos x="252" y="252"/>
                </a:cxn>
                <a:cxn ang="0">
                  <a:pos x="222" y="264"/>
                </a:cxn>
                <a:cxn ang="0">
                  <a:pos x="186" y="276"/>
                </a:cxn>
                <a:cxn ang="0">
                  <a:pos x="156" y="288"/>
                </a:cxn>
                <a:cxn ang="0">
                  <a:pos x="120" y="294"/>
                </a:cxn>
                <a:cxn ang="0">
                  <a:pos x="90" y="306"/>
                </a:cxn>
                <a:cxn ang="0">
                  <a:pos x="54" y="312"/>
                </a:cxn>
                <a:cxn ang="0">
                  <a:pos x="24" y="318"/>
                </a:cxn>
                <a:cxn ang="0">
                  <a:pos x="24" y="318"/>
                </a:cxn>
                <a:cxn ang="0">
                  <a:pos x="12" y="294"/>
                </a:cxn>
                <a:cxn ang="0">
                  <a:pos x="12" y="270"/>
                </a:cxn>
                <a:cxn ang="0">
                  <a:pos x="6" y="246"/>
                </a:cxn>
                <a:cxn ang="0">
                  <a:pos x="6" y="222"/>
                </a:cxn>
                <a:cxn ang="0">
                  <a:pos x="0" y="198"/>
                </a:cxn>
                <a:cxn ang="0">
                  <a:pos x="0" y="174"/>
                </a:cxn>
                <a:cxn ang="0">
                  <a:pos x="0" y="150"/>
                </a:cxn>
                <a:cxn ang="0">
                  <a:pos x="6" y="126"/>
                </a:cxn>
                <a:cxn ang="0">
                  <a:pos x="6" y="102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24" y="36"/>
                </a:cxn>
                <a:cxn ang="0">
                  <a:pos x="30" y="12"/>
                </a:cxn>
                <a:cxn ang="0">
                  <a:pos x="36" y="12"/>
                </a:cxn>
                <a:cxn ang="0">
                  <a:pos x="66" y="6"/>
                </a:cxn>
                <a:cxn ang="0">
                  <a:pos x="96" y="0"/>
                </a:cxn>
                <a:cxn ang="0">
                  <a:pos x="132" y="0"/>
                </a:cxn>
                <a:cxn ang="0">
                  <a:pos x="162" y="0"/>
                </a:cxn>
                <a:cxn ang="0">
                  <a:pos x="198" y="0"/>
                </a:cxn>
                <a:cxn ang="0">
                  <a:pos x="228" y="0"/>
                </a:cxn>
                <a:cxn ang="0">
                  <a:pos x="258" y="0"/>
                </a:cxn>
                <a:cxn ang="0">
                  <a:pos x="294" y="6"/>
                </a:cxn>
              </a:cxnLst>
              <a:rect l="txL" t="txT" r="txR" b="txB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  <a:close/>
                </a:path>
              </a:pathLst>
            </a:custGeom>
            <a:solidFill>
              <a:srgbClr val="0023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0" name="Freeform 39"/>
            <p:cNvSpPr/>
            <p:nvPr>
              <p:custDataLst>
                <p:tags r:id="rId36"/>
              </p:custDataLst>
            </p:nvPr>
          </p:nvSpPr>
          <p:spPr>
            <a:xfrm>
              <a:off x="3366" y="1497"/>
              <a:ext cx="300" cy="318"/>
            </a:xfrm>
            <a:custGeom>
              <a:avLst/>
              <a:gdLst>
                <a:gd name="txL" fmla="*/ 0 w 300"/>
                <a:gd name="txT" fmla="*/ 0 h 318"/>
                <a:gd name="txR" fmla="*/ 300 w 300"/>
                <a:gd name="txB" fmla="*/ 318 h 318"/>
              </a:gdLst>
              <a:ahLst/>
              <a:cxnLst>
                <a:cxn ang="0">
                  <a:pos x="294" y="6"/>
                </a:cxn>
                <a:cxn ang="0">
                  <a:pos x="294" y="18"/>
                </a:cxn>
                <a:cxn ang="0">
                  <a:pos x="300" y="42"/>
                </a:cxn>
                <a:cxn ang="0">
                  <a:pos x="300" y="66"/>
                </a:cxn>
                <a:cxn ang="0">
                  <a:pos x="300" y="96"/>
                </a:cxn>
                <a:cxn ang="0">
                  <a:pos x="300" y="120"/>
                </a:cxn>
                <a:cxn ang="0">
                  <a:pos x="300" y="144"/>
                </a:cxn>
                <a:cxn ang="0">
                  <a:pos x="294" y="168"/>
                </a:cxn>
                <a:cxn ang="0">
                  <a:pos x="294" y="192"/>
                </a:cxn>
                <a:cxn ang="0">
                  <a:pos x="288" y="216"/>
                </a:cxn>
                <a:cxn ang="0">
                  <a:pos x="282" y="240"/>
                </a:cxn>
                <a:cxn ang="0">
                  <a:pos x="252" y="252"/>
                </a:cxn>
                <a:cxn ang="0">
                  <a:pos x="222" y="264"/>
                </a:cxn>
                <a:cxn ang="0">
                  <a:pos x="186" y="276"/>
                </a:cxn>
                <a:cxn ang="0">
                  <a:pos x="156" y="288"/>
                </a:cxn>
                <a:cxn ang="0">
                  <a:pos x="120" y="294"/>
                </a:cxn>
                <a:cxn ang="0">
                  <a:pos x="90" y="306"/>
                </a:cxn>
                <a:cxn ang="0">
                  <a:pos x="54" y="312"/>
                </a:cxn>
                <a:cxn ang="0">
                  <a:pos x="24" y="318"/>
                </a:cxn>
                <a:cxn ang="0">
                  <a:pos x="24" y="318"/>
                </a:cxn>
                <a:cxn ang="0">
                  <a:pos x="12" y="294"/>
                </a:cxn>
                <a:cxn ang="0">
                  <a:pos x="12" y="270"/>
                </a:cxn>
                <a:cxn ang="0">
                  <a:pos x="6" y="246"/>
                </a:cxn>
                <a:cxn ang="0">
                  <a:pos x="6" y="222"/>
                </a:cxn>
                <a:cxn ang="0">
                  <a:pos x="0" y="198"/>
                </a:cxn>
                <a:cxn ang="0">
                  <a:pos x="0" y="174"/>
                </a:cxn>
                <a:cxn ang="0">
                  <a:pos x="0" y="150"/>
                </a:cxn>
                <a:cxn ang="0">
                  <a:pos x="6" y="126"/>
                </a:cxn>
                <a:cxn ang="0">
                  <a:pos x="6" y="102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24" y="36"/>
                </a:cxn>
                <a:cxn ang="0">
                  <a:pos x="30" y="12"/>
                </a:cxn>
                <a:cxn ang="0">
                  <a:pos x="36" y="12"/>
                </a:cxn>
                <a:cxn ang="0">
                  <a:pos x="66" y="6"/>
                </a:cxn>
                <a:cxn ang="0">
                  <a:pos x="96" y="0"/>
                </a:cxn>
                <a:cxn ang="0">
                  <a:pos x="132" y="0"/>
                </a:cxn>
                <a:cxn ang="0">
                  <a:pos x="162" y="0"/>
                </a:cxn>
                <a:cxn ang="0">
                  <a:pos x="198" y="0"/>
                </a:cxn>
                <a:cxn ang="0">
                  <a:pos x="228" y="0"/>
                </a:cxn>
                <a:cxn ang="0">
                  <a:pos x="258" y="0"/>
                </a:cxn>
                <a:cxn ang="0">
                  <a:pos x="294" y="6"/>
                </a:cxn>
              </a:cxnLst>
              <a:rect l="txL" t="txT" r="txR" b="txB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1" name="Freeform 40"/>
            <p:cNvSpPr/>
            <p:nvPr>
              <p:custDataLst>
                <p:tags r:id="rId37"/>
              </p:custDataLst>
            </p:nvPr>
          </p:nvSpPr>
          <p:spPr>
            <a:xfrm>
              <a:off x="3408" y="1527"/>
              <a:ext cx="228" cy="246"/>
            </a:xfrm>
            <a:custGeom>
              <a:avLst/>
              <a:gdLst>
                <a:gd name="txL" fmla="*/ 0 w 228"/>
                <a:gd name="txT" fmla="*/ 0 h 246"/>
                <a:gd name="txR" fmla="*/ 228 w 228"/>
                <a:gd name="txB" fmla="*/ 246 h 246"/>
              </a:gdLst>
              <a:ahLst/>
              <a:cxnLst>
                <a:cxn ang="0">
                  <a:pos x="12" y="12"/>
                </a:cxn>
                <a:cxn ang="0">
                  <a:pos x="6" y="36"/>
                </a:cxn>
                <a:cxn ang="0">
                  <a:pos x="6" y="60"/>
                </a:cxn>
                <a:cxn ang="0">
                  <a:pos x="0" y="84"/>
                </a:cxn>
                <a:cxn ang="0">
                  <a:pos x="0" y="108"/>
                </a:cxn>
                <a:cxn ang="0">
                  <a:pos x="0" y="138"/>
                </a:cxn>
                <a:cxn ang="0">
                  <a:pos x="0" y="162"/>
                </a:cxn>
                <a:cxn ang="0">
                  <a:pos x="0" y="186"/>
                </a:cxn>
                <a:cxn ang="0">
                  <a:pos x="0" y="210"/>
                </a:cxn>
                <a:cxn ang="0">
                  <a:pos x="6" y="234"/>
                </a:cxn>
                <a:cxn ang="0">
                  <a:pos x="12" y="246"/>
                </a:cxn>
                <a:cxn ang="0">
                  <a:pos x="42" y="240"/>
                </a:cxn>
                <a:cxn ang="0">
                  <a:pos x="72" y="234"/>
                </a:cxn>
                <a:cxn ang="0">
                  <a:pos x="102" y="228"/>
                </a:cxn>
                <a:cxn ang="0">
                  <a:pos x="132" y="216"/>
                </a:cxn>
                <a:cxn ang="0">
                  <a:pos x="168" y="204"/>
                </a:cxn>
                <a:cxn ang="0">
                  <a:pos x="198" y="198"/>
                </a:cxn>
                <a:cxn ang="0">
                  <a:pos x="210" y="186"/>
                </a:cxn>
                <a:cxn ang="0">
                  <a:pos x="216" y="162"/>
                </a:cxn>
                <a:cxn ang="0">
                  <a:pos x="222" y="138"/>
                </a:cxn>
                <a:cxn ang="0">
                  <a:pos x="222" y="114"/>
                </a:cxn>
                <a:cxn ang="0">
                  <a:pos x="228" y="84"/>
                </a:cxn>
                <a:cxn ang="0">
                  <a:pos x="228" y="60"/>
                </a:cxn>
                <a:cxn ang="0">
                  <a:pos x="228" y="36"/>
                </a:cxn>
                <a:cxn ang="0">
                  <a:pos x="222" y="6"/>
                </a:cxn>
                <a:cxn ang="0">
                  <a:pos x="222" y="6"/>
                </a:cxn>
                <a:cxn ang="0">
                  <a:pos x="198" y="6"/>
                </a:cxn>
                <a:cxn ang="0">
                  <a:pos x="174" y="0"/>
                </a:cxn>
                <a:cxn ang="0">
                  <a:pos x="150" y="0"/>
                </a:cxn>
                <a:cxn ang="0">
                  <a:pos x="126" y="0"/>
                </a:cxn>
                <a:cxn ang="0">
                  <a:pos x="96" y="0"/>
                </a:cxn>
                <a:cxn ang="0">
                  <a:pos x="72" y="0"/>
                </a:cxn>
                <a:cxn ang="0">
                  <a:pos x="48" y="6"/>
                </a:cxn>
                <a:cxn ang="0">
                  <a:pos x="24" y="12"/>
                </a:cxn>
                <a:cxn ang="0">
                  <a:pos x="18" y="12"/>
                </a:cxn>
                <a:cxn ang="0">
                  <a:pos x="12" y="12"/>
                </a:cxn>
              </a:cxnLst>
              <a:rect l="txL" t="txT" r="txR" b="txB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D1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2" name="Freeform 41"/>
            <p:cNvSpPr/>
            <p:nvPr>
              <p:custDataLst>
                <p:tags r:id="rId38"/>
              </p:custDataLst>
            </p:nvPr>
          </p:nvSpPr>
          <p:spPr>
            <a:xfrm>
              <a:off x="3408" y="1527"/>
              <a:ext cx="228" cy="246"/>
            </a:xfrm>
            <a:custGeom>
              <a:avLst/>
              <a:gdLst>
                <a:gd name="txL" fmla="*/ 0 w 228"/>
                <a:gd name="txT" fmla="*/ 0 h 246"/>
                <a:gd name="txR" fmla="*/ 228 w 228"/>
                <a:gd name="txB" fmla="*/ 246 h 246"/>
              </a:gdLst>
              <a:ahLst/>
              <a:cxnLst>
                <a:cxn ang="0">
                  <a:pos x="12" y="12"/>
                </a:cxn>
                <a:cxn ang="0">
                  <a:pos x="6" y="36"/>
                </a:cxn>
                <a:cxn ang="0">
                  <a:pos x="6" y="60"/>
                </a:cxn>
                <a:cxn ang="0">
                  <a:pos x="0" y="84"/>
                </a:cxn>
                <a:cxn ang="0">
                  <a:pos x="0" y="108"/>
                </a:cxn>
                <a:cxn ang="0">
                  <a:pos x="0" y="138"/>
                </a:cxn>
                <a:cxn ang="0">
                  <a:pos x="0" y="162"/>
                </a:cxn>
                <a:cxn ang="0">
                  <a:pos x="0" y="186"/>
                </a:cxn>
                <a:cxn ang="0">
                  <a:pos x="0" y="210"/>
                </a:cxn>
                <a:cxn ang="0">
                  <a:pos x="6" y="234"/>
                </a:cxn>
                <a:cxn ang="0">
                  <a:pos x="12" y="246"/>
                </a:cxn>
                <a:cxn ang="0">
                  <a:pos x="42" y="240"/>
                </a:cxn>
                <a:cxn ang="0">
                  <a:pos x="72" y="234"/>
                </a:cxn>
                <a:cxn ang="0">
                  <a:pos x="102" y="228"/>
                </a:cxn>
                <a:cxn ang="0">
                  <a:pos x="132" y="216"/>
                </a:cxn>
                <a:cxn ang="0">
                  <a:pos x="168" y="204"/>
                </a:cxn>
                <a:cxn ang="0">
                  <a:pos x="198" y="198"/>
                </a:cxn>
                <a:cxn ang="0">
                  <a:pos x="210" y="186"/>
                </a:cxn>
                <a:cxn ang="0">
                  <a:pos x="216" y="162"/>
                </a:cxn>
                <a:cxn ang="0">
                  <a:pos x="222" y="138"/>
                </a:cxn>
                <a:cxn ang="0">
                  <a:pos x="222" y="114"/>
                </a:cxn>
                <a:cxn ang="0">
                  <a:pos x="228" y="84"/>
                </a:cxn>
                <a:cxn ang="0">
                  <a:pos x="228" y="60"/>
                </a:cxn>
                <a:cxn ang="0">
                  <a:pos x="228" y="36"/>
                </a:cxn>
                <a:cxn ang="0">
                  <a:pos x="222" y="6"/>
                </a:cxn>
                <a:cxn ang="0">
                  <a:pos x="222" y="6"/>
                </a:cxn>
                <a:cxn ang="0">
                  <a:pos x="198" y="6"/>
                </a:cxn>
                <a:cxn ang="0">
                  <a:pos x="174" y="0"/>
                </a:cxn>
                <a:cxn ang="0">
                  <a:pos x="150" y="0"/>
                </a:cxn>
                <a:cxn ang="0">
                  <a:pos x="126" y="0"/>
                </a:cxn>
                <a:cxn ang="0">
                  <a:pos x="96" y="0"/>
                </a:cxn>
                <a:cxn ang="0">
                  <a:pos x="72" y="0"/>
                </a:cxn>
                <a:cxn ang="0">
                  <a:pos x="48" y="6"/>
                </a:cxn>
                <a:cxn ang="0">
                  <a:pos x="24" y="12"/>
                </a:cxn>
                <a:cxn ang="0">
                  <a:pos x="18" y="12"/>
                </a:cxn>
                <a:cxn ang="0">
                  <a:pos x="12" y="12"/>
                </a:cxn>
              </a:cxnLst>
              <a:rect l="txL" t="txT" r="txR" b="txB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3" name="Freeform 42"/>
            <p:cNvSpPr/>
            <p:nvPr>
              <p:custDataLst>
                <p:tags r:id="rId39"/>
              </p:custDataLst>
            </p:nvPr>
          </p:nvSpPr>
          <p:spPr>
            <a:xfrm>
              <a:off x="3492" y="1545"/>
              <a:ext cx="60" cy="60"/>
            </a:xfrm>
            <a:custGeom>
              <a:avLst/>
              <a:gdLst>
                <a:gd name="txL" fmla="*/ 0 w 60"/>
                <a:gd name="txT" fmla="*/ 0 h 60"/>
                <a:gd name="txR" fmla="*/ 60 w 60"/>
                <a:gd name="txB" fmla="*/ 60 h 60"/>
              </a:gdLst>
              <a:ahLst/>
              <a:cxnLst>
                <a:cxn ang="0">
                  <a:pos x="60" y="30"/>
                </a:cxn>
                <a:cxn ang="0">
                  <a:pos x="60" y="24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54" y="6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18" y="54"/>
                </a:cxn>
                <a:cxn ang="0">
                  <a:pos x="24" y="60"/>
                </a:cxn>
                <a:cxn ang="0">
                  <a:pos x="30" y="60"/>
                </a:cxn>
                <a:cxn ang="0">
                  <a:pos x="36" y="60"/>
                </a:cxn>
                <a:cxn ang="0">
                  <a:pos x="42" y="54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4" y="42"/>
                </a:cxn>
                <a:cxn ang="0">
                  <a:pos x="60" y="42"/>
                </a:cxn>
                <a:cxn ang="0">
                  <a:pos x="60" y="36"/>
                </a:cxn>
                <a:cxn ang="0">
                  <a:pos x="60" y="30"/>
                </a:cxn>
              </a:cxnLst>
              <a:rect l="txL" t="txT" r="txR" b="txB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4" name="Freeform 43"/>
            <p:cNvSpPr/>
            <p:nvPr>
              <p:custDataLst>
                <p:tags r:id="rId40"/>
              </p:custDataLst>
            </p:nvPr>
          </p:nvSpPr>
          <p:spPr>
            <a:xfrm>
              <a:off x="3492" y="1545"/>
              <a:ext cx="60" cy="60"/>
            </a:xfrm>
            <a:custGeom>
              <a:avLst/>
              <a:gdLst>
                <a:gd name="txL" fmla="*/ 0 w 60"/>
                <a:gd name="txT" fmla="*/ 0 h 60"/>
                <a:gd name="txR" fmla="*/ 60 w 60"/>
                <a:gd name="txB" fmla="*/ 60 h 60"/>
              </a:gdLst>
              <a:ahLst/>
              <a:cxnLst>
                <a:cxn ang="0">
                  <a:pos x="60" y="30"/>
                </a:cxn>
                <a:cxn ang="0">
                  <a:pos x="60" y="24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54" y="6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18" y="54"/>
                </a:cxn>
                <a:cxn ang="0">
                  <a:pos x="24" y="60"/>
                </a:cxn>
                <a:cxn ang="0">
                  <a:pos x="30" y="60"/>
                </a:cxn>
                <a:cxn ang="0">
                  <a:pos x="36" y="60"/>
                </a:cxn>
                <a:cxn ang="0">
                  <a:pos x="42" y="54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4" y="42"/>
                </a:cxn>
                <a:cxn ang="0">
                  <a:pos x="60" y="42"/>
                </a:cxn>
                <a:cxn ang="0">
                  <a:pos x="60" y="36"/>
                </a:cxn>
                <a:cxn ang="0">
                  <a:pos x="60" y="30"/>
                </a:cxn>
              </a:cxnLst>
              <a:rect l="txL" t="txT" r="txR" b="txB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5" name="Freeform 44"/>
            <p:cNvSpPr/>
            <p:nvPr>
              <p:custDataLst>
                <p:tags r:id="rId41"/>
              </p:custDataLst>
            </p:nvPr>
          </p:nvSpPr>
          <p:spPr>
            <a:xfrm>
              <a:off x="3528" y="1545"/>
              <a:ext cx="36" cy="24"/>
            </a:xfrm>
            <a:custGeom>
              <a:avLst/>
              <a:gdLst>
                <a:gd name="txL" fmla="*/ 0 w 36"/>
                <a:gd name="txT" fmla="*/ 0 h 24"/>
                <a:gd name="txR" fmla="*/ 36 w 36"/>
                <a:gd name="txB" fmla="*/ 24 h 24"/>
              </a:gdLst>
              <a:ahLst/>
              <a:cxnLst>
                <a:cxn ang="0">
                  <a:pos x="0" y="24"/>
                </a:cxn>
                <a:cxn ang="0">
                  <a:pos x="24" y="0"/>
                </a:cxn>
                <a:cxn ang="0">
                  <a:pos x="36" y="18"/>
                </a:cxn>
                <a:cxn ang="0">
                  <a:pos x="0" y="24"/>
                </a:cxn>
              </a:cxnLst>
              <a:rect l="txL" t="txT" r="txR" b="txB"/>
              <a:pathLst>
                <a:path w="36" h="24">
                  <a:moveTo>
                    <a:pt x="0" y="24"/>
                  </a:moveTo>
                  <a:lnTo>
                    <a:pt x="24" y="0"/>
                  </a:lnTo>
                  <a:lnTo>
                    <a:pt x="36" y="1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D1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6" name="Freeform 45"/>
            <p:cNvSpPr/>
            <p:nvPr>
              <p:custDataLst>
                <p:tags r:id="rId42"/>
              </p:custDataLst>
            </p:nvPr>
          </p:nvSpPr>
          <p:spPr>
            <a:xfrm>
              <a:off x="3468" y="1563"/>
              <a:ext cx="30" cy="48"/>
            </a:xfrm>
            <a:custGeom>
              <a:avLst/>
              <a:gdLst>
                <a:gd name="txL" fmla="*/ 0 w 30"/>
                <a:gd name="txT" fmla="*/ 0 h 48"/>
                <a:gd name="txR" fmla="*/ 30 w 30"/>
                <a:gd name="txB" fmla="*/ 48 h 48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24" y="48"/>
                </a:cxn>
                <a:cxn ang="0">
                  <a:pos x="30" y="48"/>
                </a:cxn>
                <a:cxn ang="0">
                  <a:pos x="30" y="48"/>
                </a:cxn>
              </a:cxnLst>
              <a:rect l="txL" t="txT" r="txR" b="txB"/>
              <a:pathLst>
                <a:path w="30" h="48">
                  <a:moveTo>
                    <a:pt x="6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30" y="48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7" name="Freeform 46"/>
            <p:cNvSpPr/>
            <p:nvPr>
              <p:custDataLst>
                <p:tags r:id="rId43"/>
              </p:custDataLst>
            </p:nvPr>
          </p:nvSpPr>
          <p:spPr>
            <a:xfrm>
              <a:off x="3774" y="1527"/>
              <a:ext cx="42" cy="60"/>
            </a:xfrm>
            <a:custGeom>
              <a:avLst/>
              <a:gdLst>
                <a:gd name="txL" fmla="*/ 0 w 42"/>
                <a:gd name="txT" fmla="*/ 0 h 60"/>
                <a:gd name="txR" fmla="*/ 42 w 42"/>
                <a:gd name="txB" fmla="*/ 60 h 60"/>
              </a:gdLst>
              <a:ahLst/>
              <a:cxnLst>
                <a:cxn ang="0">
                  <a:pos x="0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36" y="6"/>
                </a:cxn>
                <a:cxn ang="0">
                  <a:pos x="36" y="12"/>
                </a:cxn>
                <a:cxn ang="0">
                  <a:pos x="36" y="18"/>
                </a:cxn>
                <a:cxn ang="0">
                  <a:pos x="42" y="24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36" y="42"/>
                </a:cxn>
                <a:cxn ang="0">
                  <a:pos x="36" y="42"/>
                </a:cxn>
                <a:cxn ang="0">
                  <a:pos x="36" y="48"/>
                </a:cxn>
                <a:cxn ang="0">
                  <a:pos x="30" y="54"/>
                </a:cxn>
                <a:cxn ang="0">
                  <a:pos x="30" y="54"/>
                </a:cxn>
                <a:cxn ang="0">
                  <a:pos x="24" y="60"/>
                </a:cxn>
                <a:cxn ang="0">
                  <a:pos x="18" y="60"/>
                </a:cxn>
                <a:cxn ang="0">
                  <a:pos x="18" y="60"/>
                </a:cxn>
                <a:cxn ang="0">
                  <a:pos x="12" y="54"/>
                </a:cxn>
                <a:cxn ang="0">
                  <a:pos x="6" y="54"/>
                </a:cxn>
                <a:cxn ang="0">
                  <a:pos x="6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0"/>
                </a:cxn>
              </a:cxnLst>
              <a:rect l="txL" t="txT" r="txR" b="txB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8" name="Freeform 47"/>
            <p:cNvSpPr/>
            <p:nvPr>
              <p:custDataLst>
                <p:tags r:id="rId44"/>
              </p:custDataLst>
            </p:nvPr>
          </p:nvSpPr>
          <p:spPr>
            <a:xfrm>
              <a:off x="3774" y="1527"/>
              <a:ext cx="42" cy="60"/>
            </a:xfrm>
            <a:custGeom>
              <a:avLst/>
              <a:gdLst>
                <a:gd name="txL" fmla="*/ 0 w 42"/>
                <a:gd name="txT" fmla="*/ 0 h 60"/>
                <a:gd name="txR" fmla="*/ 42 w 42"/>
                <a:gd name="txB" fmla="*/ 60 h 60"/>
              </a:gdLst>
              <a:ahLst/>
              <a:cxnLst>
                <a:cxn ang="0">
                  <a:pos x="0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36" y="6"/>
                </a:cxn>
                <a:cxn ang="0">
                  <a:pos x="36" y="12"/>
                </a:cxn>
                <a:cxn ang="0">
                  <a:pos x="36" y="18"/>
                </a:cxn>
                <a:cxn ang="0">
                  <a:pos x="42" y="24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36" y="42"/>
                </a:cxn>
                <a:cxn ang="0">
                  <a:pos x="36" y="42"/>
                </a:cxn>
                <a:cxn ang="0">
                  <a:pos x="36" y="48"/>
                </a:cxn>
                <a:cxn ang="0">
                  <a:pos x="30" y="54"/>
                </a:cxn>
                <a:cxn ang="0">
                  <a:pos x="30" y="54"/>
                </a:cxn>
                <a:cxn ang="0">
                  <a:pos x="24" y="60"/>
                </a:cxn>
                <a:cxn ang="0">
                  <a:pos x="18" y="60"/>
                </a:cxn>
                <a:cxn ang="0">
                  <a:pos x="18" y="60"/>
                </a:cxn>
                <a:cxn ang="0">
                  <a:pos x="12" y="54"/>
                </a:cxn>
                <a:cxn ang="0">
                  <a:pos x="6" y="54"/>
                </a:cxn>
                <a:cxn ang="0">
                  <a:pos x="6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0"/>
                </a:cxn>
              </a:cxnLst>
              <a:rect l="txL" t="txT" r="txR" b="txB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9" name="Freeform 48"/>
            <p:cNvSpPr/>
            <p:nvPr>
              <p:custDataLst>
                <p:tags r:id="rId45"/>
              </p:custDataLst>
            </p:nvPr>
          </p:nvSpPr>
          <p:spPr>
            <a:xfrm>
              <a:off x="3768" y="1527"/>
              <a:ext cx="24" cy="24"/>
            </a:xfrm>
            <a:custGeom>
              <a:avLst/>
              <a:gdLst>
                <a:gd name="txL" fmla="*/ 0 w 24"/>
                <a:gd name="txT" fmla="*/ 0 h 24"/>
                <a:gd name="txR" fmla="*/ 24 w 24"/>
                <a:gd name="txB" fmla="*/ 24 h 24"/>
              </a:gdLst>
              <a:ahLst/>
              <a:cxnLst>
                <a:cxn ang="0">
                  <a:pos x="24" y="24"/>
                </a:cxn>
                <a:cxn ang="0">
                  <a:pos x="6" y="0"/>
                </a:cxn>
                <a:cxn ang="0">
                  <a:pos x="0" y="18"/>
                </a:cxn>
                <a:cxn ang="0">
                  <a:pos x="24" y="24"/>
                </a:cxn>
              </a:cxnLst>
              <a:rect l="txL" t="txT" r="txR" b="txB"/>
              <a:pathLst>
                <a:path w="24" h="24">
                  <a:moveTo>
                    <a:pt x="24" y="24"/>
                  </a:moveTo>
                  <a:lnTo>
                    <a:pt x="6" y="0"/>
                  </a:lnTo>
                  <a:lnTo>
                    <a:pt x="0" y="1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D1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0" name="Freeform 49"/>
            <p:cNvSpPr/>
            <p:nvPr>
              <p:custDataLst>
                <p:tags r:id="rId46"/>
              </p:custDataLst>
            </p:nvPr>
          </p:nvSpPr>
          <p:spPr>
            <a:xfrm>
              <a:off x="3810" y="1545"/>
              <a:ext cx="24" cy="48"/>
            </a:xfrm>
            <a:custGeom>
              <a:avLst/>
              <a:gdLst>
                <a:gd name="txL" fmla="*/ 0 w 24"/>
                <a:gd name="txT" fmla="*/ 0 h 48"/>
                <a:gd name="txR" fmla="*/ 24 w 24"/>
                <a:gd name="txB" fmla="*/ 48 h 48"/>
              </a:gdLst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8" y="6"/>
                </a:cxn>
                <a:cxn ang="0">
                  <a:pos x="24" y="18"/>
                </a:cxn>
                <a:cxn ang="0">
                  <a:pos x="18" y="24"/>
                </a:cxn>
                <a:cxn ang="0">
                  <a:pos x="18" y="30"/>
                </a:cxn>
                <a:cxn ang="0">
                  <a:pos x="18" y="36"/>
                </a:cxn>
                <a:cxn ang="0">
                  <a:pos x="12" y="36"/>
                </a:cxn>
                <a:cxn ang="0">
                  <a:pos x="12" y="42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txL" t="txT" r="txR" b="txB"/>
              <a:pathLst>
                <a:path w="24" h="48">
                  <a:moveTo>
                    <a:pt x="18" y="0"/>
                  </a:moveTo>
                  <a:lnTo>
                    <a:pt x="18" y="0"/>
                  </a:lnTo>
                  <a:lnTo>
                    <a:pt x="18" y="6"/>
                  </a:lnTo>
                  <a:lnTo>
                    <a:pt x="24" y="18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6" y="48"/>
                  </a:lnTo>
                  <a:lnTo>
                    <a:pt x="0" y="48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1" name="Freeform 50"/>
            <p:cNvSpPr/>
            <p:nvPr>
              <p:custDataLst>
                <p:tags r:id="rId47"/>
              </p:custDataLst>
            </p:nvPr>
          </p:nvSpPr>
          <p:spPr>
            <a:xfrm>
              <a:off x="3660" y="1503"/>
              <a:ext cx="6" cy="36"/>
            </a:xfrm>
            <a:custGeom>
              <a:avLst/>
              <a:gdLst>
                <a:gd name="txL" fmla="*/ 0 w 6"/>
                <a:gd name="txT" fmla="*/ 0 h 36"/>
                <a:gd name="txR" fmla="*/ 6 w 6"/>
                <a:gd name="txB" fmla="*/ 36 h 36"/>
              </a:gdLst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6" y="36"/>
                </a:cxn>
              </a:cxnLst>
              <a:rect l="txL" t="txT" r="txR" b="txB"/>
              <a:pathLst>
                <a:path w="6" h="36">
                  <a:moveTo>
                    <a:pt x="0" y="0"/>
                  </a:moveTo>
                  <a:lnTo>
                    <a:pt x="0" y="12"/>
                  </a:lnTo>
                  <a:lnTo>
                    <a:pt x="6" y="36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2" name="Freeform 51"/>
            <p:cNvSpPr/>
            <p:nvPr>
              <p:custDataLst>
                <p:tags r:id="rId48"/>
              </p:custDataLst>
            </p:nvPr>
          </p:nvSpPr>
          <p:spPr>
            <a:xfrm>
              <a:off x="3390" y="1593"/>
              <a:ext cx="276" cy="222"/>
            </a:xfrm>
            <a:custGeom>
              <a:avLst/>
              <a:gdLst>
                <a:gd name="txL" fmla="*/ 0 w 276"/>
                <a:gd name="txT" fmla="*/ 0 h 222"/>
                <a:gd name="txR" fmla="*/ 276 w 276"/>
                <a:gd name="txB" fmla="*/ 222 h 222"/>
              </a:gdLst>
              <a:ahLst/>
              <a:cxnLst>
                <a:cxn ang="0">
                  <a:pos x="276" y="0"/>
                </a:cxn>
                <a:cxn ang="0">
                  <a:pos x="276" y="24"/>
                </a:cxn>
                <a:cxn ang="0">
                  <a:pos x="276" y="48"/>
                </a:cxn>
                <a:cxn ang="0">
                  <a:pos x="270" y="72"/>
                </a:cxn>
                <a:cxn ang="0">
                  <a:pos x="270" y="96"/>
                </a:cxn>
                <a:cxn ang="0">
                  <a:pos x="264" y="120"/>
                </a:cxn>
                <a:cxn ang="0">
                  <a:pos x="258" y="144"/>
                </a:cxn>
                <a:cxn ang="0">
                  <a:pos x="228" y="156"/>
                </a:cxn>
                <a:cxn ang="0">
                  <a:pos x="198" y="168"/>
                </a:cxn>
                <a:cxn ang="0">
                  <a:pos x="162" y="180"/>
                </a:cxn>
                <a:cxn ang="0">
                  <a:pos x="132" y="192"/>
                </a:cxn>
                <a:cxn ang="0">
                  <a:pos x="96" y="198"/>
                </a:cxn>
                <a:cxn ang="0">
                  <a:pos x="66" y="210"/>
                </a:cxn>
                <a:cxn ang="0">
                  <a:pos x="30" y="216"/>
                </a:cxn>
                <a:cxn ang="0">
                  <a:pos x="0" y="222"/>
                </a:cxn>
                <a:cxn ang="0">
                  <a:pos x="0" y="222"/>
                </a:cxn>
              </a:cxnLst>
              <a:rect l="txL" t="txT" r="txR" b="txB"/>
              <a:pathLst>
                <a:path w="276" h="222">
                  <a:moveTo>
                    <a:pt x="276" y="0"/>
                  </a:moveTo>
                  <a:lnTo>
                    <a:pt x="276" y="24"/>
                  </a:lnTo>
                  <a:lnTo>
                    <a:pt x="276" y="48"/>
                  </a:lnTo>
                  <a:lnTo>
                    <a:pt x="270" y="72"/>
                  </a:lnTo>
                  <a:lnTo>
                    <a:pt x="270" y="96"/>
                  </a:lnTo>
                  <a:lnTo>
                    <a:pt x="264" y="120"/>
                  </a:lnTo>
                  <a:lnTo>
                    <a:pt x="258" y="144"/>
                  </a:lnTo>
                  <a:lnTo>
                    <a:pt x="228" y="156"/>
                  </a:lnTo>
                  <a:lnTo>
                    <a:pt x="198" y="168"/>
                  </a:lnTo>
                  <a:lnTo>
                    <a:pt x="162" y="180"/>
                  </a:lnTo>
                  <a:lnTo>
                    <a:pt x="132" y="192"/>
                  </a:lnTo>
                  <a:lnTo>
                    <a:pt x="96" y="198"/>
                  </a:lnTo>
                  <a:lnTo>
                    <a:pt x="66" y="210"/>
                  </a:lnTo>
                  <a:lnTo>
                    <a:pt x="30" y="216"/>
                  </a:lnTo>
                  <a:lnTo>
                    <a:pt x="0" y="222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3" name="Freeform 52"/>
            <p:cNvSpPr/>
            <p:nvPr>
              <p:custDataLst>
                <p:tags r:id="rId49"/>
              </p:custDataLst>
            </p:nvPr>
          </p:nvSpPr>
          <p:spPr>
            <a:xfrm>
              <a:off x="3366" y="1497"/>
              <a:ext cx="258" cy="318"/>
            </a:xfrm>
            <a:custGeom>
              <a:avLst/>
              <a:gdLst>
                <a:gd name="txL" fmla="*/ 0 w 258"/>
                <a:gd name="txT" fmla="*/ 0 h 318"/>
                <a:gd name="txR" fmla="*/ 258 w 258"/>
                <a:gd name="txB" fmla="*/ 318 h 318"/>
              </a:gdLst>
              <a:ahLst/>
              <a:cxnLst>
                <a:cxn ang="0">
                  <a:pos x="24" y="318"/>
                </a:cxn>
                <a:cxn ang="0">
                  <a:pos x="24" y="318"/>
                </a:cxn>
                <a:cxn ang="0">
                  <a:pos x="18" y="294"/>
                </a:cxn>
                <a:cxn ang="0">
                  <a:pos x="12" y="270"/>
                </a:cxn>
                <a:cxn ang="0">
                  <a:pos x="6" y="246"/>
                </a:cxn>
                <a:cxn ang="0">
                  <a:pos x="6" y="222"/>
                </a:cxn>
                <a:cxn ang="0">
                  <a:pos x="0" y="198"/>
                </a:cxn>
                <a:cxn ang="0">
                  <a:pos x="0" y="174"/>
                </a:cxn>
                <a:cxn ang="0">
                  <a:pos x="0" y="150"/>
                </a:cxn>
                <a:cxn ang="0">
                  <a:pos x="6" y="126"/>
                </a:cxn>
                <a:cxn ang="0">
                  <a:pos x="6" y="102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24" y="36"/>
                </a:cxn>
                <a:cxn ang="0">
                  <a:pos x="30" y="12"/>
                </a:cxn>
                <a:cxn ang="0">
                  <a:pos x="36" y="12"/>
                </a:cxn>
                <a:cxn ang="0">
                  <a:pos x="66" y="6"/>
                </a:cxn>
                <a:cxn ang="0">
                  <a:pos x="102" y="0"/>
                </a:cxn>
                <a:cxn ang="0">
                  <a:pos x="132" y="0"/>
                </a:cxn>
                <a:cxn ang="0">
                  <a:pos x="162" y="0"/>
                </a:cxn>
                <a:cxn ang="0">
                  <a:pos x="198" y="0"/>
                </a:cxn>
                <a:cxn ang="0">
                  <a:pos x="228" y="0"/>
                </a:cxn>
                <a:cxn ang="0">
                  <a:pos x="258" y="0"/>
                </a:cxn>
              </a:cxnLst>
              <a:rect l="txL" t="txT" r="txR" b="txB"/>
              <a:pathLst>
                <a:path w="258" h="318">
                  <a:moveTo>
                    <a:pt x="24" y="318"/>
                  </a:moveTo>
                  <a:lnTo>
                    <a:pt x="24" y="318"/>
                  </a:lnTo>
                  <a:lnTo>
                    <a:pt x="18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4" name="Line 53"/>
            <p:cNvSpPr/>
            <p:nvPr>
              <p:custDataLst>
                <p:tags r:id="rId50"/>
              </p:custDataLst>
            </p:nvPr>
          </p:nvSpPr>
          <p:spPr>
            <a:xfrm>
              <a:off x="3666" y="1587"/>
              <a:ext cx="60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5" name="Freeform 54"/>
            <p:cNvSpPr/>
            <p:nvPr>
              <p:custDataLst>
                <p:tags r:id="rId51"/>
              </p:custDataLst>
            </p:nvPr>
          </p:nvSpPr>
          <p:spPr>
            <a:xfrm>
              <a:off x="3672" y="1479"/>
              <a:ext cx="246" cy="186"/>
            </a:xfrm>
            <a:custGeom>
              <a:avLst/>
              <a:gdLst>
                <a:gd name="txL" fmla="*/ 0 w 246"/>
                <a:gd name="txT" fmla="*/ 0 h 186"/>
                <a:gd name="txR" fmla="*/ 246 w 246"/>
                <a:gd name="txB" fmla="*/ 186 h 186"/>
              </a:gdLst>
              <a:ahLst/>
              <a:cxnLst>
                <a:cxn ang="0">
                  <a:pos x="0" y="78"/>
                </a:cxn>
                <a:cxn ang="0">
                  <a:pos x="54" y="78"/>
                </a:cxn>
                <a:cxn ang="0">
                  <a:pos x="60" y="18"/>
                </a:cxn>
                <a:cxn ang="0">
                  <a:pos x="66" y="18"/>
                </a:cxn>
                <a:cxn ang="0">
                  <a:pos x="78" y="12"/>
                </a:cxn>
                <a:cxn ang="0">
                  <a:pos x="96" y="6"/>
                </a:cxn>
                <a:cxn ang="0">
                  <a:pos x="114" y="6"/>
                </a:cxn>
                <a:cxn ang="0">
                  <a:pos x="132" y="6"/>
                </a:cxn>
                <a:cxn ang="0">
                  <a:pos x="150" y="0"/>
                </a:cxn>
                <a:cxn ang="0">
                  <a:pos x="168" y="6"/>
                </a:cxn>
                <a:cxn ang="0">
                  <a:pos x="186" y="6"/>
                </a:cxn>
                <a:cxn ang="0">
                  <a:pos x="204" y="6"/>
                </a:cxn>
                <a:cxn ang="0">
                  <a:pos x="222" y="12"/>
                </a:cxn>
                <a:cxn ang="0">
                  <a:pos x="240" y="18"/>
                </a:cxn>
                <a:cxn ang="0">
                  <a:pos x="240" y="42"/>
                </a:cxn>
                <a:cxn ang="0">
                  <a:pos x="240" y="66"/>
                </a:cxn>
                <a:cxn ang="0">
                  <a:pos x="246" y="96"/>
                </a:cxn>
                <a:cxn ang="0">
                  <a:pos x="246" y="126"/>
                </a:cxn>
                <a:cxn ang="0">
                  <a:pos x="246" y="156"/>
                </a:cxn>
                <a:cxn ang="0">
                  <a:pos x="240" y="186"/>
                </a:cxn>
              </a:cxnLst>
              <a:rect l="txL" t="txT" r="txR" b="txB"/>
              <a:pathLst>
                <a:path w="246" h="186">
                  <a:moveTo>
                    <a:pt x="0" y="78"/>
                  </a:moveTo>
                  <a:lnTo>
                    <a:pt x="54" y="7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8" y="12"/>
                  </a:lnTo>
                  <a:lnTo>
                    <a:pt x="96" y="6"/>
                  </a:lnTo>
                  <a:lnTo>
                    <a:pt x="114" y="6"/>
                  </a:lnTo>
                  <a:lnTo>
                    <a:pt x="132" y="6"/>
                  </a:lnTo>
                  <a:lnTo>
                    <a:pt x="150" y="0"/>
                  </a:lnTo>
                  <a:lnTo>
                    <a:pt x="168" y="6"/>
                  </a:lnTo>
                  <a:lnTo>
                    <a:pt x="186" y="6"/>
                  </a:lnTo>
                  <a:lnTo>
                    <a:pt x="204" y="6"/>
                  </a:lnTo>
                  <a:lnTo>
                    <a:pt x="222" y="12"/>
                  </a:lnTo>
                  <a:lnTo>
                    <a:pt x="240" y="18"/>
                  </a:lnTo>
                  <a:lnTo>
                    <a:pt x="240" y="42"/>
                  </a:lnTo>
                  <a:lnTo>
                    <a:pt x="240" y="66"/>
                  </a:lnTo>
                  <a:lnTo>
                    <a:pt x="246" y="96"/>
                  </a:lnTo>
                  <a:lnTo>
                    <a:pt x="246" y="126"/>
                  </a:lnTo>
                  <a:lnTo>
                    <a:pt x="246" y="156"/>
                  </a:lnTo>
                  <a:lnTo>
                    <a:pt x="240" y="186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6" name="Freeform 55"/>
            <p:cNvSpPr/>
            <p:nvPr>
              <p:custDataLst>
                <p:tags r:id="rId52"/>
              </p:custDataLst>
            </p:nvPr>
          </p:nvSpPr>
          <p:spPr>
            <a:xfrm>
              <a:off x="3108" y="1587"/>
              <a:ext cx="258" cy="36"/>
            </a:xfrm>
            <a:custGeom>
              <a:avLst/>
              <a:gdLst>
                <a:gd name="txL" fmla="*/ 0 w 258"/>
                <a:gd name="txT" fmla="*/ 0 h 36"/>
                <a:gd name="txR" fmla="*/ 258 w 258"/>
                <a:gd name="txB" fmla="*/ 36 h 36"/>
              </a:gdLst>
              <a:ahLst/>
              <a:cxnLst>
                <a:cxn ang="0">
                  <a:pos x="258" y="36"/>
                </a:cxn>
                <a:cxn ang="0">
                  <a:pos x="210" y="30"/>
                </a:cxn>
                <a:cxn ang="0">
                  <a:pos x="168" y="18"/>
                </a:cxn>
                <a:cxn ang="0">
                  <a:pos x="126" y="12"/>
                </a:cxn>
                <a:cxn ang="0">
                  <a:pos x="78" y="6"/>
                </a:cxn>
                <a:cxn ang="0">
                  <a:pos x="36" y="0"/>
                </a:cxn>
                <a:cxn ang="0">
                  <a:pos x="0" y="0"/>
                </a:cxn>
              </a:cxnLst>
              <a:rect l="txL" t="txT" r="txR" b="txB"/>
              <a:pathLst>
                <a:path w="258" h="36">
                  <a:moveTo>
                    <a:pt x="258" y="36"/>
                  </a:moveTo>
                  <a:lnTo>
                    <a:pt x="210" y="30"/>
                  </a:lnTo>
                  <a:lnTo>
                    <a:pt x="168" y="18"/>
                  </a:lnTo>
                  <a:lnTo>
                    <a:pt x="126" y="12"/>
                  </a:lnTo>
                  <a:lnTo>
                    <a:pt x="78" y="6"/>
                  </a:ln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7" name="Freeform 56"/>
            <p:cNvSpPr/>
            <p:nvPr>
              <p:custDataLst>
                <p:tags r:id="rId53"/>
              </p:custDataLst>
            </p:nvPr>
          </p:nvSpPr>
          <p:spPr>
            <a:xfrm>
              <a:off x="3576" y="1941"/>
              <a:ext cx="204" cy="60"/>
            </a:xfrm>
            <a:custGeom>
              <a:avLst/>
              <a:gdLst>
                <a:gd name="txL" fmla="*/ 0 w 204"/>
                <a:gd name="txT" fmla="*/ 0 h 60"/>
                <a:gd name="txR" fmla="*/ 204 w 204"/>
                <a:gd name="txB" fmla="*/ 60 h 60"/>
              </a:gdLst>
              <a:ahLst/>
              <a:cxnLst>
                <a:cxn ang="0">
                  <a:pos x="0" y="0"/>
                </a:cxn>
                <a:cxn ang="0">
                  <a:pos x="12" y="12"/>
                </a:cxn>
                <a:cxn ang="0">
                  <a:pos x="24" y="24"/>
                </a:cxn>
                <a:cxn ang="0">
                  <a:pos x="36" y="30"/>
                </a:cxn>
                <a:cxn ang="0">
                  <a:pos x="54" y="36"/>
                </a:cxn>
                <a:cxn ang="0">
                  <a:pos x="66" y="42"/>
                </a:cxn>
                <a:cxn ang="0">
                  <a:pos x="78" y="48"/>
                </a:cxn>
                <a:cxn ang="0">
                  <a:pos x="96" y="54"/>
                </a:cxn>
                <a:cxn ang="0">
                  <a:pos x="108" y="60"/>
                </a:cxn>
                <a:cxn ang="0">
                  <a:pos x="126" y="60"/>
                </a:cxn>
                <a:cxn ang="0">
                  <a:pos x="144" y="60"/>
                </a:cxn>
                <a:cxn ang="0">
                  <a:pos x="156" y="60"/>
                </a:cxn>
                <a:cxn ang="0">
                  <a:pos x="174" y="60"/>
                </a:cxn>
                <a:cxn ang="0">
                  <a:pos x="186" y="60"/>
                </a:cxn>
                <a:cxn ang="0">
                  <a:pos x="204" y="54"/>
                </a:cxn>
              </a:cxnLst>
              <a:rect l="txL" t="txT" r="txR" b="txB"/>
              <a:pathLst>
                <a:path w="204" h="60">
                  <a:moveTo>
                    <a:pt x="0" y="0"/>
                  </a:moveTo>
                  <a:lnTo>
                    <a:pt x="12" y="12"/>
                  </a:lnTo>
                  <a:lnTo>
                    <a:pt x="24" y="24"/>
                  </a:lnTo>
                  <a:lnTo>
                    <a:pt x="36" y="30"/>
                  </a:lnTo>
                  <a:lnTo>
                    <a:pt x="54" y="36"/>
                  </a:lnTo>
                  <a:lnTo>
                    <a:pt x="66" y="42"/>
                  </a:lnTo>
                  <a:lnTo>
                    <a:pt x="78" y="48"/>
                  </a:lnTo>
                  <a:lnTo>
                    <a:pt x="96" y="54"/>
                  </a:lnTo>
                  <a:lnTo>
                    <a:pt x="108" y="60"/>
                  </a:lnTo>
                  <a:lnTo>
                    <a:pt x="126" y="60"/>
                  </a:lnTo>
                  <a:lnTo>
                    <a:pt x="144" y="60"/>
                  </a:lnTo>
                  <a:lnTo>
                    <a:pt x="156" y="60"/>
                  </a:lnTo>
                  <a:lnTo>
                    <a:pt x="174" y="60"/>
                  </a:lnTo>
                  <a:lnTo>
                    <a:pt x="186" y="60"/>
                  </a:lnTo>
                  <a:lnTo>
                    <a:pt x="204" y="54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8" name="Freeform 57"/>
            <p:cNvSpPr/>
            <p:nvPr>
              <p:custDataLst>
                <p:tags r:id="rId54"/>
              </p:custDataLst>
            </p:nvPr>
          </p:nvSpPr>
          <p:spPr>
            <a:xfrm>
              <a:off x="2940" y="1587"/>
              <a:ext cx="570" cy="588"/>
            </a:xfrm>
            <a:custGeom>
              <a:avLst/>
              <a:gdLst>
                <a:gd name="txL" fmla="*/ 0 w 570"/>
                <a:gd name="txT" fmla="*/ 0 h 588"/>
                <a:gd name="txR" fmla="*/ 570 w 570"/>
                <a:gd name="txB" fmla="*/ 588 h 588"/>
              </a:gdLst>
              <a:ahLst/>
              <a:cxnLst>
                <a:cxn ang="0">
                  <a:pos x="156" y="0"/>
                </a:cxn>
                <a:cxn ang="0">
                  <a:pos x="144" y="0"/>
                </a:cxn>
                <a:cxn ang="0">
                  <a:pos x="126" y="0"/>
                </a:cxn>
                <a:cxn ang="0">
                  <a:pos x="114" y="6"/>
                </a:cxn>
                <a:cxn ang="0">
                  <a:pos x="102" y="18"/>
                </a:cxn>
                <a:cxn ang="0">
                  <a:pos x="96" y="30"/>
                </a:cxn>
                <a:cxn ang="0">
                  <a:pos x="96" y="48"/>
                </a:cxn>
                <a:cxn ang="0">
                  <a:pos x="96" y="60"/>
                </a:cxn>
                <a:cxn ang="0">
                  <a:pos x="108" y="72"/>
                </a:cxn>
                <a:cxn ang="0">
                  <a:pos x="114" y="84"/>
                </a:cxn>
                <a:cxn ang="0">
                  <a:pos x="90" y="102"/>
                </a:cxn>
                <a:cxn ang="0">
                  <a:pos x="66" y="126"/>
                </a:cxn>
                <a:cxn ang="0">
                  <a:pos x="42" y="150"/>
                </a:cxn>
                <a:cxn ang="0">
                  <a:pos x="30" y="180"/>
                </a:cxn>
                <a:cxn ang="0">
                  <a:pos x="12" y="210"/>
                </a:cxn>
                <a:cxn ang="0">
                  <a:pos x="6" y="240"/>
                </a:cxn>
                <a:cxn ang="0">
                  <a:pos x="0" y="276"/>
                </a:cxn>
                <a:cxn ang="0">
                  <a:pos x="6" y="306"/>
                </a:cxn>
                <a:cxn ang="0">
                  <a:pos x="12" y="342"/>
                </a:cxn>
                <a:cxn ang="0">
                  <a:pos x="18" y="372"/>
                </a:cxn>
                <a:cxn ang="0">
                  <a:pos x="36" y="402"/>
                </a:cxn>
                <a:cxn ang="0">
                  <a:pos x="84" y="450"/>
                </a:cxn>
                <a:cxn ang="0">
                  <a:pos x="126" y="486"/>
                </a:cxn>
                <a:cxn ang="0">
                  <a:pos x="174" y="510"/>
                </a:cxn>
                <a:cxn ang="0">
                  <a:pos x="222" y="534"/>
                </a:cxn>
                <a:cxn ang="0">
                  <a:pos x="270" y="558"/>
                </a:cxn>
                <a:cxn ang="0">
                  <a:pos x="324" y="570"/>
                </a:cxn>
                <a:cxn ang="0">
                  <a:pos x="378" y="582"/>
                </a:cxn>
                <a:cxn ang="0">
                  <a:pos x="432" y="588"/>
                </a:cxn>
                <a:cxn ang="0">
                  <a:pos x="486" y="588"/>
                </a:cxn>
                <a:cxn ang="0">
                  <a:pos x="534" y="588"/>
                </a:cxn>
                <a:cxn ang="0">
                  <a:pos x="570" y="582"/>
                </a:cxn>
              </a:cxnLst>
              <a:rect l="txL" t="txT" r="txR" b="txB"/>
              <a:pathLst>
                <a:path w="570" h="588">
                  <a:moveTo>
                    <a:pt x="162" y="0"/>
                  </a:moveTo>
                  <a:lnTo>
                    <a:pt x="156" y="0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20" y="6"/>
                  </a:lnTo>
                  <a:lnTo>
                    <a:pt x="114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66"/>
                  </a:lnTo>
                  <a:lnTo>
                    <a:pt x="108" y="72"/>
                  </a:lnTo>
                  <a:lnTo>
                    <a:pt x="108" y="78"/>
                  </a:lnTo>
                  <a:lnTo>
                    <a:pt x="114" y="84"/>
                  </a:lnTo>
                  <a:lnTo>
                    <a:pt x="102" y="90"/>
                  </a:lnTo>
                  <a:lnTo>
                    <a:pt x="90" y="102"/>
                  </a:lnTo>
                  <a:lnTo>
                    <a:pt x="78" y="114"/>
                  </a:lnTo>
                  <a:lnTo>
                    <a:pt x="66" y="126"/>
                  </a:lnTo>
                  <a:lnTo>
                    <a:pt x="54" y="138"/>
                  </a:lnTo>
                  <a:lnTo>
                    <a:pt x="42" y="150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18" y="192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6" y="240"/>
                  </a:lnTo>
                  <a:lnTo>
                    <a:pt x="6" y="258"/>
                  </a:lnTo>
                  <a:lnTo>
                    <a:pt x="0" y="276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6" y="324"/>
                  </a:lnTo>
                  <a:lnTo>
                    <a:pt x="12" y="342"/>
                  </a:lnTo>
                  <a:lnTo>
                    <a:pt x="12" y="360"/>
                  </a:lnTo>
                  <a:lnTo>
                    <a:pt x="18" y="372"/>
                  </a:lnTo>
                  <a:lnTo>
                    <a:pt x="24" y="390"/>
                  </a:lnTo>
                  <a:lnTo>
                    <a:pt x="36" y="402"/>
                  </a:lnTo>
                  <a:lnTo>
                    <a:pt x="54" y="426"/>
                  </a:lnTo>
                  <a:lnTo>
                    <a:pt x="84" y="450"/>
                  </a:lnTo>
                  <a:lnTo>
                    <a:pt x="102" y="468"/>
                  </a:lnTo>
                  <a:lnTo>
                    <a:pt x="126" y="486"/>
                  </a:lnTo>
                  <a:lnTo>
                    <a:pt x="150" y="498"/>
                  </a:lnTo>
                  <a:lnTo>
                    <a:pt x="174" y="510"/>
                  </a:lnTo>
                  <a:lnTo>
                    <a:pt x="198" y="522"/>
                  </a:lnTo>
                  <a:lnTo>
                    <a:pt x="222" y="534"/>
                  </a:lnTo>
                  <a:lnTo>
                    <a:pt x="246" y="546"/>
                  </a:lnTo>
                  <a:lnTo>
                    <a:pt x="270" y="558"/>
                  </a:lnTo>
                  <a:lnTo>
                    <a:pt x="294" y="564"/>
                  </a:lnTo>
                  <a:lnTo>
                    <a:pt x="324" y="570"/>
                  </a:lnTo>
                  <a:lnTo>
                    <a:pt x="348" y="576"/>
                  </a:lnTo>
                  <a:lnTo>
                    <a:pt x="378" y="582"/>
                  </a:lnTo>
                  <a:lnTo>
                    <a:pt x="402" y="588"/>
                  </a:lnTo>
                  <a:lnTo>
                    <a:pt x="432" y="588"/>
                  </a:lnTo>
                  <a:lnTo>
                    <a:pt x="456" y="588"/>
                  </a:lnTo>
                  <a:lnTo>
                    <a:pt x="486" y="588"/>
                  </a:lnTo>
                  <a:lnTo>
                    <a:pt x="510" y="588"/>
                  </a:lnTo>
                  <a:lnTo>
                    <a:pt x="534" y="588"/>
                  </a:lnTo>
                  <a:lnTo>
                    <a:pt x="564" y="582"/>
                  </a:lnTo>
                  <a:lnTo>
                    <a:pt x="570" y="582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9" name="Freeform 58"/>
            <p:cNvSpPr/>
            <p:nvPr>
              <p:custDataLst>
                <p:tags r:id="rId55"/>
              </p:custDataLst>
            </p:nvPr>
          </p:nvSpPr>
          <p:spPr>
            <a:xfrm>
              <a:off x="3714" y="1425"/>
              <a:ext cx="72" cy="54"/>
            </a:xfrm>
            <a:custGeom>
              <a:avLst/>
              <a:gdLst>
                <a:gd name="txL" fmla="*/ 0 w 72"/>
                <a:gd name="txT" fmla="*/ 0 h 54"/>
                <a:gd name="txR" fmla="*/ 72 w 72"/>
                <a:gd name="txB" fmla="*/ 54 h 54"/>
              </a:gdLst>
              <a:ahLst/>
              <a:cxnLst>
                <a:cxn ang="0">
                  <a:pos x="72" y="54"/>
                </a:cxn>
                <a:cxn ang="0">
                  <a:pos x="60" y="42"/>
                </a:cxn>
                <a:cxn ang="0">
                  <a:pos x="48" y="30"/>
                </a:cxn>
                <a:cxn ang="0">
                  <a:pos x="30" y="18"/>
                </a:cxn>
                <a:cxn ang="0">
                  <a:pos x="18" y="6"/>
                </a:cxn>
                <a:cxn ang="0">
                  <a:pos x="0" y="0"/>
                </a:cxn>
              </a:cxnLst>
              <a:rect l="txL" t="txT" r="txR" b="txB"/>
              <a:pathLst>
                <a:path w="72" h="54">
                  <a:moveTo>
                    <a:pt x="72" y="54"/>
                  </a:moveTo>
                  <a:lnTo>
                    <a:pt x="60" y="42"/>
                  </a:lnTo>
                  <a:lnTo>
                    <a:pt x="48" y="30"/>
                  </a:lnTo>
                  <a:lnTo>
                    <a:pt x="30" y="18"/>
                  </a:lnTo>
                  <a:lnTo>
                    <a:pt x="18" y="6"/>
                  </a:ln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0" name="Freeform 59"/>
            <p:cNvSpPr/>
            <p:nvPr>
              <p:custDataLst>
                <p:tags r:id="rId56"/>
              </p:custDataLst>
            </p:nvPr>
          </p:nvSpPr>
          <p:spPr>
            <a:xfrm>
              <a:off x="3948" y="1821"/>
              <a:ext cx="48" cy="222"/>
            </a:xfrm>
            <a:custGeom>
              <a:avLst/>
              <a:gdLst>
                <a:gd name="txL" fmla="*/ 0 w 48"/>
                <a:gd name="txT" fmla="*/ 0 h 222"/>
                <a:gd name="txR" fmla="*/ 48 w 48"/>
                <a:gd name="txB" fmla="*/ 222 h 222"/>
              </a:gdLst>
              <a:ahLst/>
              <a:cxnLst>
                <a:cxn ang="0">
                  <a:pos x="12" y="222"/>
                </a:cxn>
                <a:cxn ang="0">
                  <a:pos x="24" y="210"/>
                </a:cxn>
                <a:cxn ang="0">
                  <a:pos x="30" y="198"/>
                </a:cxn>
                <a:cxn ang="0">
                  <a:pos x="36" y="186"/>
                </a:cxn>
                <a:cxn ang="0">
                  <a:pos x="42" y="168"/>
                </a:cxn>
                <a:cxn ang="0">
                  <a:pos x="42" y="156"/>
                </a:cxn>
                <a:cxn ang="0">
                  <a:pos x="48" y="144"/>
                </a:cxn>
                <a:cxn ang="0">
                  <a:pos x="48" y="126"/>
                </a:cxn>
                <a:cxn ang="0">
                  <a:pos x="48" y="114"/>
                </a:cxn>
                <a:cxn ang="0">
                  <a:pos x="48" y="102"/>
                </a:cxn>
                <a:cxn ang="0">
                  <a:pos x="42" y="84"/>
                </a:cxn>
                <a:cxn ang="0">
                  <a:pos x="42" y="72"/>
                </a:cxn>
                <a:cxn ang="0">
                  <a:pos x="36" y="60"/>
                </a:cxn>
                <a:cxn ang="0">
                  <a:pos x="30" y="48"/>
                </a:cxn>
                <a:cxn ang="0">
                  <a:pos x="24" y="36"/>
                </a:cxn>
                <a:cxn ang="0">
                  <a:pos x="18" y="24"/>
                </a:cxn>
                <a:cxn ang="0">
                  <a:pos x="6" y="12"/>
                </a:cxn>
                <a:cxn ang="0">
                  <a:pos x="0" y="0"/>
                </a:cxn>
              </a:cxnLst>
              <a:rect l="txL" t="txT" r="txR" b="txB"/>
              <a:pathLst>
                <a:path w="48" h="222">
                  <a:moveTo>
                    <a:pt x="12" y="222"/>
                  </a:moveTo>
                  <a:lnTo>
                    <a:pt x="24" y="210"/>
                  </a:lnTo>
                  <a:lnTo>
                    <a:pt x="30" y="198"/>
                  </a:lnTo>
                  <a:lnTo>
                    <a:pt x="36" y="186"/>
                  </a:lnTo>
                  <a:lnTo>
                    <a:pt x="42" y="168"/>
                  </a:lnTo>
                  <a:lnTo>
                    <a:pt x="42" y="156"/>
                  </a:lnTo>
                  <a:lnTo>
                    <a:pt x="48" y="144"/>
                  </a:lnTo>
                  <a:lnTo>
                    <a:pt x="48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42" y="84"/>
                  </a:lnTo>
                  <a:lnTo>
                    <a:pt x="42" y="72"/>
                  </a:lnTo>
                  <a:lnTo>
                    <a:pt x="36" y="60"/>
                  </a:lnTo>
                  <a:lnTo>
                    <a:pt x="30" y="48"/>
                  </a:lnTo>
                  <a:lnTo>
                    <a:pt x="24" y="36"/>
                  </a:lnTo>
                  <a:lnTo>
                    <a:pt x="18" y="24"/>
                  </a:lnTo>
                  <a:lnTo>
                    <a:pt x="6" y="12"/>
                  </a:ln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1" name="Freeform 60"/>
            <p:cNvSpPr/>
            <p:nvPr>
              <p:custDataLst>
                <p:tags r:id="rId57"/>
              </p:custDataLst>
            </p:nvPr>
          </p:nvSpPr>
          <p:spPr>
            <a:xfrm>
              <a:off x="3774" y="2019"/>
              <a:ext cx="336" cy="234"/>
            </a:xfrm>
            <a:custGeom>
              <a:avLst/>
              <a:gdLst>
                <a:gd name="txL" fmla="*/ 0 w 336"/>
                <a:gd name="txT" fmla="*/ 0 h 234"/>
                <a:gd name="txR" fmla="*/ 336 w 336"/>
                <a:gd name="txB" fmla="*/ 234 h 234"/>
              </a:gdLst>
              <a:ahLst/>
              <a:cxnLst>
                <a:cxn ang="0">
                  <a:pos x="0" y="156"/>
                </a:cxn>
                <a:cxn ang="0">
                  <a:pos x="30" y="144"/>
                </a:cxn>
                <a:cxn ang="0">
                  <a:pos x="60" y="138"/>
                </a:cxn>
                <a:cxn ang="0">
                  <a:pos x="90" y="120"/>
                </a:cxn>
                <a:cxn ang="0">
                  <a:pos x="102" y="102"/>
                </a:cxn>
                <a:cxn ang="0">
                  <a:pos x="108" y="78"/>
                </a:cxn>
                <a:cxn ang="0">
                  <a:pos x="132" y="42"/>
                </a:cxn>
                <a:cxn ang="0">
                  <a:pos x="156" y="18"/>
                </a:cxn>
                <a:cxn ang="0">
                  <a:pos x="174" y="6"/>
                </a:cxn>
                <a:cxn ang="0">
                  <a:pos x="198" y="0"/>
                </a:cxn>
                <a:cxn ang="0">
                  <a:pos x="216" y="0"/>
                </a:cxn>
                <a:cxn ang="0">
                  <a:pos x="240" y="6"/>
                </a:cxn>
                <a:cxn ang="0">
                  <a:pos x="258" y="18"/>
                </a:cxn>
                <a:cxn ang="0">
                  <a:pos x="276" y="30"/>
                </a:cxn>
                <a:cxn ang="0">
                  <a:pos x="294" y="42"/>
                </a:cxn>
                <a:cxn ang="0">
                  <a:pos x="306" y="66"/>
                </a:cxn>
                <a:cxn ang="0">
                  <a:pos x="300" y="84"/>
                </a:cxn>
                <a:cxn ang="0">
                  <a:pos x="318" y="90"/>
                </a:cxn>
                <a:cxn ang="0">
                  <a:pos x="336" y="102"/>
                </a:cxn>
                <a:cxn ang="0">
                  <a:pos x="336" y="114"/>
                </a:cxn>
                <a:cxn ang="0">
                  <a:pos x="336" y="132"/>
                </a:cxn>
                <a:cxn ang="0">
                  <a:pos x="330" y="138"/>
                </a:cxn>
                <a:cxn ang="0">
                  <a:pos x="318" y="144"/>
                </a:cxn>
                <a:cxn ang="0">
                  <a:pos x="282" y="150"/>
                </a:cxn>
                <a:cxn ang="0">
                  <a:pos x="288" y="156"/>
                </a:cxn>
                <a:cxn ang="0">
                  <a:pos x="288" y="168"/>
                </a:cxn>
                <a:cxn ang="0">
                  <a:pos x="282" y="180"/>
                </a:cxn>
                <a:cxn ang="0">
                  <a:pos x="264" y="192"/>
                </a:cxn>
                <a:cxn ang="0">
                  <a:pos x="246" y="192"/>
                </a:cxn>
                <a:cxn ang="0">
                  <a:pos x="240" y="192"/>
                </a:cxn>
                <a:cxn ang="0">
                  <a:pos x="240" y="204"/>
                </a:cxn>
                <a:cxn ang="0">
                  <a:pos x="234" y="210"/>
                </a:cxn>
                <a:cxn ang="0">
                  <a:pos x="222" y="216"/>
                </a:cxn>
                <a:cxn ang="0">
                  <a:pos x="204" y="216"/>
                </a:cxn>
                <a:cxn ang="0">
                  <a:pos x="168" y="210"/>
                </a:cxn>
                <a:cxn ang="0">
                  <a:pos x="138" y="210"/>
                </a:cxn>
                <a:cxn ang="0">
                  <a:pos x="108" y="216"/>
                </a:cxn>
                <a:cxn ang="0">
                  <a:pos x="84" y="228"/>
                </a:cxn>
                <a:cxn ang="0">
                  <a:pos x="60" y="234"/>
                </a:cxn>
                <a:cxn ang="0">
                  <a:pos x="0" y="156"/>
                </a:cxn>
              </a:cxnLst>
              <a:rect l="txL" t="txT" r="txR" b="txB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997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2" name="Freeform 61"/>
            <p:cNvSpPr/>
            <p:nvPr>
              <p:custDataLst>
                <p:tags r:id="rId58"/>
              </p:custDataLst>
            </p:nvPr>
          </p:nvSpPr>
          <p:spPr>
            <a:xfrm>
              <a:off x="3774" y="2019"/>
              <a:ext cx="336" cy="234"/>
            </a:xfrm>
            <a:custGeom>
              <a:avLst/>
              <a:gdLst>
                <a:gd name="txL" fmla="*/ 0 w 336"/>
                <a:gd name="txT" fmla="*/ 0 h 234"/>
                <a:gd name="txR" fmla="*/ 336 w 336"/>
                <a:gd name="txB" fmla="*/ 234 h 234"/>
              </a:gdLst>
              <a:ahLst/>
              <a:cxnLst>
                <a:cxn ang="0">
                  <a:pos x="0" y="156"/>
                </a:cxn>
                <a:cxn ang="0">
                  <a:pos x="30" y="144"/>
                </a:cxn>
                <a:cxn ang="0">
                  <a:pos x="60" y="138"/>
                </a:cxn>
                <a:cxn ang="0">
                  <a:pos x="90" y="120"/>
                </a:cxn>
                <a:cxn ang="0">
                  <a:pos x="102" y="102"/>
                </a:cxn>
                <a:cxn ang="0">
                  <a:pos x="108" y="78"/>
                </a:cxn>
                <a:cxn ang="0">
                  <a:pos x="132" y="42"/>
                </a:cxn>
                <a:cxn ang="0">
                  <a:pos x="156" y="18"/>
                </a:cxn>
                <a:cxn ang="0">
                  <a:pos x="174" y="6"/>
                </a:cxn>
                <a:cxn ang="0">
                  <a:pos x="198" y="0"/>
                </a:cxn>
                <a:cxn ang="0">
                  <a:pos x="216" y="0"/>
                </a:cxn>
                <a:cxn ang="0">
                  <a:pos x="240" y="6"/>
                </a:cxn>
                <a:cxn ang="0">
                  <a:pos x="258" y="18"/>
                </a:cxn>
                <a:cxn ang="0">
                  <a:pos x="276" y="30"/>
                </a:cxn>
                <a:cxn ang="0">
                  <a:pos x="294" y="42"/>
                </a:cxn>
                <a:cxn ang="0">
                  <a:pos x="306" y="66"/>
                </a:cxn>
                <a:cxn ang="0">
                  <a:pos x="300" y="84"/>
                </a:cxn>
                <a:cxn ang="0">
                  <a:pos x="318" y="90"/>
                </a:cxn>
                <a:cxn ang="0">
                  <a:pos x="336" y="102"/>
                </a:cxn>
                <a:cxn ang="0">
                  <a:pos x="336" y="114"/>
                </a:cxn>
                <a:cxn ang="0">
                  <a:pos x="336" y="132"/>
                </a:cxn>
                <a:cxn ang="0">
                  <a:pos x="330" y="138"/>
                </a:cxn>
                <a:cxn ang="0">
                  <a:pos x="318" y="144"/>
                </a:cxn>
                <a:cxn ang="0">
                  <a:pos x="282" y="150"/>
                </a:cxn>
                <a:cxn ang="0">
                  <a:pos x="288" y="156"/>
                </a:cxn>
                <a:cxn ang="0">
                  <a:pos x="288" y="168"/>
                </a:cxn>
                <a:cxn ang="0">
                  <a:pos x="282" y="180"/>
                </a:cxn>
                <a:cxn ang="0">
                  <a:pos x="264" y="192"/>
                </a:cxn>
                <a:cxn ang="0">
                  <a:pos x="246" y="192"/>
                </a:cxn>
                <a:cxn ang="0">
                  <a:pos x="240" y="192"/>
                </a:cxn>
                <a:cxn ang="0">
                  <a:pos x="240" y="204"/>
                </a:cxn>
                <a:cxn ang="0">
                  <a:pos x="234" y="210"/>
                </a:cxn>
                <a:cxn ang="0">
                  <a:pos x="222" y="216"/>
                </a:cxn>
                <a:cxn ang="0">
                  <a:pos x="204" y="216"/>
                </a:cxn>
                <a:cxn ang="0">
                  <a:pos x="168" y="210"/>
                </a:cxn>
                <a:cxn ang="0">
                  <a:pos x="138" y="210"/>
                </a:cxn>
                <a:cxn ang="0">
                  <a:pos x="108" y="216"/>
                </a:cxn>
                <a:cxn ang="0">
                  <a:pos x="84" y="228"/>
                </a:cxn>
                <a:cxn ang="0">
                  <a:pos x="60" y="234"/>
                </a:cxn>
                <a:cxn ang="0">
                  <a:pos x="0" y="156"/>
                </a:cxn>
              </a:cxnLst>
              <a:rect l="txL" t="txT" r="txR" b="txB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3" name="Freeform 62"/>
            <p:cNvSpPr/>
            <p:nvPr>
              <p:custDataLst>
                <p:tags r:id="rId59"/>
              </p:custDataLst>
            </p:nvPr>
          </p:nvSpPr>
          <p:spPr>
            <a:xfrm>
              <a:off x="3168" y="2103"/>
              <a:ext cx="762" cy="426"/>
            </a:xfrm>
            <a:custGeom>
              <a:avLst/>
              <a:gdLst>
                <a:gd name="txL" fmla="*/ 0 w 762"/>
                <a:gd name="txT" fmla="*/ 0 h 426"/>
                <a:gd name="txR" fmla="*/ 762 w 762"/>
                <a:gd name="txB" fmla="*/ 426 h 426"/>
              </a:gdLst>
              <a:ahLst/>
              <a:cxnLst>
                <a:cxn ang="0">
                  <a:pos x="156" y="96"/>
                </a:cxn>
                <a:cxn ang="0">
                  <a:pos x="186" y="90"/>
                </a:cxn>
                <a:cxn ang="0">
                  <a:pos x="222" y="84"/>
                </a:cxn>
                <a:cxn ang="0">
                  <a:pos x="234" y="90"/>
                </a:cxn>
                <a:cxn ang="0">
                  <a:pos x="246" y="108"/>
                </a:cxn>
                <a:cxn ang="0">
                  <a:pos x="252" y="114"/>
                </a:cxn>
                <a:cxn ang="0">
                  <a:pos x="270" y="108"/>
                </a:cxn>
                <a:cxn ang="0">
                  <a:pos x="306" y="96"/>
                </a:cxn>
                <a:cxn ang="0">
                  <a:pos x="354" y="78"/>
                </a:cxn>
                <a:cxn ang="0">
                  <a:pos x="402" y="60"/>
                </a:cxn>
                <a:cxn ang="0">
                  <a:pos x="450" y="42"/>
                </a:cxn>
                <a:cxn ang="0">
                  <a:pos x="492" y="18"/>
                </a:cxn>
                <a:cxn ang="0">
                  <a:pos x="534" y="6"/>
                </a:cxn>
                <a:cxn ang="0">
                  <a:pos x="558" y="0"/>
                </a:cxn>
                <a:cxn ang="0">
                  <a:pos x="570" y="0"/>
                </a:cxn>
                <a:cxn ang="0">
                  <a:pos x="612" y="12"/>
                </a:cxn>
                <a:cxn ang="0">
                  <a:pos x="636" y="30"/>
                </a:cxn>
                <a:cxn ang="0">
                  <a:pos x="666" y="42"/>
                </a:cxn>
                <a:cxn ang="0">
                  <a:pos x="696" y="66"/>
                </a:cxn>
                <a:cxn ang="0">
                  <a:pos x="726" y="96"/>
                </a:cxn>
                <a:cxn ang="0">
                  <a:pos x="750" y="132"/>
                </a:cxn>
                <a:cxn ang="0">
                  <a:pos x="756" y="156"/>
                </a:cxn>
                <a:cxn ang="0">
                  <a:pos x="762" y="186"/>
                </a:cxn>
                <a:cxn ang="0">
                  <a:pos x="756" y="198"/>
                </a:cxn>
                <a:cxn ang="0">
                  <a:pos x="708" y="240"/>
                </a:cxn>
                <a:cxn ang="0">
                  <a:pos x="660" y="270"/>
                </a:cxn>
                <a:cxn ang="0">
                  <a:pos x="606" y="294"/>
                </a:cxn>
                <a:cxn ang="0">
                  <a:pos x="558" y="312"/>
                </a:cxn>
                <a:cxn ang="0">
                  <a:pos x="516" y="324"/>
                </a:cxn>
                <a:cxn ang="0">
                  <a:pos x="438" y="354"/>
                </a:cxn>
                <a:cxn ang="0">
                  <a:pos x="384" y="372"/>
                </a:cxn>
                <a:cxn ang="0">
                  <a:pos x="312" y="396"/>
                </a:cxn>
                <a:cxn ang="0">
                  <a:pos x="276" y="414"/>
                </a:cxn>
                <a:cxn ang="0">
                  <a:pos x="240" y="420"/>
                </a:cxn>
                <a:cxn ang="0">
                  <a:pos x="204" y="426"/>
                </a:cxn>
                <a:cxn ang="0">
                  <a:pos x="156" y="426"/>
                </a:cxn>
                <a:cxn ang="0">
                  <a:pos x="102" y="420"/>
                </a:cxn>
                <a:cxn ang="0">
                  <a:pos x="72" y="402"/>
                </a:cxn>
                <a:cxn ang="0">
                  <a:pos x="42" y="384"/>
                </a:cxn>
                <a:cxn ang="0">
                  <a:pos x="24" y="360"/>
                </a:cxn>
                <a:cxn ang="0">
                  <a:pos x="6" y="324"/>
                </a:cxn>
                <a:cxn ang="0">
                  <a:pos x="0" y="294"/>
                </a:cxn>
                <a:cxn ang="0">
                  <a:pos x="12" y="252"/>
                </a:cxn>
                <a:cxn ang="0">
                  <a:pos x="42" y="198"/>
                </a:cxn>
                <a:cxn ang="0">
                  <a:pos x="84" y="138"/>
                </a:cxn>
                <a:cxn ang="0">
                  <a:pos x="156" y="96"/>
                </a:cxn>
              </a:cxnLst>
              <a:rect l="txL" t="txT" r="txR" b="txB"/>
              <a:pathLst>
                <a:path w="762" h="426">
                  <a:moveTo>
                    <a:pt x="156" y="96"/>
                  </a:moveTo>
                  <a:lnTo>
                    <a:pt x="186" y="90"/>
                  </a:lnTo>
                  <a:lnTo>
                    <a:pt x="222" y="84"/>
                  </a:lnTo>
                  <a:lnTo>
                    <a:pt x="234" y="90"/>
                  </a:lnTo>
                  <a:lnTo>
                    <a:pt x="246" y="108"/>
                  </a:lnTo>
                  <a:lnTo>
                    <a:pt x="252" y="114"/>
                  </a:lnTo>
                  <a:lnTo>
                    <a:pt x="270" y="108"/>
                  </a:lnTo>
                  <a:lnTo>
                    <a:pt x="306" y="96"/>
                  </a:lnTo>
                  <a:lnTo>
                    <a:pt x="354" y="78"/>
                  </a:lnTo>
                  <a:lnTo>
                    <a:pt x="402" y="60"/>
                  </a:lnTo>
                  <a:lnTo>
                    <a:pt x="450" y="42"/>
                  </a:lnTo>
                  <a:lnTo>
                    <a:pt x="492" y="18"/>
                  </a:lnTo>
                  <a:lnTo>
                    <a:pt x="534" y="6"/>
                  </a:lnTo>
                  <a:lnTo>
                    <a:pt x="558" y="0"/>
                  </a:lnTo>
                  <a:lnTo>
                    <a:pt x="570" y="0"/>
                  </a:lnTo>
                  <a:lnTo>
                    <a:pt x="612" y="12"/>
                  </a:lnTo>
                  <a:lnTo>
                    <a:pt x="636" y="30"/>
                  </a:lnTo>
                  <a:lnTo>
                    <a:pt x="666" y="42"/>
                  </a:lnTo>
                  <a:lnTo>
                    <a:pt x="696" y="66"/>
                  </a:lnTo>
                  <a:lnTo>
                    <a:pt x="726" y="96"/>
                  </a:lnTo>
                  <a:lnTo>
                    <a:pt x="750" y="132"/>
                  </a:lnTo>
                  <a:lnTo>
                    <a:pt x="756" y="156"/>
                  </a:lnTo>
                  <a:lnTo>
                    <a:pt x="762" y="186"/>
                  </a:lnTo>
                  <a:lnTo>
                    <a:pt x="756" y="198"/>
                  </a:lnTo>
                  <a:lnTo>
                    <a:pt x="708" y="240"/>
                  </a:lnTo>
                  <a:lnTo>
                    <a:pt x="660" y="270"/>
                  </a:lnTo>
                  <a:lnTo>
                    <a:pt x="606" y="294"/>
                  </a:lnTo>
                  <a:lnTo>
                    <a:pt x="558" y="312"/>
                  </a:lnTo>
                  <a:lnTo>
                    <a:pt x="516" y="324"/>
                  </a:lnTo>
                  <a:lnTo>
                    <a:pt x="438" y="354"/>
                  </a:lnTo>
                  <a:lnTo>
                    <a:pt x="384" y="372"/>
                  </a:lnTo>
                  <a:lnTo>
                    <a:pt x="312" y="396"/>
                  </a:lnTo>
                  <a:lnTo>
                    <a:pt x="276" y="414"/>
                  </a:lnTo>
                  <a:lnTo>
                    <a:pt x="240" y="420"/>
                  </a:lnTo>
                  <a:lnTo>
                    <a:pt x="204" y="426"/>
                  </a:lnTo>
                  <a:lnTo>
                    <a:pt x="156" y="426"/>
                  </a:lnTo>
                  <a:lnTo>
                    <a:pt x="102" y="420"/>
                  </a:lnTo>
                  <a:lnTo>
                    <a:pt x="72" y="402"/>
                  </a:lnTo>
                  <a:lnTo>
                    <a:pt x="42" y="384"/>
                  </a:lnTo>
                  <a:lnTo>
                    <a:pt x="24" y="360"/>
                  </a:lnTo>
                  <a:lnTo>
                    <a:pt x="6" y="324"/>
                  </a:lnTo>
                  <a:lnTo>
                    <a:pt x="0" y="294"/>
                  </a:lnTo>
                  <a:lnTo>
                    <a:pt x="12" y="252"/>
                  </a:lnTo>
                  <a:lnTo>
                    <a:pt x="42" y="198"/>
                  </a:lnTo>
                  <a:lnTo>
                    <a:pt x="84" y="138"/>
                  </a:lnTo>
                  <a:lnTo>
                    <a:pt x="156" y="96"/>
                  </a:lnTo>
                  <a:close/>
                </a:path>
              </a:pathLst>
            </a:custGeom>
            <a:solidFill>
              <a:srgbClr val="8754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4" name="Freeform 63"/>
            <p:cNvSpPr/>
            <p:nvPr>
              <p:custDataLst>
                <p:tags r:id="rId60"/>
              </p:custDataLst>
            </p:nvPr>
          </p:nvSpPr>
          <p:spPr>
            <a:xfrm>
              <a:off x="4020" y="1683"/>
              <a:ext cx="924" cy="420"/>
            </a:xfrm>
            <a:custGeom>
              <a:avLst/>
              <a:gdLst>
                <a:gd name="txL" fmla="*/ 0 w 924"/>
                <a:gd name="txT" fmla="*/ 0 h 420"/>
                <a:gd name="txR" fmla="*/ 924 w 924"/>
                <a:gd name="txB" fmla="*/ 420 h 420"/>
              </a:gdLst>
              <a:ahLst/>
              <a:cxnLst>
                <a:cxn ang="0">
                  <a:pos x="0" y="402"/>
                </a:cxn>
                <a:cxn ang="0">
                  <a:pos x="912" y="0"/>
                </a:cxn>
                <a:cxn ang="0">
                  <a:pos x="924" y="12"/>
                </a:cxn>
                <a:cxn ang="0">
                  <a:pos x="54" y="420"/>
                </a:cxn>
                <a:cxn ang="0">
                  <a:pos x="0" y="402"/>
                </a:cxn>
              </a:cxnLst>
              <a:rect l="txL" t="txT" r="txR" b="txB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99999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5" name="Freeform 64"/>
            <p:cNvSpPr/>
            <p:nvPr>
              <p:custDataLst>
                <p:tags r:id="rId61"/>
              </p:custDataLst>
            </p:nvPr>
          </p:nvSpPr>
          <p:spPr>
            <a:xfrm>
              <a:off x="4020" y="1683"/>
              <a:ext cx="924" cy="420"/>
            </a:xfrm>
            <a:custGeom>
              <a:avLst/>
              <a:gdLst>
                <a:gd name="txL" fmla="*/ 0 w 924"/>
                <a:gd name="txT" fmla="*/ 0 h 420"/>
                <a:gd name="txR" fmla="*/ 924 w 924"/>
                <a:gd name="txB" fmla="*/ 420 h 420"/>
              </a:gdLst>
              <a:ahLst/>
              <a:cxnLst>
                <a:cxn ang="0">
                  <a:pos x="0" y="402"/>
                </a:cxn>
                <a:cxn ang="0">
                  <a:pos x="912" y="0"/>
                </a:cxn>
                <a:cxn ang="0">
                  <a:pos x="924" y="12"/>
                </a:cxn>
                <a:cxn ang="0">
                  <a:pos x="54" y="420"/>
                </a:cxn>
                <a:cxn ang="0">
                  <a:pos x="0" y="402"/>
                </a:cxn>
              </a:cxnLst>
              <a:rect l="txL" t="txT" r="txR" b="txB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6" name="Freeform 65"/>
            <p:cNvSpPr/>
            <p:nvPr>
              <p:custDataLst>
                <p:tags r:id="rId62"/>
              </p:custDataLst>
            </p:nvPr>
          </p:nvSpPr>
          <p:spPr>
            <a:xfrm>
              <a:off x="3138" y="2103"/>
              <a:ext cx="792" cy="426"/>
            </a:xfrm>
            <a:custGeom>
              <a:avLst/>
              <a:gdLst>
                <a:gd name="txL" fmla="*/ 0 w 792"/>
                <a:gd name="txT" fmla="*/ 0 h 426"/>
                <a:gd name="txR" fmla="*/ 792 w 792"/>
                <a:gd name="txB" fmla="*/ 426 h 426"/>
              </a:gdLst>
              <a:ahLst/>
              <a:cxnLst>
                <a:cxn ang="0">
                  <a:pos x="282" y="114"/>
                </a:cxn>
                <a:cxn ang="0">
                  <a:pos x="300" y="108"/>
                </a:cxn>
                <a:cxn ang="0">
                  <a:pos x="336" y="96"/>
                </a:cxn>
                <a:cxn ang="0">
                  <a:pos x="384" y="78"/>
                </a:cxn>
                <a:cxn ang="0">
                  <a:pos x="432" y="60"/>
                </a:cxn>
                <a:cxn ang="0">
                  <a:pos x="480" y="42"/>
                </a:cxn>
                <a:cxn ang="0">
                  <a:pos x="522" y="18"/>
                </a:cxn>
                <a:cxn ang="0">
                  <a:pos x="564" y="6"/>
                </a:cxn>
                <a:cxn ang="0">
                  <a:pos x="588" y="0"/>
                </a:cxn>
                <a:cxn ang="0">
                  <a:pos x="600" y="0"/>
                </a:cxn>
                <a:cxn ang="0">
                  <a:pos x="642" y="12"/>
                </a:cxn>
                <a:cxn ang="0">
                  <a:pos x="666" y="24"/>
                </a:cxn>
                <a:cxn ang="0">
                  <a:pos x="696" y="42"/>
                </a:cxn>
                <a:cxn ang="0">
                  <a:pos x="726" y="66"/>
                </a:cxn>
                <a:cxn ang="0">
                  <a:pos x="756" y="96"/>
                </a:cxn>
                <a:cxn ang="0">
                  <a:pos x="780" y="132"/>
                </a:cxn>
                <a:cxn ang="0">
                  <a:pos x="786" y="156"/>
                </a:cxn>
                <a:cxn ang="0">
                  <a:pos x="792" y="180"/>
                </a:cxn>
                <a:cxn ang="0">
                  <a:pos x="786" y="198"/>
                </a:cxn>
                <a:cxn ang="0">
                  <a:pos x="738" y="240"/>
                </a:cxn>
                <a:cxn ang="0">
                  <a:pos x="690" y="270"/>
                </a:cxn>
                <a:cxn ang="0">
                  <a:pos x="636" y="294"/>
                </a:cxn>
                <a:cxn ang="0">
                  <a:pos x="588" y="312"/>
                </a:cxn>
                <a:cxn ang="0">
                  <a:pos x="546" y="324"/>
                </a:cxn>
                <a:cxn ang="0">
                  <a:pos x="468" y="354"/>
                </a:cxn>
                <a:cxn ang="0">
                  <a:pos x="414" y="372"/>
                </a:cxn>
                <a:cxn ang="0">
                  <a:pos x="342" y="396"/>
                </a:cxn>
                <a:cxn ang="0">
                  <a:pos x="306" y="414"/>
                </a:cxn>
                <a:cxn ang="0">
                  <a:pos x="270" y="420"/>
                </a:cxn>
                <a:cxn ang="0">
                  <a:pos x="234" y="426"/>
                </a:cxn>
                <a:cxn ang="0">
                  <a:pos x="186" y="426"/>
                </a:cxn>
                <a:cxn ang="0">
                  <a:pos x="132" y="420"/>
                </a:cxn>
                <a:cxn ang="0">
                  <a:pos x="96" y="402"/>
                </a:cxn>
                <a:cxn ang="0">
                  <a:pos x="42" y="378"/>
                </a:cxn>
                <a:cxn ang="0">
                  <a:pos x="0" y="342"/>
                </a:cxn>
              </a:cxnLst>
              <a:rect l="txL" t="txT" r="txR" b="txB"/>
              <a:pathLst>
                <a:path w="792" h="426">
                  <a:moveTo>
                    <a:pt x="282" y="114"/>
                  </a:moveTo>
                  <a:lnTo>
                    <a:pt x="300" y="108"/>
                  </a:lnTo>
                  <a:lnTo>
                    <a:pt x="336" y="96"/>
                  </a:lnTo>
                  <a:lnTo>
                    <a:pt x="384" y="78"/>
                  </a:lnTo>
                  <a:lnTo>
                    <a:pt x="432" y="60"/>
                  </a:lnTo>
                  <a:lnTo>
                    <a:pt x="480" y="42"/>
                  </a:lnTo>
                  <a:lnTo>
                    <a:pt x="522" y="18"/>
                  </a:lnTo>
                  <a:lnTo>
                    <a:pt x="564" y="6"/>
                  </a:lnTo>
                  <a:lnTo>
                    <a:pt x="588" y="0"/>
                  </a:lnTo>
                  <a:lnTo>
                    <a:pt x="600" y="0"/>
                  </a:lnTo>
                  <a:lnTo>
                    <a:pt x="642" y="12"/>
                  </a:lnTo>
                  <a:lnTo>
                    <a:pt x="666" y="24"/>
                  </a:lnTo>
                  <a:lnTo>
                    <a:pt x="696" y="42"/>
                  </a:lnTo>
                  <a:lnTo>
                    <a:pt x="726" y="66"/>
                  </a:lnTo>
                  <a:lnTo>
                    <a:pt x="756" y="96"/>
                  </a:lnTo>
                  <a:lnTo>
                    <a:pt x="780" y="132"/>
                  </a:lnTo>
                  <a:lnTo>
                    <a:pt x="786" y="156"/>
                  </a:lnTo>
                  <a:lnTo>
                    <a:pt x="792" y="180"/>
                  </a:lnTo>
                  <a:lnTo>
                    <a:pt x="786" y="198"/>
                  </a:lnTo>
                  <a:lnTo>
                    <a:pt x="738" y="240"/>
                  </a:lnTo>
                  <a:lnTo>
                    <a:pt x="690" y="270"/>
                  </a:lnTo>
                  <a:lnTo>
                    <a:pt x="636" y="294"/>
                  </a:lnTo>
                  <a:lnTo>
                    <a:pt x="588" y="312"/>
                  </a:lnTo>
                  <a:lnTo>
                    <a:pt x="546" y="324"/>
                  </a:lnTo>
                  <a:lnTo>
                    <a:pt x="468" y="354"/>
                  </a:lnTo>
                  <a:lnTo>
                    <a:pt x="414" y="372"/>
                  </a:lnTo>
                  <a:lnTo>
                    <a:pt x="342" y="396"/>
                  </a:lnTo>
                  <a:lnTo>
                    <a:pt x="306" y="414"/>
                  </a:lnTo>
                  <a:lnTo>
                    <a:pt x="270" y="420"/>
                  </a:lnTo>
                  <a:lnTo>
                    <a:pt x="234" y="426"/>
                  </a:lnTo>
                  <a:lnTo>
                    <a:pt x="186" y="426"/>
                  </a:lnTo>
                  <a:lnTo>
                    <a:pt x="132" y="420"/>
                  </a:lnTo>
                  <a:lnTo>
                    <a:pt x="96" y="402"/>
                  </a:lnTo>
                  <a:lnTo>
                    <a:pt x="42" y="378"/>
                  </a:lnTo>
                  <a:lnTo>
                    <a:pt x="0" y="342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7" name="Freeform 66"/>
            <p:cNvSpPr/>
            <p:nvPr>
              <p:custDataLst>
                <p:tags r:id="rId63"/>
              </p:custDataLst>
            </p:nvPr>
          </p:nvSpPr>
          <p:spPr>
            <a:xfrm>
              <a:off x="3834" y="2379"/>
              <a:ext cx="24" cy="114"/>
            </a:xfrm>
            <a:custGeom>
              <a:avLst/>
              <a:gdLst>
                <a:gd name="txL" fmla="*/ 0 w 24"/>
                <a:gd name="txT" fmla="*/ 0 h 114"/>
                <a:gd name="txR" fmla="*/ 24 w 24"/>
                <a:gd name="txB" fmla="*/ 114 h 114"/>
              </a:gdLst>
              <a:ahLst/>
              <a:cxnLst>
                <a:cxn ang="0">
                  <a:pos x="24" y="114"/>
                </a:cxn>
                <a:cxn ang="0">
                  <a:pos x="24" y="84"/>
                </a:cxn>
                <a:cxn ang="0">
                  <a:pos x="18" y="54"/>
                </a:cxn>
                <a:cxn ang="0">
                  <a:pos x="12" y="18"/>
                </a:cxn>
                <a:cxn ang="0">
                  <a:pos x="0" y="0"/>
                </a:cxn>
              </a:cxnLst>
              <a:rect l="txL" t="txT" r="txR" b="txB"/>
              <a:pathLst>
                <a:path w="24" h="114">
                  <a:moveTo>
                    <a:pt x="24" y="114"/>
                  </a:moveTo>
                  <a:lnTo>
                    <a:pt x="24" y="84"/>
                  </a:lnTo>
                  <a:lnTo>
                    <a:pt x="18" y="54"/>
                  </a:lnTo>
                  <a:lnTo>
                    <a:pt x="12" y="18"/>
                  </a:ln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8" name="Freeform 67"/>
            <p:cNvSpPr/>
            <p:nvPr>
              <p:custDataLst>
                <p:tags r:id="rId64"/>
              </p:custDataLst>
            </p:nvPr>
          </p:nvSpPr>
          <p:spPr>
            <a:xfrm>
              <a:off x="3342" y="2211"/>
              <a:ext cx="72" cy="48"/>
            </a:xfrm>
            <a:custGeom>
              <a:avLst/>
              <a:gdLst>
                <a:gd name="txL" fmla="*/ 0 w 72"/>
                <a:gd name="txT" fmla="*/ 0 h 48"/>
                <a:gd name="txR" fmla="*/ 72 w 72"/>
                <a:gd name="txB" fmla="*/ 48 h 48"/>
              </a:gdLst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60" y="6"/>
                </a:cxn>
                <a:cxn ang="0">
                  <a:pos x="72" y="6"/>
                </a:cxn>
                <a:cxn ang="0">
                  <a:pos x="48" y="12"/>
                </a:cxn>
                <a:cxn ang="0">
                  <a:pos x="36" y="18"/>
                </a:cxn>
                <a:cxn ang="0">
                  <a:pos x="24" y="24"/>
                </a:cxn>
                <a:cxn ang="0">
                  <a:pos x="18" y="30"/>
                </a:cxn>
                <a:cxn ang="0">
                  <a:pos x="12" y="42"/>
                </a:cxn>
                <a:cxn ang="0">
                  <a:pos x="0" y="48"/>
                </a:cxn>
              </a:cxnLst>
              <a:rect l="txL" t="txT" r="txR" b="txB"/>
              <a:pathLst>
                <a:path w="72" h="48">
                  <a:moveTo>
                    <a:pt x="6" y="0"/>
                  </a:moveTo>
                  <a:lnTo>
                    <a:pt x="18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42"/>
                  </a:lnTo>
                  <a:lnTo>
                    <a:pt x="0" y="48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9" name="Freeform 68"/>
            <p:cNvSpPr/>
            <p:nvPr>
              <p:custDataLst>
                <p:tags r:id="rId65"/>
              </p:custDataLst>
            </p:nvPr>
          </p:nvSpPr>
          <p:spPr>
            <a:xfrm>
              <a:off x="3402" y="2223"/>
              <a:ext cx="12" cy="30"/>
            </a:xfrm>
            <a:custGeom>
              <a:avLst/>
              <a:gdLst>
                <a:gd name="txL" fmla="*/ 0 w 12"/>
                <a:gd name="txT" fmla="*/ 0 h 30"/>
                <a:gd name="txR" fmla="*/ 12 w 12"/>
                <a:gd name="txB" fmla="*/ 30 h 30"/>
              </a:gdLst>
              <a:ahLst/>
              <a:cxnLst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30"/>
                </a:cxn>
              </a:cxnLst>
              <a:rect l="txL" t="txT" r="txR" b="txB"/>
              <a:pathLst>
                <a:path w="12" h="30">
                  <a:moveTo>
                    <a:pt x="12" y="0"/>
                  </a:moveTo>
                  <a:lnTo>
                    <a:pt x="6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3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0" name="Freeform 69"/>
            <p:cNvSpPr/>
            <p:nvPr>
              <p:custDataLst>
                <p:tags r:id="rId66"/>
              </p:custDataLst>
            </p:nvPr>
          </p:nvSpPr>
          <p:spPr>
            <a:xfrm>
              <a:off x="3036" y="2097"/>
              <a:ext cx="522" cy="672"/>
            </a:xfrm>
            <a:custGeom>
              <a:avLst/>
              <a:gdLst>
                <a:gd name="txL" fmla="*/ 0 w 522"/>
                <a:gd name="txT" fmla="*/ 0 h 672"/>
                <a:gd name="txR" fmla="*/ 522 w 522"/>
                <a:gd name="txB" fmla="*/ 672 h 672"/>
              </a:gdLst>
              <a:ahLst/>
              <a:cxnLst>
                <a:cxn ang="0">
                  <a:pos x="36" y="0"/>
                </a:cxn>
                <a:cxn ang="0">
                  <a:pos x="18" y="18"/>
                </a:cxn>
                <a:cxn ang="0">
                  <a:pos x="12" y="36"/>
                </a:cxn>
                <a:cxn ang="0">
                  <a:pos x="6" y="66"/>
                </a:cxn>
                <a:cxn ang="0">
                  <a:pos x="6" y="102"/>
                </a:cxn>
                <a:cxn ang="0">
                  <a:pos x="6" y="120"/>
                </a:cxn>
                <a:cxn ang="0">
                  <a:pos x="6" y="150"/>
                </a:cxn>
                <a:cxn ang="0">
                  <a:pos x="0" y="180"/>
                </a:cxn>
                <a:cxn ang="0">
                  <a:pos x="6" y="210"/>
                </a:cxn>
                <a:cxn ang="0">
                  <a:pos x="18" y="252"/>
                </a:cxn>
                <a:cxn ang="0">
                  <a:pos x="42" y="288"/>
                </a:cxn>
                <a:cxn ang="0">
                  <a:pos x="66" y="324"/>
                </a:cxn>
                <a:cxn ang="0">
                  <a:pos x="78" y="336"/>
                </a:cxn>
                <a:cxn ang="0">
                  <a:pos x="102" y="348"/>
                </a:cxn>
                <a:cxn ang="0">
                  <a:pos x="108" y="420"/>
                </a:cxn>
                <a:cxn ang="0">
                  <a:pos x="102" y="462"/>
                </a:cxn>
                <a:cxn ang="0">
                  <a:pos x="84" y="492"/>
                </a:cxn>
                <a:cxn ang="0">
                  <a:pos x="72" y="516"/>
                </a:cxn>
                <a:cxn ang="0">
                  <a:pos x="60" y="540"/>
                </a:cxn>
                <a:cxn ang="0">
                  <a:pos x="72" y="540"/>
                </a:cxn>
                <a:cxn ang="0">
                  <a:pos x="84" y="540"/>
                </a:cxn>
                <a:cxn ang="0">
                  <a:pos x="72" y="570"/>
                </a:cxn>
                <a:cxn ang="0">
                  <a:pos x="54" y="606"/>
                </a:cxn>
                <a:cxn ang="0">
                  <a:pos x="42" y="654"/>
                </a:cxn>
                <a:cxn ang="0">
                  <a:pos x="66" y="654"/>
                </a:cxn>
                <a:cxn ang="0">
                  <a:pos x="108" y="654"/>
                </a:cxn>
                <a:cxn ang="0">
                  <a:pos x="144" y="648"/>
                </a:cxn>
                <a:cxn ang="0">
                  <a:pos x="186" y="636"/>
                </a:cxn>
                <a:cxn ang="0">
                  <a:pos x="228" y="624"/>
                </a:cxn>
                <a:cxn ang="0">
                  <a:pos x="258" y="624"/>
                </a:cxn>
                <a:cxn ang="0">
                  <a:pos x="282" y="624"/>
                </a:cxn>
                <a:cxn ang="0">
                  <a:pos x="354" y="660"/>
                </a:cxn>
                <a:cxn ang="0">
                  <a:pos x="396" y="672"/>
                </a:cxn>
                <a:cxn ang="0">
                  <a:pos x="408" y="648"/>
                </a:cxn>
                <a:cxn ang="0">
                  <a:pos x="438" y="606"/>
                </a:cxn>
                <a:cxn ang="0">
                  <a:pos x="480" y="570"/>
                </a:cxn>
                <a:cxn ang="0">
                  <a:pos x="510" y="546"/>
                </a:cxn>
                <a:cxn ang="0">
                  <a:pos x="522" y="540"/>
                </a:cxn>
                <a:cxn ang="0">
                  <a:pos x="522" y="528"/>
                </a:cxn>
                <a:cxn ang="0">
                  <a:pos x="504" y="474"/>
                </a:cxn>
                <a:cxn ang="0">
                  <a:pos x="498" y="420"/>
                </a:cxn>
              </a:cxnLst>
              <a:rect l="txL" t="txT" r="txR" b="txB"/>
              <a:pathLst>
                <a:path w="522" h="672">
                  <a:moveTo>
                    <a:pt x="36" y="0"/>
                  </a:moveTo>
                  <a:lnTo>
                    <a:pt x="18" y="18"/>
                  </a:lnTo>
                  <a:lnTo>
                    <a:pt x="12" y="36"/>
                  </a:lnTo>
                  <a:lnTo>
                    <a:pt x="6" y="66"/>
                  </a:lnTo>
                  <a:lnTo>
                    <a:pt x="6" y="102"/>
                  </a:lnTo>
                  <a:lnTo>
                    <a:pt x="6" y="120"/>
                  </a:lnTo>
                  <a:lnTo>
                    <a:pt x="6" y="150"/>
                  </a:lnTo>
                  <a:lnTo>
                    <a:pt x="0" y="180"/>
                  </a:lnTo>
                  <a:lnTo>
                    <a:pt x="6" y="210"/>
                  </a:lnTo>
                  <a:lnTo>
                    <a:pt x="18" y="252"/>
                  </a:lnTo>
                  <a:lnTo>
                    <a:pt x="42" y="288"/>
                  </a:lnTo>
                  <a:lnTo>
                    <a:pt x="66" y="324"/>
                  </a:lnTo>
                  <a:lnTo>
                    <a:pt x="78" y="336"/>
                  </a:lnTo>
                  <a:lnTo>
                    <a:pt x="102" y="348"/>
                  </a:lnTo>
                  <a:lnTo>
                    <a:pt x="108" y="420"/>
                  </a:lnTo>
                  <a:lnTo>
                    <a:pt x="102" y="462"/>
                  </a:lnTo>
                  <a:lnTo>
                    <a:pt x="84" y="492"/>
                  </a:lnTo>
                  <a:lnTo>
                    <a:pt x="72" y="516"/>
                  </a:lnTo>
                  <a:lnTo>
                    <a:pt x="60" y="540"/>
                  </a:lnTo>
                  <a:lnTo>
                    <a:pt x="72" y="540"/>
                  </a:lnTo>
                  <a:lnTo>
                    <a:pt x="84" y="540"/>
                  </a:lnTo>
                  <a:lnTo>
                    <a:pt x="72" y="570"/>
                  </a:lnTo>
                  <a:lnTo>
                    <a:pt x="54" y="606"/>
                  </a:lnTo>
                  <a:lnTo>
                    <a:pt x="42" y="654"/>
                  </a:lnTo>
                  <a:lnTo>
                    <a:pt x="66" y="654"/>
                  </a:lnTo>
                  <a:lnTo>
                    <a:pt x="108" y="654"/>
                  </a:lnTo>
                  <a:lnTo>
                    <a:pt x="144" y="648"/>
                  </a:lnTo>
                  <a:lnTo>
                    <a:pt x="186" y="636"/>
                  </a:lnTo>
                  <a:lnTo>
                    <a:pt x="228" y="624"/>
                  </a:lnTo>
                  <a:lnTo>
                    <a:pt x="258" y="624"/>
                  </a:lnTo>
                  <a:lnTo>
                    <a:pt x="282" y="624"/>
                  </a:lnTo>
                  <a:lnTo>
                    <a:pt x="354" y="660"/>
                  </a:lnTo>
                  <a:lnTo>
                    <a:pt x="396" y="672"/>
                  </a:lnTo>
                  <a:lnTo>
                    <a:pt x="408" y="648"/>
                  </a:lnTo>
                  <a:lnTo>
                    <a:pt x="438" y="606"/>
                  </a:lnTo>
                  <a:lnTo>
                    <a:pt x="480" y="570"/>
                  </a:lnTo>
                  <a:lnTo>
                    <a:pt x="510" y="546"/>
                  </a:lnTo>
                  <a:lnTo>
                    <a:pt x="522" y="540"/>
                  </a:lnTo>
                  <a:lnTo>
                    <a:pt x="522" y="528"/>
                  </a:lnTo>
                  <a:lnTo>
                    <a:pt x="504" y="474"/>
                  </a:lnTo>
                  <a:lnTo>
                    <a:pt x="498" y="42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1" name="Freeform 70"/>
            <p:cNvSpPr/>
            <p:nvPr>
              <p:custDataLst>
                <p:tags r:id="rId67"/>
              </p:custDataLst>
            </p:nvPr>
          </p:nvSpPr>
          <p:spPr>
            <a:xfrm>
              <a:off x="3120" y="2589"/>
              <a:ext cx="228" cy="48"/>
            </a:xfrm>
            <a:custGeom>
              <a:avLst/>
              <a:gdLst>
                <a:gd name="txL" fmla="*/ 0 w 228"/>
                <a:gd name="txT" fmla="*/ 0 h 48"/>
                <a:gd name="txR" fmla="*/ 228 w 228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36" y="42"/>
                </a:cxn>
                <a:cxn ang="0">
                  <a:pos x="66" y="36"/>
                </a:cxn>
                <a:cxn ang="0">
                  <a:pos x="96" y="36"/>
                </a:cxn>
                <a:cxn ang="0">
                  <a:pos x="126" y="36"/>
                </a:cxn>
                <a:cxn ang="0">
                  <a:pos x="156" y="36"/>
                </a:cxn>
                <a:cxn ang="0">
                  <a:pos x="180" y="36"/>
                </a:cxn>
                <a:cxn ang="0">
                  <a:pos x="204" y="42"/>
                </a:cxn>
                <a:cxn ang="0">
                  <a:pos x="216" y="42"/>
                </a:cxn>
                <a:cxn ang="0">
                  <a:pos x="216" y="42"/>
                </a:cxn>
                <a:cxn ang="0">
                  <a:pos x="216" y="30"/>
                </a:cxn>
                <a:cxn ang="0">
                  <a:pos x="222" y="18"/>
                </a:cxn>
                <a:cxn ang="0">
                  <a:pos x="228" y="0"/>
                </a:cxn>
              </a:cxnLst>
              <a:rect l="txL" t="txT" r="txR" b="txB"/>
              <a:pathLst>
                <a:path w="228" h="48">
                  <a:moveTo>
                    <a:pt x="0" y="48"/>
                  </a:moveTo>
                  <a:lnTo>
                    <a:pt x="36" y="42"/>
                  </a:lnTo>
                  <a:lnTo>
                    <a:pt x="66" y="36"/>
                  </a:lnTo>
                  <a:lnTo>
                    <a:pt x="96" y="36"/>
                  </a:lnTo>
                  <a:lnTo>
                    <a:pt x="126" y="36"/>
                  </a:lnTo>
                  <a:lnTo>
                    <a:pt x="156" y="36"/>
                  </a:lnTo>
                  <a:lnTo>
                    <a:pt x="180" y="36"/>
                  </a:lnTo>
                  <a:lnTo>
                    <a:pt x="204" y="42"/>
                  </a:lnTo>
                  <a:lnTo>
                    <a:pt x="216" y="42"/>
                  </a:lnTo>
                  <a:lnTo>
                    <a:pt x="216" y="30"/>
                  </a:lnTo>
                  <a:lnTo>
                    <a:pt x="222" y="18"/>
                  </a:lnTo>
                  <a:lnTo>
                    <a:pt x="228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2" name="Freeform 71"/>
            <p:cNvSpPr/>
            <p:nvPr>
              <p:custDataLst>
                <p:tags r:id="rId68"/>
              </p:custDataLst>
            </p:nvPr>
          </p:nvSpPr>
          <p:spPr>
            <a:xfrm>
              <a:off x="3972" y="2073"/>
              <a:ext cx="42" cy="12"/>
            </a:xfrm>
            <a:custGeom>
              <a:avLst/>
              <a:gdLst>
                <a:gd name="txL" fmla="*/ 0 w 42"/>
                <a:gd name="txT" fmla="*/ 0 h 12"/>
                <a:gd name="txR" fmla="*/ 42 w 42"/>
                <a:gd name="txB" fmla="*/ 12 h 12"/>
              </a:gdLst>
              <a:ahLst/>
              <a:cxnLst>
                <a:cxn ang="0">
                  <a:pos x="42" y="12"/>
                </a:cxn>
                <a:cxn ang="0">
                  <a:pos x="36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0" y="0"/>
                </a:cxn>
              </a:cxnLst>
              <a:rect l="txL" t="txT" r="txR" b="txB"/>
              <a:pathLst>
                <a:path w="42" h="12">
                  <a:moveTo>
                    <a:pt x="42" y="12"/>
                  </a:moveTo>
                  <a:lnTo>
                    <a:pt x="36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3" name="Freeform 72"/>
            <p:cNvSpPr/>
            <p:nvPr>
              <p:custDataLst>
                <p:tags r:id="rId69"/>
              </p:custDataLst>
            </p:nvPr>
          </p:nvSpPr>
          <p:spPr>
            <a:xfrm>
              <a:off x="3990" y="2145"/>
              <a:ext cx="66" cy="24"/>
            </a:xfrm>
            <a:custGeom>
              <a:avLst/>
              <a:gdLst>
                <a:gd name="txL" fmla="*/ 0 w 66"/>
                <a:gd name="txT" fmla="*/ 0 h 24"/>
                <a:gd name="txR" fmla="*/ 66 w 66"/>
                <a:gd name="txB" fmla="*/ 24 h 24"/>
              </a:gdLst>
              <a:ahLst/>
              <a:cxnLst>
                <a:cxn ang="0">
                  <a:pos x="66" y="24"/>
                </a:cxn>
                <a:cxn ang="0">
                  <a:pos x="48" y="24"/>
                </a:cxn>
                <a:cxn ang="0">
                  <a:pos x="30" y="18"/>
                </a:cxn>
                <a:cxn ang="0">
                  <a:pos x="18" y="12"/>
                </a:cxn>
                <a:cxn ang="0">
                  <a:pos x="0" y="6"/>
                </a:cxn>
                <a:cxn ang="0">
                  <a:pos x="0" y="0"/>
                </a:cxn>
              </a:cxnLst>
              <a:rect l="txL" t="txT" r="txR" b="txB"/>
              <a:pathLst>
                <a:path w="66" h="24">
                  <a:moveTo>
                    <a:pt x="66" y="24"/>
                  </a:moveTo>
                  <a:lnTo>
                    <a:pt x="48" y="24"/>
                  </a:lnTo>
                  <a:lnTo>
                    <a:pt x="30" y="18"/>
                  </a:lnTo>
                  <a:lnTo>
                    <a:pt x="18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4" name="Freeform 73"/>
            <p:cNvSpPr/>
            <p:nvPr>
              <p:custDataLst>
                <p:tags r:id="rId70"/>
              </p:custDataLst>
            </p:nvPr>
          </p:nvSpPr>
          <p:spPr>
            <a:xfrm>
              <a:off x="3960" y="2193"/>
              <a:ext cx="54" cy="18"/>
            </a:xfrm>
            <a:custGeom>
              <a:avLst/>
              <a:gdLst>
                <a:gd name="txL" fmla="*/ 0 w 54"/>
                <a:gd name="txT" fmla="*/ 0 h 18"/>
                <a:gd name="txR" fmla="*/ 54 w 54"/>
                <a:gd name="txB" fmla="*/ 18 h 18"/>
              </a:gdLst>
              <a:ahLst/>
              <a:cxnLst>
                <a:cxn ang="0">
                  <a:pos x="54" y="18"/>
                </a:cxn>
                <a:cxn ang="0">
                  <a:pos x="42" y="18"/>
                </a:cxn>
                <a:cxn ang="0">
                  <a:pos x="24" y="12"/>
                </a:cxn>
                <a:cxn ang="0">
                  <a:pos x="6" y="6"/>
                </a:cxn>
                <a:cxn ang="0">
                  <a:pos x="0" y="0"/>
                </a:cxn>
              </a:cxnLst>
              <a:rect l="txL" t="txT" r="txR" b="txB"/>
              <a:pathLst>
                <a:path w="54" h="18">
                  <a:moveTo>
                    <a:pt x="54" y="18"/>
                  </a:moveTo>
                  <a:lnTo>
                    <a:pt x="42" y="18"/>
                  </a:lnTo>
                  <a:lnTo>
                    <a:pt x="24" y="12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5" name="Freeform 74"/>
            <p:cNvSpPr/>
            <p:nvPr>
              <p:custDataLst>
                <p:tags r:id="rId71"/>
              </p:custDataLst>
            </p:nvPr>
          </p:nvSpPr>
          <p:spPr>
            <a:xfrm>
              <a:off x="3528" y="2733"/>
              <a:ext cx="60" cy="450"/>
            </a:xfrm>
            <a:custGeom>
              <a:avLst/>
              <a:gdLst>
                <a:gd name="txL" fmla="*/ 0 w 60"/>
                <a:gd name="txT" fmla="*/ 0 h 450"/>
                <a:gd name="txR" fmla="*/ 60 w 60"/>
                <a:gd name="txB" fmla="*/ 450 h 450"/>
              </a:gdLst>
              <a:ahLst/>
              <a:cxnLst>
                <a:cxn ang="0">
                  <a:pos x="60" y="0"/>
                </a:cxn>
                <a:cxn ang="0">
                  <a:pos x="54" y="12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30" y="30"/>
                </a:cxn>
                <a:cxn ang="0">
                  <a:pos x="18" y="36"/>
                </a:cxn>
                <a:cxn ang="0">
                  <a:pos x="30" y="42"/>
                </a:cxn>
                <a:cxn ang="0">
                  <a:pos x="42" y="66"/>
                </a:cxn>
                <a:cxn ang="0">
                  <a:pos x="48" y="84"/>
                </a:cxn>
                <a:cxn ang="0">
                  <a:pos x="54" y="114"/>
                </a:cxn>
                <a:cxn ang="0">
                  <a:pos x="54" y="132"/>
                </a:cxn>
                <a:cxn ang="0">
                  <a:pos x="48" y="156"/>
                </a:cxn>
                <a:cxn ang="0">
                  <a:pos x="42" y="180"/>
                </a:cxn>
                <a:cxn ang="0">
                  <a:pos x="30" y="198"/>
                </a:cxn>
                <a:cxn ang="0">
                  <a:pos x="18" y="216"/>
                </a:cxn>
                <a:cxn ang="0">
                  <a:pos x="12" y="240"/>
                </a:cxn>
                <a:cxn ang="0">
                  <a:pos x="6" y="258"/>
                </a:cxn>
                <a:cxn ang="0">
                  <a:pos x="0" y="282"/>
                </a:cxn>
                <a:cxn ang="0">
                  <a:pos x="6" y="312"/>
                </a:cxn>
                <a:cxn ang="0">
                  <a:pos x="6" y="336"/>
                </a:cxn>
                <a:cxn ang="0">
                  <a:pos x="6" y="348"/>
                </a:cxn>
                <a:cxn ang="0">
                  <a:pos x="6" y="372"/>
                </a:cxn>
                <a:cxn ang="0">
                  <a:pos x="6" y="408"/>
                </a:cxn>
                <a:cxn ang="0">
                  <a:pos x="6" y="450"/>
                </a:cxn>
              </a:cxnLst>
              <a:rect l="txL" t="txT" r="txR" b="txB"/>
              <a:pathLst>
                <a:path w="60" h="450">
                  <a:moveTo>
                    <a:pt x="60" y="0"/>
                  </a:moveTo>
                  <a:lnTo>
                    <a:pt x="54" y="12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30" y="30"/>
                  </a:lnTo>
                  <a:lnTo>
                    <a:pt x="18" y="36"/>
                  </a:lnTo>
                  <a:lnTo>
                    <a:pt x="30" y="42"/>
                  </a:lnTo>
                  <a:lnTo>
                    <a:pt x="42" y="66"/>
                  </a:lnTo>
                  <a:lnTo>
                    <a:pt x="48" y="84"/>
                  </a:lnTo>
                  <a:lnTo>
                    <a:pt x="54" y="114"/>
                  </a:lnTo>
                  <a:lnTo>
                    <a:pt x="54" y="132"/>
                  </a:lnTo>
                  <a:lnTo>
                    <a:pt x="48" y="156"/>
                  </a:lnTo>
                  <a:lnTo>
                    <a:pt x="42" y="180"/>
                  </a:lnTo>
                  <a:lnTo>
                    <a:pt x="30" y="198"/>
                  </a:lnTo>
                  <a:lnTo>
                    <a:pt x="18" y="216"/>
                  </a:lnTo>
                  <a:lnTo>
                    <a:pt x="12" y="240"/>
                  </a:lnTo>
                  <a:lnTo>
                    <a:pt x="6" y="258"/>
                  </a:lnTo>
                  <a:lnTo>
                    <a:pt x="0" y="282"/>
                  </a:lnTo>
                  <a:lnTo>
                    <a:pt x="6" y="312"/>
                  </a:lnTo>
                  <a:lnTo>
                    <a:pt x="6" y="336"/>
                  </a:lnTo>
                  <a:lnTo>
                    <a:pt x="6" y="348"/>
                  </a:lnTo>
                  <a:lnTo>
                    <a:pt x="6" y="372"/>
                  </a:lnTo>
                  <a:lnTo>
                    <a:pt x="6" y="408"/>
                  </a:lnTo>
                  <a:lnTo>
                    <a:pt x="6" y="45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6" name="Freeform 75"/>
            <p:cNvSpPr/>
            <p:nvPr>
              <p:custDataLst>
                <p:tags r:id="rId72"/>
              </p:custDataLst>
            </p:nvPr>
          </p:nvSpPr>
          <p:spPr>
            <a:xfrm>
              <a:off x="2994" y="3237"/>
              <a:ext cx="1014" cy="168"/>
            </a:xfrm>
            <a:custGeom>
              <a:avLst/>
              <a:gdLst>
                <a:gd name="txL" fmla="*/ 0 w 1014"/>
                <a:gd name="txT" fmla="*/ 0 h 168"/>
                <a:gd name="txR" fmla="*/ 1014 w 1014"/>
                <a:gd name="txB" fmla="*/ 168 h 168"/>
              </a:gdLst>
              <a:ahLst/>
              <a:cxnLst>
                <a:cxn ang="0">
                  <a:pos x="222" y="24"/>
                </a:cxn>
                <a:cxn ang="0">
                  <a:pos x="186" y="24"/>
                </a:cxn>
                <a:cxn ang="0">
                  <a:pos x="132" y="30"/>
                </a:cxn>
                <a:cxn ang="0">
                  <a:pos x="78" y="48"/>
                </a:cxn>
                <a:cxn ang="0">
                  <a:pos x="48" y="60"/>
                </a:cxn>
                <a:cxn ang="0">
                  <a:pos x="24" y="78"/>
                </a:cxn>
                <a:cxn ang="0">
                  <a:pos x="6" y="108"/>
                </a:cxn>
                <a:cxn ang="0">
                  <a:pos x="0" y="138"/>
                </a:cxn>
                <a:cxn ang="0">
                  <a:pos x="6" y="156"/>
                </a:cxn>
                <a:cxn ang="0">
                  <a:pos x="24" y="162"/>
                </a:cxn>
                <a:cxn ang="0">
                  <a:pos x="54" y="168"/>
                </a:cxn>
                <a:cxn ang="0">
                  <a:pos x="114" y="168"/>
                </a:cxn>
                <a:cxn ang="0">
                  <a:pos x="174" y="156"/>
                </a:cxn>
                <a:cxn ang="0">
                  <a:pos x="216" y="144"/>
                </a:cxn>
                <a:cxn ang="0">
                  <a:pos x="288" y="144"/>
                </a:cxn>
                <a:cxn ang="0">
                  <a:pos x="330" y="138"/>
                </a:cxn>
                <a:cxn ang="0">
                  <a:pos x="378" y="120"/>
                </a:cxn>
                <a:cxn ang="0">
                  <a:pos x="420" y="120"/>
                </a:cxn>
                <a:cxn ang="0">
                  <a:pos x="456" y="114"/>
                </a:cxn>
                <a:cxn ang="0">
                  <a:pos x="486" y="108"/>
                </a:cxn>
                <a:cxn ang="0">
                  <a:pos x="510" y="96"/>
                </a:cxn>
                <a:cxn ang="0">
                  <a:pos x="534" y="54"/>
                </a:cxn>
                <a:cxn ang="0">
                  <a:pos x="540" y="72"/>
                </a:cxn>
                <a:cxn ang="0">
                  <a:pos x="552" y="90"/>
                </a:cxn>
                <a:cxn ang="0">
                  <a:pos x="576" y="108"/>
                </a:cxn>
                <a:cxn ang="0">
                  <a:pos x="612" y="114"/>
                </a:cxn>
                <a:cxn ang="0">
                  <a:pos x="630" y="132"/>
                </a:cxn>
                <a:cxn ang="0">
                  <a:pos x="696" y="150"/>
                </a:cxn>
                <a:cxn ang="0">
                  <a:pos x="774" y="156"/>
                </a:cxn>
                <a:cxn ang="0">
                  <a:pos x="846" y="156"/>
                </a:cxn>
                <a:cxn ang="0">
                  <a:pos x="882" y="156"/>
                </a:cxn>
                <a:cxn ang="0">
                  <a:pos x="936" y="144"/>
                </a:cxn>
                <a:cxn ang="0">
                  <a:pos x="978" y="132"/>
                </a:cxn>
                <a:cxn ang="0">
                  <a:pos x="1008" y="102"/>
                </a:cxn>
                <a:cxn ang="0">
                  <a:pos x="1014" y="78"/>
                </a:cxn>
                <a:cxn ang="0">
                  <a:pos x="1002" y="60"/>
                </a:cxn>
                <a:cxn ang="0">
                  <a:pos x="978" y="42"/>
                </a:cxn>
                <a:cxn ang="0">
                  <a:pos x="948" y="24"/>
                </a:cxn>
                <a:cxn ang="0">
                  <a:pos x="906" y="12"/>
                </a:cxn>
                <a:cxn ang="0">
                  <a:pos x="852" y="6"/>
                </a:cxn>
                <a:cxn ang="0">
                  <a:pos x="798" y="0"/>
                </a:cxn>
                <a:cxn ang="0">
                  <a:pos x="750" y="0"/>
                </a:cxn>
                <a:cxn ang="0">
                  <a:pos x="696" y="6"/>
                </a:cxn>
              </a:cxnLst>
              <a:rect l="txL" t="txT" r="txR" b="txB"/>
              <a:pathLst>
                <a:path w="1014" h="168">
                  <a:moveTo>
                    <a:pt x="222" y="24"/>
                  </a:moveTo>
                  <a:lnTo>
                    <a:pt x="186" y="24"/>
                  </a:lnTo>
                  <a:lnTo>
                    <a:pt x="132" y="30"/>
                  </a:lnTo>
                  <a:lnTo>
                    <a:pt x="78" y="48"/>
                  </a:lnTo>
                  <a:lnTo>
                    <a:pt x="48" y="60"/>
                  </a:lnTo>
                  <a:lnTo>
                    <a:pt x="24" y="78"/>
                  </a:lnTo>
                  <a:lnTo>
                    <a:pt x="6" y="108"/>
                  </a:lnTo>
                  <a:lnTo>
                    <a:pt x="0" y="138"/>
                  </a:lnTo>
                  <a:lnTo>
                    <a:pt x="6" y="156"/>
                  </a:lnTo>
                  <a:lnTo>
                    <a:pt x="24" y="162"/>
                  </a:lnTo>
                  <a:lnTo>
                    <a:pt x="54" y="168"/>
                  </a:lnTo>
                  <a:lnTo>
                    <a:pt x="114" y="168"/>
                  </a:lnTo>
                  <a:lnTo>
                    <a:pt x="174" y="156"/>
                  </a:lnTo>
                  <a:lnTo>
                    <a:pt x="216" y="144"/>
                  </a:lnTo>
                  <a:lnTo>
                    <a:pt x="288" y="144"/>
                  </a:lnTo>
                  <a:lnTo>
                    <a:pt x="330" y="138"/>
                  </a:lnTo>
                  <a:lnTo>
                    <a:pt x="378" y="120"/>
                  </a:lnTo>
                  <a:lnTo>
                    <a:pt x="420" y="120"/>
                  </a:lnTo>
                  <a:lnTo>
                    <a:pt x="456" y="114"/>
                  </a:lnTo>
                  <a:lnTo>
                    <a:pt x="486" y="108"/>
                  </a:lnTo>
                  <a:lnTo>
                    <a:pt x="510" y="96"/>
                  </a:lnTo>
                  <a:lnTo>
                    <a:pt x="534" y="54"/>
                  </a:lnTo>
                  <a:lnTo>
                    <a:pt x="540" y="72"/>
                  </a:lnTo>
                  <a:lnTo>
                    <a:pt x="552" y="90"/>
                  </a:lnTo>
                  <a:lnTo>
                    <a:pt x="576" y="108"/>
                  </a:lnTo>
                  <a:lnTo>
                    <a:pt x="612" y="114"/>
                  </a:lnTo>
                  <a:lnTo>
                    <a:pt x="630" y="132"/>
                  </a:lnTo>
                  <a:lnTo>
                    <a:pt x="696" y="150"/>
                  </a:lnTo>
                  <a:lnTo>
                    <a:pt x="774" y="156"/>
                  </a:lnTo>
                  <a:lnTo>
                    <a:pt x="846" y="156"/>
                  </a:lnTo>
                  <a:lnTo>
                    <a:pt x="882" y="156"/>
                  </a:lnTo>
                  <a:lnTo>
                    <a:pt x="936" y="144"/>
                  </a:lnTo>
                  <a:lnTo>
                    <a:pt x="978" y="132"/>
                  </a:lnTo>
                  <a:lnTo>
                    <a:pt x="1008" y="102"/>
                  </a:lnTo>
                  <a:lnTo>
                    <a:pt x="1014" y="78"/>
                  </a:lnTo>
                  <a:lnTo>
                    <a:pt x="1002" y="60"/>
                  </a:lnTo>
                  <a:lnTo>
                    <a:pt x="978" y="42"/>
                  </a:lnTo>
                  <a:lnTo>
                    <a:pt x="948" y="24"/>
                  </a:lnTo>
                  <a:lnTo>
                    <a:pt x="906" y="12"/>
                  </a:lnTo>
                  <a:lnTo>
                    <a:pt x="852" y="6"/>
                  </a:lnTo>
                  <a:lnTo>
                    <a:pt x="798" y="0"/>
                  </a:lnTo>
                  <a:lnTo>
                    <a:pt x="750" y="0"/>
                  </a:lnTo>
                  <a:lnTo>
                    <a:pt x="696" y="6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7" name="Freeform 76"/>
            <p:cNvSpPr/>
            <p:nvPr>
              <p:custDataLst>
                <p:tags r:id="rId73"/>
              </p:custDataLst>
            </p:nvPr>
          </p:nvSpPr>
          <p:spPr>
            <a:xfrm>
              <a:off x="3594" y="3201"/>
              <a:ext cx="108" cy="12"/>
            </a:xfrm>
            <a:custGeom>
              <a:avLst/>
              <a:gdLst>
                <a:gd name="txL" fmla="*/ 0 w 108"/>
                <a:gd name="txT" fmla="*/ 0 h 12"/>
                <a:gd name="txR" fmla="*/ 108 w 108"/>
                <a:gd name="txB" fmla="*/ 12 h 12"/>
              </a:gdLst>
              <a:ahLst/>
              <a:cxnLst>
                <a:cxn ang="0">
                  <a:pos x="108" y="12"/>
                </a:cxn>
                <a:cxn ang="0">
                  <a:pos x="96" y="6"/>
                </a:cxn>
                <a:cxn ang="0">
                  <a:pos x="78" y="0"/>
                </a:cxn>
                <a:cxn ang="0">
                  <a:pos x="66" y="0"/>
                </a:cxn>
                <a:cxn ang="0">
                  <a:pos x="54" y="0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6"/>
                </a:cxn>
                <a:cxn ang="0">
                  <a:pos x="0" y="12"/>
                </a:cxn>
              </a:cxnLst>
              <a:rect l="txL" t="txT" r="txR" b="txB"/>
              <a:pathLst>
                <a:path w="108" h="12">
                  <a:moveTo>
                    <a:pt x="108" y="12"/>
                  </a:moveTo>
                  <a:lnTo>
                    <a:pt x="96" y="6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12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8" name="Freeform 77"/>
            <p:cNvSpPr/>
            <p:nvPr>
              <p:custDataLst>
                <p:tags r:id="rId74"/>
              </p:custDataLst>
            </p:nvPr>
          </p:nvSpPr>
          <p:spPr>
            <a:xfrm>
              <a:off x="3618" y="3225"/>
              <a:ext cx="84" cy="30"/>
            </a:xfrm>
            <a:custGeom>
              <a:avLst/>
              <a:gdLst>
                <a:gd name="txL" fmla="*/ 0 w 84"/>
                <a:gd name="txT" fmla="*/ 0 h 30"/>
                <a:gd name="txR" fmla="*/ 84 w 84"/>
                <a:gd name="txB" fmla="*/ 30 h 30"/>
              </a:gdLst>
              <a:ahLst/>
              <a:cxnLst>
                <a:cxn ang="0">
                  <a:pos x="84" y="6"/>
                </a:cxn>
                <a:cxn ang="0">
                  <a:pos x="78" y="0"/>
                </a:cxn>
                <a:cxn ang="0">
                  <a:pos x="66" y="0"/>
                </a:cxn>
                <a:cxn ang="0">
                  <a:pos x="54" y="0"/>
                </a:cxn>
                <a:cxn ang="0">
                  <a:pos x="48" y="6"/>
                </a:cxn>
                <a:cxn ang="0">
                  <a:pos x="36" y="6"/>
                </a:cxn>
                <a:cxn ang="0">
                  <a:pos x="24" y="12"/>
                </a:cxn>
                <a:cxn ang="0">
                  <a:pos x="18" y="12"/>
                </a:cxn>
                <a:cxn ang="0">
                  <a:pos x="12" y="18"/>
                </a:cxn>
                <a:cxn ang="0">
                  <a:pos x="0" y="30"/>
                </a:cxn>
                <a:cxn ang="0">
                  <a:pos x="0" y="30"/>
                </a:cxn>
              </a:cxnLst>
              <a:rect l="txL" t="txT" r="txR" b="txB"/>
              <a:pathLst>
                <a:path w="84" h="30">
                  <a:moveTo>
                    <a:pt x="84" y="6"/>
                  </a:move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3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9" name="Freeform 78"/>
            <p:cNvSpPr/>
            <p:nvPr>
              <p:custDataLst>
                <p:tags r:id="rId75"/>
              </p:custDataLst>
            </p:nvPr>
          </p:nvSpPr>
          <p:spPr>
            <a:xfrm>
              <a:off x="3234" y="3249"/>
              <a:ext cx="72" cy="30"/>
            </a:xfrm>
            <a:custGeom>
              <a:avLst/>
              <a:gdLst>
                <a:gd name="txL" fmla="*/ 0 w 72"/>
                <a:gd name="txT" fmla="*/ 0 h 30"/>
                <a:gd name="txR" fmla="*/ 72 w 72"/>
                <a:gd name="txB" fmla="*/ 30 h 30"/>
              </a:gdLst>
              <a:ahLst/>
              <a:cxnLst>
                <a:cxn ang="0">
                  <a:pos x="72" y="30"/>
                </a:cxn>
                <a:cxn ang="0">
                  <a:pos x="66" y="24"/>
                </a:cxn>
                <a:cxn ang="0">
                  <a:pos x="54" y="18"/>
                </a:cxn>
                <a:cxn ang="0">
                  <a:pos x="48" y="12"/>
                </a:cxn>
                <a:cxn ang="0">
                  <a:pos x="36" y="6"/>
                </a:cxn>
                <a:cxn ang="0">
                  <a:pos x="24" y="6"/>
                </a:cxn>
                <a:cxn ang="0">
                  <a:pos x="12" y="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2" h="30">
                  <a:moveTo>
                    <a:pt x="72" y="30"/>
                  </a:moveTo>
                  <a:lnTo>
                    <a:pt x="66" y="24"/>
                  </a:lnTo>
                  <a:lnTo>
                    <a:pt x="54" y="18"/>
                  </a:lnTo>
                  <a:lnTo>
                    <a:pt x="48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0" name="Freeform 79"/>
            <p:cNvSpPr/>
            <p:nvPr>
              <p:custDataLst>
                <p:tags r:id="rId76"/>
              </p:custDataLst>
            </p:nvPr>
          </p:nvSpPr>
          <p:spPr>
            <a:xfrm>
              <a:off x="3258" y="3237"/>
              <a:ext cx="90" cy="18"/>
            </a:xfrm>
            <a:custGeom>
              <a:avLst/>
              <a:gdLst>
                <a:gd name="txL" fmla="*/ 0 w 90"/>
                <a:gd name="txT" fmla="*/ 0 h 18"/>
                <a:gd name="txR" fmla="*/ 90 w 90"/>
                <a:gd name="txB" fmla="*/ 18 h 18"/>
              </a:gdLst>
              <a:ahLst/>
              <a:cxnLst>
                <a:cxn ang="0">
                  <a:pos x="90" y="18"/>
                </a:cxn>
                <a:cxn ang="0">
                  <a:pos x="78" y="12"/>
                </a:cxn>
                <a:cxn ang="0">
                  <a:pos x="60" y="6"/>
                </a:cxn>
                <a:cxn ang="0">
                  <a:pos x="48" y="0"/>
                </a:cxn>
                <a:cxn ang="0">
                  <a:pos x="36" y="0"/>
                </a:cxn>
                <a:cxn ang="0">
                  <a:pos x="18" y="0"/>
                </a:cxn>
                <a:cxn ang="0">
                  <a:pos x="6" y="0"/>
                </a:cxn>
                <a:cxn ang="0">
                  <a:pos x="0" y="0"/>
                </a:cxn>
              </a:cxnLst>
              <a:rect l="txL" t="txT" r="txR" b="txB"/>
              <a:pathLst>
                <a:path w="90" h="18">
                  <a:moveTo>
                    <a:pt x="90" y="18"/>
                  </a:moveTo>
                  <a:lnTo>
                    <a:pt x="78" y="12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1" name="Freeform 80"/>
            <p:cNvSpPr/>
            <p:nvPr>
              <p:custDataLst>
                <p:tags r:id="rId77"/>
              </p:custDataLst>
            </p:nvPr>
          </p:nvSpPr>
          <p:spPr>
            <a:xfrm>
              <a:off x="3534" y="3261"/>
              <a:ext cx="1" cy="30"/>
            </a:xfrm>
            <a:custGeom>
              <a:avLst/>
              <a:gdLst>
                <a:gd name="txL" fmla="*/ 0 w 1"/>
                <a:gd name="txT" fmla="*/ 0 h 30"/>
                <a:gd name="txR" fmla="*/ 1 w 1"/>
                <a:gd name="txB" fmla="*/ 30 h 30"/>
              </a:gdLst>
              <a:ahLst/>
              <a:cxnLst>
                <a:cxn ang="0">
                  <a:pos x="0" y="30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0"/>
                </a:cxn>
              </a:cxnLst>
              <a:rect l="txL" t="txT" r="txR" b="txB"/>
              <a:pathLst>
                <a:path w="1" h="30">
                  <a:moveTo>
                    <a:pt x="0" y="30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8081" name="Rectangle 81"/>
          <p:cNvSpPr/>
          <p:nvPr>
            <p:custDataLst>
              <p:tags r:id="rId78"/>
            </p:custDataLst>
          </p:nvPr>
        </p:nvSpPr>
        <p:spPr>
          <a:xfrm>
            <a:off x="457200" y="253238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随机变量的函数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8082" name="Object 82"/>
          <p:cNvGraphicFramePr/>
          <p:nvPr>
            <p:custDataLst>
              <p:tags r:id="rId79"/>
            </p:custDataLst>
          </p:nvPr>
        </p:nvGraphicFramePr>
        <p:xfrm>
          <a:off x="481013" y="3057843"/>
          <a:ext cx="782637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80" imgW="3389630" imgH="660400" progId="Equation.DSMT4">
                  <p:embed/>
                </p:oleObj>
              </mc:Choice>
              <mc:Fallback>
                <p:oleObj name="" r:id="rId80" imgW="3389630" imgH="6604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481013" y="3057843"/>
                        <a:ext cx="7826375" cy="146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84" name="Object 84"/>
          <p:cNvGraphicFramePr/>
          <p:nvPr>
            <p:custDataLst>
              <p:tags r:id="rId82"/>
            </p:custDataLst>
          </p:nvPr>
        </p:nvGraphicFramePr>
        <p:xfrm>
          <a:off x="457200" y="4638993"/>
          <a:ext cx="28813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3" imgW="1179830" imgH="203200" progId="Equation.3">
                  <p:embed/>
                </p:oleObj>
              </mc:Choice>
              <mc:Fallback>
                <p:oleObj name="" r:id="rId83" imgW="1179830" imgH="2032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457200" y="4638993"/>
                        <a:ext cx="2881313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85" name="Object 85"/>
          <p:cNvGraphicFramePr/>
          <p:nvPr>
            <p:custDataLst>
              <p:tags r:id="rId85"/>
            </p:custDataLst>
          </p:nvPr>
        </p:nvGraphicFramePr>
        <p:xfrm>
          <a:off x="468313" y="5180330"/>
          <a:ext cx="68580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6" imgW="2843530" imgH="431800" progId="Equation.DSMT4">
                  <p:embed/>
                </p:oleObj>
              </mc:Choice>
              <mc:Fallback>
                <p:oleObj name="" r:id="rId86" imgW="2843530" imgH="4318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468313" y="5180330"/>
                        <a:ext cx="6858000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 Box 38"/>
          <p:cNvSpPr txBox="1"/>
          <p:nvPr>
            <p:custDataLst>
              <p:tags r:id="rId88"/>
            </p:custDataLst>
          </p:nvPr>
        </p:nvSpPr>
        <p:spPr>
          <a:xfrm>
            <a:off x="428625" y="6286818"/>
            <a:ext cx="58775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5050"/>
                </a:solidFill>
                <a:latin typeface="楷体_GB2312" pitchFamily="49" charset="-122"/>
                <a:cs typeface="Arial" panose="020B0604020202020204" pitchFamily="34" charset="0"/>
              </a:rPr>
              <a:t>方法 </a:t>
            </a:r>
            <a:r>
              <a:rPr lang="zh-CN" altLang="en-US" sz="2400" b="1" dirty="0">
                <a:solidFill>
                  <a:srgbClr val="FFFF99"/>
                </a:solidFill>
                <a:latin typeface="楷体_GB2312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b="1" dirty="0">
                <a:latin typeface="楷体_GB2312" pitchFamily="49" charset="-122"/>
                <a:cs typeface="Arial" panose="020B0604020202020204" pitchFamily="34" charset="0"/>
              </a:rPr>
              <a:t>将与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楷体_GB2312" pitchFamily="49" charset="-122"/>
                <a:cs typeface="Arial" panose="020B0604020202020204" pitchFamily="34" charset="0"/>
              </a:rPr>
              <a:t>有关的事件转化成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楷体_GB2312" pitchFamily="49" charset="-122"/>
                <a:cs typeface="Arial" panose="020B0604020202020204" pitchFamily="34" charset="0"/>
              </a:rPr>
              <a:t>的事件</a:t>
            </a:r>
            <a:endParaRPr lang="zh-CN" altLang="en-US" sz="2400" b="1" dirty="0">
              <a:latin typeface="楷体_GB2312" pitchFamily="49" charset="-122"/>
              <a:ea typeface="Arial" panose="020B0604020202020204" pitchFamily="34" charset="0"/>
            </a:endParaRPr>
          </a:p>
        </p:txBody>
      </p:sp>
      <p:sp>
        <p:nvSpPr>
          <p:cNvPr id="6151" name="Rectangle 2"/>
          <p:cNvSpPr>
            <a:spLocks noGrp="1"/>
          </p:cNvSpPr>
          <p:nvPr>
            <p:custDataLst>
              <p:tags r:id="rId89"/>
            </p:custDataLst>
          </p:nvPr>
        </p:nvSpPr>
        <p:spPr>
          <a:xfrm>
            <a:off x="0" y="219710"/>
            <a:ext cx="5857875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3333FF"/>
                </a:solidFill>
                <a:ea typeface="华文楷体" panose="02010600040101010101" pitchFamily="2" charset="-122"/>
              </a:rPr>
              <a:t>一、</a:t>
            </a:r>
            <a:r>
              <a:rPr lang="en-US" altLang="zh-CN" sz="2800" b="1" dirty="0">
                <a:solidFill>
                  <a:srgbClr val="3333FF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3333FF"/>
                </a:solidFill>
                <a:ea typeface="华文楷体" panose="02010600040101010101" pitchFamily="2" charset="-122"/>
              </a:rPr>
              <a:t>离散型随机变量的函数的分布</a:t>
            </a:r>
            <a:endParaRPr lang="zh-CN" altLang="en-US" sz="2800" b="1" dirty="0">
              <a:solidFill>
                <a:srgbClr val="3333FF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0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81" grpId="0"/>
      <p:bldP spid="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5721" name="Object 9"/>
          <p:cNvGraphicFramePr/>
          <p:nvPr>
            <p:custDataLst>
              <p:tags r:id="rId1"/>
            </p:custDataLst>
          </p:nvPr>
        </p:nvGraphicFramePr>
        <p:xfrm>
          <a:off x="708025" y="4269740"/>
          <a:ext cx="26876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2" imgW="1141730" imgH="203200" progId="Equation.DSMT4">
                  <p:embed/>
                </p:oleObj>
              </mc:Choice>
              <mc:Fallback>
                <p:oleObj name="" r:id="rId2" imgW="1141730" imgH="203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8025" y="4269740"/>
                        <a:ext cx="2687638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0"/>
          <p:cNvGraphicFramePr/>
          <p:nvPr>
            <p:custDataLst>
              <p:tags r:id="rId4"/>
            </p:custDataLst>
          </p:nvPr>
        </p:nvGraphicFramePr>
        <p:xfrm>
          <a:off x="684213" y="5084128"/>
          <a:ext cx="20939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901065" imgH="203200" progId="Equation.DSMT4">
                  <p:embed/>
                </p:oleObj>
              </mc:Choice>
              <mc:Fallback>
                <p:oleObj name="" r:id="rId5" imgW="901065" imgH="2032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5084128"/>
                        <a:ext cx="2093912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/>
          <p:nvPr/>
        </p:nvGrpSpPr>
        <p:grpSpPr>
          <a:xfrm>
            <a:off x="358775" y="1051878"/>
            <a:ext cx="6699250" cy="908050"/>
            <a:chOff x="226" y="527"/>
            <a:chExt cx="4220" cy="572"/>
          </a:xfrm>
        </p:grpSpPr>
        <p:graphicFrame>
          <p:nvGraphicFramePr>
            <p:cNvPr id="21514" name="Object 11"/>
            <p:cNvGraphicFramePr/>
            <p:nvPr>
              <p:custDataLst>
                <p:tags r:id="rId7"/>
              </p:custDataLst>
            </p:nvPr>
          </p:nvGraphicFramePr>
          <p:xfrm>
            <a:off x="431" y="527"/>
            <a:ext cx="4015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8" imgW="2425700" imgH="368300" progId="Equation.3">
                    <p:embed/>
                  </p:oleObj>
                </mc:Choice>
                <mc:Fallback>
                  <p:oleObj name="" r:id="rId8" imgW="2425700" imgH="3683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31" y="527"/>
                          <a:ext cx="4015" cy="5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521" name="Picture 12" descr="BD10298_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226" y="773"/>
              <a:ext cx="90" cy="9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Group 19"/>
          <p:cNvGrpSpPr/>
          <p:nvPr/>
        </p:nvGrpSpPr>
        <p:grpSpPr>
          <a:xfrm>
            <a:off x="395288" y="1988503"/>
            <a:ext cx="7862887" cy="1090612"/>
            <a:chOff x="250" y="1136"/>
            <a:chExt cx="4953" cy="687"/>
          </a:xfrm>
        </p:grpSpPr>
        <p:graphicFrame>
          <p:nvGraphicFramePr>
            <p:cNvPr id="21513" name="Object 2"/>
            <p:cNvGraphicFramePr/>
            <p:nvPr>
              <p:custDataLst>
                <p:tags r:id="rId12"/>
              </p:custDataLst>
            </p:nvPr>
          </p:nvGraphicFramePr>
          <p:xfrm>
            <a:off x="373" y="1136"/>
            <a:ext cx="4830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3" imgW="3213100" imgH="457200" progId="Equation.DSMT4">
                    <p:embed/>
                  </p:oleObj>
                </mc:Choice>
                <mc:Fallback>
                  <p:oleObj name="" r:id="rId13" imgW="3213100" imgH="4572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3" y="1136"/>
                          <a:ext cx="4830" cy="6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520" name="Picture 13" descr="BD10298_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250" y="1272"/>
              <a:ext cx="90" cy="9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Group 20"/>
          <p:cNvGrpSpPr/>
          <p:nvPr/>
        </p:nvGrpSpPr>
        <p:grpSpPr>
          <a:xfrm>
            <a:off x="358775" y="3099753"/>
            <a:ext cx="7670800" cy="1066800"/>
            <a:chOff x="226" y="1817"/>
            <a:chExt cx="4832" cy="672"/>
          </a:xfrm>
        </p:grpSpPr>
        <p:graphicFrame>
          <p:nvGraphicFramePr>
            <p:cNvPr id="21512" name="Object 8"/>
            <p:cNvGraphicFramePr/>
            <p:nvPr>
              <p:custDataLst>
                <p:tags r:id="rId16"/>
              </p:custDataLst>
            </p:nvPr>
          </p:nvGraphicFramePr>
          <p:xfrm>
            <a:off x="385" y="1817"/>
            <a:ext cx="4673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7" imgW="3048000" imgH="457200" progId="Equation.3">
                    <p:embed/>
                  </p:oleObj>
                </mc:Choice>
                <mc:Fallback>
                  <p:oleObj name="" r:id="rId17" imgW="3048000" imgH="4572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85" y="1817"/>
                          <a:ext cx="4673" cy="6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519" name="Picture 14" descr="BD10298_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226" y="1953"/>
              <a:ext cx="90" cy="9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1518" name="Text Box 13"/>
          <p:cNvSpPr txBox="1"/>
          <p:nvPr>
            <p:custDataLst>
              <p:tags r:id="rId20"/>
            </p:custDataLst>
          </p:nvPr>
        </p:nvSpPr>
        <p:spPr>
          <a:xfrm>
            <a:off x="323850" y="475615"/>
            <a:ext cx="17922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几点说明</a:t>
            </a:r>
            <a:r>
              <a:rPr lang="en-US" altLang="zh-CN" sz="28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326" name="Object 4"/>
          <p:cNvGraphicFramePr/>
          <p:nvPr>
            <p:custDataLst>
              <p:tags r:id="rId21"/>
            </p:custDataLst>
          </p:nvPr>
        </p:nvGraphicFramePr>
        <p:xfrm>
          <a:off x="3348038" y="4082415"/>
          <a:ext cx="28971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22" imgW="1383665" imgH="444500" progId="Equation.DSMT4">
                  <p:embed/>
                </p:oleObj>
              </mc:Choice>
              <mc:Fallback>
                <p:oleObj name="" r:id="rId22" imgW="1383665" imgH="4445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48038" y="4082415"/>
                        <a:ext cx="2897187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5"/>
          <p:cNvGraphicFramePr/>
          <p:nvPr>
            <p:custDataLst>
              <p:tags r:id="rId24"/>
            </p:custDataLst>
          </p:nvPr>
        </p:nvGraphicFramePr>
        <p:xfrm>
          <a:off x="6227763" y="4076065"/>
          <a:ext cx="17287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25" imgW="761365" imgH="405765" progId="Equation.DSMT4">
                  <p:embed/>
                </p:oleObj>
              </mc:Choice>
              <mc:Fallback>
                <p:oleObj name="" r:id="rId25" imgW="761365" imgH="405765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27763" y="4076065"/>
                        <a:ext cx="1728787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6"/>
          <p:cNvGraphicFramePr/>
          <p:nvPr>
            <p:custDataLst>
              <p:tags r:id="rId27"/>
            </p:custDataLst>
          </p:nvPr>
        </p:nvGraphicFramePr>
        <p:xfrm>
          <a:off x="2803525" y="4868228"/>
          <a:ext cx="20177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8" imgW="964565" imgH="405765" progId="Equation.DSMT4">
                  <p:embed/>
                </p:oleObj>
              </mc:Choice>
              <mc:Fallback>
                <p:oleObj name="" r:id="rId28" imgW="964565" imgH="405765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803525" y="4868228"/>
                        <a:ext cx="2017713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7"/>
          <p:cNvGraphicFramePr/>
          <p:nvPr>
            <p:custDataLst>
              <p:tags r:id="rId30"/>
            </p:custDataLst>
          </p:nvPr>
        </p:nvGraphicFramePr>
        <p:xfrm>
          <a:off x="4873625" y="4899978"/>
          <a:ext cx="18002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1" imgW="888365" imgH="405765" progId="Equation.DSMT4">
                  <p:embed/>
                </p:oleObj>
              </mc:Choice>
              <mc:Fallback>
                <p:oleObj name="" r:id="rId31" imgW="888365" imgH="405765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73625" y="4899978"/>
                        <a:ext cx="1800225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7620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27088" y="549275"/>
            <a:ext cx="2881312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三、小结</a:t>
            </a:r>
            <a:endParaRPr lang="zh-CN" altLang="en-US" sz="3200" b="1">
              <a:solidFill>
                <a:srgbClr val="1D41D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35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412875"/>
            <a:ext cx="4479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</a:rPr>
              <a:t>1.</a:t>
            </a:r>
            <a:r>
              <a:rPr lang="en-US" altLang="zh-CN" sz="2400" b="1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Tahoma" panose="020B0604030504040204" pitchFamily="34" charset="0"/>
                <a:ea typeface="黑体" panose="02010609060101010101" pitchFamily="49" charset="-122"/>
              </a:rPr>
              <a:t>离散型随机变量的函数的分布</a:t>
            </a:r>
            <a:endParaRPr lang="zh-CN" altLang="en-US" sz="2400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93541" name="Group 5"/>
          <p:cNvGrpSpPr/>
          <p:nvPr/>
        </p:nvGrpSpPr>
        <p:grpSpPr bwMode="auto">
          <a:xfrm>
            <a:off x="990600" y="2097405"/>
            <a:ext cx="6149340" cy="1541145"/>
            <a:chOff x="624" y="1321"/>
            <a:chExt cx="4176" cy="1104"/>
          </a:xfrm>
        </p:grpSpPr>
        <p:graphicFrame>
          <p:nvGraphicFramePr>
            <p:cNvPr id="18449" name="Object 6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624" y="1321"/>
            <a:ext cx="29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5" imgW="4686300" imgH="431800" progId="Equation.3">
                    <p:embed/>
                  </p:oleObj>
                </mc:Choice>
                <mc:Fallback>
                  <p:oleObj name="Equation" r:id="rId5" imgW="4686300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21"/>
                          <a:ext cx="29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50" name="Group 7"/>
            <p:cNvGrpSpPr/>
            <p:nvPr/>
          </p:nvGrpSpPr>
          <p:grpSpPr bwMode="auto">
            <a:xfrm>
              <a:off x="624" y="1753"/>
              <a:ext cx="4176" cy="672"/>
              <a:chOff x="576" y="2352"/>
              <a:chExt cx="4560" cy="672"/>
            </a:xfrm>
          </p:grpSpPr>
          <p:sp>
            <p:nvSpPr>
              <p:cNvPr id="18455" name="Line 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76" y="2352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6" name="Line 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76" y="3024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7" name="Line 10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152" y="2352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8" name="Line 11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76" y="2688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8451" name="Object 12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768" y="1849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12" imgW="355600" imgH="292100" progId="Equation.3">
                    <p:embed/>
                  </p:oleObj>
                </mc:Choice>
                <mc:Fallback>
                  <p:oleObj name="Equation" r:id="rId12" imgW="355600" imgH="292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849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13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768" y="2137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5" imgW="381000" imgH="431800" progId="Equation.3">
                    <p:embed/>
                  </p:oleObj>
                </mc:Choice>
                <mc:Fallback>
                  <p:oleObj name="Equation" r:id="rId15" imgW="381000" imgH="431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37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14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1440" y="1801"/>
            <a:ext cx="28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8" imgW="4470400" imgH="431800" progId="Equation.3">
                    <p:embed/>
                  </p:oleObj>
                </mc:Choice>
                <mc:Fallback>
                  <p:oleObj name="Equation" r:id="rId18" imgW="4470400" imgH="431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801"/>
                          <a:ext cx="28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15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1428" y="2137"/>
            <a:ext cx="28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21" imgW="4508500" imgH="431800" progId="Equation.3">
                    <p:embed/>
                  </p:oleObj>
                </mc:Choice>
                <mc:Fallback>
                  <p:oleObj name="Equation" r:id="rId21" imgW="4508500" imgH="431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2137"/>
                          <a:ext cx="28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552" name="Group 16"/>
          <p:cNvGrpSpPr/>
          <p:nvPr/>
        </p:nvGrpSpPr>
        <p:grpSpPr bwMode="auto">
          <a:xfrm>
            <a:off x="990600" y="4078605"/>
            <a:ext cx="6256655" cy="1464310"/>
            <a:chOff x="624" y="2569"/>
            <a:chExt cx="4560" cy="1104"/>
          </a:xfrm>
        </p:grpSpPr>
        <p:graphicFrame>
          <p:nvGraphicFramePr>
            <p:cNvPr id="18439" name="Object 17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624" y="2569"/>
            <a:ext cx="2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24" imgW="3632200" imgH="431800" progId="Equation.3">
                    <p:embed/>
                  </p:oleObj>
                </mc:Choice>
                <mc:Fallback>
                  <p:oleObj name="Equation" r:id="rId24" imgW="3632200" imgH="431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569"/>
                          <a:ext cx="2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40" name="Group 18"/>
            <p:cNvGrpSpPr/>
            <p:nvPr/>
          </p:nvGrpSpPr>
          <p:grpSpPr bwMode="auto">
            <a:xfrm>
              <a:off x="624" y="3001"/>
              <a:ext cx="4560" cy="672"/>
              <a:chOff x="624" y="3168"/>
              <a:chExt cx="4560" cy="672"/>
            </a:xfrm>
          </p:grpSpPr>
          <p:sp>
            <p:nvSpPr>
              <p:cNvPr id="18441" name="Line 19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24" y="3168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2" name="Line 20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24" y="3840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3" name="Line 21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824" y="316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4" name="Line 22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24" y="3504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8445" name="Object 23"/>
              <p:cNvGraphicFramePr>
                <a:graphicFrameLocks noChangeAspect="1"/>
              </p:cNvGraphicFramePr>
              <p:nvPr>
                <p:custDataLst>
                  <p:tags r:id="rId30"/>
                </p:custDataLst>
              </p:nvPr>
            </p:nvGraphicFramePr>
            <p:xfrm>
              <a:off x="1152" y="3552"/>
              <a:ext cx="24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Equation" r:id="rId31" imgW="381000" imgH="431800" progId="Equation.3">
                      <p:embed/>
                    </p:oleObj>
                  </mc:Choice>
                  <mc:Fallback>
                    <p:oleObj name="Equation" r:id="rId31" imgW="381000" imgH="4318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552"/>
                            <a:ext cx="24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6" name="Object 24"/>
              <p:cNvGraphicFramePr>
                <a:graphicFrameLocks noChangeAspect="1"/>
              </p:cNvGraphicFramePr>
              <p:nvPr>
                <p:custDataLst>
                  <p:tags r:id="rId33"/>
                </p:custDataLst>
              </p:nvPr>
            </p:nvGraphicFramePr>
            <p:xfrm>
              <a:off x="816" y="3264"/>
              <a:ext cx="90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Equation" r:id="rId34" imgW="1435100" imgH="393700" progId="Equation.3">
                      <p:embed/>
                    </p:oleObj>
                  </mc:Choice>
                  <mc:Fallback>
                    <p:oleObj name="Equation" r:id="rId34" imgW="1435100" imgH="3937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3264"/>
                            <a:ext cx="90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7" name="Object 25"/>
              <p:cNvGraphicFramePr>
                <a:graphicFrameLocks noChangeAspect="1"/>
              </p:cNvGraphicFramePr>
              <p:nvPr>
                <p:custDataLst>
                  <p:tags r:id="rId36"/>
                </p:custDataLst>
              </p:nvPr>
            </p:nvGraphicFramePr>
            <p:xfrm>
              <a:off x="2160" y="3552"/>
              <a:ext cx="273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" name="Equation" r:id="rId37" imgW="3060700" imgH="431800" progId="Equation.3">
                      <p:embed/>
                    </p:oleObj>
                  </mc:Choice>
                  <mc:Fallback>
                    <p:oleObj name="Equation" r:id="rId37" imgW="3060700" imgH="4318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52"/>
                            <a:ext cx="273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8" name="Object 26"/>
              <p:cNvGraphicFramePr>
                <a:graphicFrameLocks noChangeAspect="1"/>
              </p:cNvGraphicFramePr>
              <p:nvPr>
                <p:custDataLst>
                  <p:tags r:id="rId39"/>
                </p:custDataLst>
              </p:nvPr>
            </p:nvGraphicFramePr>
            <p:xfrm>
              <a:off x="2016" y="3216"/>
              <a:ext cx="278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Equation" r:id="rId40" imgW="4419600" imgH="431800" progId="Equation.3">
                      <p:embed/>
                    </p:oleObj>
                  </mc:Choice>
                  <mc:Fallback>
                    <p:oleObj name="Equation" r:id="rId40" imgW="4419600" imgH="4318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216"/>
                            <a:ext cx="278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762000"/>
            <a:ext cx="4479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2.</a:t>
            </a:r>
            <a:r>
              <a:rPr lang="en-US" altLang="zh-CN" sz="2400" b="1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Tahoma" panose="020B0604030504040204" pitchFamily="34" charset="0"/>
                <a:ea typeface="黑体" panose="02010609060101010101" pitchFamily="49" charset="-122"/>
              </a:rPr>
              <a:t>连续型随机变量的函数的分布</a:t>
            </a:r>
            <a:endParaRPr lang="zh-CN" altLang="en-US" sz="2400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94563" name="Group 3"/>
          <p:cNvGrpSpPr/>
          <p:nvPr/>
        </p:nvGrpSpPr>
        <p:grpSpPr bwMode="auto">
          <a:xfrm>
            <a:off x="914400" y="1524000"/>
            <a:ext cx="6731000" cy="2044700"/>
            <a:chOff x="576" y="960"/>
            <a:chExt cx="4240" cy="1288"/>
          </a:xfrm>
        </p:grpSpPr>
        <p:graphicFrame>
          <p:nvGraphicFramePr>
            <p:cNvPr id="19464" name="Object 4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1440" y="1008"/>
            <a:ext cx="30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3" imgW="4902200" imgH="419100" progId="Equation.3">
                    <p:embed/>
                  </p:oleObj>
                </mc:Choice>
                <mc:Fallback>
                  <p:oleObj name="Equation" r:id="rId3" imgW="4902200" imgH="419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008"/>
                          <a:ext cx="30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5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376" y="1392"/>
            <a:ext cx="332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6" imgW="5270500" imgH="660400" progId="Equation.3">
                    <p:embed/>
                  </p:oleObj>
                </mc:Choice>
                <mc:Fallback>
                  <p:oleObj name="Equation" r:id="rId6" imgW="5270500" imgH="660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1392"/>
                          <a:ext cx="3320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6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1392" y="1968"/>
            <a:ext cx="34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9" imgW="5435600" imgH="444500" progId="Equation.3">
                    <p:embed/>
                  </p:oleObj>
                </mc:Choice>
                <mc:Fallback>
                  <p:oleObj name="Equation" r:id="rId9" imgW="5435600" imgH="444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968"/>
                          <a:ext cx="34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Text Box 7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76" y="960"/>
              <a:ext cx="59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方法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4568" name="Group 8"/>
          <p:cNvGrpSpPr/>
          <p:nvPr/>
        </p:nvGrpSpPr>
        <p:grpSpPr bwMode="auto">
          <a:xfrm>
            <a:off x="914400" y="3657600"/>
            <a:ext cx="6373813" cy="2289175"/>
            <a:chOff x="576" y="2304"/>
            <a:chExt cx="4015" cy="1442"/>
          </a:xfrm>
        </p:grpSpPr>
        <p:sp>
          <p:nvSpPr>
            <p:cNvPr id="19461" name="Rectangle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76" y="2304"/>
              <a:ext cx="59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方法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2" name="Object 10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1377" y="2640"/>
            <a:ext cx="321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4" imgW="5308600" imgH="990600" progId="Equation.3">
                    <p:embed/>
                  </p:oleObj>
                </mc:Choice>
                <mc:Fallback>
                  <p:oleObj name="Equation" r:id="rId14" imgW="5308600" imgH="990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2640"/>
                          <a:ext cx="321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Rectangle 1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96" y="3456"/>
              <a:ext cx="93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注意条件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.</a:t>
              </a:r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0" name="Text Box 2"/>
          <p:cNvSpPr txBox="1"/>
          <p:nvPr>
            <p:custDataLst>
              <p:tags r:id="rId1"/>
            </p:custDataLst>
          </p:nvPr>
        </p:nvSpPr>
        <p:spPr>
          <a:xfrm>
            <a:off x="1593850" y="578485"/>
            <a:ext cx="64531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设离散型随机变量 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X  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的分布律为:</a:t>
            </a:r>
            <a:endParaRPr lang="zh-CN" altLang="en-US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49507" name="Text Box 3"/>
          <p:cNvSpPr txBox="1"/>
          <p:nvPr>
            <p:custDataLst>
              <p:tags r:id="rId2"/>
            </p:custDataLst>
          </p:nvPr>
        </p:nvSpPr>
        <p:spPr>
          <a:xfrm>
            <a:off x="381000" y="263588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9508" name="Object 4"/>
          <p:cNvGraphicFramePr/>
          <p:nvPr>
            <p:custDataLst>
              <p:tags r:id="rId3"/>
            </p:custDataLst>
          </p:nvPr>
        </p:nvGraphicFramePr>
        <p:xfrm>
          <a:off x="1204913" y="2712085"/>
          <a:ext cx="47545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4" imgW="1991360" imgH="215900" progId="Equation.3">
                  <p:embed/>
                </p:oleObj>
              </mc:Choice>
              <mc:Fallback>
                <p:oleObj name="" r:id="rId4" imgW="1991360" imgH="215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4913" y="2712085"/>
                        <a:ext cx="4754562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5"/>
          <p:cNvGraphicFramePr/>
          <p:nvPr>
            <p:custDataLst>
              <p:tags r:id="rId6"/>
            </p:custDataLst>
          </p:nvPr>
        </p:nvGraphicFramePr>
        <p:xfrm>
          <a:off x="1420813" y="3169285"/>
          <a:ext cx="3455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1611630" imgH="203200" progId="Equation.3">
                  <p:embed/>
                </p:oleObj>
              </mc:Choice>
              <mc:Fallback>
                <p:oleObj name="" r:id="rId7" imgW="1611630" imgH="203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0813" y="3169285"/>
                        <a:ext cx="3455987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6"/>
          <p:cNvSpPr/>
          <p:nvPr>
            <p:custDataLst>
              <p:tags r:id="rId9"/>
            </p:custDataLst>
          </p:nvPr>
        </p:nvSpPr>
        <p:spPr>
          <a:xfrm>
            <a:off x="28575" y="514985"/>
            <a:ext cx="1447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2.5.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00" name="Object 8"/>
          <p:cNvGraphicFramePr/>
          <p:nvPr>
            <p:custDataLst>
              <p:tags r:id="rId10"/>
            </p:custDataLst>
          </p:nvPr>
        </p:nvGraphicFramePr>
        <p:xfrm>
          <a:off x="1260475" y="2178685"/>
          <a:ext cx="33877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1" imgW="1383030" imgH="203200" progId="Equation.DSMT4">
                  <p:embed/>
                </p:oleObj>
              </mc:Choice>
              <mc:Fallback>
                <p:oleObj name="" r:id="rId11" imgW="1383030" imgH="203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0475" y="2178685"/>
                        <a:ext cx="3387725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1" name="Object 17"/>
          <p:cNvGraphicFramePr/>
          <p:nvPr>
            <p:custDataLst>
              <p:tags r:id="rId13"/>
            </p:custDataLst>
          </p:nvPr>
        </p:nvGraphicFramePr>
        <p:xfrm>
          <a:off x="4791075" y="3169285"/>
          <a:ext cx="27527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4" imgW="1129030" imgH="203200" progId="Equation.3">
                  <p:embed/>
                </p:oleObj>
              </mc:Choice>
              <mc:Fallback>
                <p:oleObj name="" r:id="rId14" imgW="1129030" imgH="203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91075" y="3169285"/>
                        <a:ext cx="2752725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2" name="Object 18"/>
          <p:cNvGraphicFramePr/>
          <p:nvPr>
            <p:custDataLst>
              <p:tags r:id="rId16"/>
            </p:custDataLst>
          </p:nvPr>
        </p:nvGraphicFramePr>
        <p:xfrm>
          <a:off x="1371600" y="3626485"/>
          <a:ext cx="36639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7" imgW="1637030" imgH="203200" progId="Equation.3">
                  <p:embed/>
                </p:oleObj>
              </mc:Choice>
              <mc:Fallback>
                <p:oleObj name="" r:id="rId17" imgW="1637030" imgH="203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71600" y="3626485"/>
                        <a:ext cx="366395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3" name="Object 19"/>
          <p:cNvGraphicFramePr/>
          <p:nvPr>
            <p:custDataLst>
              <p:tags r:id="rId19"/>
            </p:custDataLst>
          </p:nvPr>
        </p:nvGraphicFramePr>
        <p:xfrm>
          <a:off x="5064125" y="3626485"/>
          <a:ext cx="2555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0" imgW="1141730" imgH="203200" progId="Equation.3">
                  <p:embed/>
                </p:oleObj>
              </mc:Choice>
              <mc:Fallback>
                <p:oleObj name="" r:id="rId20" imgW="1141730" imgH="203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064125" y="3626485"/>
                        <a:ext cx="255587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6" name="Object 22"/>
          <p:cNvGraphicFramePr/>
          <p:nvPr>
            <p:custDataLst>
              <p:tags r:id="rId22"/>
            </p:custDataLst>
          </p:nvPr>
        </p:nvGraphicFramePr>
        <p:xfrm>
          <a:off x="1371600" y="4083685"/>
          <a:ext cx="39766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3" imgW="1776730" imgH="203200" progId="Equation.3">
                  <p:embed/>
                </p:oleObj>
              </mc:Choice>
              <mc:Fallback>
                <p:oleObj name="" r:id="rId23" imgW="1776730" imgH="203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371600" y="4083685"/>
                        <a:ext cx="3976688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7" name="Object 23"/>
          <p:cNvGraphicFramePr/>
          <p:nvPr>
            <p:custDataLst>
              <p:tags r:id="rId25"/>
            </p:custDataLst>
          </p:nvPr>
        </p:nvGraphicFramePr>
        <p:xfrm>
          <a:off x="5334000" y="4083685"/>
          <a:ext cx="25574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6" imgW="1141730" imgH="203200" progId="Equation.3">
                  <p:embed/>
                </p:oleObj>
              </mc:Choice>
              <mc:Fallback>
                <p:oleObj name="" r:id="rId26" imgW="1141730" imgH="203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334000" y="4083685"/>
                        <a:ext cx="2557463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8" name="Text Box 24"/>
          <p:cNvSpPr txBox="1"/>
          <p:nvPr>
            <p:custDataLst>
              <p:tags r:id="rId28"/>
            </p:custDataLst>
          </p:nvPr>
        </p:nvSpPr>
        <p:spPr>
          <a:xfrm>
            <a:off x="1295400" y="4540885"/>
            <a:ext cx="472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的分布律的表格形式为:</a:t>
            </a:r>
            <a:endParaRPr lang="zh-CN" altLang="en-US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pSp>
        <p:nvGrpSpPr>
          <p:cNvPr id="4114" name="Group 32"/>
          <p:cNvGrpSpPr/>
          <p:nvPr/>
        </p:nvGrpSpPr>
        <p:grpSpPr>
          <a:xfrm>
            <a:off x="2590800" y="1035685"/>
            <a:ext cx="3200400" cy="1219200"/>
            <a:chOff x="912" y="1344"/>
            <a:chExt cx="2016" cy="768"/>
          </a:xfrm>
        </p:grpSpPr>
        <p:sp>
          <p:nvSpPr>
            <p:cNvPr id="4133" name="Line 33"/>
            <p:cNvSpPr/>
            <p:nvPr>
              <p:custDataLst>
                <p:tags r:id="rId29"/>
              </p:custDataLst>
            </p:nvPr>
          </p:nvSpPr>
          <p:spPr>
            <a:xfrm>
              <a:off x="1312" y="1344"/>
              <a:ext cx="0" cy="7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4" name="Text Box 34"/>
            <p:cNvSpPr txBox="1"/>
            <p:nvPr>
              <p:custDataLst>
                <p:tags r:id="rId30"/>
              </p:custDataLst>
            </p:nvPr>
          </p:nvSpPr>
          <p:spPr>
            <a:xfrm>
              <a:off x="1021" y="137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108" name="Object 35"/>
            <p:cNvGraphicFramePr/>
            <p:nvPr>
              <p:custDataLst>
                <p:tags r:id="rId31"/>
              </p:custDataLst>
            </p:nvPr>
          </p:nvGraphicFramePr>
          <p:xfrm>
            <a:off x="1030" y="1726"/>
            <a:ext cx="18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32" imgW="165100" imgH="165100" progId="Equation.DSMT4">
                    <p:embed/>
                  </p:oleObj>
                </mc:Choice>
                <mc:Fallback>
                  <p:oleObj name="" r:id="rId32" imgW="165100" imgH="1651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030" y="1726"/>
                          <a:ext cx="185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5" name="Line 36"/>
            <p:cNvSpPr/>
            <p:nvPr>
              <p:custDataLst>
                <p:tags r:id="rId34"/>
              </p:custDataLst>
            </p:nvPr>
          </p:nvSpPr>
          <p:spPr>
            <a:xfrm>
              <a:off x="912" y="1680"/>
              <a:ext cx="19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6" name="Text Box 37"/>
            <p:cNvSpPr txBox="1"/>
            <p:nvPr>
              <p:custDataLst>
                <p:tags r:id="rId35"/>
              </p:custDataLst>
            </p:nvPr>
          </p:nvSpPr>
          <p:spPr>
            <a:xfrm>
              <a:off x="1430" y="1680"/>
              <a:ext cx="149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0.2    0.5     0.3</a:t>
              </a: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   </a:t>
              </a:r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109" name="Object 38"/>
            <p:cNvGraphicFramePr/>
            <p:nvPr>
              <p:custDataLst>
                <p:tags r:id="rId36"/>
              </p:custDataLst>
            </p:nvPr>
          </p:nvGraphicFramePr>
          <p:xfrm>
            <a:off x="1436" y="1438"/>
            <a:ext cx="131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37" imgW="621030" imgH="177800" progId="Equation.3">
                    <p:embed/>
                  </p:oleObj>
                </mc:Choice>
                <mc:Fallback>
                  <p:oleObj name="" r:id="rId37" imgW="621030" imgH="1778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436" y="1438"/>
                          <a:ext cx="1314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9"/>
          <p:cNvGrpSpPr/>
          <p:nvPr/>
        </p:nvGrpSpPr>
        <p:grpSpPr>
          <a:xfrm>
            <a:off x="1403350" y="5010785"/>
            <a:ext cx="3124200" cy="1219200"/>
            <a:chOff x="912" y="1344"/>
            <a:chExt cx="1968" cy="768"/>
          </a:xfrm>
        </p:grpSpPr>
        <p:sp>
          <p:nvSpPr>
            <p:cNvPr id="4129" name="Line 40"/>
            <p:cNvSpPr/>
            <p:nvPr>
              <p:custDataLst>
                <p:tags r:id="rId39"/>
              </p:custDataLst>
            </p:nvPr>
          </p:nvSpPr>
          <p:spPr>
            <a:xfrm>
              <a:off x="1312" y="1344"/>
              <a:ext cx="0" cy="7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0" name="Text Box 41"/>
            <p:cNvSpPr txBox="1"/>
            <p:nvPr>
              <p:custDataLst>
                <p:tags r:id="rId40"/>
              </p:custDataLst>
            </p:nvPr>
          </p:nvSpPr>
          <p:spPr>
            <a:xfrm>
              <a:off x="1056" y="137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106" name="Object 42"/>
            <p:cNvGraphicFramePr/>
            <p:nvPr>
              <p:custDataLst>
                <p:tags r:id="rId41"/>
              </p:custDataLst>
            </p:nvPr>
          </p:nvGraphicFramePr>
          <p:xfrm>
            <a:off x="1081" y="1723"/>
            <a:ext cx="18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42" imgW="139700" imgH="165100" progId="Equation.DSMT4">
                    <p:embed/>
                  </p:oleObj>
                </mc:Choice>
                <mc:Fallback>
                  <p:oleObj name="" r:id="rId42" imgW="139700" imgH="1651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1081" y="1723"/>
                          <a:ext cx="180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1" name="Line 43"/>
            <p:cNvSpPr/>
            <p:nvPr>
              <p:custDataLst>
                <p:tags r:id="rId44"/>
              </p:custDataLst>
            </p:nvPr>
          </p:nvSpPr>
          <p:spPr>
            <a:xfrm>
              <a:off x="912" y="1680"/>
              <a:ext cx="19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2" name="Text Box 44"/>
            <p:cNvSpPr txBox="1"/>
            <p:nvPr>
              <p:custDataLst>
                <p:tags r:id="rId45"/>
              </p:custDataLst>
            </p:nvPr>
          </p:nvSpPr>
          <p:spPr>
            <a:xfrm>
              <a:off x="1344" y="1680"/>
              <a:ext cx="149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0.2     0.5      0.3</a:t>
              </a: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   </a:t>
              </a:r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107" name="Object 45"/>
            <p:cNvGraphicFramePr/>
            <p:nvPr>
              <p:custDataLst>
                <p:tags r:id="rId46"/>
              </p:custDataLst>
            </p:nvPr>
          </p:nvGraphicFramePr>
          <p:xfrm>
            <a:off x="1387" y="1392"/>
            <a:ext cx="134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47" imgW="671830" imgH="177800" progId="Equation.DSMT4">
                    <p:embed/>
                  </p:oleObj>
                </mc:Choice>
                <mc:Fallback>
                  <p:oleObj name="" r:id="rId47" imgW="671830" imgH="1778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1387" y="1392"/>
                          <a:ext cx="1341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52" name="Line 48"/>
          <p:cNvSpPr/>
          <p:nvPr>
            <p:custDataLst>
              <p:tags r:id="rId49"/>
            </p:custDataLst>
          </p:nvPr>
        </p:nvSpPr>
        <p:spPr>
          <a:xfrm>
            <a:off x="3059113" y="2562860"/>
            <a:ext cx="3024187" cy="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9553" name="Text Box 49"/>
          <p:cNvSpPr txBox="1"/>
          <p:nvPr>
            <p:custDataLst>
              <p:tags r:id="rId50"/>
            </p:custDataLst>
          </p:nvPr>
        </p:nvSpPr>
        <p:spPr>
          <a:xfrm>
            <a:off x="6135688" y="2234248"/>
            <a:ext cx="2430462" cy="485775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的单值函数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4" name="Group 42"/>
          <p:cNvGrpSpPr/>
          <p:nvPr/>
        </p:nvGrpSpPr>
        <p:grpSpPr>
          <a:xfrm>
            <a:off x="4716463" y="5587048"/>
            <a:ext cx="4248150" cy="482600"/>
            <a:chOff x="2971" y="3203"/>
            <a:chExt cx="2676" cy="304"/>
          </a:xfrm>
        </p:grpSpPr>
        <p:sp>
          <p:nvSpPr>
            <p:cNvPr id="4127" name="Rectangle 33"/>
            <p:cNvSpPr/>
            <p:nvPr>
              <p:custDataLst>
                <p:tags r:id="rId51"/>
              </p:custDataLst>
            </p:nvPr>
          </p:nvSpPr>
          <p:spPr>
            <a:xfrm>
              <a:off x="3515" y="3203"/>
              <a:ext cx="2132" cy="304"/>
            </a:xfrm>
            <a:prstGeom prst="rect">
              <a:avLst/>
            </a:prstGeom>
            <a:noFill/>
            <a:ln w="28575" cap="flat" cmpd="sng">
              <a:solidFill>
                <a:srgbClr val="33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2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第二行与</a:t>
              </a:r>
              <a:r>
                <a:rPr lang="en-US" altLang="zh-CN" sz="22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zh-CN" altLang="en-US" sz="22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的分布律相同</a:t>
              </a:r>
              <a:endParaRPr lang="zh-CN" altLang="en-US" sz="2200" b="1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4128" name="Line 35"/>
            <p:cNvSpPr/>
            <p:nvPr>
              <p:custDataLst>
                <p:tags r:id="rId52"/>
              </p:custDataLst>
            </p:nvPr>
          </p:nvSpPr>
          <p:spPr>
            <a:xfrm flipH="1">
              <a:off x="2971" y="3339"/>
              <a:ext cx="544" cy="0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41"/>
          <p:cNvGrpSpPr/>
          <p:nvPr/>
        </p:nvGrpSpPr>
        <p:grpSpPr>
          <a:xfrm>
            <a:off x="4716463" y="5033010"/>
            <a:ext cx="3022600" cy="482600"/>
            <a:chOff x="2971" y="2886"/>
            <a:chExt cx="1904" cy="304"/>
          </a:xfrm>
        </p:grpSpPr>
        <p:sp>
          <p:nvSpPr>
            <p:cNvPr id="4125" name="Rectangle 39"/>
            <p:cNvSpPr/>
            <p:nvPr>
              <p:custDataLst>
                <p:tags r:id="rId53"/>
              </p:custDataLst>
            </p:nvPr>
          </p:nvSpPr>
          <p:spPr>
            <a:xfrm>
              <a:off x="3502" y="2886"/>
              <a:ext cx="1373" cy="304"/>
            </a:xfrm>
            <a:prstGeom prst="rect">
              <a:avLst/>
            </a:prstGeom>
            <a:noFill/>
            <a:ln w="28575" cap="flat" cmpd="sng">
              <a:solidFill>
                <a:srgbClr val="33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第一行换成</a:t>
              </a:r>
              <a:r>
                <a:rPr lang="en-US" altLang="zh-CN" sz="24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g(x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Arial" panose="020B0604020202020204" pitchFamily="34" charset="0"/>
                </a:rPr>
                <a:t>i</a:t>
              </a:r>
              <a:r>
                <a:rPr lang="en-US" altLang="zh-CN" sz="24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lang="zh-CN" altLang="en-US" sz="2400" b="1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4126" name="Line 40"/>
            <p:cNvSpPr/>
            <p:nvPr>
              <p:custDataLst>
                <p:tags r:id="rId54"/>
              </p:custDataLst>
            </p:nvPr>
          </p:nvSpPr>
          <p:spPr>
            <a:xfrm flipH="1">
              <a:off x="2971" y="3022"/>
              <a:ext cx="531" cy="0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" name="Group 49"/>
          <p:cNvGrpSpPr/>
          <p:nvPr/>
        </p:nvGrpSpPr>
        <p:grpSpPr>
          <a:xfrm>
            <a:off x="7812088" y="2707323"/>
            <a:ext cx="576262" cy="2879725"/>
            <a:chOff x="4921" y="1389"/>
            <a:chExt cx="363" cy="1814"/>
          </a:xfrm>
        </p:grpSpPr>
        <p:sp>
          <p:nvSpPr>
            <p:cNvPr id="4122" name="Line 43"/>
            <p:cNvSpPr/>
            <p:nvPr>
              <p:custDataLst>
                <p:tags r:id="rId55"/>
              </p:custDataLst>
            </p:nvPr>
          </p:nvSpPr>
          <p:spPr>
            <a:xfrm>
              <a:off x="5284" y="1389"/>
              <a:ext cx="0" cy="154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3" name="Line 44"/>
            <p:cNvSpPr/>
            <p:nvPr>
              <p:custDataLst>
                <p:tags r:id="rId56"/>
              </p:custDataLst>
            </p:nvPr>
          </p:nvSpPr>
          <p:spPr>
            <a:xfrm>
              <a:off x="4921" y="2931"/>
              <a:ext cx="363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124" name="Line 48"/>
            <p:cNvSpPr/>
            <p:nvPr>
              <p:custDataLst>
                <p:tags r:id="rId57"/>
              </p:custDataLst>
            </p:nvPr>
          </p:nvSpPr>
          <p:spPr>
            <a:xfrm flipV="1">
              <a:off x="5284" y="2931"/>
              <a:ext cx="0" cy="27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5159" name="Text Box 39"/>
          <p:cNvSpPr txBox="1"/>
          <p:nvPr>
            <p:custDataLst>
              <p:tags r:id="rId58"/>
            </p:custDataLst>
          </p:nvPr>
        </p:nvSpPr>
        <p:spPr>
          <a:xfrm>
            <a:off x="5795963" y="1051560"/>
            <a:ext cx="3348037" cy="110648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marL="342900" indent="-342900">
              <a:buNone/>
            </a:pPr>
            <a:r>
              <a:rPr lang="zh-CN" altLang="en-US" sz="2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2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的分布律：</a:t>
            </a:r>
            <a:endParaRPr lang="zh-CN" altLang="en-US" sz="2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2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的所有可能取值；</a:t>
            </a:r>
            <a:endParaRPr lang="zh-CN" altLang="en-US" sz="2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求这些取值下的概率</a:t>
            </a:r>
            <a:endParaRPr lang="zh-CN" altLang="en-US" sz="2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9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9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/>
      <p:bldP spid="149528" grpId="0"/>
      <p:bldP spid="515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37" name="Text Box 2"/>
          <p:cNvSpPr txBox="1"/>
          <p:nvPr>
            <p:custDataLst>
              <p:tags r:id="rId1"/>
            </p:custDataLst>
          </p:nvPr>
        </p:nvSpPr>
        <p:spPr>
          <a:xfrm>
            <a:off x="1143000" y="71755"/>
            <a:ext cx="59499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设离散型随机变量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X  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的分布律为: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36203" name="Text Box 11"/>
          <p:cNvSpPr txBox="1"/>
          <p:nvPr>
            <p:custDataLst>
              <p:tags r:id="rId2"/>
            </p:custDataLst>
          </p:nvPr>
        </p:nvSpPr>
        <p:spPr>
          <a:xfrm>
            <a:off x="476250" y="2111693"/>
            <a:ext cx="990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6204" name="Object 12"/>
          <p:cNvGraphicFramePr/>
          <p:nvPr>
            <p:custDataLst>
              <p:tags r:id="rId3"/>
            </p:custDataLst>
          </p:nvPr>
        </p:nvGraphicFramePr>
        <p:xfrm>
          <a:off x="1125855" y="2105660"/>
          <a:ext cx="4488815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4" imgW="2057400" imgH="215900" progId="Equation.3">
                  <p:embed/>
                </p:oleObj>
              </mc:Choice>
              <mc:Fallback>
                <p:oleObj name="" r:id="rId4" imgW="2057400" imgH="215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5855" y="2105660"/>
                        <a:ext cx="4488815" cy="464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9" name="Object 27"/>
          <p:cNvGraphicFramePr/>
          <p:nvPr>
            <p:custDataLst>
              <p:tags r:id="rId6"/>
            </p:custDataLst>
          </p:nvPr>
        </p:nvGraphicFramePr>
        <p:xfrm>
          <a:off x="1384459" y="2553176"/>
          <a:ext cx="3649345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1701800" imgH="228600" progId="Equation.3">
                  <p:embed/>
                </p:oleObj>
              </mc:Choice>
              <mc:Fallback>
                <p:oleObj name="" r:id="rId7" imgW="1701800" imgH="228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4459" y="2553176"/>
                        <a:ext cx="3649345" cy="49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Rectangle 28"/>
          <p:cNvSpPr/>
          <p:nvPr>
            <p:custDataLst>
              <p:tags r:id="rId9"/>
            </p:custDataLst>
          </p:nvPr>
        </p:nvSpPr>
        <p:spPr>
          <a:xfrm>
            <a:off x="0" y="-4445"/>
            <a:ext cx="1447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2.5.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24" name="Object 40"/>
          <p:cNvGraphicFramePr/>
          <p:nvPr>
            <p:custDataLst>
              <p:tags r:id="rId10"/>
            </p:custDataLst>
          </p:nvPr>
        </p:nvGraphicFramePr>
        <p:xfrm>
          <a:off x="1181100" y="1645285"/>
          <a:ext cx="335026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1435100" imgH="228600" progId="Equation.3">
                  <p:embed/>
                </p:oleObj>
              </mc:Choice>
              <mc:Fallback>
                <p:oleObj name="" r:id="rId11" imgW="1435100" imgH="228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1100" y="1645285"/>
                        <a:ext cx="335026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0" name="Group 41"/>
          <p:cNvGrpSpPr/>
          <p:nvPr/>
        </p:nvGrpSpPr>
        <p:grpSpPr>
          <a:xfrm>
            <a:off x="2057400" y="528955"/>
            <a:ext cx="5032296" cy="1143000"/>
            <a:chOff x="1296" y="1632"/>
            <a:chExt cx="3329" cy="768"/>
          </a:xfrm>
        </p:grpSpPr>
        <p:grpSp>
          <p:nvGrpSpPr>
            <p:cNvPr id="5162" name="Group 42"/>
            <p:cNvGrpSpPr/>
            <p:nvPr/>
          </p:nvGrpSpPr>
          <p:grpSpPr>
            <a:xfrm>
              <a:off x="1296" y="1632"/>
              <a:ext cx="3188" cy="768"/>
              <a:chOff x="624" y="2614"/>
              <a:chExt cx="3909" cy="768"/>
            </a:xfrm>
          </p:grpSpPr>
          <p:sp>
            <p:nvSpPr>
              <p:cNvPr id="5164" name="Line 43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04" y="2614"/>
                <a:ext cx="0" cy="76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5" name="Text Box 4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710" y="2616"/>
                <a:ext cx="342" cy="3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X</a:t>
                </a:r>
                <a:endPara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5136" name="Object 45"/>
              <p:cNvGraphicFramePr/>
              <p:nvPr>
                <p:custDataLst>
                  <p:tags r:id="rId15"/>
                </p:custDataLst>
              </p:nvPr>
            </p:nvGraphicFramePr>
            <p:xfrm>
              <a:off x="726" y="3020"/>
              <a:ext cx="24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16" imgW="165100" imgH="165100" progId="Equation.DSMT4">
                      <p:embed/>
                    </p:oleObj>
                  </mc:Choice>
                  <mc:Fallback>
                    <p:oleObj name="" r:id="rId16" imgW="165100" imgH="165100" progId="Equation.DSMT4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726" y="3020"/>
                            <a:ext cx="246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6" name="Line 46"/>
              <p:cNvSpPr/>
              <p:nvPr>
                <p:custDataLst>
                  <p:tags r:id="rId18"/>
                </p:custDataLst>
              </p:nvPr>
            </p:nvSpPr>
            <p:spPr>
              <a:xfrm>
                <a:off x="624" y="2952"/>
                <a:ext cx="390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63" name="Text Box 47"/>
            <p:cNvSpPr txBox="1"/>
            <p:nvPr>
              <p:custDataLst>
                <p:tags r:id="rId19"/>
              </p:custDataLst>
            </p:nvPr>
          </p:nvSpPr>
          <p:spPr>
            <a:xfrm>
              <a:off x="1824" y="2016"/>
              <a:ext cx="2801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0.2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0.</a:t>
              </a:r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  0.</a:t>
              </a:r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3</a:t>
              </a: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0.</a:t>
              </a:r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2    0.2</a:t>
              </a: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   </a:t>
              </a:r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135" name="Object 48"/>
            <p:cNvGraphicFramePr/>
            <p:nvPr>
              <p:custDataLst>
                <p:tags r:id="rId20"/>
              </p:custDataLst>
            </p:nvPr>
          </p:nvGraphicFramePr>
          <p:xfrm>
            <a:off x="1844" y="1642"/>
            <a:ext cx="261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21" imgW="1219200" imgH="203200" progId="Equation.3">
                    <p:embed/>
                  </p:oleObj>
                </mc:Choice>
                <mc:Fallback>
                  <p:oleObj name="" r:id="rId21" imgW="1219200" imgH="2032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844" y="1642"/>
                          <a:ext cx="2619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6242" name="Object 50"/>
          <p:cNvGraphicFramePr/>
          <p:nvPr>
            <p:custDataLst>
              <p:tags r:id="rId23"/>
            </p:custDataLst>
          </p:nvPr>
        </p:nvGraphicFramePr>
        <p:xfrm>
          <a:off x="4964906" y="2581751"/>
          <a:ext cx="291147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24" imgW="1193800" imgH="203200" progId="Equation.3">
                  <p:embed/>
                </p:oleObj>
              </mc:Choice>
              <mc:Fallback>
                <p:oleObj name="" r:id="rId24" imgW="1193800" imgH="203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964906" y="2581751"/>
                        <a:ext cx="2911475" cy="455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43" name="Object 51"/>
          <p:cNvGraphicFramePr/>
          <p:nvPr>
            <p:custDataLst>
              <p:tags r:id="rId26"/>
            </p:custDataLst>
          </p:nvPr>
        </p:nvGraphicFramePr>
        <p:xfrm>
          <a:off x="1351757" y="3010376"/>
          <a:ext cx="366395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7" imgW="1638300" imgH="228600" progId="Equation.3">
                  <p:embed/>
                </p:oleObj>
              </mc:Choice>
              <mc:Fallback>
                <p:oleObj name="" r:id="rId27" imgW="1638300" imgH="228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51757" y="3010376"/>
                        <a:ext cx="3663950" cy="49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44" name="Object 52"/>
          <p:cNvGraphicFramePr/>
          <p:nvPr>
            <p:custDataLst>
              <p:tags r:id="rId29"/>
            </p:custDataLst>
          </p:nvPr>
        </p:nvGraphicFramePr>
        <p:xfrm>
          <a:off x="5018405" y="3065780"/>
          <a:ext cx="3254375" cy="4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0" imgW="1562100" imgH="203200" progId="Equation.3">
                  <p:embed/>
                </p:oleObj>
              </mc:Choice>
              <mc:Fallback>
                <p:oleObj name="" r:id="rId30" imgW="1562100" imgH="2032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018405" y="3065780"/>
                        <a:ext cx="3254375" cy="410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45" name="Object 53"/>
          <p:cNvGraphicFramePr/>
          <p:nvPr>
            <p:custDataLst>
              <p:tags r:id="rId32"/>
            </p:custDataLst>
          </p:nvPr>
        </p:nvGraphicFramePr>
        <p:xfrm>
          <a:off x="2633980" y="3430905"/>
          <a:ext cx="2973070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3" imgW="1562100" imgH="203200" progId="Equation.3">
                  <p:embed/>
                </p:oleObj>
              </mc:Choice>
              <mc:Fallback>
                <p:oleObj name="" r:id="rId33" imgW="1562100" imgH="2032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633980" y="3430905"/>
                        <a:ext cx="2973070" cy="402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46" name="Object 54"/>
          <p:cNvGraphicFramePr/>
          <p:nvPr>
            <p:custDataLst>
              <p:tags r:id="rId35"/>
            </p:custDataLst>
          </p:nvPr>
        </p:nvGraphicFramePr>
        <p:xfrm>
          <a:off x="5574665" y="3424555"/>
          <a:ext cx="210947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6" imgW="1054100" imgH="203200" progId="Equation.3">
                  <p:embed/>
                </p:oleObj>
              </mc:Choice>
              <mc:Fallback>
                <p:oleObj name="" r:id="rId36" imgW="1054100" imgH="203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574665" y="3424555"/>
                        <a:ext cx="210947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47" name="Object 55"/>
          <p:cNvGraphicFramePr/>
          <p:nvPr>
            <p:custDataLst>
              <p:tags r:id="rId38"/>
            </p:custDataLst>
          </p:nvPr>
        </p:nvGraphicFramePr>
        <p:xfrm>
          <a:off x="1361917" y="3772376"/>
          <a:ext cx="3805555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9" imgW="1701800" imgH="228600" progId="Equation.3">
                  <p:embed/>
                </p:oleObj>
              </mc:Choice>
              <mc:Fallback>
                <p:oleObj name="" r:id="rId39" imgW="17018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361917" y="3772376"/>
                        <a:ext cx="3805555" cy="49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48" name="Object 56"/>
          <p:cNvGraphicFramePr/>
          <p:nvPr>
            <p:custDataLst>
              <p:tags r:id="rId41"/>
            </p:custDataLst>
          </p:nvPr>
        </p:nvGraphicFramePr>
        <p:xfrm>
          <a:off x="5164455" y="3826351"/>
          <a:ext cx="2474595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42" imgW="1104900" imgH="203200" progId="Equation.3">
                  <p:embed/>
                </p:oleObj>
              </mc:Choice>
              <mc:Fallback>
                <p:oleObj name="" r:id="rId42" imgW="1104900" imgH="2032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164455" y="3826351"/>
                        <a:ext cx="2474595" cy="436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64" name="Text Box 72"/>
          <p:cNvSpPr txBox="1"/>
          <p:nvPr>
            <p:custDataLst>
              <p:tags r:id="rId44"/>
            </p:custDataLst>
          </p:nvPr>
        </p:nvSpPr>
        <p:spPr>
          <a:xfrm>
            <a:off x="1143000" y="4697730"/>
            <a:ext cx="4724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分布律的表格形式为: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pSp>
        <p:nvGrpSpPr>
          <p:cNvPr id="5" name="Group 80"/>
          <p:cNvGrpSpPr/>
          <p:nvPr/>
        </p:nvGrpSpPr>
        <p:grpSpPr>
          <a:xfrm>
            <a:off x="1547813" y="5154930"/>
            <a:ext cx="3262313" cy="1219200"/>
            <a:chOff x="1197" y="2016"/>
            <a:chExt cx="2055" cy="768"/>
          </a:xfrm>
        </p:grpSpPr>
        <p:sp>
          <p:nvSpPr>
            <p:cNvPr id="5158" name="Line 81"/>
            <p:cNvSpPr/>
            <p:nvPr>
              <p:custDataLst>
                <p:tags r:id="rId45"/>
              </p:custDataLst>
            </p:nvPr>
          </p:nvSpPr>
          <p:spPr>
            <a:xfrm>
              <a:off x="1552" y="2016"/>
              <a:ext cx="0" cy="7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9" name="Text Box 82"/>
            <p:cNvSpPr txBox="1"/>
            <p:nvPr>
              <p:custDataLst>
                <p:tags r:id="rId46"/>
              </p:custDataLst>
            </p:nvPr>
          </p:nvSpPr>
          <p:spPr>
            <a:xfrm>
              <a:off x="1296" y="205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133" name="Object 83"/>
            <p:cNvGraphicFramePr/>
            <p:nvPr>
              <p:custDataLst>
                <p:tags r:id="rId47"/>
              </p:custDataLst>
            </p:nvPr>
          </p:nvGraphicFramePr>
          <p:xfrm>
            <a:off x="1285" y="2415"/>
            <a:ext cx="18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48" imgW="152400" imgH="165100" progId="Equation.DSMT4">
                    <p:embed/>
                  </p:oleObj>
                </mc:Choice>
                <mc:Fallback>
                  <p:oleObj name="" r:id="rId48" imgW="152400" imgH="1651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1285" y="2415"/>
                          <a:ext cx="180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0" name="Line 84"/>
            <p:cNvSpPr/>
            <p:nvPr>
              <p:custDataLst>
                <p:tags r:id="rId50"/>
              </p:custDataLst>
            </p:nvPr>
          </p:nvSpPr>
          <p:spPr>
            <a:xfrm>
              <a:off x="1197" y="2352"/>
              <a:ext cx="19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1" name="Text Box 85"/>
            <p:cNvSpPr txBox="1"/>
            <p:nvPr>
              <p:custDataLst>
                <p:tags r:id="rId51"/>
              </p:custDataLst>
            </p:nvPr>
          </p:nvSpPr>
          <p:spPr>
            <a:xfrm>
              <a:off x="1580" y="2352"/>
              <a:ext cx="167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0.1  0.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5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sym typeface="+mn-ea"/>
                </a:rPr>
                <a:t>0.2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sym typeface="+mn-ea"/>
                </a:rPr>
                <a:t>     0.2</a:t>
              </a: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   </a:t>
              </a:r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134" name="Object 86"/>
            <p:cNvGraphicFramePr/>
            <p:nvPr>
              <p:custDataLst>
                <p:tags r:id="rId52"/>
              </p:custDataLst>
            </p:nvPr>
          </p:nvGraphicFramePr>
          <p:xfrm>
            <a:off x="1536" y="2137"/>
            <a:ext cx="17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53" imgW="838200" imgH="203200" progId="Equation.3">
                    <p:embed/>
                  </p:oleObj>
                </mc:Choice>
                <mc:Fallback>
                  <p:oleObj name="" r:id="rId53" imgW="838200" imgH="2032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1536" y="2137"/>
                          <a:ext cx="170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79" name="Text Box 87"/>
          <p:cNvSpPr txBox="1"/>
          <p:nvPr>
            <p:custDataLst>
              <p:tags r:id="rId55"/>
            </p:custDataLst>
          </p:nvPr>
        </p:nvSpPr>
        <p:spPr>
          <a:xfrm>
            <a:off x="4859338" y="1629093"/>
            <a:ext cx="3954462" cy="485775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注意：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不是一一对应的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Group 46"/>
          <p:cNvGrpSpPr/>
          <p:nvPr/>
        </p:nvGrpSpPr>
        <p:grpSpPr>
          <a:xfrm>
            <a:off x="4643438" y="5804218"/>
            <a:ext cx="4176712" cy="482600"/>
            <a:chOff x="2835" y="3385"/>
            <a:chExt cx="2925" cy="304"/>
          </a:xfrm>
        </p:grpSpPr>
        <p:sp>
          <p:nvSpPr>
            <p:cNvPr id="5156" name="Rectangle 36"/>
            <p:cNvSpPr/>
            <p:nvPr>
              <p:custDataLst>
                <p:tags r:id="rId56"/>
              </p:custDataLst>
            </p:nvPr>
          </p:nvSpPr>
          <p:spPr>
            <a:xfrm>
              <a:off x="3288" y="3385"/>
              <a:ext cx="2472" cy="304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同一个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y</a:t>
              </a:r>
              <a:r>
                <a:rPr lang="en-US" altLang="zh-CN" sz="2400" b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i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对应的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</a:t>
              </a:r>
              <a:r>
                <a:rPr lang="en-US" altLang="zh-CN" sz="2400" b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k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要合并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5157" name="Line 37"/>
            <p:cNvSpPr/>
            <p:nvPr>
              <p:custDataLst>
                <p:tags r:id="rId57"/>
              </p:custDataLst>
            </p:nvPr>
          </p:nvSpPr>
          <p:spPr>
            <a:xfrm flipH="1">
              <a:off x="2835" y="3521"/>
              <a:ext cx="453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" name="Group 38"/>
          <p:cNvGrpSpPr/>
          <p:nvPr/>
        </p:nvGrpSpPr>
        <p:grpSpPr>
          <a:xfrm>
            <a:off x="4643438" y="5227955"/>
            <a:ext cx="3022600" cy="482600"/>
            <a:chOff x="2971" y="2886"/>
            <a:chExt cx="1904" cy="304"/>
          </a:xfrm>
        </p:grpSpPr>
        <p:sp>
          <p:nvSpPr>
            <p:cNvPr id="5154" name="Rectangle 39"/>
            <p:cNvSpPr/>
            <p:nvPr>
              <p:custDataLst>
                <p:tags r:id="rId58"/>
              </p:custDataLst>
            </p:nvPr>
          </p:nvSpPr>
          <p:spPr>
            <a:xfrm>
              <a:off x="3502" y="2886"/>
              <a:ext cx="1373" cy="304"/>
            </a:xfrm>
            <a:prstGeom prst="rect">
              <a:avLst/>
            </a:prstGeom>
            <a:noFill/>
            <a:ln w="28575" cap="flat" cmpd="sng">
              <a:solidFill>
                <a:srgbClr val="33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4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第一行换成</a:t>
              </a:r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g(x</a:t>
              </a:r>
              <a:r>
                <a:rPr lang="en-US" altLang="zh-CN" sz="24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i</a:t>
              </a:r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5155" name="Line 40"/>
            <p:cNvSpPr/>
            <p:nvPr>
              <p:custDataLst>
                <p:tags r:id="rId59"/>
              </p:custDataLst>
            </p:nvPr>
          </p:nvSpPr>
          <p:spPr>
            <a:xfrm flipH="1">
              <a:off x="2971" y="3022"/>
              <a:ext cx="531" cy="0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Group 45"/>
          <p:cNvGrpSpPr/>
          <p:nvPr/>
        </p:nvGrpSpPr>
        <p:grpSpPr>
          <a:xfrm>
            <a:off x="7740650" y="2115185"/>
            <a:ext cx="653415" cy="3611880"/>
            <a:chOff x="4876" y="1287"/>
            <a:chExt cx="408" cy="2041"/>
          </a:xfrm>
        </p:grpSpPr>
        <p:sp>
          <p:nvSpPr>
            <p:cNvPr id="5151" name="Line 42"/>
            <p:cNvSpPr/>
            <p:nvPr>
              <p:custDataLst>
                <p:tags r:id="rId60"/>
              </p:custDataLst>
            </p:nvPr>
          </p:nvSpPr>
          <p:spPr>
            <a:xfrm>
              <a:off x="5284" y="1287"/>
              <a:ext cx="0" cy="173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2" name="Line 43"/>
            <p:cNvSpPr/>
            <p:nvPr>
              <p:custDataLst>
                <p:tags r:id="rId61"/>
              </p:custDataLst>
            </p:nvPr>
          </p:nvSpPr>
          <p:spPr>
            <a:xfrm>
              <a:off x="4876" y="3113"/>
              <a:ext cx="40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153" name="Line 44"/>
            <p:cNvSpPr/>
            <p:nvPr>
              <p:custDataLst>
                <p:tags r:id="rId62"/>
              </p:custDataLst>
            </p:nvPr>
          </p:nvSpPr>
          <p:spPr>
            <a:xfrm flipV="1">
              <a:off x="5284" y="3022"/>
              <a:ext cx="0" cy="30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3119" name="Line 47"/>
          <p:cNvSpPr/>
          <p:nvPr>
            <p:custDataLst>
              <p:tags r:id="rId63"/>
            </p:custDataLst>
          </p:nvPr>
        </p:nvSpPr>
        <p:spPr>
          <a:xfrm>
            <a:off x="2627313" y="3788093"/>
            <a:ext cx="29527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20" name="Line 48"/>
          <p:cNvSpPr/>
          <p:nvPr>
            <p:custDataLst>
              <p:tags r:id="rId64"/>
            </p:custDataLst>
          </p:nvPr>
        </p:nvSpPr>
        <p:spPr>
          <a:xfrm>
            <a:off x="1331913" y="3429318"/>
            <a:ext cx="1223962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9" name="Group 51"/>
          <p:cNvGrpSpPr/>
          <p:nvPr/>
        </p:nvGrpSpPr>
        <p:grpSpPr>
          <a:xfrm>
            <a:off x="1816418" y="6092825"/>
            <a:ext cx="2762250" cy="727075"/>
            <a:chOff x="1235" y="3566"/>
            <a:chExt cx="1740" cy="458"/>
          </a:xfrm>
        </p:grpSpPr>
        <p:graphicFrame>
          <p:nvGraphicFramePr>
            <p:cNvPr id="5132" name="Object 12"/>
            <p:cNvGraphicFramePr/>
            <p:nvPr>
              <p:custDataLst>
                <p:tags r:id="rId65"/>
              </p:custDataLst>
            </p:nvPr>
          </p:nvGraphicFramePr>
          <p:xfrm>
            <a:off x="1235" y="3793"/>
            <a:ext cx="174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66" imgW="1459865" imgH="203200" progId="Equation.DSMT4">
                    <p:embed/>
                  </p:oleObj>
                </mc:Choice>
                <mc:Fallback>
                  <p:oleObj name="" r:id="rId66" imgW="1459865" imgH="2032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1235" y="3793"/>
                          <a:ext cx="1740" cy="231"/>
                        </a:xfrm>
                        <a:prstGeom prst="rect">
                          <a:avLst/>
                        </a:prstGeom>
                        <a:solidFill>
                          <a:srgbClr val="FFCCCC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" name="Line 50"/>
            <p:cNvSpPr/>
            <p:nvPr>
              <p:custDataLst>
                <p:tags r:id="rId68"/>
              </p:custDataLst>
            </p:nvPr>
          </p:nvSpPr>
          <p:spPr>
            <a:xfrm>
              <a:off x="2018" y="3566"/>
              <a:ext cx="46" cy="227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</p:grpSp>
      <p:graphicFrame>
        <p:nvGraphicFramePr>
          <p:cNvPr id="2" name="Object 55"/>
          <p:cNvGraphicFramePr/>
          <p:nvPr>
            <p:custDataLst>
              <p:tags r:id="rId69"/>
            </p:custDataLst>
          </p:nvPr>
        </p:nvGraphicFramePr>
        <p:xfrm>
          <a:off x="1417162" y="4258152"/>
          <a:ext cx="3805555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0" imgW="1701800" imgH="228600" progId="Equation.3">
                  <p:embed/>
                </p:oleObj>
              </mc:Choice>
              <mc:Fallback>
                <p:oleObj name="" r:id="rId70" imgW="17018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1417162" y="4258152"/>
                        <a:ext cx="3805555" cy="49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6"/>
          <p:cNvGraphicFramePr/>
          <p:nvPr>
            <p:custDataLst>
              <p:tags r:id="rId72"/>
            </p:custDataLst>
          </p:nvPr>
        </p:nvGraphicFramePr>
        <p:xfrm>
          <a:off x="5190808" y="4312127"/>
          <a:ext cx="2532380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3" imgW="1130300" imgH="203200" progId="Equation.3">
                  <p:embed/>
                </p:oleObj>
              </mc:Choice>
              <mc:Fallback>
                <p:oleObj name="" r:id="rId73" imgW="1130300" imgH="2032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5190808" y="4312127"/>
                        <a:ext cx="2532380" cy="436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3" grpId="0"/>
      <p:bldP spid="136264" grpId="0"/>
      <p:bldP spid="13627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2" name="Text Box 3"/>
          <p:cNvSpPr txBox="1"/>
          <p:nvPr>
            <p:custDataLst>
              <p:tags r:id="rId1"/>
            </p:custDataLst>
          </p:nvPr>
        </p:nvSpPr>
        <p:spPr>
          <a:xfrm>
            <a:off x="977900" y="979488"/>
            <a:ext cx="56515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为离散型随机变量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其分布律为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6153" name="表格 6152"/>
          <p:cNvGraphicFramePr/>
          <p:nvPr>
            <p:custDataLst>
              <p:tags r:id="rId2"/>
            </p:custDataLst>
          </p:nvPr>
        </p:nvGraphicFramePr>
        <p:xfrm>
          <a:off x="1371600" y="1555750"/>
          <a:ext cx="5486400" cy="942975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016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X</a:t>
                      </a:r>
                      <a:endParaRPr lang="en-US" altLang="zh-CN" sz="2300" b="1" i="1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en-US" altLang="zh-CN" sz="2300" b="1" baseline="-16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1</a:t>
                      </a:r>
                      <a:endParaRPr lang="en-US" altLang="zh-CN" sz="2300" b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en-US" altLang="zh-CN" sz="2300" b="1" baseline="-16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2</a:t>
                      </a:r>
                      <a:endParaRPr lang="en-US" altLang="zh-CN" sz="2300" b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zh-CN" altLang="en-US" sz="23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…</a:t>
                      </a:r>
                      <a:endParaRPr lang="zh-CN" altLang="en-US" sz="2300" b="1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en-US" altLang="zh-CN" sz="2300" b="1" i="1" baseline="-16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n</a:t>
                      </a:r>
                      <a:endParaRPr lang="en-US" altLang="zh-CN" sz="2300" b="1" i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zh-CN" altLang="en-US" sz="23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…</a:t>
                      </a:r>
                      <a:endParaRPr lang="zh-CN" altLang="en-US" sz="2300" b="1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P</a:t>
                      </a:r>
                      <a:endParaRPr lang="en-US" altLang="zh-CN" sz="2300" b="1" i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p</a:t>
                      </a:r>
                      <a:r>
                        <a:rPr lang="en-US" altLang="zh-CN" sz="2300" b="1" baseline="-16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1</a:t>
                      </a:r>
                      <a:endParaRPr lang="en-US" altLang="zh-CN" sz="2300" b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p</a:t>
                      </a:r>
                      <a:r>
                        <a:rPr lang="en-US" altLang="zh-CN" sz="2300" b="1" baseline="-16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2</a:t>
                      </a:r>
                      <a:endParaRPr lang="en-US" altLang="zh-CN" sz="2300" b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zh-CN" altLang="en-US" sz="23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…</a:t>
                      </a:r>
                      <a:endParaRPr lang="zh-CN" altLang="en-US" sz="2300" b="1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p</a:t>
                      </a:r>
                      <a:r>
                        <a:rPr lang="en-US" altLang="zh-CN" sz="2300" b="1" i="1" baseline="-16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n</a:t>
                      </a:r>
                      <a:endParaRPr lang="en-US" altLang="zh-CN" sz="2300" b="1" i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zh-CN" altLang="en-US" sz="23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…</a:t>
                      </a:r>
                      <a:endParaRPr lang="zh-CN" altLang="en-US" sz="2300" b="1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5069" name="Object 29"/>
          <p:cNvGraphicFramePr/>
          <p:nvPr>
            <p:custDataLst>
              <p:tags r:id="rId3"/>
            </p:custDataLst>
          </p:nvPr>
        </p:nvGraphicFramePr>
        <p:xfrm>
          <a:off x="611188" y="4867275"/>
          <a:ext cx="45688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4" imgW="2019300" imgH="228600" progId="Equation.DSMT4">
                  <p:embed/>
                </p:oleObj>
              </mc:Choice>
              <mc:Fallback>
                <p:oleObj name="" r:id="rId4" imgW="2019300" imgH="2286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4867275"/>
                        <a:ext cx="4568825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0" name="Object 30"/>
          <p:cNvGraphicFramePr/>
          <p:nvPr>
            <p:custDataLst>
              <p:tags r:id="rId6"/>
            </p:custDataLst>
          </p:nvPr>
        </p:nvGraphicFramePr>
        <p:xfrm>
          <a:off x="5165725" y="4859338"/>
          <a:ext cx="30749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1358900" imgH="368300" progId="Equation.DSMT4">
                  <p:embed/>
                </p:oleObj>
              </mc:Choice>
              <mc:Fallback>
                <p:oleObj name="" r:id="rId7" imgW="1358900" imgH="3683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5725" y="4859338"/>
                        <a:ext cx="3074988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1" name="Object 31"/>
          <p:cNvGraphicFramePr/>
          <p:nvPr>
            <p:custDataLst>
              <p:tags r:id="rId9"/>
            </p:custDataLst>
          </p:nvPr>
        </p:nvGraphicFramePr>
        <p:xfrm>
          <a:off x="6559550" y="5803900"/>
          <a:ext cx="19256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0" imgW="850265" imgH="203200" progId="Equation.DSMT4">
                  <p:embed/>
                </p:oleObj>
              </mc:Choice>
              <mc:Fallback>
                <p:oleObj name="" r:id="rId10" imgW="850265" imgH="2032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59550" y="5803900"/>
                        <a:ext cx="1925638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2" name="Object 32"/>
          <p:cNvGraphicFramePr/>
          <p:nvPr>
            <p:custDataLst>
              <p:tags r:id="rId12"/>
            </p:custDataLst>
          </p:nvPr>
        </p:nvGraphicFramePr>
        <p:xfrm>
          <a:off x="323850" y="5732463"/>
          <a:ext cx="56070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3" imgW="2476500" imgH="228600" progId="Equation.DSMT4">
                  <p:embed/>
                </p:oleObj>
              </mc:Choice>
              <mc:Fallback>
                <p:oleObj name="" r:id="rId13" imgW="2476500" imgH="2286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5732463"/>
                        <a:ext cx="5607050" cy="515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rgbClr val="3333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3" name="Object 33"/>
          <p:cNvGraphicFramePr/>
          <p:nvPr>
            <p:custDataLst>
              <p:tags r:id="rId15"/>
            </p:custDataLst>
          </p:nvPr>
        </p:nvGraphicFramePr>
        <p:xfrm>
          <a:off x="247650" y="2628900"/>
          <a:ext cx="86090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6" imgW="3795395" imgH="431800" progId="Equation.DSMT4">
                  <p:embed/>
                </p:oleObj>
              </mc:Choice>
              <mc:Fallback>
                <p:oleObj name="" r:id="rId16" imgW="3795395" imgH="4318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7650" y="2628900"/>
                        <a:ext cx="8609013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" name="表格 6173"/>
          <p:cNvGraphicFramePr/>
          <p:nvPr>
            <p:custDataLst>
              <p:tags r:id="rId18"/>
            </p:custDataLst>
          </p:nvPr>
        </p:nvGraphicFramePr>
        <p:xfrm>
          <a:off x="1258888" y="3716338"/>
          <a:ext cx="5486400" cy="942975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016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Y</a:t>
                      </a:r>
                      <a:endParaRPr lang="en-US" altLang="zh-CN" sz="2300" b="1" i="1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y</a:t>
                      </a:r>
                      <a:r>
                        <a:rPr lang="en-US" altLang="zh-CN" sz="2300" b="1" baseline="-16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1</a:t>
                      </a:r>
                      <a:endParaRPr lang="en-US" altLang="zh-CN" sz="2300" b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y</a:t>
                      </a:r>
                      <a:r>
                        <a:rPr lang="en-US" altLang="zh-CN" sz="2300" b="1" baseline="-16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2</a:t>
                      </a:r>
                      <a:endParaRPr lang="en-US" altLang="zh-CN" sz="2300" b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zh-CN" altLang="en-US" sz="23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…</a:t>
                      </a:r>
                      <a:endParaRPr lang="zh-CN" altLang="en-US" sz="2300" b="1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y</a:t>
                      </a:r>
                      <a:r>
                        <a:rPr lang="en-US" altLang="zh-CN" sz="2300" b="1" i="1" baseline="-16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m</a:t>
                      </a:r>
                      <a:endParaRPr lang="en-US" altLang="zh-CN" sz="2300" b="1" i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zh-CN" altLang="en-US" sz="23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…</a:t>
                      </a:r>
                      <a:endParaRPr lang="zh-CN" altLang="en-US" sz="2300" b="1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P</a:t>
                      </a:r>
                      <a:endParaRPr lang="en-US" altLang="zh-CN" sz="2300" b="1" i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p</a:t>
                      </a:r>
                      <a:r>
                        <a:rPr lang="en-US" altLang="zh-CN" sz="2300" b="1" baseline="-16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1</a:t>
                      </a:r>
                      <a:endParaRPr lang="en-US" altLang="zh-CN" sz="2300" b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p</a:t>
                      </a:r>
                      <a:r>
                        <a:rPr lang="en-US" altLang="zh-CN" sz="2300" b="1" baseline="-16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2</a:t>
                      </a:r>
                      <a:endParaRPr lang="en-US" altLang="zh-CN" sz="2300" b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zh-CN" altLang="en-US" sz="23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…</a:t>
                      </a:r>
                      <a:endParaRPr lang="zh-CN" altLang="en-US" sz="2300" b="1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en-US" altLang="zh-CN" sz="2300" b="1" i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p</a:t>
                      </a:r>
                      <a:r>
                        <a:rPr lang="en-US" altLang="zh-CN" sz="2300" b="1" i="1" baseline="-16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m</a:t>
                      </a:r>
                      <a:endParaRPr lang="en-US" altLang="zh-CN" sz="2300" b="1" i="1" baseline="-16000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109855" algn="ctr" eaLnBrk="1" hangingPunct="1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None/>
                      </a:pPr>
                      <a:r>
                        <a:rPr lang="zh-CN" altLang="en-US" sz="23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…</a:t>
                      </a:r>
                      <a:endParaRPr lang="zh-CN" altLang="en-US" sz="2300" b="1" dirty="0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27405" y="331470"/>
            <a:ext cx="48387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离散型随机变量的函数的分布</a:t>
            </a:r>
            <a:endParaRPr lang="zh-CN" altLang="en-US" sz="2800" b="1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1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1" name="Rectangle 2"/>
          <p:cNvSpPr/>
          <p:nvPr>
            <p:custDataLst>
              <p:tags r:id="rId1"/>
            </p:custDataLst>
          </p:nvPr>
        </p:nvSpPr>
        <p:spPr>
          <a:xfrm>
            <a:off x="42863" y="403543"/>
            <a:ext cx="6029325" cy="6492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Lucida Sans Unicode" panose="020B0602030504020204" pitchFamily="34" charset="0"/>
                <a:ea typeface="楷体_GB2312" pitchFamily="49" charset="-122"/>
              </a:rPr>
              <a:t>二、</a:t>
            </a:r>
            <a:r>
              <a:rPr lang="en-US" altLang="zh-CN" sz="2800" b="1" dirty="0">
                <a:solidFill>
                  <a:srgbClr val="3333FF"/>
                </a:solidFill>
                <a:latin typeface="Lucida Sans Unicode" panose="020B0602030504020204" pitchFamily="34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3333FF"/>
                </a:solidFill>
                <a:latin typeface="Lucida Sans Unicode" panose="020B0602030504020204" pitchFamily="34" charset="0"/>
                <a:ea typeface="楷体_GB2312" pitchFamily="49" charset="-122"/>
              </a:rPr>
              <a:t>连续型随机变量的函数的分布</a:t>
            </a:r>
            <a:endParaRPr lang="zh-CN" altLang="en-US" sz="2800" b="1" dirty="0">
              <a:solidFill>
                <a:srgbClr val="3333FF"/>
              </a:solidFill>
              <a:latin typeface="Lucida Sans Unicode" panose="020B0602030504020204" pitchFamily="34" charset="0"/>
              <a:ea typeface="楷体_GB2312" pitchFamily="49" charset="-122"/>
            </a:endParaRPr>
          </a:p>
        </p:txBody>
      </p:sp>
      <p:graphicFrame>
        <p:nvGraphicFramePr>
          <p:cNvPr id="197645" name="Object 13"/>
          <p:cNvGraphicFramePr/>
          <p:nvPr>
            <p:custDataLst>
              <p:tags r:id="rId2"/>
            </p:custDataLst>
          </p:nvPr>
        </p:nvGraphicFramePr>
        <p:xfrm>
          <a:off x="1042988" y="1267143"/>
          <a:ext cx="78025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3289300" imgH="228600" progId="Equation.DSMT4">
                  <p:embed/>
                </p:oleObj>
              </mc:Choice>
              <mc:Fallback>
                <p:oleObj name="" r:id="rId3" imgW="3289300" imgH="2286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1267143"/>
                        <a:ext cx="7802562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6" name="Object 14"/>
          <p:cNvGraphicFramePr/>
          <p:nvPr>
            <p:custDataLst>
              <p:tags r:id="rId5"/>
            </p:custDataLst>
          </p:nvPr>
        </p:nvGraphicFramePr>
        <p:xfrm>
          <a:off x="179388" y="1914843"/>
          <a:ext cx="86582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6" imgW="3542030" imgH="431800" progId="Equation.DSMT4">
                  <p:embed/>
                </p:oleObj>
              </mc:Choice>
              <mc:Fallback>
                <p:oleObj name="" r:id="rId6" imgW="3542030" imgH="4318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388" y="1914843"/>
                        <a:ext cx="8658225" cy="105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7" name="Object 15"/>
          <p:cNvGraphicFramePr/>
          <p:nvPr>
            <p:custDataLst>
              <p:tags r:id="rId8"/>
            </p:custDataLst>
          </p:nvPr>
        </p:nvGraphicFramePr>
        <p:xfrm>
          <a:off x="1042988" y="3283268"/>
          <a:ext cx="6832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9" imgW="2790190" imgH="215900" progId="Equation.3">
                  <p:embed/>
                </p:oleObj>
              </mc:Choice>
              <mc:Fallback>
                <p:oleObj name="" r:id="rId9" imgW="2790190" imgH="2159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2988" y="3283268"/>
                        <a:ext cx="68326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/>
          <p:nvPr>
            <p:custDataLst>
              <p:tags r:id="rId11"/>
            </p:custDataLst>
          </p:nvPr>
        </p:nvSpPr>
        <p:spPr>
          <a:xfrm>
            <a:off x="928688" y="3930968"/>
            <a:ext cx="11128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方法：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 Box 13"/>
          <p:cNvSpPr txBox="1"/>
          <p:nvPr>
            <p:custDataLst>
              <p:tags r:id="rId12"/>
            </p:custDataLst>
          </p:nvPr>
        </p:nvSpPr>
        <p:spPr>
          <a:xfrm>
            <a:off x="1500188" y="4502468"/>
            <a:ext cx="4068762" cy="13112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Clr>
                <a:srgbClr val="FFFF99"/>
              </a:buClr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） 从分布函数出发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FF99"/>
              </a:buClr>
              <a:buFont typeface="Wingdings" panose="05000000000000000000" pitchFamily="2" charset="2"/>
            </a:pP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Clr>
                <a:srgbClr val="FFFF99"/>
              </a:buClr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）用公式直接求概率密度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3"/>
          <p:cNvSpPr txBox="1"/>
          <p:nvPr>
            <p:custDataLst>
              <p:tags r:id="rId1"/>
            </p:custDataLst>
          </p:nvPr>
        </p:nvSpPr>
        <p:spPr>
          <a:xfrm>
            <a:off x="609600" y="401638"/>
            <a:ext cx="7820025" cy="1108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、分布函数法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一般方法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spcBef>
                <a:spcPct val="50000"/>
              </a:spcBef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Object 3"/>
          <p:cNvGraphicFramePr/>
          <p:nvPr>
            <p:custDataLst>
              <p:tags r:id="rId2"/>
            </p:custDataLst>
          </p:nvPr>
        </p:nvGraphicFramePr>
        <p:xfrm>
          <a:off x="842963" y="4429125"/>
          <a:ext cx="61722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" imgW="2628900" imgH="685800" progId="Equation.DSMT4">
                  <p:embed/>
                </p:oleObj>
              </mc:Choice>
              <mc:Fallback>
                <p:oleObj name="" r:id="rId3" imgW="2628900" imgH="6858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963" y="4429125"/>
                        <a:ext cx="6172200" cy="107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/>
          <p:nvPr>
            <p:custDataLst>
              <p:tags r:id="rId5"/>
            </p:custDataLst>
          </p:nvPr>
        </p:nvGraphicFramePr>
        <p:xfrm>
          <a:off x="1082675" y="1357313"/>
          <a:ext cx="676275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6" imgW="3746500" imgH="1193800" progId="Equation.DSMT4">
                  <p:embed/>
                </p:oleObj>
              </mc:Choice>
              <mc:Fallback>
                <p:oleObj name="" r:id="rId6" imgW="3746500" imgH="11938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2675" y="1357313"/>
                        <a:ext cx="6762750" cy="215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/>
          <p:nvPr>
            <p:custDataLst>
              <p:tags r:id="rId8"/>
            </p:custDataLst>
          </p:nvPr>
        </p:nvGraphicFramePr>
        <p:xfrm>
          <a:off x="1143000" y="3643313"/>
          <a:ext cx="3429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1943100" imgH="228600" progId="Equation.DSMT4">
                  <p:embed/>
                </p:oleObj>
              </mc:Choice>
              <mc:Fallback>
                <p:oleObj name="" r:id="rId9" imgW="1943100" imgH="2286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3643313"/>
                        <a:ext cx="34290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3" name="Object 3"/>
          <p:cNvGraphicFramePr/>
          <p:nvPr>
            <p:custDataLst>
              <p:tags r:id="rId1"/>
            </p:custDataLst>
          </p:nvPr>
        </p:nvGraphicFramePr>
        <p:xfrm>
          <a:off x="1233805" y="60960"/>
          <a:ext cx="6092825" cy="196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3314700" imgH="1155700" progId="Equation.DSMT4">
                  <p:embed/>
                </p:oleObj>
              </mc:Choice>
              <mc:Fallback>
                <p:oleObj name="" r:id="rId2" imgW="3314700" imgH="1155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3805" y="60960"/>
                        <a:ext cx="6092825" cy="1967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Rectangle 6"/>
          <p:cNvSpPr/>
          <p:nvPr>
            <p:custDataLst>
              <p:tags r:id="rId4"/>
            </p:custDataLst>
          </p:nvPr>
        </p:nvSpPr>
        <p:spPr>
          <a:xfrm>
            <a:off x="0" y="-85725"/>
            <a:ext cx="1143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2.5.3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127000" y="2482850"/>
            <a:ext cx="1143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None/>
            </a:pPr>
            <a:r>
              <a:rPr 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sz="24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90" name="Object 7"/>
          <p:cNvGraphicFramePr/>
          <p:nvPr>
            <p:custDataLst>
              <p:tags r:id="rId5"/>
            </p:custDataLst>
          </p:nvPr>
        </p:nvGraphicFramePr>
        <p:xfrm>
          <a:off x="923290" y="2215515"/>
          <a:ext cx="5354320" cy="117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6" imgW="2667000" imgH="647700" progId="Equation.DSMT4">
                  <p:embed/>
                </p:oleObj>
              </mc:Choice>
              <mc:Fallback>
                <p:oleObj name="" r:id="rId6" imgW="2667000" imgH="647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3290" y="2215515"/>
                        <a:ext cx="5354320" cy="117284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/>
          <p:nvPr>
            <p:custDataLst>
              <p:tags r:id="rId8"/>
            </p:custDataLst>
          </p:nvPr>
        </p:nvGraphicFramePr>
        <p:xfrm>
          <a:off x="746760" y="3469005"/>
          <a:ext cx="511111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2654300" imgH="215900" progId="Equation.3">
                  <p:embed/>
                </p:oleObj>
              </mc:Choice>
              <mc:Fallback>
                <p:oleObj name="" r:id="rId9" imgW="2654300" imgH="215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6760" y="3469005"/>
                        <a:ext cx="5111115" cy="398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9" name="Object 27"/>
          <p:cNvGraphicFramePr/>
          <p:nvPr>
            <p:custDataLst>
              <p:tags r:id="rId11"/>
            </p:custDataLst>
          </p:nvPr>
        </p:nvGraphicFramePr>
        <p:xfrm>
          <a:off x="1697514" y="4040664"/>
          <a:ext cx="3023235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2" imgW="1409700" imgH="203200" progId="Equation.3">
                  <p:embed/>
                </p:oleObj>
              </mc:Choice>
              <mc:Fallback>
                <p:oleObj name="" r:id="rId12" imgW="1409700" imgH="203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97514" y="4040664"/>
                        <a:ext cx="3023235" cy="436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42" name="Object 50"/>
          <p:cNvGraphicFramePr/>
          <p:nvPr>
            <p:custDataLst>
              <p:tags r:id="rId14"/>
            </p:custDataLst>
          </p:nvPr>
        </p:nvGraphicFramePr>
        <p:xfrm>
          <a:off x="4679791" y="3857149"/>
          <a:ext cx="2075815" cy="7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5" imgW="850900" imgH="330200" progId="Equation.3">
                  <p:embed/>
                </p:oleObj>
              </mc:Choice>
              <mc:Fallback>
                <p:oleObj name="" r:id="rId15" imgW="850900" imgH="330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79791" y="3857149"/>
                        <a:ext cx="2075815" cy="740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7"/>
          <p:cNvGraphicFramePr/>
          <p:nvPr>
            <p:custDataLst>
              <p:tags r:id="rId17"/>
            </p:custDataLst>
          </p:nvPr>
        </p:nvGraphicFramePr>
        <p:xfrm>
          <a:off x="1835309" y="4585494"/>
          <a:ext cx="3432175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8" imgW="1600200" imgH="203200" progId="Equation.3">
                  <p:embed/>
                </p:oleObj>
              </mc:Choice>
              <mc:Fallback>
                <p:oleObj name="" r:id="rId18" imgW="1600200" imgH="203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35309" y="4585494"/>
                        <a:ext cx="3432175" cy="436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7"/>
          <p:cNvGraphicFramePr/>
          <p:nvPr>
            <p:custDataLst>
              <p:tags r:id="rId20"/>
            </p:custDataLst>
          </p:nvPr>
        </p:nvGraphicFramePr>
        <p:xfrm>
          <a:off x="1861662" y="5117624"/>
          <a:ext cx="2805430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1" imgW="1308100" imgH="203200" progId="Equation.3">
                  <p:embed/>
                </p:oleObj>
              </mc:Choice>
              <mc:Fallback>
                <p:oleObj name="" r:id="rId21" imgW="1308100" imgH="203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61662" y="5117624"/>
                        <a:ext cx="2805430" cy="436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0"/>
          <p:cNvGraphicFramePr/>
          <p:nvPr>
            <p:custDataLst>
              <p:tags r:id="rId23"/>
            </p:custDataLst>
          </p:nvPr>
        </p:nvGraphicFramePr>
        <p:xfrm>
          <a:off x="4694079" y="4936014"/>
          <a:ext cx="2014220" cy="7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4" imgW="825500" imgH="330200" progId="Equation.3">
                  <p:embed/>
                </p:oleObj>
              </mc:Choice>
              <mc:Fallback>
                <p:oleObj name="" r:id="rId24" imgW="825500" imgH="330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94079" y="4936014"/>
                        <a:ext cx="2014220" cy="740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83260" y="550799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因此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的概率分布为</a:t>
            </a:r>
            <a:endParaRPr lang="zh-CN" altLang="en-US" sz="24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81480" y="5926455"/>
            <a:ext cx="3128645" cy="1001395"/>
            <a:chOff x="2648" y="9333"/>
            <a:chExt cx="4927" cy="1577"/>
          </a:xfrm>
        </p:grpSpPr>
        <p:sp>
          <p:nvSpPr>
            <p:cNvPr id="5159" name="Text Box 82"/>
            <p:cNvSpPr txBox="1"/>
            <p:nvPr>
              <p:custDataLst>
                <p:tags r:id="rId26"/>
              </p:custDataLst>
            </p:nvPr>
          </p:nvSpPr>
          <p:spPr>
            <a:xfrm>
              <a:off x="2685" y="9333"/>
              <a:ext cx="72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133" name="Object 83"/>
            <p:cNvGraphicFramePr/>
            <p:nvPr>
              <p:custDataLst>
                <p:tags r:id="rId27"/>
              </p:custDataLst>
            </p:nvPr>
          </p:nvGraphicFramePr>
          <p:xfrm>
            <a:off x="2658" y="10246"/>
            <a:ext cx="450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28" imgW="152400" imgH="165100" progId="Equation.DSMT4">
                    <p:embed/>
                  </p:oleObj>
                </mc:Choice>
                <mc:Fallback>
                  <p:oleObj name="" r:id="rId28" imgW="152400" imgH="1651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658" y="10246"/>
                          <a:ext cx="450" cy="5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0" name="Line 84"/>
            <p:cNvSpPr/>
            <p:nvPr>
              <p:custDataLst>
                <p:tags r:id="rId30"/>
              </p:custDataLst>
            </p:nvPr>
          </p:nvSpPr>
          <p:spPr>
            <a:xfrm>
              <a:off x="2648" y="10057"/>
              <a:ext cx="4353" cy="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1" name="Text Box 85"/>
            <p:cNvSpPr txBox="1"/>
            <p:nvPr>
              <p:custDataLst>
                <p:tags r:id="rId31"/>
              </p:custDataLst>
            </p:nvPr>
          </p:nvSpPr>
          <p:spPr>
            <a:xfrm>
              <a:off x="3395" y="10088"/>
              <a:ext cx="418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0.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25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0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sym typeface="+mn-ea"/>
                </a:rPr>
                <a:t>0.</a:t>
              </a:r>
              <a:r>
                <a:rPr 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sym typeface="+mn-ea"/>
                </a:rPr>
                <a:t>75</a:t>
              </a: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   </a:t>
              </a:r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134" name="Object 86"/>
            <p:cNvGraphicFramePr/>
            <p:nvPr>
              <p:custDataLst>
                <p:tags r:id="rId32"/>
              </p:custDataLst>
            </p:nvPr>
          </p:nvGraphicFramePr>
          <p:xfrm>
            <a:off x="3812" y="9538"/>
            <a:ext cx="3217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33" imgW="634365" imgH="203200" progId="Equation.3">
                    <p:embed/>
                  </p:oleObj>
                </mc:Choice>
                <mc:Fallback>
                  <p:oleObj name="" r:id="rId33" imgW="634365" imgH="2032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812" y="9538"/>
                          <a:ext cx="3217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8" name="Line 81"/>
            <p:cNvSpPr/>
            <p:nvPr>
              <p:custDataLst>
                <p:tags r:id="rId35"/>
              </p:custDataLst>
            </p:nvPr>
          </p:nvSpPr>
          <p:spPr>
            <a:xfrm flipH="1">
              <a:off x="3439" y="9348"/>
              <a:ext cx="15" cy="13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3" name="Object 3"/>
          <p:cNvGraphicFramePr/>
          <p:nvPr>
            <p:custDataLst>
              <p:tags r:id="rId1"/>
            </p:custDataLst>
          </p:nvPr>
        </p:nvGraphicFramePr>
        <p:xfrm>
          <a:off x="1122680" y="67310"/>
          <a:ext cx="5473700" cy="143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3111500" imgH="889000" progId="Equation.DSMT4">
                  <p:embed/>
                </p:oleObj>
              </mc:Choice>
              <mc:Fallback>
                <p:oleObj name="" r:id="rId2" imgW="3111500" imgH="889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2680" y="67310"/>
                        <a:ext cx="5473700" cy="1437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Rectangle 6"/>
          <p:cNvSpPr/>
          <p:nvPr>
            <p:custDataLst>
              <p:tags r:id="rId4"/>
            </p:custDataLst>
          </p:nvPr>
        </p:nvSpPr>
        <p:spPr>
          <a:xfrm>
            <a:off x="25400" y="-60325"/>
            <a:ext cx="1143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None/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2.5.4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Rectangle 6"/>
          <p:cNvSpPr/>
          <p:nvPr>
            <p:custDataLst>
              <p:tags r:id="rId5"/>
            </p:custDataLst>
          </p:nvPr>
        </p:nvSpPr>
        <p:spPr>
          <a:xfrm>
            <a:off x="127000" y="1478280"/>
            <a:ext cx="1143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None/>
            </a:pPr>
            <a:r>
              <a:rPr 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" name="Object 4"/>
          <p:cNvGraphicFramePr/>
          <p:nvPr>
            <p:custDataLst>
              <p:tags r:id="rId6"/>
            </p:custDataLst>
          </p:nvPr>
        </p:nvGraphicFramePr>
        <p:xfrm>
          <a:off x="881222" y="1624965"/>
          <a:ext cx="530034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7" imgW="3467100" imgH="228600" progId="Equation.DSMT4">
                  <p:embed/>
                </p:oleObj>
              </mc:Choice>
              <mc:Fallback>
                <p:oleObj name="" r:id="rId7" imgW="3467100" imgH="2286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1222" y="1624965"/>
                        <a:ext cx="530034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/>
          <p:nvPr>
            <p:custDataLst>
              <p:tags r:id="rId9"/>
            </p:custDataLst>
          </p:nvPr>
        </p:nvGraphicFramePr>
        <p:xfrm>
          <a:off x="500539" y="3611563"/>
          <a:ext cx="143446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0" imgW="825500" imgH="228600" progId="Equation.DSMT4">
                  <p:embed/>
                </p:oleObj>
              </mc:Choice>
              <mc:Fallback>
                <p:oleObj name="" r:id="rId10" imgW="825500" imgH="2286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0539" y="3611563"/>
                        <a:ext cx="143446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/>
          <p:nvPr>
            <p:custDataLst>
              <p:tags r:id="rId12"/>
            </p:custDataLst>
          </p:nvPr>
        </p:nvGraphicFramePr>
        <p:xfrm>
          <a:off x="771525" y="2390775"/>
          <a:ext cx="5180330" cy="34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3" imgW="2984500" imgH="228600" progId="Equation.DSMT4">
                  <p:embed/>
                </p:oleObj>
              </mc:Choice>
              <mc:Fallback>
                <p:oleObj name="" r:id="rId13" imgW="2984500" imgH="2286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1525" y="2390775"/>
                        <a:ext cx="5180330" cy="346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/>
          <p:nvPr>
            <p:custDataLst>
              <p:tags r:id="rId15"/>
            </p:custDataLst>
          </p:nvPr>
        </p:nvGraphicFramePr>
        <p:xfrm>
          <a:off x="582454" y="1967865"/>
          <a:ext cx="1498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6" imgW="862965" imgH="228600" progId="Equation.DSMT4">
                  <p:embed/>
                </p:oleObj>
              </mc:Choice>
              <mc:Fallback>
                <p:oleObj name="" r:id="rId16" imgW="862965" imgH="2286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2454" y="1967865"/>
                        <a:ext cx="14986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/>
          <p:nvPr>
            <p:custDataLst>
              <p:tags r:id="rId18"/>
            </p:custDataLst>
          </p:nvPr>
        </p:nvGraphicFramePr>
        <p:xfrm>
          <a:off x="1760220" y="3991610"/>
          <a:ext cx="5682615" cy="75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9" imgW="3187700" imgH="457200" progId="Equation.DSMT4">
                  <p:embed/>
                </p:oleObj>
              </mc:Choice>
              <mc:Fallback>
                <p:oleObj name="" r:id="rId19" imgW="3187700" imgH="457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0220" y="3991610"/>
                        <a:ext cx="5682615" cy="756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/>
          <p:nvPr>
            <p:custDataLst>
              <p:tags r:id="rId21"/>
            </p:custDataLst>
          </p:nvPr>
        </p:nvGraphicFramePr>
        <p:xfrm>
          <a:off x="472758" y="4769485"/>
          <a:ext cx="169926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22" imgW="977900" imgH="228600" progId="Equation.DSMT4">
                  <p:embed/>
                </p:oleObj>
              </mc:Choice>
              <mc:Fallback>
                <p:oleObj name="" r:id="rId22" imgW="977900" imgH="2286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2758" y="4769485"/>
                        <a:ext cx="169926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/>
          <p:nvPr>
            <p:custDataLst>
              <p:tags r:id="rId24"/>
            </p:custDataLst>
          </p:nvPr>
        </p:nvGraphicFramePr>
        <p:xfrm>
          <a:off x="1064419" y="5131594"/>
          <a:ext cx="6515100" cy="71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5" imgW="3834765" imgH="419100" progId="Equation.DSMT4">
                  <p:embed/>
                </p:oleObj>
              </mc:Choice>
              <mc:Fallback>
                <p:oleObj name="" r:id="rId25" imgW="3834765" imgH="4191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64419" y="5131594"/>
                        <a:ext cx="6515100" cy="712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/>
          <p:nvPr>
            <p:custDataLst>
              <p:tags r:id="rId27"/>
            </p:custDataLst>
          </p:nvPr>
        </p:nvGraphicFramePr>
        <p:xfrm>
          <a:off x="663258" y="5836920"/>
          <a:ext cx="538861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8" imgW="3429000" imgH="660400" progId="Equation.DSMT4">
                  <p:embed/>
                </p:oleObj>
              </mc:Choice>
              <mc:Fallback>
                <p:oleObj name="" r:id="rId28" imgW="3429000" imgH="6604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3258" y="5836920"/>
                        <a:ext cx="5388610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/>
          <p:nvPr>
            <p:custDataLst>
              <p:tags r:id="rId30"/>
            </p:custDataLst>
          </p:nvPr>
        </p:nvGraphicFramePr>
        <p:xfrm>
          <a:off x="2172812" y="2024698"/>
          <a:ext cx="3979545" cy="31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1" imgW="2602865" imgH="203200" progId="Equation.DSMT4">
                  <p:embed/>
                </p:oleObj>
              </mc:Choice>
              <mc:Fallback>
                <p:oleObj name="" r:id="rId31" imgW="2602865" imgH="2032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72812" y="2024698"/>
                        <a:ext cx="3979545" cy="310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/>
          <p:nvPr>
            <p:custDataLst>
              <p:tags r:id="rId33"/>
            </p:custDataLst>
          </p:nvPr>
        </p:nvGraphicFramePr>
        <p:xfrm>
          <a:off x="645160" y="3214370"/>
          <a:ext cx="5259070" cy="3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34" imgW="2946400" imgH="228600" progId="Equation.DSMT4">
                  <p:embed/>
                </p:oleObj>
              </mc:Choice>
              <mc:Fallback>
                <p:oleObj name="" r:id="rId34" imgW="2946400" imgH="2286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45160" y="3214370"/>
                        <a:ext cx="5259070" cy="340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/>
          <p:nvPr>
            <p:custDataLst>
              <p:tags r:id="rId36"/>
            </p:custDataLst>
          </p:nvPr>
        </p:nvGraphicFramePr>
        <p:xfrm>
          <a:off x="522764" y="2753360"/>
          <a:ext cx="132334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37" imgW="762000" imgH="228600" progId="Equation.DSMT4">
                  <p:embed/>
                </p:oleObj>
              </mc:Choice>
              <mc:Fallback>
                <p:oleObj name="" r:id="rId37" imgW="762000" imgH="2286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22764" y="2753360"/>
                        <a:ext cx="132334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/>
          <p:nvPr>
            <p:custDataLst>
              <p:tags r:id="rId39"/>
            </p:custDataLst>
          </p:nvPr>
        </p:nvGraphicFramePr>
        <p:xfrm>
          <a:off x="1790225" y="2824798"/>
          <a:ext cx="3728720" cy="31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40" imgW="2438400" imgH="203200" progId="Equation.DSMT4">
                  <p:embed/>
                </p:oleObj>
              </mc:Choice>
              <mc:Fallback>
                <p:oleObj name="" r:id="rId40" imgW="2438400" imgH="2032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790225" y="2824798"/>
                        <a:ext cx="3728720" cy="310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3" name="Object 19"/>
          <p:cNvGraphicFramePr/>
          <p:nvPr>
            <p:custDataLst>
              <p:tags r:id="rId42"/>
            </p:custDataLst>
          </p:nvPr>
        </p:nvGraphicFramePr>
        <p:xfrm>
          <a:off x="5951220" y="3173095"/>
          <a:ext cx="199771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43" imgW="1219200" imgH="228600" progId="Equation.DSMT4">
                  <p:embed/>
                </p:oleObj>
              </mc:Choice>
              <mc:Fallback>
                <p:oleObj name="" r:id="rId43" imgW="1219200" imgH="2286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951220" y="3173095"/>
                        <a:ext cx="199771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"/>
          <p:cNvGraphicFramePr/>
          <p:nvPr>
            <p:custDataLst>
              <p:tags r:id="rId45"/>
            </p:custDataLst>
          </p:nvPr>
        </p:nvGraphicFramePr>
        <p:xfrm>
          <a:off x="6006465" y="2356485"/>
          <a:ext cx="199771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46" imgW="1219200" imgH="228600" progId="Equation.DSMT4">
                  <p:embed/>
                </p:oleObj>
              </mc:Choice>
              <mc:Fallback>
                <p:oleObj name="" r:id="rId46" imgW="1219200" imgH="2286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006465" y="2356485"/>
                        <a:ext cx="199771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PP_MARK_KEY" val="df744cb2-7e00-4ba9-b0c1-79b2e4f6af2d"/>
  <p:tag name="COMMONDATA" val="eyJoZGlkIjoiMjA4YzcyMzE4N2QzYmI4OTEyNDM4MzkyYjdkMjc2ZjcifQ==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WPS 演示</Application>
  <PresentationFormat>全屏显示(4:3)</PresentationFormat>
  <Paragraphs>234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226</vt:i4>
      </vt:variant>
      <vt:variant>
        <vt:lpstr>幻灯片标题</vt:lpstr>
      </vt:variant>
      <vt:variant>
        <vt:i4>22</vt:i4>
      </vt:variant>
    </vt:vector>
  </HeadingPairs>
  <TitlesOfParts>
    <vt:vector size="264" baseType="lpstr">
      <vt:lpstr>Arial</vt:lpstr>
      <vt:lpstr>宋体</vt:lpstr>
      <vt:lpstr>Wingdings</vt:lpstr>
      <vt:lpstr>Calibri</vt:lpstr>
      <vt:lpstr>Times New Roman</vt:lpstr>
      <vt:lpstr>黑体</vt:lpstr>
      <vt:lpstr>楷体_GB2312</vt:lpstr>
      <vt:lpstr>新宋体</vt:lpstr>
      <vt:lpstr>华文楷体</vt:lpstr>
      <vt:lpstr>Tahoma</vt:lpstr>
      <vt:lpstr>Lucida Sans Unicode</vt:lpstr>
      <vt:lpstr>微软雅黑</vt:lpstr>
      <vt:lpstr>Arial Unicode MS</vt:lpstr>
      <vt:lpstr>Yu Gothic Light</vt:lpstr>
      <vt:lpstr>Tiger Expert</vt:lpstr>
      <vt:lpstr>Office 主题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40</cp:revision>
  <dcterms:created xsi:type="dcterms:W3CDTF">2012-09-17T11:32:00Z</dcterms:created>
  <dcterms:modified xsi:type="dcterms:W3CDTF">2023-03-11T15:00:17Z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FB4B467CF9C44B51BA346691851778B1</vt:lpwstr>
  </property>
  <property fmtid="{D5CDD505-2E9C-101B-9397-08002B2CF9AE}" pid="3" name="KSOProductBuildVer">
    <vt:lpwstr>2052-11.1.0.13020</vt:lpwstr>
  </property>
</Properties>
</file>