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1" r:id="rId3"/>
    <p:sldId id="369" r:id="rId4"/>
    <p:sldId id="299" r:id="rId5"/>
    <p:sldId id="372" r:id="rId6"/>
    <p:sldId id="394" r:id="rId7"/>
    <p:sldId id="374" r:id="rId8"/>
    <p:sldId id="375" r:id="rId9"/>
    <p:sldId id="378" r:id="rId10"/>
    <p:sldId id="377" r:id="rId11"/>
    <p:sldId id="386" r:id="rId12"/>
    <p:sldId id="385" r:id="rId13"/>
    <p:sldId id="376" r:id="rId14"/>
    <p:sldId id="387" r:id="rId15"/>
    <p:sldId id="389" r:id="rId16"/>
    <p:sldId id="390" r:id="rId17"/>
    <p:sldId id="391" r:id="rId18"/>
    <p:sldId id="392" r:id="rId19"/>
  </p:sldIdLst>
  <p:sldSz cx="9144000" cy="6858000" type="screen4x3"/>
  <p:notesSz cx="6858000" cy="9144000"/>
  <p:custDataLst>
    <p:tags r:id="rId2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userDrawn="1">
          <p15:clr>
            <a:srgbClr val="A4A3A4"/>
          </p15:clr>
        </p15:guide>
        <p15:guide id="2" pos="30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E4E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1" d="100"/>
          <a:sy n="71" d="100"/>
        </p:scale>
        <p:origin x="-1134" y="-96"/>
      </p:cViewPr>
      <p:guideLst>
        <p:guide orient="horz" pos="2186"/>
        <p:guide pos="30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76.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76.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85.emf"/><Relationship Id="rId8" Type="http://schemas.openxmlformats.org/officeDocument/2006/relationships/image" Target="../media/image84.emf"/><Relationship Id="rId7" Type="http://schemas.openxmlformats.org/officeDocument/2006/relationships/image" Target="../media/image83.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 Id="rId3" Type="http://schemas.openxmlformats.org/officeDocument/2006/relationships/image" Target="../media/image79.emf"/><Relationship Id="rId2" Type="http://schemas.openxmlformats.org/officeDocument/2006/relationships/image" Target="../media/image78.emf"/><Relationship Id="rId10" Type="http://schemas.openxmlformats.org/officeDocument/2006/relationships/image" Target="../media/image86.emf"/><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8.wmf"/><Relationship Id="rId6" Type="http://schemas.openxmlformats.org/officeDocument/2006/relationships/image" Target="../media/image7.e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image" Target="../media/image16.w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0.emf"/><Relationship Id="rId8" Type="http://schemas.openxmlformats.org/officeDocument/2006/relationships/image" Target="../media/image29.emf"/><Relationship Id="rId7" Type="http://schemas.openxmlformats.org/officeDocument/2006/relationships/image" Target="../media/image28.emf"/><Relationship Id="rId6" Type="http://schemas.openxmlformats.org/officeDocument/2006/relationships/image" Target="../media/image27.emf"/><Relationship Id="rId5" Type="http://schemas.openxmlformats.org/officeDocument/2006/relationships/image" Target="../media/image25.emf"/><Relationship Id="rId4" Type="http://schemas.openxmlformats.org/officeDocument/2006/relationships/image" Target="../media/image24.emf"/><Relationship Id="rId3" Type="http://schemas.openxmlformats.org/officeDocument/2006/relationships/image" Target="../media/image23.emf"/><Relationship Id="rId2" Type="http://schemas.openxmlformats.org/officeDocument/2006/relationships/image" Target="../media/image22.emf"/><Relationship Id="rId12" Type="http://schemas.openxmlformats.org/officeDocument/2006/relationships/image" Target="../media/image33.emf"/><Relationship Id="rId11" Type="http://schemas.openxmlformats.org/officeDocument/2006/relationships/image" Target="../media/image32.emf"/><Relationship Id="rId10" Type="http://schemas.openxmlformats.org/officeDocument/2006/relationships/image" Target="../media/image31.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42.emf"/><Relationship Id="rId8" Type="http://schemas.openxmlformats.org/officeDocument/2006/relationships/image" Target="../media/image41.wmf"/><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1.emf"/><Relationship Id="rId8" Type="http://schemas.openxmlformats.org/officeDocument/2006/relationships/image" Target="../media/image50.emf"/><Relationship Id="rId7" Type="http://schemas.openxmlformats.org/officeDocument/2006/relationships/image" Target="../media/image49.emf"/><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 Id="rId3" Type="http://schemas.openxmlformats.org/officeDocument/2006/relationships/image" Target="../media/image45.wmf"/><Relationship Id="rId2" Type="http://schemas.openxmlformats.org/officeDocument/2006/relationships/image" Target="../media/image44.emf"/><Relationship Id="rId12" Type="http://schemas.openxmlformats.org/officeDocument/2006/relationships/image" Target="../media/image54.wmf"/><Relationship Id="rId11" Type="http://schemas.openxmlformats.org/officeDocument/2006/relationships/image" Target="../media/image53.emf"/><Relationship Id="rId10" Type="http://schemas.openxmlformats.org/officeDocument/2006/relationships/image" Target="../media/image52.emf"/><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63.emf"/><Relationship Id="rId8" Type="http://schemas.openxmlformats.org/officeDocument/2006/relationships/image" Target="../media/image62.emf"/><Relationship Id="rId7" Type="http://schemas.openxmlformats.org/officeDocument/2006/relationships/image" Target="../media/image61.emf"/><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 Id="rId3" Type="http://schemas.openxmlformats.org/officeDocument/2006/relationships/image" Target="../media/image57.emf"/><Relationship Id="rId2" Type="http://schemas.openxmlformats.org/officeDocument/2006/relationships/image" Target="../media/image56.emf"/><Relationship Id="rId12" Type="http://schemas.openxmlformats.org/officeDocument/2006/relationships/image" Target="../media/image66.emf"/><Relationship Id="rId11" Type="http://schemas.openxmlformats.org/officeDocument/2006/relationships/image" Target="../media/image65.emf"/><Relationship Id="rId10" Type="http://schemas.openxmlformats.org/officeDocument/2006/relationships/image" Target="../media/image64.emf"/><Relationship Id="rId1" Type="http://schemas.openxmlformats.org/officeDocument/2006/relationships/image" Target="../media/image5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182BEFF-866E-4E9A-9A5B-337181469537}"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8" name="文本框 7"/>
          <p:cNvSpPr txBox="1"/>
          <p:nvPr userDrawn="1"/>
        </p:nvSpPr>
        <p:spPr>
          <a:xfrm>
            <a:off x="5838825" y="270510"/>
            <a:ext cx="3048000" cy="368300"/>
          </a:xfrm>
          <a:prstGeom prst="rect">
            <a:avLst/>
          </a:prstGeom>
          <a:noFill/>
        </p:spPr>
        <p:txBody>
          <a:bodyPr wrap="square" rtlCol="0">
            <a:spAutoFit/>
          </a:bodyPr>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741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741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1028" name="矩形 1027"/>
          <p:cNvSpPr/>
          <p:nvPr userDrawn="1"/>
        </p:nvSpPr>
        <p:spPr>
          <a:xfrm>
            <a:off x="0" y="24765"/>
            <a:ext cx="9144000" cy="259080"/>
          </a:xfrm>
          <a:prstGeom prst="rect">
            <a:avLst/>
          </a:prstGeom>
          <a:solidFill>
            <a:schemeClr val="accent4">
              <a:lumMod val="20000"/>
              <a:lumOff val="80000"/>
            </a:schemeClr>
          </a:solidFill>
          <a:ln w="9525">
            <a:noFill/>
          </a:ln>
        </p:spPr>
        <p:txBody>
          <a:bodyPr/>
          <a:p>
            <a:pPr lvl="0"/>
            <a:endParaRPr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media/image22.emf"/><Relationship Id="rId7" Type="http://schemas.openxmlformats.org/officeDocument/2006/relationships/oleObject" Target="../embeddings/oleObject22.bin"/><Relationship Id="rId6" Type="http://schemas.openxmlformats.org/officeDocument/2006/relationships/tags" Target="../tags/tag44.xml"/><Relationship Id="rId59" Type="http://schemas.openxmlformats.org/officeDocument/2006/relationships/vmlDrawing" Target="../drawings/vmlDrawing5.vml"/><Relationship Id="rId58" Type="http://schemas.openxmlformats.org/officeDocument/2006/relationships/slideLayout" Target="../slideLayouts/slideLayout7.xml"/><Relationship Id="rId57" Type="http://schemas.openxmlformats.org/officeDocument/2006/relationships/tags" Target="../tags/tag71.xml"/><Relationship Id="rId56" Type="http://schemas.openxmlformats.org/officeDocument/2006/relationships/slide" Target="slide12.xml"/><Relationship Id="rId55" Type="http://schemas.openxmlformats.org/officeDocument/2006/relationships/tags" Target="../tags/tag70.xml"/><Relationship Id="rId54" Type="http://schemas.openxmlformats.org/officeDocument/2006/relationships/tags" Target="../tags/tag69.xml"/><Relationship Id="rId53" Type="http://schemas.openxmlformats.org/officeDocument/2006/relationships/tags" Target="../tags/tag68.xml"/><Relationship Id="rId52" Type="http://schemas.openxmlformats.org/officeDocument/2006/relationships/tags" Target="../tags/tag67.xml"/><Relationship Id="rId51" Type="http://schemas.openxmlformats.org/officeDocument/2006/relationships/image" Target="../media/image33.emf"/><Relationship Id="rId50" Type="http://schemas.openxmlformats.org/officeDocument/2006/relationships/oleObject" Target="../embeddings/oleObject32.bin"/><Relationship Id="rId5" Type="http://schemas.openxmlformats.org/officeDocument/2006/relationships/tags" Target="../tags/tag43.xml"/><Relationship Id="rId49" Type="http://schemas.openxmlformats.org/officeDocument/2006/relationships/tags" Target="../tags/tag66.xml"/><Relationship Id="rId48" Type="http://schemas.openxmlformats.org/officeDocument/2006/relationships/tags" Target="../tags/tag65.xml"/><Relationship Id="rId47" Type="http://schemas.openxmlformats.org/officeDocument/2006/relationships/tags" Target="../tags/tag64.xml"/><Relationship Id="rId46" Type="http://schemas.openxmlformats.org/officeDocument/2006/relationships/tags" Target="../tags/tag63.xml"/><Relationship Id="rId45" Type="http://schemas.openxmlformats.org/officeDocument/2006/relationships/tags" Target="../tags/tag62.xml"/><Relationship Id="rId44" Type="http://schemas.openxmlformats.org/officeDocument/2006/relationships/tags" Target="../tags/tag61.xml"/><Relationship Id="rId43" Type="http://schemas.openxmlformats.org/officeDocument/2006/relationships/tags" Target="../tags/tag60.xml"/><Relationship Id="rId42" Type="http://schemas.openxmlformats.org/officeDocument/2006/relationships/image" Target="../media/image32.emf"/><Relationship Id="rId41" Type="http://schemas.openxmlformats.org/officeDocument/2006/relationships/oleObject" Target="../embeddings/oleObject31.bin"/><Relationship Id="rId40" Type="http://schemas.openxmlformats.org/officeDocument/2006/relationships/tags" Target="../tags/tag59.xml"/><Relationship Id="rId4" Type="http://schemas.openxmlformats.org/officeDocument/2006/relationships/tags" Target="../tags/tag42.xml"/><Relationship Id="rId39" Type="http://schemas.openxmlformats.org/officeDocument/2006/relationships/image" Target="../media/image31.emf"/><Relationship Id="rId38" Type="http://schemas.openxmlformats.org/officeDocument/2006/relationships/oleObject" Target="../embeddings/oleObject30.bin"/><Relationship Id="rId37" Type="http://schemas.openxmlformats.org/officeDocument/2006/relationships/tags" Target="../tags/tag58.xml"/><Relationship Id="rId36" Type="http://schemas.openxmlformats.org/officeDocument/2006/relationships/image" Target="../media/image30.emf"/><Relationship Id="rId35" Type="http://schemas.openxmlformats.org/officeDocument/2006/relationships/oleObject" Target="../embeddings/oleObject29.bin"/><Relationship Id="rId34" Type="http://schemas.openxmlformats.org/officeDocument/2006/relationships/tags" Target="../tags/tag57.xml"/><Relationship Id="rId33" Type="http://schemas.openxmlformats.org/officeDocument/2006/relationships/image" Target="../media/image29.emf"/><Relationship Id="rId32" Type="http://schemas.openxmlformats.org/officeDocument/2006/relationships/oleObject" Target="../embeddings/oleObject28.bin"/><Relationship Id="rId31" Type="http://schemas.openxmlformats.org/officeDocument/2006/relationships/tags" Target="../tags/tag56.xml"/><Relationship Id="rId30" Type="http://schemas.openxmlformats.org/officeDocument/2006/relationships/image" Target="../media/image28.emf"/><Relationship Id="rId3" Type="http://schemas.openxmlformats.org/officeDocument/2006/relationships/image" Target="../media/image21.emf"/><Relationship Id="rId29" Type="http://schemas.openxmlformats.org/officeDocument/2006/relationships/oleObject" Target="../embeddings/oleObject27.bin"/><Relationship Id="rId28" Type="http://schemas.openxmlformats.org/officeDocument/2006/relationships/tags" Target="../tags/tag55.xml"/><Relationship Id="rId27" Type="http://schemas.openxmlformats.org/officeDocument/2006/relationships/image" Target="../media/image27.emf"/><Relationship Id="rId26" Type="http://schemas.openxmlformats.org/officeDocument/2006/relationships/oleObject" Target="../embeddings/oleObject26.bin"/><Relationship Id="rId25" Type="http://schemas.openxmlformats.org/officeDocument/2006/relationships/tags" Target="../tags/tag54.xml"/><Relationship Id="rId24" Type="http://schemas.openxmlformats.org/officeDocument/2006/relationships/tags" Target="../tags/tag53.xml"/><Relationship Id="rId23" Type="http://schemas.openxmlformats.org/officeDocument/2006/relationships/tags" Target="../tags/tag52.xml"/><Relationship Id="rId22" Type="http://schemas.openxmlformats.org/officeDocument/2006/relationships/image" Target="../media/image26.jpeg"/><Relationship Id="rId21" Type="http://schemas.openxmlformats.org/officeDocument/2006/relationships/tags" Target="../tags/tag51.xml"/><Relationship Id="rId20" Type="http://schemas.openxmlformats.org/officeDocument/2006/relationships/tags" Target="../tags/tag50.xml"/><Relationship Id="rId2" Type="http://schemas.openxmlformats.org/officeDocument/2006/relationships/oleObject" Target="../embeddings/oleObject21.bin"/><Relationship Id="rId19" Type="http://schemas.openxmlformats.org/officeDocument/2006/relationships/tags" Target="../tags/tag49.xml"/><Relationship Id="rId18" Type="http://schemas.openxmlformats.org/officeDocument/2006/relationships/image" Target="../media/image25.emf"/><Relationship Id="rId17" Type="http://schemas.openxmlformats.org/officeDocument/2006/relationships/oleObject" Target="../embeddings/oleObject25.bin"/><Relationship Id="rId16" Type="http://schemas.openxmlformats.org/officeDocument/2006/relationships/tags" Target="../tags/tag48.xml"/><Relationship Id="rId15" Type="http://schemas.openxmlformats.org/officeDocument/2006/relationships/image" Target="../media/image24.emf"/><Relationship Id="rId14" Type="http://schemas.openxmlformats.org/officeDocument/2006/relationships/oleObject" Target="../embeddings/oleObject24.bin"/><Relationship Id="rId13" Type="http://schemas.openxmlformats.org/officeDocument/2006/relationships/tags" Target="../tags/tag47.xml"/><Relationship Id="rId12" Type="http://schemas.openxmlformats.org/officeDocument/2006/relationships/image" Target="../media/image23.emf"/><Relationship Id="rId11" Type="http://schemas.openxmlformats.org/officeDocument/2006/relationships/oleObject" Target="../embeddings/oleObject23.bin"/><Relationship Id="rId10" Type="http://schemas.openxmlformats.org/officeDocument/2006/relationships/tags" Target="../tags/tag46.xml"/><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tags" Target="../tags/tag75.xml"/><Relationship Id="rId7" Type="http://schemas.openxmlformats.org/officeDocument/2006/relationships/image" Target="../media/image35.wmf"/><Relationship Id="rId6" Type="http://schemas.openxmlformats.org/officeDocument/2006/relationships/oleObject" Target="../embeddings/oleObject34.bin"/><Relationship Id="rId5" Type="http://schemas.openxmlformats.org/officeDocument/2006/relationships/tags" Target="../tags/tag74.xml"/><Relationship Id="rId4" Type="http://schemas.openxmlformats.org/officeDocument/2006/relationships/image" Target="../media/image34.wmf"/><Relationship Id="rId31" Type="http://schemas.openxmlformats.org/officeDocument/2006/relationships/vmlDrawing" Target="../drawings/vmlDrawing6.vml"/><Relationship Id="rId30" Type="http://schemas.openxmlformats.org/officeDocument/2006/relationships/slideLayout" Target="../slideLayouts/slideLayout7.xml"/><Relationship Id="rId3" Type="http://schemas.openxmlformats.org/officeDocument/2006/relationships/oleObject" Target="../embeddings/oleObject33.bin"/><Relationship Id="rId29" Type="http://schemas.openxmlformats.org/officeDocument/2006/relationships/tags" Target="../tags/tag82.xml"/><Relationship Id="rId28" Type="http://schemas.openxmlformats.org/officeDocument/2006/relationships/image" Target="../media/image42.emf"/><Relationship Id="rId27" Type="http://schemas.openxmlformats.org/officeDocument/2006/relationships/oleObject" Target="../embeddings/oleObject41.bin"/><Relationship Id="rId26" Type="http://schemas.openxmlformats.org/officeDocument/2006/relationships/tags" Target="../tags/tag81.xml"/><Relationship Id="rId25" Type="http://schemas.openxmlformats.org/officeDocument/2006/relationships/image" Target="../media/image41.wmf"/><Relationship Id="rId24" Type="http://schemas.openxmlformats.org/officeDocument/2006/relationships/oleObject" Target="../embeddings/oleObject40.bin"/><Relationship Id="rId23" Type="http://schemas.openxmlformats.org/officeDocument/2006/relationships/tags" Target="../tags/tag80.xml"/><Relationship Id="rId22" Type="http://schemas.openxmlformats.org/officeDocument/2006/relationships/image" Target="../media/image40.wmf"/><Relationship Id="rId21" Type="http://schemas.openxmlformats.org/officeDocument/2006/relationships/oleObject" Target="../embeddings/oleObject39.bin"/><Relationship Id="rId20" Type="http://schemas.openxmlformats.org/officeDocument/2006/relationships/tags" Target="../tags/tag79.xml"/><Relationship Id="rId2" Type="http://schemas.openxmlformats.org/officeDocument/2006/relationships/tags" Target="../tags/tag73.xml"/><Relationship Id="rId19" Type="http://schemas.openxmlformats.org/officeDocument/2006/relationships/image" Target="../media/image39.wmf"/><Relationship Id="rId18" Type="http://schemas.openxmlformats.org/officeDocument/2006/relationships/oleObject" Target="../embeddings/oleObject38.bin"/><Relationship Id="rId17" Type="http://schemas.openxmlformats.org/officeDocument/2006/relationships/tags" Target="../tags/tag78.xml"/><Relationship Id="rId16" Type="http://schemas.openxmlformats.org/officeDocument/2006/relationships/image" Target="../media/image38.wmf"/><Relationship Id="rId15" Type="http://schemas.openxmlformats.org/officeDocument/2006/relationships/oleObject" Target="../embeddings/oleObject37.bin"/><Relationship Id="rId14" Type="http://schemas.openxmlformats.org/officeDocument/2006/relationships/tags" Target="../tags/tag77.xml"/><Relationship Id="rId13" Type="http://schemas.openxmlformats.org/officeDocument/2006/relationships/image" Target="../media/image37.wmf"/><Relationship Id="rId12" Type="http://schemas.openxmlformats.org/officeDocument/2006/relationships/oleObject" Target="../embeddings/oleObject36.bin"/><Relationship Id="rId11" Type="http://schemas.openxmlformats.org/officeDocument/2006/relationships/tags" Target="../tags/tag76.xml"/><Relationship Id="rId10" Type="http://schemas.openxmlformats.org/officeDocument/2006/relationships/image" Target="../media/image36.wmf"/><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tags" Target="../tags/tag86.xml"/><Relationship Id="rId7" Type="http://schemas.openxmlformats.org/officeDocument/2006/relationships/image" Target="../media/image44.emf"/><Relationship Id="rId6" Type="http://schemas.openxmlformats.org/officeDocument/2006/relationships/oleObject" Target="../embeddings/oleObject43.bin"/><Relationship Id="rId5" Type="http://schemas.openxmlformats.org/officeDocument/2006/relationships/tags" Target="../tags/tag85.xml"/><Relationship Id="rId47" Type="http://schemas.openxmlformats.org/officeDocument/2006/relationships/vmlDrawing" Target="../drawings/vmlDrawing7.vml"/><Relationship Id="rId46" Type="http://schemas.openxmlformats.org/officeDocument/2006/relationships/slideLayout" Target="../slideLayouts/slideLayout7.xml"/><Relationship Id="rId45" Type="http://schemas.openxmlformats.org/officeDocument/2006/relationships/image" Target="../media/image54.wmf"/><Relationship Id="rId44" Type="http://schemas.openxmlformats.org/officeDocument/2006/relationships/oleObject" Target="../embeddings/oleObject53.bin"/><Relationship Id="rId43" Type="http://schemas.openxmlformats.org/officeDocument/2006/relationships/tags" Target="../tags/tag103.xml"/><Relationship Id="rId42" Type="http://schemas.openxmlformats.org/officeDocument/2006/relationships/tags" Target="../tags/tag102.xml"/><Relationship Id="rId41" Type="http://schemas.openxmlformats.org/officeDocument/2006/relationships/image" Target="../media/image53.emf"/><Relationship Id="rId40" Type="http://schemas.openxmlformats.org/officeDocument/2006/relationships/oleObject" Target="../embeddings/oleObject52.bin"/><Relationship Id="rId4" Type="http://schemas.openxmlformats.org/officeDocument/2006/relationships/image" Target="../media/image43.emf"/><Relationship Id="rId39" Type="http://schemas.openxmlformats.org/officeDocument/2006/relationships/tags" Target="../tags/tag101.xml"/><Relationship Id="rId38" Type="http://schemas.openxmlformats.org/officeDocument/2006/relationships/image" Target="../media/image52.emf"/><Relationship Id="rId37" Type="http://schemas.openxmlformats.org/officeDocument/2006/relationships/oleObject" Target="../embeddings/oleObject51.bin"/><Relationship Id="rId36" Type="http://schemas.openxmlformats.org/officeDocument/2006/relationships/tags" Target="../tags/tag100.xml"/><Relationship Id="rId35" Type="http://schemas.openxmlformats.org/officeDocument/2006/relationships/image" Target="../media/image51.emf"/><Relationship Id="rId34" Type="http://schemas.openxmlformats.org/officeDocument/2006/relationships/oleObject" Target="../embeddings/oleObject50.bin"/><Relationship Id="rId33" Type="http://schemas.openxmlformats.org/officeDocument/2006/relationships/tags" Target="../tags/tag99.xml"/><Relationship Id="rId32" Type="http://schemas.openxmlformats.org/officeDocument/2006/relationships/tags" Target="../tags/tag98.xml"/><Relationship Id="rId31" Type="http://schemas.openxmlformats.org/officeDocument/2006/relationships/image" Target="../media/image50.emf"/><Relationship Id="rId30" Type="http://schemas.openxmlformats.org/officeDocument/2006/relationships/oleObject" Target="../embeddings/oleObject49.bin"/><Relationship Id="rId3" Type="http://schemas.openxmlformats.org/officeDocument/2006/relationships/oleObject" Target="../embeddings/oleObject42.bin"/><Relationship Id="rId29" Type="http://schemas.openxmlformats.org/officeDocument/2006/relationships/tags" Target="../tags/tag97.xml"/><Relationship Id="rId28" Type="http://schemas.openxmlformats.org/officeDocument/2006/relationships/image" Target="../media/image49.emf"/><Relationship Id="rId27" Type="http://schemas.openxmlformats.org/officeDocument/2006/relationships/oleObject" Target="../embeddings/oleObject48.bin"/><Relationship Id="rId26" Type="http://schemas.openxmlformats.org/officeDocument/2006/relationships/tags" Target="../tags/tag96.xml"/><Relationship Id="rId25" Type="http://schemas.openxmlformats.org/officeDocument/2006/relationships/tags" Target="../tags/tag95.xml"/><Relationship Id="rId24" Type="http://schemas.openxmlformats.org/officeDocument/2006/relationships/image" Target="../media/image48.emf"/><Relationship Id="rId23" Type="http://schemas.openxmlformats.org/officeDocument/2006/relationships/oleObject" Target="../embeddings/oleObject47.bin"/><Relationship Id="rId22" Type="http://schemas.openxmlformats.org/officeDocument/2006/relationships/tags" Target="../tags/tag94.xml"/><Relationship Id="rId21" Type="http://schemas.openxmlformats.org/officeDocument/2006/relationships/image" Target="../media/image47.emf"/><Relationship Id="rId20" Type="http://schemas.openxmlformats.org/officeDocument/2006/relationships/oleObject" Target="../embeddings/oleObject46.bin"/><Relationship Id="rId2" Type="http://schemas.openxmlformats.org/officeDocument/2006/relationships/tags" Target="../tags/tag84.xml"/><Relationship Id="rId19" Type="http://schemas.openxmlformats.org/officeDocument/2006/relationships/tags" Target="../tags/tag93.xml"/><Relationship Id="rId18" Type="http://schemas.openxmlformats.org/officeDocument/2006/relationships/image" Target="../media/image46.emf"/><Relationship Id="rId17" Type="http://schemas.openxmlformats.org/officeDocument/2006/relationships/oleObject" Target="../embeddings/oleObject45.bin"/><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image" Target="../media/image45.wmf"/><Relationship Id="rId1" Type="http://schemas.openxmlformats.org/officeDocument/2006/relationships/tags" Target="../tags/tag83.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image" Target="../media/image55.emf"/><Relationship Id="rId45" Type="http://schemas.openxmlformats.org/officeDocument/2006/relationships/vmlDrawing" Target="../drawings/vmlDrawing8.vml"/><Relationship Id="rId44" Type="http://schemas.openxmlformats.org/officeDocument/2006/relationships/slideLayout" Target="../slideLayouts/slideLayout7.xml"/><Relationship Id="rId43" Type="http://schemas.openxmlformats.org/officeDocument/2006/relationships/image" Target="../media/image66.emf"/><Relationship Id="rId42" Type="http://schemas.openxmlformats.org/officeDocument/2006/relationships/oleObject" Target="../embeddings/oleObject65.bin"/><Relationship Id="rId41" Type="http://schemas.openxmlformats.org/officeDocument/2006/relationships/tags" Target="../tags/tag122.xml"/><Relationship Id="rId40" Type="http://schemas.openxmlformats.org/officeDocument/2006/relationships/image" Target="../media/image65.emf"/><Relationship Id="rId4" Type="http://schemas.openxmlformats.org/officeDocument/2006/relationships/oleObject" Target="../embeddings/oleObject54.bin"/><Relationship Id="rId39" Type="http://schemas.openxmlformats.org/officeDocument/2006/relationships/oleObject" Target="../embeddings/oleObject64.bin"/><Relationship Id="rId38" Type="http://schemas.openxmlformats.org/officeDocument/2006/relationships/tags" Target="../tags/tag121.xml"/><Relationship Id="rId37" Type="http://schemas.openxmlformats.org/officeDocument/2006/relationships/image" Target="../media/image64.emf"/><Relationship Id="rId36" Type="http://schemas.openxmlformats.org/officeDocument/2006/relationships/oleObject" Target="../embeddings/oleObject63.bin"/><Relationship Id="rId35" Type="http://schemas.openxmlformats.org/officeDocument/2006/relationships/tags" Target="../tags/tag120.xml"/><Relationship Id="rId34" Type="http://schemas.openxmlformats.org/officeDocument/2006/relationships/image" Target="../media/image63.emf"/><Relationship Id="rId33" Type="http://schemas.openxmlformats.org/officeDocument/2006/relationships/oleObject" Target="../embeddings/oleObject62.bin"/><Relationship Id="rId32" Type="http://schemas.openxmlformats.org/officeDocument/2006/relationships/tags" Target="../tags/tag119.xml"/><Relationship Id="rId31" Type="http://schemas.openxmlformats.org/officeDocument/2006/relationships/image" Target="../media/image62.emf"/><Relationship Id="rId30" Type="http://schemas.openxmlformats.org/officeDocument/2006/relationships/oleObject" Target="../embeddings/oleObject61.bin"/><Relationship Id="rId3" Type="http://schemas.openxmlformats.org/officeDocument/2006/relationships/tags" Target="../tags/tag106.xml"/><Relationship Id="rId29" Type="http://schemas.openxmlformats.org/officeDocument/2006/relationships/tags" Target="../tags/tag118.xml"/><Relationship Id="rId28" Type="http://schemas.openxmlformats.org/officeDocument/2006/relationships/image" Target="../media/image61.emf"/><Relationship Id="rId27" Type="http://schemas.openxmlformats.org/officeDocument/2006/relationships/oleObject" Target="../embeddings/oleObject60.bin"/><Relationship Id="rId26" Type="http://schemas.openxmlformats.org/officeDocument/2006/relationships/tags" Target="../tags/tag117.xml"/><Relationship Id="rId25" Type="http://schemas.openxmlformats.org/officeDocument/2006/relationships/image" Target="../media/image60.emf"/><Relationship Id="rId24" Type="http://schemas.openxmlformats.org/officeDocument/2006/relationships/oleObject" Target="../embeddings/oleObject59.bin"/><Relationship Id="rId23" Type="http://schemas.openxmlformats.org/officeDocument/2006/relationships/tags" Target="../tags/tag116.xml"/><Relationship Id="rId22" Type="http://schemas.openxmlformats.org/officeDocument/2006/relationships/image" Target="../media/image59.emf"/><Relationship Id="rId21" Type="http://schemas.openxmlformats.org/officeDocument/2006/relationships/oleObject" Target="../embeddings/oleObject58.bin"/><Relationship Id="rId20" Type="http://schemas.openxmlformats.org/officeDocument/2006/relationships/tags" Target="../tags/tag115.xml"/><Relationship Id="rId2" Type="http://schemas.openxmlformats.org/officeDocument/2006/relationships/tags" Target="../tags/tag105.xml"/><Relationship Id="rId19" Type="http://schemas.openxmlformats.org/officeDocument/2006/relationships/tags" Target="../tags/tag114.xml"/><Relationship Id="rId18" Type="http://schemas.openxmlformats.org/officeDocument/2006/relationships/image" Target="../media/image58.emf"/><Relationship Id="rId17" Type="http://schemas.openxmlformats.org/officeDocument/2006/relationships/oleObject" Target="../embeddings/oleObject57.bin"/><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image" Target="../media/image57.emf"/><Relationship Id="rId13" Type="http://schemas.openxmlformats.org/officeDocument/2006/relationships/oleObject" Target="../embeddings/oleObject56.bin"/><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image" Target="../media/image56.emf"/><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image" Target="../media/image68.emf"/><Relationship Id="rId6" Type="http://schemas.openxmlformats.org/officeDocument/2006/relationships/oleObject" Target="../embeddings/oleObject67.bin"/><Relationship Id="rId5" Type="http://schemas.openxmlformats.org/officeDocument/2006/relationships/tags" Target="../tags/tag125.xml"/><Relationship Id="rId4" Type="http://schemas.openxmlformats.org/officeDocument/2006/relationships/image" Target="../media/image67.emf"/><Relationship Id="rId3" Type="http://schemas.openxmlformats.org/officeDocument/2006/relationships/oleObject" Target="../embeddings/oleObject66.bin"/><Relationship Id="rId2" Type="http://schemas.openxmlformats.org/officeDocument/2006/relationships/tags" Target="../tags/tag124.xml"/><Relationship Id="rId16" Type="http://schemas.openxmlformats.org/officeDocument/2006/relationships/vmlDrawing" Target="../drawings/vmlDrawing9.vml"/><Relationship Id="rId15" Type="http://schemas.openxmlformats.org/officeDocument/2006/relationships/slideLayout" Target="../slideLayouts/slideLayout7.xml"/><Relationship Id="rId14" Type="http://schemas.openxmlformats.org/officeDocument/2006/relationships/image" Target="../media/image69.emf"/><Relationship Id="rId13" Type="http://schemas.openxmlformats.org/officeDocument/2006/relationships/oleObject" Target="../embeddings/oleObject68.bin"/><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tags" Target="../tags/tag123.xml"/></Relationships>
</file>

<file path=ppt/slides/_rels/slide15.xml.rels><?xml version="1.0" encoding="UTF-8" standalone="yes"?>
<Relationships xmlns="http://schemas.openxmlformats.org/package/2006/relationships"><Relationship Id="rId9" Type="http://schemas.openxmlformats.org/officeDocument/2006/relationships/image" Target="../media/image71.emf"/><Relationship Id="rId8" Type="http://schemas.openxmlformats.org/officeDocument/2006/relationships/oleObject" Target="../embeddings/oleObject70.bin"/><Relationship Id="rId7" Type="http://schemas.openxmlformats.org/officeDocument/2006/relationships/tags" Target="../tags/tag135.xml"/><Relationship Id="rId6" Type="http://schemas.openxmlformats.org/officeDocument/2006/relationships/image" Target="../media/image70.emf"/><Relationship Id="rId5" Type="http://schemas.openxmlformats.org/officeDocument/2006/relationships/oleObject" Target="../embeddings/oleObject69.bin"/><Relationship Id="rId4" Type="http://schemas.openxmlformats.org/officeDocument/2006/relationships/tags" Target="../tags/tag134.xml"/><Relationship Id="rId30" Type="http://schemas.openxmlformats.org/officeDocument/2006/relationships/vmlDrawing" Target="../drawings/vmlDrawing10.vml"/><Relationship Id="rId3" Type="http://schemas.openxmlformats.org/officeDocument/2006/relationships/tags" Target="../tags/tag133.xml"/><Relationship Id="rId29" Type="http://schemas.openxmlformats.org/officeDocument/2006/relationships/slideLayout" Target="../slideLayouts/slideLayout7.xml"/><Relationship Id="rId28" Type="http://schemas.openxmlformats.org/officeDocument/2006/relationships/tags" Target="../tags/tag144.xml"/><Relationship Id="rId27" Type="http://schemas.openxmlformats.org/officeDocument/2006/relationships/tags" Target="../tags/tag143.xml"/><Relationship Id="rId26" Type="http://schemas.openxmlformats.org/officeDocument/2006/relationships/tags" Target="../tags/tag142.xml"/><Relationship Id="rId25" Type="http://schemas.openxmlformats.org/officeDocument/2006/relationships/image" Target="../media/image76.emf"/><Relationship Id="rId24" Type="http://schemas.openxmlformats.org/officeDocument/2006/relationships/oleObject" Target="../embeddings/oleObject75.bin"/><Relationship Id="rId23" Type="http://schemas.openxmlformats.org/officeDocument/2006/relationships/tags" Target="../tags/tag141.xml"/><Relationship Id="rId22" Type="http://schemas.openxmlformats.org/officeDocument/2006/relationships/image" Target="../media/image75.emf"/><Relationship Id="rId21" Type="http://schemas.openxmlformats.org/officeDocument/2006/relationships/oleObject" Target="../embeddings/oleObject74.bin"/><Relationship Id="rId20" Type="http://schemas.openxmlformats.org/officeDocument/2006/relationships/tags" Target="../tags/tag140.xml"/><Relationship Id="rId2" Type="http://schemas.openxmlformats.org/officeDocument/2006/relationships/tags" Target="../tags/tag132.xml"/><Relationship Id="rId19" Type="http://schemas.openxmlformats.org/officeDocument/2006/relationships/image" Target="../media/image74.emf"/><Relationship Id="rId18" Type="http://schemas.openxmlformats.org/officeDocument/2006/relationships/oleObject" Target="../embeddings/oleObject73.bin"/><Relationship Id="rId17" Type="http://schemas.openxmlformats.org/officeDocument/2006/relationships/tags" Target="../tags/tag139.xml"/><Relationship Id="rId16" Type="http://schemas.openxmlformats.org/officeDocument/2006/relationships/image" Target="../media/image73.emf"/><Relationship Id="rId15" Type="http://schemas.openxmlformats.org/officeDocument/2006/relationships/oleObject" Target="../embeddings/oleObject72.bin"/><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image" Target="../media/image72.emf"/><Relationship Id="rId11" Type="http://schemas.openxmlformats.org/officeDocument/2006/relationships/oleObject" Target="../embeddings/oleObject71.bin"/><Relationship Id="rId10" Type="http://schemas.openxmlformats.org/officeDocument/2006/relationships/tags" Target="../tags/tag136.xml"/><Relationship Id="rId1" Type="http://schemas.openxmlformats.org/officeDocument/2006/relationships/tags" Target="../tags/tag131.xml"/></Relationships>
</file>

<file path=ppt/slides/_rels/slide16.xml.rels><?xml version="1.0" encoding="UTF-8" standalone="yes"?>
<Relationships xmlns="http://schemas.openxmlformats.org/package/2006/relationships"><Relationship Id="rId9" Type="http://schemas.openxmlformats.org/officeDocument/2006/relationships/image" Target="../media/image78.emf"/><Relationship Id="rId8" Type="http://schemas.openxmlformats.org/officeDocument/2006/relationships/oleObject" Target="../embeddings/oleObject77.bin"/><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1" Type="http://schemas.openxmlformats.org/officeDocument/2006/relationships/vmlDrawing" Target="../drawings/vmlDrawing11.vml"/><Relationship Id="rId40" Type="http://schemas.openxmlformats.org/officeDocument/2006/relationships/slideLayout" Target="../slideLayouts/slideLayout7.xml"/><Relationship Id="rId4" Type="http://schemas.openxmlformats.org/officeDocument/2006/relationships/tags" Target="../tags/tag146.xml"/><Relationship Id="rId39" Type="http://schemas.openxmlformats.org/officeDocument/2006/relationships/image" Target="../media/image86.emf"/><Relationship Id="rId38" Type="http://schemas.openxmlformats.org/officeDocument/2006/relationships/oleObject" Target="../embeddings/oleObject85.bin"/><Relationship Id="rId37" Type="http://schemas.openxmlformats.org/officeDocument/2006/relationships/tags" Target="../tags/tag163.xml"/><Relationship Id="rId36" Type="http://schemas.openxmlformats.org/officeDocument/2006/relationships/image" Target="../media/image85.emf"/><Relationship Id="rId35" Type="http://schemas.openxmlformats.org/officeDocument/2006/relationships/oleObject" Target="../embeddings/oleObject84.bin"/><Relationship Id="rId34" Type="http://schemas.openxmlformats.org/officeDocument/2006/relationships/tags" Target="../tags/tag162.xml"/><Relationship Id="rId33" Type="http://schemas.openxmlformats.org/officeDocument/2006/relationships/image" Target="../media/image84.emf"/><Relationship Id="rId32" Type="http://schemas.openxmlformats.org/officeDocument/2006/relationships/oleObject" Target="../embeddings/oleObject83.bin"/><Relationship Id="rId31" Type="http://schemas.openxmlformats.org/officeDocument/2006/relationships/tags" Target="../tags/tag161.xml"/><Relationship Id="rId30" Type="http://schemas.openxmlformats.org/officeDocument/2006/relationships/image" Target="../media/image83.emf"/><Relationship Id="rId3" Type="http://schemas.openxmlformats.org/officeDocument/2006/relationships/image" Target="../media/image77.emf"/><Relationship Id="rId29" Type="http://schemas.openxmlformats.org/officeDocument/2006/relationships/oleObject" Target="../embeddings/oleObject82.bin"/><Relationship Id="rId28" Type="http://schemas.openxmlformats.org/officeDocument/2006/relationships/tags" Target="../tags/tag160.xml"/><Relationship Id="rId27" Type="http://schemas.openxmlformats.org/officeDocument/2006/relationships/tags" Target="../tags/tag159.xml"/><Relationship Id="rId26" Type="http://schemas.openxmlformats.org/officeDocument/2006/relationships/tags" Target="../tags/tag158.xml"/><Relationship Id="rId25" Type="http://schemas.openxmlformats.org/officeDocument/2006/relationships/tags" Target="../tags/tag157.xml"/><Relationship Id="rId24" Type="http://schemas.openxmlformats.org/officeDocument/2006/relationships/tags" Target="../tags/tag156.xml"/><Relationship Id="rId23" Type="http://schemas.openxmlformats.org/officeDocument/2006/relationships/image" Target="../media/image82.emf"/><Relationship Id="rId22" Type="http://schemas.openxmlformats.org/officeDocument/2006/relationships/oleObject" Target="../embeddings/oleObject81.bin"/><Relationship Id="rId21" Type="http://schemas.openxmlformats.org/officeDocument/2006/relationships/tags" Target="../tags/tag155.xml"/><Relationship Id="rId20" Type="http://schemas.openxmlformats.org/officeDocument/2006/relationships/image" Target="../media/image81.emf"/><Relationship Id="rId2" Type="http://schemas.openxmlformats.org/officeDocument/2006/relationships/oleObject" Target="../embeddings/oleObject76.bin"/><Relationship Id="rId19" Type="http://schemas.openxmlformats.org/officeDocument/2006/relationships/oleObject" Target="../embeddings/oleObject80.bin"/><Relationship Id="rId18" Type="http://schemas.openxmlformats.org/officeDocument/2006/relationships/tags" Target="../tags/tag154.xml"/><Relationship Id="rId17" Type="http://schemas.openxmlformats.org/officeDocument/2006/relationships/image" Target="../media/image80.emf"/><Relationship Id="rId16" Type="http://schemas.openxmlformats.org/officeDocument/2006/relationships/oleObject" Target="../embeddings/oleObject79.bin"/><Relationship Id="rId15" Type="http://schemas.openxmlformats.org/officeDocument/2006/relationships/tags" Target="../tags/tag153.xml"/><Relationship Id="rId14" Type="http://schemas.openxmlformats.org/officeDocument/2006/relationships/image" Target="../media/image79.emf"/><Relationship Id="rId13" Type="http://schemas.openxmlformats.org/officeDocument/2006/relationships/oleObject" Target="../embeddings/oleObject78.bin"/><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5.xml"/></Relationships>
</file>

<file path=ppt/slides/_rels/slide17.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slideLayout" Target="../slideLayouts/slideLayout7.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1" Type="http://schemas.openxmlformats.org/officeDocument/2006/relationships/slideLayout" Target="../slideLayouts/slideLayout7.xml"/><Relationship Id="rId10" Type="http://schemas.openxmlformats.org/officeDocument/2006/relationships/tags" Target="../tags/tag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3.wmf"/><Relationship Id="rId7" Type="http://schemas.openxmlformats.org/officeDocument/2006/relationships/oleObject" Target="../embeddings/oleObject3.bin"/><Relationship Id="rId6" Type="http://schemas.openxmlformats.org/officeDocument/2006/relationships/tags" Target="../tags/tag21.xml"/><Relationship Id="rId5" Type="http://schemas.openxmlformats.org/officeDocument/2006/relationships/image" Target="../media/image2.wmf"/><Relationship Id="rId4" Type="http://schemas.openxmlformats.org/officeDocument/2006/relationships/oleObject" Target="../embeddings/oleObject2.bin"/><Relationship Id="rId3" Type="http://schemas.openxmlformats.org/officeDocument/2006/relationships/tags" Target="../tags/tag20.xml"/><Relationship Id="rId28" Type="http://schemas.openxmlformats.org/officeDocument/2006/relationships/vmlDrawing" Target="../drawings/vmlDrawing2.vml"/><Relationship Id="rId27" Type="http://schemas.openxmlformats.org/officeDocument/2006/relationships/slideLayout" Target="../slideLayouts/slideLayout7.xml"/><Relationship Id="rId26" Type="http://schemas.openxmlformats.org/officeDocument/2006/relationships/tags" Target="../tags/tag29.xml"/><Relationship Id="rId25" Type="http://schemas.openxmlformats.org/officeDocument/2006/relationships/image" Target="../media/image8.wmf"/><Relationship Id="rId24" Type="http://schemas.openxmlformats.org/officeDocument/2006/relationships/oleObject" Target="../embeddings/oleObject8.bin"/><Relationship Id="rId23" Type="http://schemas.openxmlformats.org/officeDocument/2006/relationships/image" Target="../media/image7.emf"/><Relationship Id="rId22" Type="http://schemas.openxmlformats.org/officeDocument/2006/relationships/oleObject" Target="../embeddings/oleObject7.bin"/><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19.xml"/><Relationship Id="rId19" Type="http://schemas.openxmlformats.org/officeDocument/2006/relationships/tags" Target="../tags/tag26.xml"/><Relationship Id="rId18" Type="http://schemas.openxmlformats.org/officeDocument/2006/relationships/image" Target="../media/image6.wmf"/><Relationship Id="rId17" Type="http://schemas.openxmlformats.org/officeDocument/2006/relationships/oleObject" Target="../embeddings/oleObject6.bin"/><Relationship Id="rId16" Type="http://schemas.openxmlformats.org/officeDocument/2006/relationships/tags" Target="../tags/tag25.xml"/><Relationship Id="rId15" Type="http://schemas.openxmlformats.org/officeDocument/2006/relationships/image" Target="../media/image5.wmf"/><Relationship Id="rId14" Type="http://schemas.openxmlformats.org/officeDocument/2006/relationships/oleObject" Target="../embeddings/oleObject5.bin"/><Relationship Id="rId13" Type="http://schemas.openxmlformats.org/officeDocument/2006/relationships/tags" Target="../tags/tag24.xml"/><Relationship Id="rId12" Type="http://schemas.openxmlformats.org/officeDocument/2006/relationships/image" Target="../media/image4.wmf"/><Relationship Id="rId11" Type="http://schemas.openxmlformats.org/officeDocument/2006/relationships/oleObject" Target="../embeddings/oleObject4.bin"/><Relationship Id="rId10" Type="http://schemas.openxmlformats.org/officeDocument/2006/relationships/tags" Target="../tags/tag23.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tags" Target="../tags/tag33.xml"/><Relationship Id="rId7" Type="http://schemas.openxmlformats.org/officeDocument/2006/relationships/image" Target="../media/image10.wmf"/><Relationship Id="rId6" Type="http://schemas.openxmlformats.org/officeDocument/2006/relationships/oleObject" Target="../embeddings/oleObject10.bin"/><Relationship Id="rId5" Type="http://schemas.openxmlformats.org/officeDocument/2006/relationships/tags" Target="../tags/tag32.xml"/><Relationship Id="rId4" Type="http://schemas.openxmlformats.org/officeDocument/2006/relationships/image" Target="../media/image9.wmf"/><Relationship Id="rId30" Type="http://schemas.openxmlformats.org/officeDocument/2006/relationships/vmlDrawing" Target="../drawings/vmlDrawing3.vml"/><Relationship Id="rId3" Type="http://schemas.openxmlformats.org/officeDocument/2006/relationships/oleObject" Target="../embeddings/oleObject9.bin"/><Relationship Id="rId29" Type="http://schemas.openxmlformats.org/officeDocument/2006/relationships/slideLayout" Target="../slideLayouts/slideLayout7.xml"/><Relationship Id="rId28" Type="http://schemas.openxmlformats.org/officeDocument/2006/relationships/image" Target="../media/image17.wmf"/><Relationship Id="rId27" Type="http://schemas.openxmlformats.org/officeDocument/2006/relationships/oleObject" Target="../embeddings/oleObject17.bin"/><Relationship Id="rId26" Type="http://schemas.openxmlformats.org/officeDocument/2006/relationships/image" Target="../media/image16.wmf"/><Relationship Id="rId25" Type="http://schemas.openxmlformats.org/officeDocument/2006/relationships/oleObject" Target="../embeddings/oleObject16.bin"/><Relationship Id="rId24" Type="http://schemas.openxmlformats.org/officeDocument/2006/relationships/tags" Target="../tags/tag39.xml"/><Relationship Id="rId23" Type="http://schemas.openxmlformats.org/officeDocument/2006/relationships/image" Target="../media/image15.wmf"/><Relationship Id="rId22" Type="http://schemas.openxmlformats.org/officeDocument/2006/relationships/oleObject" Target="../embeddings/oleObject15.bin"/><Relationship Id="rId21" Type="http://schemas.openxmlformats.org/officeDocument/2006/relationships/tags" Target="../tags/tag38.xml"/><Relationship Id="rId20" Type="http://schemas.openxmlformats.org/officeDocument/2006/relationships/image" Target="../media/image14.wmf"/><Relationship Id="rId2" Type="http://schemas.openxmlformats.org/officeDocument/2006/relationships/tags" Target="../tags/tag31.xml"/><Relationship Id="rId19" Type="http://schemas.openxmlformats.org/officeDocument/2006/relationships/oleObject" Target="../embeddings/oleObject14.bin"/><Relationship Id="rId18" Type="http://schemas.openxmlformats.org/officeDocument/2006/relationships/tags" Target="../tags/tag37.xml"/><Relationship Id="rId17" Type="http://schemas.openxmlformats.org/officeDocument/2006/relationships/image" Target="../media/image13.wmf"/><Relationship Id="rId16" Type="http://schemas.openxmlformats.org/officeDocument/2006/relationships/oleObject" Target="../embeddings/oleObject13.bin"/><Relationship Id="rId15" Type="http://schemas.openxmlformats.org/officeDocument/2006/relationships/tags" Target="../tags/tag36.xml"/><Relationship Id="rId14" Type="http://schemas.openxmlformats.org/officeDocument/2006/relationships/image" Target="../media/image12.wmf"/><Relationship Id="rId13" Type="http://schemas.openxmlformats.org/officeDocument/2006/relationships/oleObject" Target="../embeddings/oleObject12.bin"/><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image" Target="../media/image11.wmf"/><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20.wmf"/><Relationship Id="rId6" Type="http://schemas.openxmlformats.org/officeDocument/2006/relationships/oleObject" Target="../embeddings/oleObject20.bin"/><Relationship Id="rId5" Type="http://schemas.openxmlformats.org/officeDocument/2006/relationships/image" Target="../media/image19.wmf"/><Relationship Id="rId4" Type="http://schemas.openxmlformats.org/officeDocument/2006/relationships/oleObject" Target="../embeddings/oleObject19.bin"/><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5"/>
          <p:cNvSpPr/>
          <p:nvPr/>
        </p:nvSpPr>
        <p:spPr>
          <a:xfrm>
            <a:off x="1260475" y="690880"/>
            <a:ext cx="6729413" cy="762000"/>
          </a:xfrm>
          <a:prstGeom prst="rect">
            <a:avLst/>
          </a:prstGeom>
          <a:noFill/>
          <a:ln w="9525">
            <a:noFill/>
          </a:ln>
        </p:spPr>
        <p:txBody>
          <a:bodyPr anchor="ctr" anchorCtr="0"/>
          <a:p>
            <a:pPr algn="ctr">
              <a:buNone/>
            </a:pPr>
            <a:r>
              <a:rPr lang="zh-CN" altLang="en-US" sz="3200" b="1" dirty="0">
                <a:solidFill>
                  <a:srgbClr val="4A9337"/>
                </a:solidFill>
                <a:latin typeface="宋体" panose="02010600030101010101" pitchFamily="2" charset="-122"/>
                <a:cs typeface="宋体" panose="02010600030101010101" pitchFamily="2" charset="-122"/>
              </a:rPr>
              <a:t>第三章  多维随机变量及其</a:t>
            </a:r>
            <a:r>
              <a:rPr lang="zh-CN" altLang="en-US" sz="3200" b="1" dirty="0">
                <a:solidFill>
                  <a:srgbClr val="4A9337"/>
                </a:solidFill>
                <a:latin typeface="宋体" panose="02010600030101010101" pitchFamily="2" charset="-122"/>
                <a:cs typeface="宋体" panose="02010600030101010101" pitchFamily="2" charset="-122"/>
              </a:rPr>
              <a:t>概率分布</a:t>
            </a:r>
            <a:endParaRPr lang="zh-CN" altLang="en-US" sz="3200" b="1" dirty="0">
              <a:solidFill>
                <a:srgbClr val="4A9337"/>
              </a:solidFill>
              <a:latin typeface="宋体" panose="02010600030101010101" pitchFamily="2" charset="-122"/>
              <a:cs typeface="宋体" panose="02010600030101010101" pitchFamily="2" charset="-122"/>
            </a:endParaRPr>
          </a:p>
        </p:txBody>
      </p:sp>
      <p:sp>
        <p:nvSpPr>
          <p:cNvPr id="2" name="Text Box 5"/>
          <p:cNvSpPr txBox="1">
            <a:spLocks noChangeArrowheads="1"/>
          </p:cNvSpPr>
          <p:nvPr>
            <p:custDataLst>
              <p:tags r:id="rId1"/>
            </p:custDataLst>
          </p:nvPr>
        </p:nvSpPr>
        <p:spPr bwMode="auto">
          <a:xfrm>
            <a:off x="571500" y="1978978"/>
            <a:ext cx="7858125" cy="1291590"/>
          </a:xfrm>
          <a:prstGeom prst="rect">
            <a:avLst/>
          </a:prstGeom>
          <a:noFill/>
          <a:ln w="9525">
            <a:noFill/>
            <a:miter lim="800000"/>
          </a:ln>
          <a:effectLst/>
        </p:spPr>
        <p:txBody>
          <a:bodyPr>
            <a:spAutoFit/>
          </a:bodyPr>
          <a:lstStyle/>
          <a:p>
            <a:pPr marR="0" defTabSz="914400">
              <a:lnSpc>
                <a:spcPct val="150000"/>
              </a:lnSpc>
              <a:buClrTx/>
              <a:buSzTx/>
              <a:buFontTx/>
              <a:buNone/>
              <a:defRPr/>
            </a:pPr>
            <a:r>
              <a:rPr kumimoji="1" lang="en-US" altLang="zh-CN" sz="2800" b="1" kern="1200" cap="none" spc="0" normalizeH="0" baseline="0" noProof="0" dirty="0">
                <a:effectLst>
                  <a:outerShdw blurRad="38100" dist="38100" dir="2700000" algn="tl">
                    <a:srgbClr val="C0C0C0"/>
                  </a:outerShdw>
                </a:effectLst>
                <a:latin typeface="华文楷体" panose="02010600040101010101" pitchFamily="2" charset="-122"/>
                <a:ea typeface="华文楷体" panose="02010600040101010101" pitchFamily="2" charset="-122"/>
                <a:cs typeface="+mn-cs"/>
              </a:rPr>
              <a:t>        </a:t>
            </a:r>
            <a:r>
              <a:rPr kumimoji="1" lang="zh-CN" altLang="en-US" sz="2400" b="1" kern="1200" cap="none" spc="0" normalizeH="0" baseline="0" noProof="0" dirty="0">
                <a:solidFill>
                  <a:srgbClr val="1D41D5"/>
                </a:solidFill>
                <a:effectLst/>
                <a:latin typeface="+mn-ea"/>
                <a:ea typeface="+mn-ea"/>
                <a:cs typeface="+mn-ea"/>
              </a:rPr>
              <a:t>在实际问题中</a:t>
            </a:r>
            <a:r>
              <a:rPr kumimoji="1" lang="en-US" altLang="zh-CN" sz="2400" b="1" kern="1200" cap="none" spc="0" normalizeH="0" baseline="0" noProof="0" dirty="0">
                <a:solidFill>
                  <a:srgbClr val="1D41D5"/>
                </a:solidFill>
                <a:effectLst/>
                <a:latin typeface="+mn-ea"/>
                <a:ea typeface="+mn-ea"/>
                <a:cs typeface="+mn-ea"/>
              </a:rPr>
              <a:t>,</a:t>
            </a:r>
            <a:r>
              <a:rPr kumimoji="1" lang="zh-CN" altLang="en-US" sz="2400" b="1" kern="1200" cap="none" spc="0" normalizeH="0" baseline="0" noProof="0" dirty="0">
                <a:solidFill>
                  <a:srgbClr val="1D41D5"/>
                </a:solidFill>
                <a:effectLst/>
                <a:latin typeface="+mn-ea"/>
                <a:ea typeface="+mn-ea"/>
                <a:cs typeface="+mn-ea"/>
              </a:rPr>
              <a:t>一些随机试验的结果往往同时需要两个或两个以上的随机变量来描述</a:t>
            </a:r>
            <a:r>
              <a:rPr kumimoji="1" lang="en-US" altLang="zh-CN" sz="2400" b="1" kern="1200" cap="none" spc="0" normalizeH="0" baseline="0" noProof="0" dirty="0">
                <a:solidFill>
                  <a:srgbClr val="1D41D5"/>
                </a:solidFill>
                <a:effectLst/>
                <a:latin typeface="+mn-ea"/>
                <a:ea typeface="+mn-ea"/>
                <a:cs typeface="+mn-ea"/>
              </a:rPr>
              <a:t>.</a:t>
            </a:r>
            <a:endParaRPr kumimoji="1" lang="en-US" altLang="zh-CN" sz="2400" b="1" kern="1200" cap="none" spc="0" normalizeH="0" baseline="0" noProof="0" dirty="0">
              <a:solidFill>
                <a:srgbClr val="1D41D5"/>
              </a:solidFill>
              <a:effectLst/>
              <a:latin typeface="+mn-ea"/>
              <a:ea typeface="+mn-ea"/>
              <a:cs typeface="+mn-ea"/>
            </a:endParaRPr>
          </a:p>
        </p:txBody>
      </p:sp>
      <p:sp>
        <p:nvSpPr>
          <p:cNvPr id="3" name="文本框 2"/>
          <p:cNvSpPr txBox="1"/>
          <p:nvPr/>
        </p:nvSpPr>
        <p:spPr>
          <a:xfrm>
            <a:off x="585470" y="3644900"/>
            <a:ext cx="7867650" cy="1753235"/>
          </a:xfrm>
          <a:prstGeom prst="rect">
            <a:avLst/>
          </a:prstGeom>
          <a:noFill/>
        </p:spPr>
        <p:txBody>
          <a:bodyPr wrap="square" rtlCol="0">
            <a:spAutoFit/>
          </a:bodyPr>
          <a:p>
            <a:pPr>
              <a:lnSpc>
                <a:spcPct val="150000"/>
              </a:lnSpc>
            </a:pPr>
            <a:r>
              <a:rPr kumimoji="1" lang="zh-CN" altLang="en-US" sz="2400" b="1" noProof="0" dirty="0">
                <a:solidFill>
                  <a:srgbClr val="1D41D5"/>
                </a:solidFill>
                <a:effectLst/>
                <a:latin typeface="+mn-ea"/>
                <a:ea typeface="+mn-ea"/>
                <a:cs typeface="+mn-ea"/>
                <a:sym typeface="+mn-ea"/>
              </a:rPr>
              <a:t>要研究这些随机试验, 就应同时考虑若干个随机变量, 即多维随机变量及其取值规律. 本章引进多维随机变量的概念, 重点讨论二维随机变量的分布及其性质.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Object 86"/>
          <p:cNvGraphicFramePr>
            <a:graphicFrameLocks noChangeAspect="1"/>
          </p:cNvGraphicFramePr>
          <p:nvPr>
            <p:custDataLst>
              <p:tags r:id="rId1"/>
            </p:custDataLst>
          </p:nvPr>
        </p:nvGraphicFramePr>
        <p:xfrm>
          <a:off x="654050" y="1286193"/>
          <a:ext cx="7032625" cy="558800"/>
        </p:xfrm>
        <a:graphic>
          <a:graphicData uri="http://schemas.openxmlformats.org/presentationml/2006/ole">
            <mc:AlternateContent xmlns:mc="http://schemas.openxmlformats.org/markup-compatibility/2006">
              <mc:Choice xmlns:v="urn:schemas-microsoft-com:vml" Requires="v">
                <p:oleObj spid="_x0000_s3077" name="" r:id="rId2" imgW="1976755" imgH="161290" progId="Equation.DSMT4">
                  <p:embed/>
                </p:oleObj>
              </mc:Choice>
              <mc:Fallback>
                <p:oleObj name="" r:id="rId2" imgW="1976755" imgH="161290" progId="Equation.DSMT4">
                  <p:embed/>
                  <p:pic>
                    <p:nvPicPr>
                      <p:cNvPr id="0" name="图片 3076"/>
                      <p:cNvPicPr/>
                      <p:nvPr/>
                    </p:nvPicPr>
                    <p:blipFill>
                      <a:blip r:embed="rId3"/>
                      <a:stretch>
                        <a:fillRect/>
                      </a:stretch>
                    </p:blipFill>
                    <p:spPr>
                      <a:xfrm>
                        <a:off x="654050" y="1286193"/>
                        <a:ext cx="7032625" cy="558800"/>
                      </a:xfrm>
                      <a:prstGeom prst="rect">
                        <a:avLst/>
                      </a:prstGeom>
                      <a:noFill/>
                      <a:ln w="38100">
                        <a:noFill/>
                        <a:miter/>
                      </a:ln>
                    </p:spPr>
                  </p:pic>
                </p:oleObj>
              </mc:Fallback>
            </mc:AlternateContent>
          </a:graphicData>
        </a:graphic>
      </p:graphicFrame>
      <p:sp>
        <p:nvSpPr>
          <p:cNvPr id="7173" name="Rectangle 91"/>
          <p:cNvSpPr/>
          <p:nvPr>
            <p:custDataLst>
              <p:tags r:id="rId4"/>
            </p:custDataLst>
          </p:nvPr>
        </p:nvSpPr>
        <p:spPr>
          <a:xfrm>
            <a:off x="41275" y="4708843"/>
            <a:ext cx="9102725" cy="583565"/>
          </a:xfrm>
          <a:prstGeom prst="rect">
            <a:avLst/>
          </a:prstGeom>
          <a:noFill/>
          <a:ln w="9525">
            <a:noFill/>
          </a:ln>
        </p:spPr>
        <p:txBody>
          <a:bodyPr>
            <a:spAutoFit/>
          </a:bodyPr>
          <a:p>
            <a:r>
              <a:rPr lang="zh-CN" altLang="en-US" sz="3200" b="1" dirty="0">
                <a:solidFill>
                  <a:srgbClr val="CC0066"/>
                </a:solidFill>
                <a:latin typeface="华文新魏" panose="02010800040101010101" pitchFamily="2" charset="-122"/>
                <a:ea typeface="华文新魏" panose="02010800040101010101" pitchFamily="2" charset="-122"/>
              </a:rPr>
              <a:t>性质</a:t>
            </a:r>
            <a:r>
              <a:rPr lang="en-US" altLang="zh-CN" sz="3200" b="1" dirty="0">
                <a:solidFill>
                  <a:srgbClr val="CC0066"/>
                </a:solidFill>
                <a:latin typeface="Times New Roman" panose="02020603050405020304" pitchFamily="18" charset="0"/>
                <a:ea typeface="华文新魏" panose="02010800040101010101" pitchFamily="2" charset="-122"/>
                <a:cs typeface="Times New Roman" panose="02020603050405020304" pitchFamily="18" charset="0"/>
              </a:rPr>
              <a:t>(1)-(4)</a:t>
            </a:r>
            <a:r>
              <a:rPr lang="zh-CN" altLang="en-US" sz="3200" b="1" dirty="0">
                <a:solidFill>
                  <a:srgbClr val="CC0066"/>
                </a:solidFill>
                <a:latin typeface="Times New Roman" panose="02020603050405020304" pitchFamily="18" charset="0"/>
                <a:ea typeface="华文新魏" panose="02010800040101010101" pitchFamily="2" charset="-122"/>
              </a:rPr>
              <a:t>是构成分布函数的充分必要条件</a:t>
            </a:r>
            <a:r>
              <a:rPr lang="en-US" altLang="zh-CN" sz="3200" b="1" dirty="0">
                <a:solidFill>
                  <a:srgbClr val="CC0066"/>
                </a:solidFill>
                <a:latin typeface="Times New Roman" panose="02020603050405020304" pitchFamily="18" charset="0"/>
                <a:ea typeface="华文新魏" panose="02010800040101010101" pitchFamily="2" charset="-122"/>
              </a:rPr>
              <a:t>.</a:t>
            </a:r>
            <a:endParaRPr lang="zh-CN" altLang="en-US" sz="3200" b="1" dirty="0">
              <a:solidFill>
                <a:srgbClr val="CC0066"/>
              </a:solidFill>
              <a:latin typeface="Times New Roman" panose="02020603050405020304" pitchFamily="18" charset="0"/>
              <a:ea typeface="华文新魏" panose="02010800040101010101" pitchFamily="2" charset="-122"/>
            </a:endParaRPr>
          </a:p>
        </p:txBody>
      </p:sp>
      <p:sp>
        <p:nvSpPr>
          <p:cNvPr id="17" name="Rectangle 10"/>
          <p:cNvSpPr/>
          <p:nvPr>
            <p:custDataLst>
              <p:tags r:id="rId5"/>
            </p:custDataLst>
          </p:nvPr>
        </p:nvSpPr>
        <p:spPr>
          <a:xfrm>
            <a:off x="71438" y="5423218"/>
            <a:ext cx="8816975" cy="583565"/>
          </a:xfrm>
          <a:prstGeom prst="rect">
            <a:avLst/>
          </a:prstGeom>
          <a:noFill/>
          <a:ln w="9525">
            <a:noFill/>
          </a:ln>
        </p:spPr>
        <p:txBody>
          <a:bodyPr>
            <a:spAutoFit/>
          </a:bodyPr>
          <a:p>
            <a:r>
              <a:rPr lang="zh-CN" altLang="en-US" sz="3200" b="1" dirty="0">
                <a:solidFill>
                  <a:srgbClr val="CC0066"/>
                </a:solidFill>
                <a:latin typeface="华文新魏" panose="02010800040101010101" pitchFamily="2" charset="-122"/>
                <a:ea typeface="华文新魏" panose="02010800040101010101" pitchFamily="2" charset="-122"/>
              </a:rPr>
              <a:t>性质</a:t>
            </a:r>
            <a:r>
              <a:rPr lang="en-US" altLang="zh-CN" sz="3200" b="1" dirty="0">
                <a:solidFill>
                  <a:srgbClr val="CC0066"/>
                </a:solidFill>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3200" b="1" dirty="0">
                <a:solidFill>
                  <a:srgbClr val="CC0066"/>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3200" b="1" dirty="0">
                <a:solidFill>
                  <a:srgbClr val="CC0066"/>
                </a:solidFill>
                <a:latin typeface="华文新魏" panose="02010800040101010101" pitchFamily="2" charset="-122"/>
                <a:ea typeface="华文新魏" panose="02010800040101010101" pitchFamily="2" charset="-122"/>
              </a:rPr>
              <a:t>是利用分布函数计算概率的公式</a:t>
            </a:r>
            <a:r>
              <a:rPr lang="en-US" altLang="zh-CN" sz="3200" b="1" dirty="0">
                <a:solidFill>
                  <a:srgbClr val="CC0066"/>
                </a:solidFill>
                <a:latin typeface="华文新魏" panose="02010800040101010101" pitchFamily="2" charset="-122"/>
                <a:ea typeface="华文新魏" panose="02010800040101010101" pitchFamily="2" charset="-122"/>
              </a:rPr>
              <a:t>.</a:t>
            </a:r>
            <a:endParaRPr lang="zh-CN" altLang="en-US" sz="3200" b="1" dirty="0">
              <a:solidFill>
                <a:srgbClr val="CC0066"/>
              </a:solidFill>
              <a:latin typeface="华文新魏" panose="02010800040101010101" pitchFamily="2" charset="-122"/>
              <a:ea typeface="华文新魏" panose="02010800040101010101" pitchFamily="2" charset="-122"/>
            </a:endParaRPr>
          </a:p>
        </p:txBody>
      </p:sp>
      <p:graphicFrame>
        <p:nvGraphicFramePr>
          <p:cNvPr id="18" name="对象 17"/>
          <p:cNvGraphicFramePr>
            <a:graphicFrameLocks noChangeAspect="1"/>
          </p:cNvGraphicFramePr>
          <p:nvPr>
            <p:custDataLst>
              <p:tags r:id="rId6"/>
            </p:custDataLst>
          </p:nvPr>
        </p:nvGraphicFramePr>
        <p:xfrm>
          <a:off x="969963" y="727393"/>
          <a:ext cx="4305300" cy="558800"/>
        </p:xfrm>
        <a:graphic>
          <a:graphicData uri="http://schemas.openxmlformats.org/presentationml/2006/ole">
            <mc:AlternateContent xmlns:mc="http://schemas.openxmlformats.org/markup-compatibility/2006">
              <mc:Choice xmlns:v="urn:schemas-microsoft-com:vml" Requires="v">
                <p:oleObj spid="_x0000_s3119" name="" r:id="rId7" imgW="1172210" imgH="122555" progId="Equation.DSMT4">
                  <p:embed/>
                </p:oleObj>
              </mc:Choice>
              <mc:Fallback>
                <p:oleObj name="" r:id="rId7" imgW="1172210" imgH="122555" progId="Equation.DSMT4">
                  <p:embed/>
                  <p:pic>
                    <p:nvPicPr>
                      <p:cNvPr id="0" name="图片 3118"/>
                      <p:cNvPicPr/>
                      <p:nvPr/>
                    </p:nvPicPr>
                    <p:blipFill>
                      <a:blip r:embed="rId8"/>
                      <a:stretch>
                        <a:fillRect/>
                      </a:stretch>
                    </p:blipFill>
                    <p:spPr>
                      <a:xfrm>
                        <a:off x="969963" y="727393"/>
                        <a:ext cx="4305300" cy="558800"/>
                      </a:xfrm>
                      <a:prstGeom prst="rect">
                        <a:avLst/>
                      </a:prstGeom>
                      <a:noFill/>
                      <a:ln w="38100">
                        <a:noFill/>
                        <a:miter/>
                      </a:ln>
                    </p:spPr>
                  </p:pic>
                </p:oleObj>
              </mc:Fallback>
            </mc:AlternateContent>
          </a:graphicData>
        </a:graphic>
      </p:graphicFrame>
      <p:sp>
        <p:nvSpPr>
          <p:cNvPr id="24" name="Rectangle 64"/>
          <p:cNvSpPr/>
          <p:nvPr>
            <p:custDataLst>
              <p:tags r:id="rId9"/>
            </p:custDataLst>
          </p:nvPr>
        </p:nvSpPr>
        <p:spPr>
          <a:xfrm>
            <a:off x="2786063" y="2838768"/>
            <a:ext cx="1587" cy="1587"/>
          </a:xfrm>
          <a:prstGeom prst="rect">
            <a:avLst/>
          </a:prstGeom>
          <a:solidFill>
            <a:srgbClr val="FF0066"/>
          </a:solidFill>
          <a:ln w="9525">
            <a:noFill/>
          </a:ln>
        </p:spPr>
        <p:txBody>
          <a:bodyPr anchor="ctr" anchorCtr="0"/>
          <a:p>
            <a:pPr algn="ctr"/>
            <a:endParaRPr lang="zh-CN" altLang="zh-CN" dirty="0">
              <a:solidFill>
                <a:srgbClr val="FFFFFF"/>
              </a:solidFill>
              <a:latin typeface="Arial" panose="020B0604020202020204" pitchFamily="34" charset="0"/>
            </a:endParaRPr>
          </a:p>
        </p:txBody>
      </p:sp>
      <p:graphicFrame>
        <p:nvGraphicFramePr>
          <p:cNvPr id="25" name="Object 89"/>
          <p:cNvGraphicFramePr>
            <a:graphicFrameLocks noChangeAspect="1"/>
          </p:cNvGraphicFramePr>
          <p:nvPr>
            <p:custDataLst>
              <p:tags r:id="rId10"/>
            </p:custDataLst>
          </p:nvPr>
        </p:nvGraphicFramePr>
        <p:xfrm>
          <a:off x="5883275" y="2119630"/>
          <a:ext cx="1023938" cy="492125"/>
        </p:xfrm>
        <a:graphic>
          <a:graphicData uri="http://schemas.openxmlformats.org/presentationml/2006/ole">
            <mc:AlternateContent xmlns:mc="http://schemas.openxmlformats.org/markup-compatibility/2006">
              <mc:Choice xmlns:v="urn:schemas-microsoft-com:vml" Requires="v">
                <p:oleObj spid="_x0000_s3123" name="" r:id="rId11" imgW="321945" imgH="128905" progId="Equation.DSMT4">
                  <p:embed/>
                </p:oleObj>
              </mc:Choice>
              <mc:Fallback>
                <p:oleObj name="" r:id="rId11" imgW="321945" imgH="128905" progId="Equation.DSMT4">
                  <p:embed/>
                  <p:pic>
                    <p:nvPicPr>
                      <p:cNvPr id="0" name="图片 3122"/>
                      <p:cNvPicPr/>
                      <p:nvPr/>
                    </p:nvPicPr>
                    <p:blipFill>
                      <a:blip r:embed="rId12"/>
                      <a:stretch>
                        <a:fillRect/>
                      </a:stretch>
                    </p:blipFill>
                    <p:spPr>
                      <a:xfrm>
                        <a:off x="5883275" y="2119630"/>
                        <a:ext cx="1023938" cy="492125"/>
                      </a:xfrm>
                      <a:prstGeom prst="rect">
                        <a:avLst/>
                      </a:prstGeom>
                      <a:noFill/>
                      <a:ln w="38100">
                        <a:noFill/>
                        <a:miter/>
                      </a:ln>
                    </p:spPr>
                  </p:pic>
                </p:oleObj>
              </mc:Fallback>
            </mc:AlternateContent>
          </a:graphicData>
        </a:graphic>
      </p:graphicFrame>
      <p:graphicFrame>
        <p:nvGraphicFramePr>
          <p:cNvPr id="26" name="Object 90"/>
          <p:cNvGraphicFramePr>
            <a:graphicFrameLocks noChangeAspect="1"/>
          </p:cNvGraphicFramePr>
          <p:nvPr>
            <p:custDataLst>
              <p:tags r:id="rId13"/>
            </p:custDataLst>
          </p:nvPr>
        </p:nvGraphicFramePr>
        <p:xfrm>
          <a:off x="5883275" y="3343593"/>
          <a:ext cx="992188" cy="492125"/>
        </p:xfrm>
        <a:graphic>
          <a:graphicData uri="http://schemas.openxmlformats.org/presentationml/2006/ole">
            <mc:AlternateContent xmlns:mc="http://schemas.openxmlformats.org/markup-compatibility/2006">
              <mc:Choice xmlns:v="urn:schemas-microsoft-com:vml" Requires="v">
                <p:oleObj spid="_x0000_s3124" name="" r:id="rId14" imgW="309245" imgH="128905" progId="Equation.DSMT4">
                  <p:embed/>
                </p:oleObj>
              </mc:Choice>
              <mc:Fallback>
                <p:oleObj name="" r:id="rId14" imgW="309245" imgH="128905" progId="Equation.DSMT4">
                  <p:embed/>
                  <p:pic>
                    <p:nvPicPr>
                      <p:cNvPr id="0" name="图片 3123"/>
                      <p:cNvPicPr/>
                      <p:nvPr/>
                    </p:nvPicPr>
                    <p:blipFill>
                      <a:blip r:embed="rId15"/>
                      <a:stretch>
                        <a:fillRect/>
                      </a:stretch>
                    </p:blipFill>
                    <p:spPr>
                      <a:xfrm>
                        <a:off x="5883275" y="3343593"/>
                        <a:ext cx="992188" cy="492125"/>
                      </a:xfrm>
                      <a:prstGeom prst="rect">
                        <a:avLst/>
                      </a:prstGeom>
                      <a:noFill/>
                      <a:ln w="38100">
                        <a:noFill/>
                        <a:miter/>
                      </a:ln>
                    </p:spPr>
                  </p:pic>
                </p:oleObj>
              </mc:Fallback>
            </mc:AlternateContent>
          </a:graphicData>
        </a:graphic>
      </p:graphicFrame>
      <p:graphicFrame>
        <p:nvGraphicFramePr>
          <p:cNvPr id="27" name="Object 91"/>
          <p:cNvGraphicFramePr>
            <a:graphicFrameLocks noChangeAspect="1"/>
          </p:cNvGraphicFramePr>
          <p:nvPr>
            <p:custDataLst>
              <p:tags r:id="rId16"/>
            </p:custDataLst>
          </p:nvPr>
        </p:nvGraphicFramePr>
        <p:xfrm>
          <a:off x="3881438" y="1903730"/>
          <a:ext cx="993775" cy="492125"/>
        </p:xfrm>
        <a:graphic>
          <a:graphicData uri="http://schemas.openxmlformats.org/presentationml/2006/ole">
            <mc:AlternateContent xmlns:mc="http://schemas.openxmlformats.org/markup-compatibility/2006">
              <mc:Choice xmlns:v="urn:schemas-microsoft-com:vml" Requires="v">
                <p:oleObj spid="_x0000_s3116" name="" r:id="rId17" imgW="309245" imgH="128905" progId="Equation.DSMT4">
                  <p:embed/>
                </p:oleObj>
              </mc:Choice>
              <mc:Fallback>
                <p:oleObj name="" r:id="rId17" imgW="309245" imgH="128905" progId="Equation.DSMT4">
                  <p:embed/>
                  <p:pic>
                    <p:nvPicPr>
                      <p:cNvPr id="0" name="图片 3115"/>
                      <p:cNvPicPr/>
                      <p:nvPr/>
                    </p:nvPicPr>
                    <p:blipFill>
                      <a:blip r:embed="rId18"/>
                      <a:stretch>
                        <a:fillRect/>
                      </a:stretch>
                    </p:blipFill>
                    <p:spPr>
                      <a:xfrm>
                        <a:off x="3881438" y="1903730"/>
                        <a:ext cx="993775" cy="492125"/>
                      </a:xfrm>
                      <a:prstGeom prst="rect">
                        <a:avLst/>
                      </a:prstGeom>
                      <a:noFill/>
                      <a:ln w="38100">
                        <a:noFill/>
                        <a:miter/>
                      </a:ln>
                    </p:spPr>
                  </p:pic>
                </p:oleObj>
              </mc:Fallback>
            </mc:AlternateContent>
          </a:graphicData>
        </a:graphic>
      </p:graphicFrame>
      <p:sp>
        <p:nvSpPr>
          <p:cNvPr id="28" name="Rectangle 92"/>
          <p:cNvSpPr/>
          <p:nvPr>
            <p:custDataLst>
              <p:tags r:id="rId19"/>
            </p:custDataLst>
          </p:nvPr>
        </p:nvSpPr>
        <p:spPr>
          <a:xfrm>
            <a:off x="2714625" y="2338705"/>
            <a:ext cx="3168650" cy="2087563"/>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p>
            <a:pPr algn="ctr"/>
            <a:endParaRPr lang="zh-CN" altLang="zh-CN" dirty="0">
              <a:solidFill>
                <a:srgbClr val="FFFFFF"/>
              </a:solidFill>
              <a:latin typeface="Arial" panose="020B0604020202020204" pitchFamily="34" charset="0"/>
            </a:endParaRPr>
          </a:p>
        </p:txBody>
      </p:sp>
      <p:sp>
        <p:nvSpPr>
          <p:cNvPr id="29" name="Rectangle 94"/>
          <p:cNvSpPr/>
          <p:nvPr>
            <p:custDataLst>
              <p:tags r:id="rId20"/>
            </p:custDataLst>
          </p:nvPr>
        </p:nvSpPr>
        <p:spPr>
          <a:xfrm>
            <a:off x="2714625" y="2338705"/>
            <a:ext cx="1512888" cy="2087563"/>
          </a:xfrm>
          <a:prstGeom prst="rect">
            <a:avLst/>
          </a:prstGeom>
          <a:solidFill>
            <a:srgbClr val="9999FF"/>
          </a:solidFill>
          <a:ln w="9525">
            <a:noFill/>
          </a:ln>
        </p:spPr>
        <p:txBody>
          <a:bodyPr anchor="ctr" anchorCtr="0"/>
          <a:p>
            <a:pPr algn="ctr"/>
            <a:endParaRPr lang="zh-CN" altLang="zh-CN" dirty="0">
              <a:solidFill>
                <a:srgbClr val="FFFFFF"/>
              </a:solidFill>
              <a:latin typeface="Arial" panose="020B0604020202020204" pitchFamily="34" charset="0"/>
            </a:endParaRPr>
          </a:p>
        </p:txBody>
      </p:sp>
      <p:sp>
        <p:nvSpPr>
          <p:cNvPr id="8205" name="Rectangle 95"/>
          <p:cNvSpPr/>
          <p:nvPr>
            <p:custDataLst>
              <p:tags r:id="rId21"/>
            </p:custDataLst>
          </p:nvPr>
        </p:nvSpPr>
        <p:spPr>
          <a:xfrm flipV="1">
            <a:off x="2714625" y="3562668"/>
            <a:ext cx="3168650" cy="865187"/>
          </a:xfrm>
          <a:prstGeom prst="rect">
            <a:avLst/>
          </a:prstGeom>
          <a:blipFill rotWithShape="1">
            <a:blip r:embed="rId22"/>
          </a:blipFill>
          <a:ln w="9525">
            <a:noFill/>
          </a:ln>
        </p:spPr>
        <p:txBody>
          <a:bodyPr rot="10800000" anchor="ctr" anchorCtr="0"/>
          <a:p>
            <a:pPr algn="ctr"/>
            <a:endParaRPr lang="zh-CN" altLang="zh-CN" dirty="0">
              <a:solidFill>
                <a:srgbClr val="FFFFFF"/>
              </a:solidFill>
              <a:latin typeface="Arial" panose="020B0604020202020204" pitchFamily="34" charset="0"/>
            </a:endParaRPr>
          </a:p>
        </p:txBody>
      </p:sp>
      <p:sp>
        <p:nvSpPr>
          <p:cNvPr id="31" name="Rectangle 96"/>
          <p:cNvSpPr/>
          <p:nvPr>
            <p:custDataLst>
              <p:tags r:id="rId23"/>
            </p:custDataLst>
          </p:nvPr>
        </p:nvSpPr>
        <p:spPr>
          <a:xfrm>
            <a:off x="2714625" y="3562668"/>
            <a:ext cx="1512888" cy="863600"/>
          </a:xfrm>
          <a:prstGeom prst="rect">
            <a:avLst/>
          </a:prstGeom>
          <a:solidFill>
            <a:srgbClr val="66CCFF"/>
          </a:solidFill>
          <a:ln w="9525">
            <a:noFill/>
          </a:ln>
        </p:spPr>
        <p:txBody>
          <a:bodyPr anchor="ctr" anchorCtr="0"/>
          <a:p>
            <a:pPr algn="ctr"/>
            <a:endParaRPr lang="zh-CN" altLang="zh-CN" dirty="0">
              <a:solidFill>
                <a:srgbClr val="FFFFFF"/>
              </a:solidFill>
              <a:latin typeface="Arial" panose="020B0604020202020204" pitchFamily="34" charset="0"/>
            </a:endParaRPr>
          </a:p>
        </p:txBody>
      </p:sp>
      <p:grpSp>
        <p:nvGrpSpPr>
          <p:cNvPr id="3" name="Group 98"/>
          <p:cNvGrpSpPr/>
          <p:nvPr/>
        </p:nvGrpSpPr>
        <p:grpSpPr>
          <a:xfrm>
            <a:off x="2714625" y="1762443"/>
            <a:ext cx="3881438" cy="2722562"/>
            <a:chOff x="1771" y="1221"/>
            <a:chExt cx="2445" cy="1715"/>
          </a:xfrm>
        </p:grpSpPr>
        <p:grpSp>
          <p:nvGrpSpPr>
            <p:cNvPr id="8214" name="Group 99"/>
            <p:cNvGrpSpPr/>
            <p:nvPr/>
          </p:nvGrpSpPr>
          <p:grpSpPr>
            <a:xfrm>
              <a:off x="1771" y="1221"/>
              <a:ext cx="2445" cy="1715"/>
              <a:chOff x="1771" y="1221"/>
              <a:chExt cx="2445" cy="1715"/>
            </a:xfrm>
          </p:grpSpPr>
          <p:sp>
            <p:nvSpPr>
              <p:cNvPr id="8216" name="Rectangle 100"/>
              <p:cNvSpPr/>
              <p:nvPr>
                <p:custDataLst>
                  <p:tags r:id="rId24"/>
                </p:custDataLst>
              </p:nvPr>
            </p:nvSpPr>
            <p:spPr>
              <a:xfrm>
                <a:off x="2710" y="1594"/>
                <a:ext cx="1060" cy="743"/>
              </a:xfrm>
              <a:prstGeom prst="rect">
                <a:avLst/>
              </a:prstGeom>
              <a:solidFill>
                <a:srgbClr val="FF0066"/>
              </a:solidFill>
              <a:ln w="12700">
                <a:solidFill>
                  <a:schemeClr val="tx1"/>
                </a:solidFill>
              </a:ln>
            </p:spPr>
            <p:txBody>
              <a:bodyPr anchor="ctr" anchorCtr="0">
                <a:spAutoFit/>
              </a:bodyPr>
              <a:p>
                <a:endParaRPr lang="zh-CN" altLang="en-US" dirty="0">
                  <a:solidFill>
                    <a:srgbClr val="FFFFFF"/>
                  </a:solidFill>
                  <a:latin typeface="Arial" panose="020B0604020202020204" pitchFamily="34" charset="0"/>
                </a:endParaRPr>
              </a:p>
            </p:txBody>
          </p:sp>
          <p:grpSp>
            <p:nvGrpSpPr>
              <p:cNvPr id="8217" name="Group 101"/>
              <p:cNvGrpSpPr/>
              <p:nvPr/>
            </p:nvGrpSpPr>
            <p:grpSpPr>
              <a:xfrm>
                <a:off x="1771" y="1221"/>
                <a:ext cx="2445" cy="1715"/>
                <a:chOff x="1779" y="1241"/>
                <a:chExt cx="2445" cy="1715"/>
              </a:xfrm>
            </p:grpSpPr>
            <p:graphicFrame>
              <p:nvGraphicFramePr>
                <p:cNvPr id="8219" name="Object 102"/>
                <p:cNvGraphicFramePr>
                  <a:graphicFrameLocks noChangeAspect="1"/>
                </p:cNvGraphicFramePr>
                <p:nvPr>
                  <p:custDataLst>
                    <p:tags r:id="rId25"/>
                  </p:custDataLst>
                </p:nvPr>
              </p:nvGraphicFramePr>
              <p:xfrm>
                <a:off x="4109" y="2702"/>
                <a:ext cx="115" cy="122"/>
              </p:xfrm>
              <a:graphic>
                <a:graphicData uri="http://schemas.openxmlformats.org/presentationml/2006/ole">
                  <mc:AlternateContent xmlns:mc="http://schemas.openxmlformats.org/markup-compatibility/2006">
                    <mc:Choice xmlns:v="urn:schemas-microsoft-com:vml" Requires="v">
                      <p:oleObj spid="_x0000_s3125" name="" r:id="rId26" imgW="77470" imgH="83820" progId="Equation.3">
                        <p:embed/>
                      </p:oleObj>
                    </mc:Choice>
                    <mc:Fallback>
                      <p:oleObj name="" r:id="rId26" imgW="77470" imgH="83820" progId="Equation.3">
                        <p:embed/>
                        <p:pic>
                          <p:nvPicPr>
                            <p:cNvPr id="0" name="图片 3124"/>
                            <p:cNvPicPr/>
                            <p:nvPr/>
                          </p:nvPicPr>
                          <p:blipFill>
                            <a:blip r:embed="rId27"/>
                            <a:stretch>
                              <a:fillRect/>
                            </a:stretch>
                          </p:blipFill>
                          <p:spPr>
                            <a:xfrm>
                              <a:off x="4109" y="2702"/>
                              <a:ext cx="115" cy="122"/>
                            </a:xfrm>
                            <a:prstGeom prst="rect">
                              <a:avLst/>
                            </a:prstGeom>
                            <a:noFill/>
                            <a:ln w="38100">
                              <a:noFill/>
                              <a:miter/>
                            </a:ln>
                          </p:spPr>
                        </p:pic>
                      </p:oleObj>
                    </mc:Fallback>
                  </mc:AlternateContent>
                </a:graphicData>
              </a:graphic>
            </p:graphicFrame>
            <p:graphicFrame>
              <p:nvGraphicFramePr>
                <p:cNvPr id="8220" name="Object 103"/>
                <p:cNvGraphicFramePr>
                  <a:graphicFrameLocks noChangeAspect="1"/>
                </p:cNvGraphicFramePr>
                <p:nvPr>
                  <p:custDataLst>
                    <p:tags r:id="rId28"/>
                  </p:custDataLst>
                </p:nvPr>
              </p:nvGraphicFramePr>
              <p:xfrm>
                <a:off x="2278" y="1241"/>
                <a:ext cx="127" cy="144"/>
              </p:xfrm>
              <a:graphic>
                <a:graphicData uri="http://schemas.openxmlformats.org/presentationml/2006/ole">
                  <mc:AlternateContent xmlns:mc="http://schemas.openxmlformats.org/markup-compatibility/2006">
                    <mc:Choice xmlns:v="urn:schemas-microsoft-com:vml" Requires="v">
                      <p:oleObj spid="_x0000_s3126" name="" r:id="rId29" imgW="83820" imgH="109220" progId="Equation.3">
                        <p:embed/>
                      </p:oleObj>
                    </mc:Choice>
                    <mc:Fallback>
                      <p:oleObj name="" r:id="rId29" imgW="83820" imgH="109220" progId="Equation.3">
                        <p:embed/>
                        <p:pic>
                          <p:nvPicPr>
                            <p:cNvPr id="0" name="图片 3125"/>
                            <p:cNvPicPr/>
                            <p:nvPr/>
                          </p:nvPicPr>
                          <p:blipFill>
                            <a:blip r:embed="rId30"/>
                            <a:stretch>
                              <a:fillRect/>
                            </a:stretch>
                          </p:blipFill>
                          <p:spPr>
                            <a:xfrm>
                              <a:off x="2278" y="1241"/>
                              <a:ext cx="127" cy="144"/>
                            </a:xfrm>
                            <a:prstGeom prst="rect">
                              <a:avLst/>
                            </a:prstGeom>
                            <a:noFill/>
                            <a:ln w="38100">
                              <a:noFill/>
                              <a:miter/>
                            </a:ln>
                          </p:spPr>
                        </p:pic>
                      </p:oleObj>
                    </mc:Fallback>
                  </mc:AlternateContent>
                </a:graphicData>
              </a:graphic>
            </p:graphicFrame>
            <p:graphicFrame>
              <p:nvGraphicFramePr>
                <p:cNvPr id="8221" name="Object 104"/>
                <p:cNvGraphicFramePr>
                  <a:graphicFrameLocks noChangeAspect="1"/>
                </p:cNvGraphicFramePr>
                <p:nvPr>
                  <p:custDataLst>
                    <p:tags r:id="rId31"/>
                  </p:custDataLst>
                </p:nvPr>
              </p:nvGraphicFramePr>
              <p:xfrm>
                <a:off x="2203" y="1384"/>
                <a:ext cx="255" cy="264"/>
              </p:xfrm>
              <a:graphic>
                <a:graphicData uri="http://schemas.openxmlformats.org/presentationml/2006/ole">
                  <mc:AlternateContent xmlns:mc="http://schemas.openxmlformats.org/markup-compatibility/2006">
                    <mc:Choice xmlns:v="urn:schemas-microsoft-com:vml" Requires="v">
                      <p:oleObj spid="_x0000_s3118" name="" r:id="rId32" imgW="128905" imgH="147955" progId="Equation.3">
                        <p:embed/>
                      </p:oleObj>
                    </mc:Choice>
                    <mc:Fallback>
                      <p:oleObj name="" r:id="rId32" imgW="128905" imgH="147955" progId="Equation.3">
                        <p:embed/>
                        <p:pic>
                          <p:nvPicPr>
                            <p:cNvPr id="0" name="图片 3117"/>
                            <p:cNvPicPr/>
                            <p:nvPr/>
                          </p:nvPicPr>
                          <p:blipFill>
                            <a:blip r:embed="rId33"/>
                            <a:stretch>
                              <a:fillRect/>
                            </a:stretch>
                          </p:blipFill>
                          <p:spPr>
                            <a:xfrm>
                              <a:off x="2203" y="1384"/>
                              <a:ext cx="255" cy="264"/>
                            </a:xfrm>
                            <a:prstGeom prst="rect">
                              <a:avLst/>
                            </a:prstGeom>
                            <a:noFill/>
                            <a:ln w="38100">
                              <a:noFill/>
                              <a:miter/>
                            </a:ln>
                          </p:spPr>
                        </p:pic>
                      </p:oleObj>
                    </mc:Fallback>
                  </mc:AlternateContent>
                </a:graphicData>
              </a:graphic>
            </p:graphicFrame>
            <p:graphicFrame>
              <p:nvGraphicFramePr>
                <p:cNvPr id="8222" name="Object 105"/>
                <p:cNvGraphicFramePr>
                  <a:graphicFrameLocks noChangeAspect="1"/>
                </p:cNvGraphicFramePr>
                <p:nvPr>
                  <p:custDataLst>
                    <p:tags r:id="rId34"/>
                  </p:custDataLst>
                </p:nvPr>
              </p:nvGraphicFramePr>
              <p:xfrm>
                <a:off x="2199" y="2105"/>
                <a:ext cx="221" cy="263"/>
              </p:xfrm>
              <a:graphic>
                <a:graphicData uri="http://schemas.openxmlformats.org/presentationml/2006/ole">
                  <mc:AlternateContent xmlns:mc="http://schemas.openxmlformats.org/markup-compatibility/2006">
                    <mc:Choice xmlns:v="urn:schemas-microsoft-com:vml" Requires="v">
                      <p:oleObj spid="_x0000_s3120" name="" r:id="rId35" imgW="109220" imgH="147955" progId="Equation.3">
                        <p:embed/>
                      </p:oleObj>
                    </mc:Choice>
                    <mc:Fallback>
                      <p:oleObj name="" r:id="rId35" imgW="109220" imgH="147955" progId="Equation.3">
                        <p:embed/>
                        <p:pic>
                          <p:nvPicPr>
                            <p:cNvPr id="0" name="图片 3119"/>
                            <p:cNvPicPr/>
                            <p:nvPr/>
                          </p:nvPicPr>
                          <p:blipFill>
                            <a:blip r:embed="rId36"/>
                            <a:stretch>
                              <a:fillRect/>
                            </a:stretch>
                          </p:blipFill>
                          <p:spPr>
                            <a:xfrm>
                              <a:off x="2199" y="2105"/>
                              <a:ext cx="221" cy="263"/>
                            </a:xfrm>
                            <a:prstGeom prst="rect">
                              <a:avLst/>
                            </a:prstGeom>
                            <a:noFill/>
                            <a:ln w="38100">
                              <a:noFill/>
                              <a:miter/>
                            </a:ln>
                          </p:spPr>
                        </p:pic>
                      </p:oleObj>
                    </mc:Fallback>
                  </mc:AlternateContent>
                </a:graphicData>
              </a:graphic>
            </p:graphicFrame>
            <p:graphicFrame>
              <p:nvGraphicFramePr>
                <p:cNvPr id="8223" name="Object 106"/>
                <p:cNvGraphicFramePr>
                  <a:graphicFrameLocks noChangeAspect="1"/>
                </p:cNvGraphicFramePr>
                <p:nvPr>
                  <p:custDataLst>
                    <p:tags r:id="rId37"/>
                  </p:custDataLst>
                </p:nvPr>
              </p:nvGraphicFramePr>
              <p:xfrm>
                <a:off x="2718" y="2661"/>
                <a:ext cx="204" cy="263"/>
              </p:xfrm>
              <a:graphic>
                <a:graphicData uri="http://schemas.openxmlformats.org/presentationml/2006/ole">
                  <mc:AlternateContent xmlns:mc="http://schemas.openxmlformats.org/markup-compatibility/2006">
                    <mc:Choice xmlns:v="urn:schemas-microsoft-com:vml" Requires="v">
                      <p:oleObj spid="_x0000_s3117" name="" r:id="rId38" imgW="96520" imgH="147955" progId="Equation.3">
                        <p:embed/>
                      </p:oleObj>
                    </mc:Choice>
                    <mc:Fallback>
                      <p:oleObj name="" r:id="rId38" imgW="96520" imgH="147955" progId="Equation.3">
                        <p:embed/>
                        <p:pic>
                          <p:nvPicPr>
                            <p:cNvPr id="0" name="图片 3116"/>
                            <p:cNvPicPr/>
                            <p:nvPr/>
                          </p:nvPicPr>
                          <p:blipFill>
                            <a:blip r:embed="rId39"/>
                            <a:stretch>
                              <a:fillRect/>
                            </a:stretch>
                          </p:blipFill>
                          <p:spPr>
                            <a:xfrm>
                              <a:off x="2718" y="2661"/>
                              <a:ext cx="204" cy="263"/>
                            </a:xfrm>
                            <a:prstGeom prst="rect">
                              <a:avLst/>
                            </a:prstGeom>
                            <a:noFill/>
                            <a:ln w="38100">
                              <a:noFill/>
                              <a:miter/>
                            </a:ln>
                          </p:spPr>
                        </p:pic>
                      </p:oleObj>
                    </mc:Fallback>
                  </mc:AlternateContent>
                </a:graphicData>
              </a:graphic>
            </p:graphicFrame>
            <p:graphicFrame>
              <p:nvGraphicFramePr>
                <p:cNvPr id="8224" name="Object 107"/>
                <p:cNvGraphicFramePr>
                  <a:graphicFrameLocks noChangeAspect="1"/>
                </p:cNvGraphicFramePr>
                <p:nvPr>
                  <p:custDataLst>
                    <p:tags r:id="rId40"/>
                  </p:custDataLst>
                </p:nvPr>
              </p:nvGraphicFramePr>
              <p:xfrm>
                <a:off x="2007" y="2715"/>
                <a:ext cx="204" cy="217"/>
              </p:xfrm>
              <a:graphic>
                <a:graphicData uri="http://schemas.openxmlformats.org/presentationml/2006/ole">
                  <mc:AlternateContent xmlns:mc="http://schemas.openxmlformats.org/markup-compatibility/2006">
                    <mc:Choice xmlns:v="urn:schemas-microsoft-com:vml" Requires="v">
                      <p:oleObj spid="_x0000_s3121" name="" r:id="rId41" imgW="96520" imgH="116205" progId="Equation.3">
                        <p:embed/>
                      </p:oleObj>
                    </mc:Choice>
                    <mc:Fallback>
                      <p:oleObj name="" r:id="rId41" imgW="96520" imgH="116205" progId="Equation.3">
                        <p:embed/>
                        <p:pic>
                          <p:nvPicPr>
                            <p:cNvPr id="0" name="图片 3120"/>
                            <p:cNvPicPr/>
                            <p:nvPr/>
                          </p:nvPicPr>
                          <p:blipFill>
                            <a:blip r:embed="rId42"/>
                            <a:stretch>
                              <a:fillRect/>
                            </a:stretch>
                          </p:blipFill>
                          <p:spPr>
                            <a:xfrm>
                              <a:off x="2007" y="2715"/>
                              <a:ext cx="204" cy="217"/>
                            </a:xfrm>
                            <a:prstGeom prst="rect">
                              <a:avLst/>
                            </a:prstGeom>
                            <a:noFill/>
                            <a:ln w="38100">
                              <a:noFill/>
                              <a:miter/>
                            </a:ln>
                          </p:spPr>
                        </p:pic>
                      </p:oleObj>
                    </mc:Fallback>
                  </mc:AlternateContent>
                </a:graphicData>
              </a:graphic>
            </p:graphicFrame>
            <p:sp>
              <p:nvSpPr>
                <p:cNvPr id="8225" name="Line 108"/>
                <p:cNvSpPr/>
                <p:nvPr>
                  <p:custDataLst>
                    <p:tags r:id="rId43"/>
                  </p:custDataLst>
                </p:nvPr>
              </p:nvSpPr>
              <p:spPr>
                <a:xfrm>
                  <a:off x="1779" y="2725"/>
                  <a:ext cx="2296" cy="0"/>
                </a:xfrm>
                <a:prstGeom prst="line">
                  <a:avLst/>
                </a:prstGeom>
                <a:ln w="9525" cap="flat" cmpd="sng">
                  <a:solidFill>
                    <a:schemeClr val="tx1"/>
                  </a:solidFill>
                  <a:prstDash val="solid"/>
                  <a:headEnd type="none" w="med" len="med"/>
                  <a:tailEnd type="stealth" w="med" len="lg"/>
                </a:ln>
              </p:spPr>
            </p:sp>
            <p:sp>
              <p:nvSpPr>
                <p:cNvPr id="8226" name="Line 109"/>
                <p:cNvSpPr/>
                <p:nvPr>
                  <p:custDataLst>
                    <p:tags r:id="rId44"/>
                  </p:custDataLst>
                </p:nvPr>
              </p:nvSpPr>
              <p:spPr>
                <a:xfrm flipV="1">
                  <a:off x="2211" y="1241"/>
                  <a:ext cx="0" cy="1700"/>
                </a:xfrm>
                <a:prstGeom prst="line">
                  <a:avLst/>
                </a:prstGeom>
                <a:ln w="9525" cap="flat" cmpd="sng">
                  <a:solidFill>
                    <a:schemeClr val="tx1"/>
                  </a:solidFill>
                  <a:prstDash val="solid"/>
                  <a:headEnd type="none" w="med" len="med"/>
                  <a:tailEnd type="stealth" w="med" len="lg"/>
                </a:ln>
              </p:spPr>
            </p:sp>
            <p:sp>
              <p:nvSpPr>
                <p:cNvPr id="8227" name="Line 110"/>
                <p:cNvSpPr/>
                <p:nvPr>
                  <p:custDataLst>
                    <p:tags r:id="rId45"/>
                  </p:custDataLst>
                </p:nvPr>
              </p:nvSpPr>
              <p:spPr>
                <a:xfrm>
                  <a:off x="3782" y="2376"/>
                  <a:ext cx="0" cy="580"/>
                </a:xfrm>
                <a:prstGeom prst="line">
                  <a:avLst/>
                </a:prstGeom>
                <a:ln w="12700" cap="flat" cmpd="sng">
                  <a:solidFill>
                    <a:schemeClr val="tx1"/>
                  </a:solidFill>
                  <a:prstDash val="dash"/>
                  <a:headEnd type="none" w="med" len="med"/>
                  <a:tailEnd type="none" w="med" len="med"/>
                </a:ln>
              </p:spPr>
            </p:sp>
            <p:sp>
              <p:nvSpPr>
                <p:cNvPr id="8228" name="Line 111"/>
                <p:cNvSpPr/>
                <p:nvPr>
                  <p:custDataLst>
                    <p:tags r:id="rId46"/>
                  </p:custDataLst>
                </p:nvPr>
              </p:nvSpPr>
              <p:spPr>
                <a:xfrm>
                  <a:off x="1779" y="1633"/>
                  <a:ext cx="937" cy="0"/>
                </a:xfrm>
                <a:prstGeom prst="line">
                  <a:avLst/>
                </a:prstGeom>
                <a:ln w="12700" cap="flat" cmpd="sng">
                  <a:solidFill>
                    <a:schemeClr val="tx1"/>
                  </a:solidFill>
                  <a:prstDash val="dash"/>
                  <a:headEnd type="none" w="med" len="med"/>
                  <a:tailEnd type="none" w="med" len="med"/>
                </a:ln>
              </p:spPr>
            </p:sp>
            <p:sp>
              <p:nvSpPr>
                <p:cNvPr id="8229" name="Line 112"/>
                <p:cNvSpPr/>
                <p:nvPr>
                  <p:custDataLst>
                    <p:tags r:id="rId47"/>
                  </p:custDataLst>
                </p:nvPr>
              </p:nvSpPr>
              <p:spPr>
                <a:xfrm>
                  <a:off x="2718" y="1626"/>
                  <a:ext cx="0" cy="1306"/>
                </a:xfrm>
                <a:prstGeom prst="line">
                  <a:avLst/>
                </a:prstGeom>
                <a:ln w="12700" cap="flat" cmpd="sng">
                  <a:solidFill>
                    <a:schemeClr val="tx1"/>
                  </a:solidFill>
                  <a:prstDash val="dash"/>
                  <a:headEnd type="none" w="med" len="med"/>
                  <a:tailEnd type="none" w="med" len="med"/>
                </a:ln>
              </p:spPr>
            </p:sp>
            <p:sp>
              <p:nvSpPr>
                <p:cNvPr id="8230" name="Line 113"/>
                <p:cNvSpPr/>
                <p:nvPr>
                  <p:custDataLst>
                    <p:tags r:id="rId48"/>
                  </p:custDataLst>
                </p:nvPr>
              </p:nvSpPr>
              <p:spPr>
                <a:xfrm>
                  <a:off x="1779" y="2376"/>
                  <a:ext cx="1995" cy="0"/>
                </a:xfrm>
                <a:prstGeom prst="line">
                  <a:avLst/>
                </a:prstGeom>
                <a:ln w="12700" cap="flat" cmpd="sng">
                  <a:solidFill>
                    <a:schemeClr val="tx1"/>
                  </a:solidFill>
                  <a:prstDash val="dash"/>
                  <a:headEnd type="none" w="med" len="med"/>
                  <a:tailEnd type="none" w="med" len="med"/>
                </a:ln>
              </p:spPr>
            </p:sp>
            <p:graphicFrame>
              <p:nvGraphicFramePr>
                <p:cNvPr id="8231" name="Object 114"/>
                <p:cNvGraphicFramePr>
                  <a:graphicFrameLocks noChangeAspect="1"/>
                </p:cNvGraphicFramePr>
                <p:nvPr>
                  <p:custDataLst>
                    <p:tags r:id="rId49"/>
                  </p:custDataLst>
                </p:nvPr>
              </p:nvGraphicFramePr>
              <p:xfrm>
                <a:off x="3782" y="2670"/>
                <a:ext cx="238" cy="263"/>
              </p:xfrm>
              <a:graphic>
                <a:graphicData uri="http://schemas.openxmlformats.org/presentationml/2006/ole">
                  <mc:AlternateContent xmlns:mc="http://schemas.openxmlformats.org/markup-compatibility/2006">
                    <mc:Choice xmlns:v="urn:schemas-microsoft-com:vml" Requires="v">
                      <p:oleObj spid="_x0000_s3122" name="" r:id="rId50" imgW="116205" imgH="147955" progId="Equation.3">
                        <p:embed/>
                      </p:oleObj>
                    </mc:Choice>
                    <mc:Fallback>
                      <p:oleObj name="" r:id="rId50" imgW="116205" imgH="147955" progId="Equation.3">
                        <p:embed/>
                        <p:pic>
                          <p:nvPicPr>
                            <p:cNvPr id="0" name="图片 3121"/>
                            <p:cNvPicPr/>
                            <p:nvPr/>
                          </p:nvPicPr>
                          <p:blipFill>
                            <a:blip r:embed="rId51"/>
                            <a:stretch>
                              <a:fillRect/>
                            </a:stretch>
                          </p:blipFill>
                          <p:spPr>
                            <a:xfrm>
                              <a:off x="3782" y="2670"/>
                              <a:ext cx="238" cy="263"/>
                            </a:xfrm>
                            <a:prstGeom prst="rect">
                              <a:avLst/>
                            </a:prstGeom>
                            <a:noFill/>
                            <a:ln w="38100">
                              <a:noFill/>
                              <a:miter/>
                            </a:ln>
                          </p:spPr>
                        </p:pic>
                      </p:oleObj>
                    </mc:Fallback>
                  </mc:AlternateContent>
                </a:graphicData>
              </a:graphic>
            </p:graphicFrame>
          </p:grpSp>
          <p:sp>
            <p:nvSpPr>
              <p:cNvPr id="8218" name="Line 115"/>
              <p:cNvSpPr/>
              <p:nvPr>
                <p:custDataLst>
                  <p:tags r:id="rId52"/>
                </p:custDataLst>
              </p:nvPr>
            </p:nvSpPr>
            <p:spPr>
              <a:xfrm flipV="1">
                <a:off x="2710" y="1609"/>
                <a:ext cx="1064" cy="0"/>
              </a:xfrm>
              <a:prstGeom prst="line">
                <a:avLst/>
              </a:prstGeom>
              <a:ln w="12700" cap="flat" cmpd="sng">
                <a:solidFill>
                  <a:schemeClr val="tx1"/>
                </a:solidFill>
                <a:prstDash val="solid"/>
                <a:headEnd type="none" w="med" len="med"/>
                <a:tailEnd type="none" w="med" len="med"/>
              </a:ln>
            </p:spPr>
          </p:sp>
        </p:grpSp>
        <p:sp>
          <p:nvSpPr>
            <p:cNvPr id="8215" name="Line 116"/>
            <p:cNvSpPr/>
            <p:nvPr>
              <p:custDataLst>
                <p:tags r:id="rId53"/>
              </p:custDataLst>
            </p:nvPr>
          </p:nvSpPr>
          <p:spPr>
            <a:xfrm>
              <a:off x="3774" y="1612"/>
              <a:ext cx="0" cy="742"/>
            </a:xfrm>
            <a:prstGeom prst="line">
              <a:avLst/>
            </a:prstGeom>
            <a:ln w="12700" cap="flat" cmpd="sng">
              <a:solidFill>
                <a:schemeClr val="tx1"/>
              </a:solidFill>
              <a:prstDash val="solid"/>
              <a:headEnd type="none" w="med" len="med"/>
              <a:tailEnd type="none" w="med" len="med"/>
            </a:ln>
          </p:spPr>
        </p:sp>
      </p:grpSp>
      <p:sp>
        <p:nvSpPr>
          <p:cNvPr id="49" name="TextBox 48"/>
          <p:cNvSpPr txBox="1"/>
          <p:nvPr>
            <p:custDataLst>
              <p:tags r:id="rId54"/>
            </p:custDataLst>
          </p:nvPr>
        </p:nvSpPr>
        <p:spPr>
          <a:xfrm>
            <a:off x="214313" y="675005"/>
            <a:ext cx="857250" cy="583565"/>
          </a:xfrm>
          <a:prstGeom prst="rect">
            <a:avLst/>
          </a:prstGeom>
          <a:noFill/>
          <a:ln w="9525">
            <a:noFill/>
          </a:ln>
        </p:spPr>
        <p:txBody>
          <a:bodyPr>
            <a:spAutoFit/>
          </a:bodyPr>
          <a:p>
            <a:r>
              <a:rPr lang="en-US" altLang="zh-CN" sz="32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a:t>
            </a:r>
            <a:endParaRPr lang="en-US" altLang="zh-CN" sz="32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动作按钮: 前进或下一项 41">
            <a:hlinkClick r:id="" action="ppaction://hlinkshowjump?jump=nextslide" highlightClick="1"/>
          </p:cNvPr>
          <p:cNvSpPr/>
          <p:nvPr>
            <p:custDataLst>
              <p:tags r:id="rId55"/>
            </p:custDataLst>
          </p:nvPr>
        </p:nvSpPr>
        <p:spPr>
          <a:xfrm>
            <a:off x="8143875" y="1425893"/>
            <a:ext cx="571500" cy="357188"/>
          </a:xfrm>
          <a:prstGeom prst="actionButtonForwardNex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动作按钮: 前进或下一项 42">
            <a:hlinkClick r:id="rId56" action="ppaction://hlinksldjump" highlightClick="1"/>
          </p:cNvPr>
          <p:cNvSpPr/>
          <p:nvPr>
            <p:custDataLst>
              <p:tags r:id="rId57"/>
            </p:custDataLst>
          </p:nvPr>
        </p:nvSpPr>
        <p:spPr>
          <a:xfrm>
            <a:off x="8214678" y="6215063"/>
            <a:ext cx="571500" cy="357188"/>
          </a:xfrm>
          <a:prstGeom prst="actionButtonForwardNex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000000"/>
                                          </p:val>
                                        </p:tav>
                                        <p:tav tm="100000">
                                          <p:val>
                                            <p:strVal val="#ppt_w"/>
                                          </p:val>
                                        </p:tav>
                                      </p:tavLst>
                                    </p:anim>
                                    <p:anim calcmode="lin" valueType="num">
                                      <p:cBhvr>
                                        <p:cTn id="13" dur="500" fill="hold"/>
                                        <p:tgtEl>
                                          <p:spTgt spid="18"/>
                                        </p:tgtEl>
                                        <p:attrNameLst>
                                          <p:attrName>ppt_h</p:attrName>
                                        </p:attrNameLst>
                                      </p:cBhvr>
                                      <p:tavLst>
                                        <p:tav tm="0">
                                          <p:val>
                                            <p:fltVal val="0.000000"/>
                                          </p:val>
                                        </p:tav>
                                        <p:tav tm="100000">
                                          <p:val>
                                            <p:strVal val="#ppt_h"/>
                                          </p:val>
                                        </p:tav>
                                      </p:tavLst>
                                    </p:anim>
                                    <p:animEffect transition="in" filter="fade">
                                      <p:cBhvr>
                                        <p:cTn id="14" dur="500"/>
                                        <p:tgtEl>
                                          <p:spTgt spid="18"/>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000000"/>
                                          </p:val>
                                        </p:tav>
                                        <p:tav tm="100000">
                                          <p:val>
                                            <p:strVal val="#ppt_w"/>
                                          </p:val>
                                        </p:tav>
                                      </p:tavLst>
                                    </p:anim>
                                    <p:anim calcmode="lin" valueType="num">
                                      <p:cBhvr>
                                        <p:cTn id="19" dur="500" fill="hold"/>
                                        <p:tgtEl>
                                          <p:spTgt spid="5"/>
                                        </p:tgtEl>
                                        <p:attrNameLst>
                                          <p:attrName>ppt_h</p:attrName>
                                        </p:attrNameLst>
                                      </p:cBhvr>
                                      <p:tavLst>
                                        <p:tav tm="0">
                                          <p:val>
                                            <p:fltVal val="0.000000"/>
                                          </p:val>
                                        </p:tav>
                                        <p:tav tm="100000">
                                          <p:val>
                                            <p:strVal val="#ppt_h"/>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heckerboard(across)">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3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ircle(out)">
                                      <p:cBhvr>
                                        <p:cTn id="30" dur="1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000000"/>
                                          </p:val>
                                        </p:tav>
                                        <p:tav tm="100000">
                                          <p:val>
                                            <p:strVal val="#ppt_w"/>
                                          </p:val>
                                        </p:tav>
                                      </p:tavLst>
                                    </p:anim>
                                    <p:anim calcmode="lin" valueType="num">
                                      <p:cBhvr>
                                        <p:cTn id="36" dur="500" fill="hold"/>
                                        <p:tgtEl>
                                          <p:spTgt spid="25"/>
                                        </p:tgtEl>
                                        <p:attrNameLst>
                                          <p:attrName>ppt_h</p:attrName>
                                        </p:attrNameLst>
                                      </p:cBhvr>
                                      <p:tavLst>
                                        <p:tav tm="0">
                                          <p:val>
                                            <p:fltVal val="0.000000"/>
                                          </p:val>
                                        </p:tav>
                                        <p:tav tm="100000">
                                          <p:val>
                                            <p:strVal val="#ppt_h"/>
                                          </p:val>
                                        </p:tav>
                                      </p:tavLst>
                                    </p:anim>
                                    <p:animEffect transition="in" filter="fade">
                                      <p:cBhvr>
                                        <p:cTn id="37" dur="500"/>
                                        <p:tgtEl>
                                          <p:spTgt spid="25"/>
                                        </p:tgtEl>
                                      </p:cBhvr>
                                    </p:animEffect>
                                  </p:childTnLst>
                                </p:cTn>
                              </p:par>
                              <p:par>
                                <p:cTn id="38" presetID="53" presetClass="entr" presetSubtype="16"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000000"/>
                                          </p:val>
                                        </p:tav>
                                        <p:tav tm="100000">
                                          <p:val>
                                            <p:strVal val="#ppt_w"/>
                                          </p:val>
                                        </p:tav>
                                      </p:tavLst>
                                    </p:anim>
                                    <p:anim calcmode="lin" valueType="num">
                                      <p:cBhvr>
                                        <p:cTn id="41" dur="500" fill="hold"/>
                                        <p:tgtEl>
                                          <p:spTgt spid="27"/>
                                        </p:tgtEl>
                                        <p:attrNameLst>
                                          <p:attrName>ppt_h</p:attrName>
                                        </p:attrNameLst>
                                      </p:cBhvr>
                                      <p:tavLst>
                                        <p:tav tm="0">
                                          <p:val>
                                            <p:fltVal val="0.000000"/>
                                          </p:val>
                                        </p:tav>
                                        <p:tav tm="100000">
                                          <p:val>
                                            <p:strVal val="#ppt_h"/>
                                          </p:val>
                                        </p:tav>
                                      </p:tavLst>
                                    </p:anim>
                                    <p:animEffect transition="in" filter="fade">
                                      <p:cBhvr>
                                        <p:cTn id="42" dur="500"/>
                                        <p:tgtEl>
                                          <p:spTgt spid="27"/>
                                        </p:tgtEl>
                                      </p:cBhvr>
                                    </p:animEffect>
                                  </p:childTnLst>
                                </p:cTn>
                              </p:par>
                              <p:par>
                                <p:cTn id="43" presetID="53" presetClass="entr" presetSubtype="16"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000000"/>
                                          </p:val>
                                        </p:tav>
                                        <p:tav tm="100000">
                                          <p:val>
                                            <p:strVal val="#ppt_w"/>
                                          </p:val>
                                        </p:tav>
                                      </p:tavLst>
                                    </p:anim>
                                    <p:anim calcmode="lin" valueType="num">
                                      <p:cBhvr>
                                        <p:cTn id="46" dur="500" fill="hold"/>
                                        <p:tgtEl>
                                          <p:spTgt spid="26"/>
                                        </p:tgtEl>
                                        <p:attrNameLst>
                                          <p:attrName>ppt_h</p:attrName>
                                        </p:attrNameLst>
                                      </p:cBhvr>
                                      <p:tavLst>
                                        <p:tav tm="0">
                                          <p:val>
                                            <p:fltVal val="0.000000"/>
                                          </p:val>
                                        </p:tav>
                                        <p:tav tm="100000">
                                          <p:val>
                                            <p:strVal val="#ppt_h"/>
                                          </p:val>
                                        </p:tav>
                                      </p:tavLst>
                                    </p:anim>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strips(down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205"/>
                                        </p:tgtEl>
                                        <p:attrNameLst>
                                          <p:attrName>style.visibility</p:attrName>
                                        </p:attrNameLst>
                                      </p:cBhvr>
                                      <p:to>
                                        <p:strVal val="visible"/>
                                      </p:to>
                                    </p:set>
                                    <p:animEffect transition="in" filter="dissolve">
                                      <p:cBhvr>
                                        <p:cTn id="62" dur="500"/>
                                        <p:tgtEl>
                                          <p:spTgt spid="820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dissolve">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7173"/>
                                        </p:tgtEl>
                                        <p:attrNameLst>
                                          <p:attrName>style.visibility</p:attrName>
                                        </p:attrNameLst>
                                      </p:cBhvr>
                                      <p:to>
                                        <p:strVal val="visible"/>
                                      </p:to>
                                    </p:set>
                                    <p:animEffect transition="in" filter="slide(fromBottom)">
                                      <p:cBhvr>
                                        <p:cTn id="76" dur="500"/>
                                        <p:tgtEl>
                                          <p:spTgt spid="717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iterate type="lt">
                                    <p:tmPct val="10000"/>
                                  </p:iterate>
                                  <p:childTnLst>
                                    <p:set>
                                      <p:cBhvr>
                                        <p:cTn id="80" dur="1" fill="hold">
                                          <p:stCondLst>
                                            <p:cond delay="0"/>
                                          </p:stCondLst>
                                        </p:cTn>
                                        <p:tgtEl>
                                          <p:spTgt spid="17"/>
                                        </p:tgtEl>
                                        <p:attrNameLst>
                                          <p:attrName>style.visibility</p:attrName>
                                        </p:attrNameLst>
                                      </p:cBhvr>
                                      <p:to>
                                        <p:strVal val="visible"/>
                                      </p:to>
                                    </p:set>
                                    <p:animEffect transition="in" filter="dissolve">
                                      <p:cBhvr>
                                        <p:cTn id="81" dur="500"/>
                                        <p:tgtEl>
                                          <p:spTgt spid="17"/>
                                        </p:tgtEl>
                                      </p:cBhvr>
                                    </p:animEffect>
                                  </p:childTnLst>
                                </p:cTn>
                              </p:par>
                            </p:childTnLst>
                          </p:cTn>
                        </p:par>
                        <p:par>
                          <p:cTn id="82" fill="hold">
                            <p:stCondLst>
                              <p:cond delay="1500"/>
                            </p:stCondLst>
                            <p:childTnLst>
                              <p:par>
                                <p:cTn id="83" presetID="5" presetClass="entr" presetSubtype="10"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checkerboard(across)">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17" grpId="0"/>
      <p:bldP spid="24" grpId="0" bldLvl="0" animBg="1"/>
      <p:bldP spid="28" grpId="0" bldLvl="0" animBg="1"/>
      <p:bldP spid="29" grpId="0" bldLvl="0" animBg="1"/>
      <p:bldP spid="8205" grpId="0" bldLvl="0" animBg="1"/>
      <p:bldP spid="31" grpId="0" bldLvl="0" animBg="1"/>
      <p:bldP spid="49" grpId="0"/>
      <p:bldP spid="42" grpId="0" bldLvl="0" animBg="1"/>
      <p:bldP spid="4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7"/>
          <p:cNvSpPr txBox="1"/>
          <p:nvPr>
            <p:custDataLst>
              <p:tags r:id="rId1"/>
            </p:custDataLst>
          </p:nvPr>
        </p:nvSpPr>
        <p:spPr>
          <a:xfrm>
            <a:off x="285750" y="214313"/>
            <a:ext cx="1714500" cy="583565"/>
          </a:xfrm>
          <a:prstGeom prst="rect">
            <a:avLst/>
          </a:prstGeom>
          <a:noFill/>
          <a:ln w="9525">
            <a:noFill/>
          </a:ln>
        </p:spPr>
        <p:txBody>
          <a:bodyPr>
            <a:spAutoFit/>
          </a:bodyPr>
          <a:p>
            <a:r>
              <a:rPr lang="en-US" altLang="zh-CN" sz="3200" b="1" dirty="0">
                <a:solidFill>
                  <a:srgbClr val="0000CC"/>
                </a:solidFill>
                <a:latin typeface="Times New Roman" panose="02020603050405020304" pitchFamily="18" charset="0"/>
                <a:ea typeface="黑体" panose="02010609060101010101" pitchFamily="49" charset="-122"/>
              </a:rPr>
              <a:t>(5)</a:t>
            </a:r>
            <a:r>
              <a:rPr lang="zh-CN" altLang="en-US" sz="3200" b="1" dirty="0">
                <a:solidFill>
                  <a:srgbClr val="0000CC"/>
                </a:solidFill>
                <a:latin typeface="Times New Roman" panose="02020603050405020304" pitchFamily="18" charset="0"/>
                <a:ea typeface="黑体" panose="02010609060101010101" pitchFamily="49" charset="-122"/>
              </a:rPr>
              <a:t>证明</a:t>
            </a:r>
            <a:endParaRPr lang="zh-CN" altLang="en-US" sz="3200" b="1" dirty="0">
              <a:solidFill>
                <a:srgbClr val="0000CC"/>
              </a:solidFill>
              <a:latin typeface="Times New Roman" panose="02020603050405020304" pitchFamily="18" charset="0"/>
            </a:endParaRPr>
          </a:p>
        </p:txBody>
      </p:sp>
      <p:graphicFrame>
        <p:nvGraphicFramePr>
          <p:cNvPr id="149504" name="Object 2"/>
          <p:cNvGraphicFramePr>
            <a:graphicFrameLocks noChangeAspect="1"/>
          </p:cNvGraphicFramePr>
          <p:nvPr>
            <p:custDataLst>
              <p:tags r:id="rId2"/>
            </p:custDataLst>
          </p:nvPr>
        </p:nvGraphicFramePr>
        <p:xfrm>
          <a:off x="1500188" y="928688"/>
          <a:ext cx="4176712" cy="508000"/>
        </p:xfrm>
        <a:graphic>
          <a:graphicData uri="http://schemas.openxmlformats.org/presentationml/2006/ole">
            <mc:AlternateContent xmlns:mc="http://schemas.openxmlformats.org/markup-compatibility/2006">
              <mc:Choice xmlns:v="urn:schemas-microsoft-com:vml" Requires="v">
                <p:oleObj spid="_x0000_s3137" name="" r:id="rId3" imgW="4013200" imgH="419100" progId="Equation.3">
                  <p:embed/>
                </p:oleObj>
              </mc:Choice>
              <mc:Fallback>
                <p:oleObj name="" r:id="rId3" imgW="4013200" imgH="419100" progId="Equation.3">
                  <p:embed/>
                  <p:pic>
                    <p:nvPicPr>
                      <p:cNvPr id="0" name="图片 3136"/>
                      <p:cNvPicPr/>
                      <p:nvPr/>
                    </p:nvPicPr>
                    <p:blipFill>
                      <a:blip r:embed="rId4"/>
                      <a:stretch>
                        <a:fillRect/>
                      </a:stretch>
                    </p:blipFill>
                    <p:spPr>
                      <a:xfrm>
                        <a:off x="1500188" y="928688"/>
                        <a:ext cx="4176712" cy="508000"/>
                      </a:xfrm>
                      <a:prstGeom prst="rect">
                        <a:avLst/>
                      </a:prstGeom>
                      <a:noFill/>
                      <a:ln w="38100">
                        <a:noFill/>
                        <a:miter/>
                      </a:ln>
                    </p:spPr>
                  </p:pic>
                </p:oleObj>
              </mc:Fallback>
            </mc:AlternateContent>
          </a:graphicData>
        </a:graphic>
      </p:graphicFrame>
      <p:graphicFrame>
        <p:nvGraphicFramePr>
          <p:cNvPr id="149506" name="Object 4"/>
          <p:cNvGraphicFramePr>
            <a:graphicFrameLocks noChangeAspect="1"/>
          </p:cNvGraphicFramePr>
          <p:nvPr>
            <p:custDataLst>
              <p:tags r:id="rId5"/>
            </p:custDataLst>
          </p:nvPr>
        </p:nvGraphicFramePr>
        <p:xfrm>
          <a:off x="1214438" y="1571625"/>
          <a:ext cx="3767137" cy="508000"/>
        </p:xfrm>
        <a:graphic>
          <a:graphicData uri="http://schemas.openxmlformats.org/presentationml/2006/ole">
            <mc:AlternateContent xmlns:mc="http://schemas.openxmlformats.org/markup-compatibility/2006">
              <mc:Choice xmlns:v="urn:schemas-microsoft-com:vml" Requires="v">
                <p:oleObj spid="_x0000_s3132" name="" r:id="rId6" imgW="3619500" imgH="419100" progId="Equation.3">
                  <p:embed/>
                </p:oleObj>
              </mc:Choice>
              <mc:Fallback>
                <p:oleObj name="" r:id="rId6" imgW="3619500" imgH="419100" progId="Equation.3">
                  <p:embed/>
                  <p:pic>
                    <p:nvPicPr>
                      <p:cNvPr id="0" name="图片 3131"/>
                      <p:cNvPicPr/>
                      <p:nvPr/>
                    </p:nvPicPr>
                    <p:blipFill>
                      <a:blip r:embed="rId7"/>
                      <a:stretch>
                        <a:fillRect/>
                      </a:stretch>
                    </p:blipFill>
                    <p:spPr>
                      <a:xfrm>
                        <a:off x="1214438" y="1571625"/>
                        <a:ext cx="3767137" cy="508000"/>
                      </a:xfrm>
                      <a:prstGeom prst="rect">
                        <a:avLst/>
                      </a:prstGeom>
                      <a:noFill/>
                      <a:ln w="38100">
                        <a:noFill/>
                        <a:miter/>
                      </a:ln>
                    </p:spPr>
                  </p:pic>
                </p:oleObj>
              </mc:Fallback>
            </mc:AlternateContent>
          </a:graphicData>
        </a:graphic>
      </p:graphicFrame>
      <p:graphicFrame>
        <p:nvGraphicFramePr>
          <p:cNvPr id="149507" name="Object 5"/>
          <p:cNvGraphicFramePr>
            <a:graphicFrameLocks noChangeAspect="1"/>
          </p:cNvGraphicFramePr>
          <p:nvPr>
            <p:custDataLst>
              <p:tags r:id="rId8"/>
            </p:custDataLst>
          </p:nvPr>
        </p:nvGraphicFramePr>
        <p:xfrm>
          <a:off x="1285875" y="2286000"/>
          <a:ext cx="3052763" cy="508000"/>
        </p:xfrm>
        <a:graphic>
          <a:graphicData uri="http://schemas.openxmlformats.org/presentationml/2006/ole">
            <mc:AlternateContent xmlns:mc="http://schemas.openxmlformats.org/markup-compatibility/2006">
              <mc:Choice xmlns:v="urn:schemas-microsoft-com:vml" Requires="v">
                <p:oleObj spid="_x0000_s3133" name="" r:id="rId9" imgW="2933700" imgH="419100" progId="Equation.3">
                  <p:embed/>
                </p:oleObj>
              </mc:Choice>
              <mc:Fallback>
                <p:oleObj name="" r:id="rId9" imgW="2933700" imgH="419100" progId="Equation.3">
                  <p:embed/>
                  <p:pic>
                    <p:nvPicPr>
                      <p:cNvPr id="0" name="图片 3132"/>
                      <p:cNvPicPr/>
                      <p:nvPr/>
                    </p:nvPicPr>
                    <p:blipFill>
                      <a:blip r:embed="rId10"/>
                      <a:stretch>
                        <a:fillRect/>
                      </a:stretch>
                    </p:blipFill>
                    <p:spPr>
                      <a:xfrm>
                        <a:off x="1285875" y="2286000"/>
                        <a:ext cx="3052763" cy="508000"/>
                      </a:xfrm>
                      <a:prstGeom prst="rect">
                        <a:avLst/>
                      </a:prstGeom>
                      <a:noFill/>
                      <a:ln w="38100">
                        <a:noFill/>
                        <a:miter/>
                      </a:ln>
                    </p:spPr>
                  </p:pic>
                </p:oleObj>
              </mc:Fallback>
            </mc:AlternateContent>
          </a:graphicData>
        </a:graphic>
      </p:graphicFrame>
      <p:graphicFrame>
        <p:nvGraphicFramePr>
          <p:cNvPr id="149509" name="Object 7"/>
          <p:cNvGraphicFramePr>
            <a:graphicFrameLocks noChangeAspect="1"/>
          </p:cNvGraphicFramePr>
          <p:nvPr>
            <p:custDataLst>
              <p:tags r:id="rId11"/>
            </p:custDataLst>
          </p:nvPr>
        </p:nvGraphicFramePr>
        <p:xfrm>
          <a:off x="5072063" y="1571625"/>
          <a:ext cx="3727450" cy="508000"/>
        </p:xfrm>
        <a:graphic>
          <a:graphicData uri="http://schemas.openxmlformats.org/presentationml/2006/ole">
            <mc:AlternateContent xmlns:mc="http://schemas.openxmlformats.org/markup-compatibility/2006">
              <mc:Choice xmlns:v="urn:schemas-microsoft-com:vml" Requires="v">
                <p:oleObj spid="_x0000_s3131" name="" r:id="rId12" imgW="3581400" imgH="419100" progId="Equation.3">
                  <p:embed/>
                </p:oleObj>
              </mc:Choice>
              <mc:Fallback>
                <p:oleObj name="" r:id="rId12" imgW="3581400" imgH="419100" progId="Equation.3">
                  <p:embed/>
                  <p:pic>
                    <p:nvPicPr>
                      <p:cNvPr id="0" name="图片 3130"/>
                      <p:cNvPicPr/>
                      <p:nvPr/>
                    </p:nvPicPr>
                    <p:blipFill>
                      <a:blip r:embed="rId13"/>
                      <a:stretch>
                        <a:fillRect/>
                      </a:stretch>
                    </p:blipFill>
                    <p:spPr>
                      <a:xfrm>
                        <a:off x="5072063" y="1571625"/>
                        <a:ext cx="3727450" cy="508000"/>
                      </a:xfrm>
                      <a:prstGeom prst="rect">
                        <a:avLst/>
                      </a:prstGeom>
                      <a:noFill/>
                      <a:ln w="38100">
                        <a:noFill/>
                        <a:miter/>
                      </a:ln>
                    </p:spPr>
                  </p:pic>
                </p:oleObj>
              </mc:Fallback>
            </mc:AlternateContent>
          </a:graphicData>
        </a:graphic>
      </p:graphicFrame>
      <p:graphicFrame>
        <p:nvGraphicFramePr>
          <p:cNvPr id="149510" name="Object 8"/>
          <p:cNvGraphicFramePr>
            <a:graphicFrameLocks noChangeAspect="1"/>
          </p:cNvGraphicFramePr>
          <p:nvPr>
            <p:custDataLst>
              <p:tags r:id="rId14"/>
            </p:custDataLst>
          </p:nvPr>
        </p:nvGraphicFramePr>
        <p:xfrm>
          <a:off x="4429125" y="2286000"/>
          <a:ext cx="3013075" cy="508000"/>
        </p:xfrm>
        <a:graphic>
          <a:graphicData uri="http://schemas.openxmlformats.org/presentationml/2006/ole">
            <mc:AlternateContent xmlns:mc="http://schemas.openxmlformats.org/markup-compatibility/2006">
              <mc:Choice xmlns:v="urn:schemas-microsoft-com:vml" Requires="v">
                <p:oleObj spid="_x0000_s3136" name="" r:id="rId15" imgW="2895600" imgH="419100" progId="Equation.3">
                  <p:embed/>
                </p:oleObj>
              </mc:Choice>
              <mc:Fallback>
                <p:oleObj name="" r:id="rId15" imgW="2895600" imgH="419100" progId="Equation.3">
                  <p:embed/>
                  <p:pic>
                    <p:nvPicPr>
                      <p:cNvPr id="0" name="图片 3135"/>
                      <p:cNvPicPr/>
                      <p:nvPr/>
                    </p:nvPicPr>
                    <p:blipFill>
                      <a:blip r:embed="rId16"/>
                      <a:stretch>
                        <a:fillRect/>
                      </a:stretch>
                    </p:blipFill>
                    <p:spPr>
                      <a:xfrm>
                        <a:off x="4429125" y="2286000"/>
                        <a:ext cx="3013075" cy="508000"/>
                      </a:xfrm>
                      <a:prstGeom prst="rect">
                        <a:avLst/>
                      </a:prstGeom>
                      <a:noFill/>
                      <a:ln w="38100">
                        <a:noFill/>
                        <a:miter/>
                      </a:ln>
                    </p:spPr>
                  </p:pic>
                </p:oleObj>
              </mc:Fallback>
            </mc:AlternateContent>
          </a:graphicData>
        </a:graphic>
      </p:graphicFrame>
      <p:graphicFrame>
        <p:nvGraphicFramePr>
          <p:cNvPr id="149511" name="Object 9"/>
          <p:cNvGraphicFramePr>
            <a:graphicFrameLocks noChangeAspect="1"/>
          </p:cNvGraphicFramePr>
          <p:nvPr>
            <p:custDataLst>
              <p:tags r:id="rId17"/>
            </p:custDataLst>
          </p:nvPr>
        </p:nvGraphicFramePr>
        <p:xfrm>
          <a:off x="1571625" y="2928938"/>
          <a:ext cx="3013075" cy="508000"/>
        </p:xfrm>
        <a:graphic>
          <a:graphicData uri="http://schemas.openxmlformats.org/presentationml/2006/ole">
            <mc:AlternateContent xmlns:mc="http://schemas.openxmlformats.org/markup-compatibility/2006">
              <mc:Choice xmlns:v="urn:schemas-microsoft-com:vml" Requires="v">
                <p:oleObj spid="_x0000_s3128" name="" r:id="rId18" imgW="2895600" imgH="419100" progId="Equation.3">
                  <p:embed/>
                </p:oleObj>
              </mc:Choice>
              <mc:Fallback>
                <p:oleObj name="" r:id="rId18" imgW="2895600" imgH="419100" progId="Equation.3">
                  <p:embed/>
                  <p:pic>
                    <p:nvPicPr>
                      <p:cNvPr id="0" name="图片 3127"/>
                      <p:cNvPicPr/>
                      <p:nvPr/>
                    </p:nvPicPr>
                    <p:blipFill>
                      <a:blip r:embed="rId19"/>
                      <a:stretch>
                        <a:fillRect/>
                      </a:stretch>
                    </p:blipFill>
                    <p:spPr>
                      <a:xfrm>
                        <a:off x="1571625" y="2928938"/>
                        <a:ext cx="3013075" cy="508000"/>
                      </a:xfrm>
                      <a:prstGeom prst="rect">
                        <a:avLst/>
                      </a:prstGeom>
                      <a:noFill/>
                      <a:ln w="38100">
                        <a:noFill/>
                        <a:miter/>
                      </a:ln>
                    </p:spPr>
                  </p:pic>
                </p:oleObj>
              </mc:Fallback>
            </mc:AlternateContent>
          </a:graphicData>
        </a:graphic>
      </p:graphicFrame>
      <p:graphicFrame>
        <p:nvGraphicFramePr>
          <p:cNvPr id="149512" name="Object 10"/>
          <p:cNvGraphicFramePr>
            <a:graphicFrameLocks noChangeAspect="1"/>
          </p:cNvGraphicFramePr>
          <p:nvPr>
            <p:custDataLst>
              <p:tags r:id="rId20"/>
            </p:custDataLst>
          </p:nvPr>
        </p:nvGraphicFramePr>
        <p:xfrm>
          <a:off x="4643438" y="2928938"/>
          <a:ext cx="3000375" cy="508000"/>
        </p:xfrm>
        <a:graphic>
          <a:graphicData uri="http://schemas.openxmlformats.org/presentationml/2006/ole">
            <mc:AlternateContent xmlns:mc="http://schemas.openxmlformats.org/markup-compatibility/2006">
              <mc:Choice xmlns:v="urn:schemas-microsoft-com:vml" Requires="v">
                <p:oleObj spid="_x0000_s3134" name="" r:id="rId21" imgW="2882900" imgH="419100" progId="Equation.3">
                  <p:embed/>
                </p:oleObj>
              </mc:Choice>
              <mc:Fallback>
                <p:oleObj name="" r:id="rId21" imgW="2882900" imgH="419100" progId="Equation.3">
                  <p:embed/>
                  <p:pic>
                    <p:nvPicPr>
                      <p:cNvPr id="0" name="图片 3133"/>
                      <p:cNvPicPr/>
                      <p:nvPr/>
                    </p:nvPicPr>
                    <p:blipFill>
                      <a:blip r:embed="rId22"/>
                      <a:stretch>
                        <a:fillRect/>
                      </a:stretch>
                    </p:blipFill>
                    <p:spPr>
                      <a:xfrm>
                        <a:off x="4643438" y="2928938"/>
                        <a:ext cx="3000375" cy="508000"/>
                      </a:xfrm>
                      <a:prstGeom prst="rect">
                        <a:avLst/>
                      </a:prstGeom>
                      <a:noFill/>
                      <a:ln w="38100">
                        <a:noFill/>
                        <a:miter/>
                      </a:ln>
                    </p:spPr>
                  </p:pic>
                </p:oleObj>
              </mc:Fallback>
            </mc:AlternateContent>
          </a:graphicData>
        </a:graphic>
      </p:graphicFrame>
      <p:graphicFrame>
        <p:nvGraphicFramePr>
          <p:cNvPr id="19" name="Object 6"/>
          <p:cNvGraphicFramePr>
            <a:graphicFrameLocks noChangeAspect="1"/>
          </p:cNvGraphicFramePr>
          <p:nvPr>
            <p:custDataLst>
              <p:tags r:id="rId23"/>
            </p:custDataLst>
          </p:nvPr>
        </p:nvGraphicFramePr>
        <p:xfrm>
          <a:off x="1214438" y="3571875"/>
          <a:ext cx="6888162" cy="611188"/>
        </p:xfrm>
        <a:graphic>
          <a:graphicData uri="http://schemas.openxmlformats.org/presentationml/2006/ole">
            <mc:AlternateContent xmlns:mc="http://schemas.openxmlformats.org/markup-compatibility/2006">
              <mc:Choice xmlns:v="urn:schemas-microsoft-com:vml" Requires="v">
                <p:oleObj spid="_x0000_s3129" name="" r:id="rId24" imgW="2908300" imgH="228600" progId="Equation.DSMT4">
                  <p:embed/>
                </p:oleObj>
              </mc:Choice>
              <mc:Fallback>
                <p:oleObj name="" r:id="rId24" imgW="2908300" imgH="228600" progId="Equation.DSMT4">
                  <p:embed/>
                  <p:pic>
                    <p:nvPicPr>
                      <p:cNvPr id="0" name="图片 3128"/>
                      <p:cNvPicPr/>
                      <p:nvPr/>
                    </p:nvPicPr>
                    <p:blipFill>
                      <a:blip r:embed="rId25"/>
                      <a:stretch>
                        <a:fillRect/>
                      </a:stretch>
                    </p:blipFill>
                    <p:spPr>
                      <a:xfrm>
                        <a:off x="1214438" y="3571875"/>
                        <a:ext cx="6888162" cy="611188"/>
                      </a:xfrm>
                      <a:prstGeom prst="rect">
                        <a:avLst/>
                      </a:prstGeom>
                      <a:noFill/>
                      <a:ln w="38100">
                        <a:noFill/>
                        <a:miter/>
                      </a:ln>
                    </p:spPr>
                  </p:pic>
                </p:oleObj>
              </mc:Fallback>
            </mc:AlternateContent>
          </a:graphicData>
        </a:graphic>
      </p:graphicFrame>
      <p:graphicFrame>
        <p:nvGraphicFramePr>
          <p:cNvPr id="20" name="Object 45"/>
          <p:cNvGraphicFramePr>
            <a:graphicFrameLocks noChangeAspect="1"/>
          </p:cNvGraphicFramePr>
          <p:nvPr>
            <p:custDataLst>
              <p:tags r:id="rId26"/>
            </p:custDataLst>
          </p:nvPr>
        </p:nvGraphicFramePr>
        <p:xfrm>
          <a:off x="8072438" y="3571875"/>
          <a:ext cx="857250" cy="598488"/>
        </p:xfrm>
        <a:graphic>
          <a:graphicData uri="http://schemas.openxmlformats.org/presentationml/2006/ole">
            <mc:AlternateContent xmlns:mc="http://schemas.openxmlformats.org/markup-compatibility/2006">
              <mc:Choice xmlns:v="urn:schemas-microsoft-com:vml" Requires="v">
                <p:oleObj spid="_x0000_s3135" name="" r:id="rId27" imgW="173990" imgH="128905" progId="Equation.DSMT4">
                  <p:embed/>
                </p:oleObj>
              </mc:Choice>
              <mc:Fallback>
                <p:oleObj name="" r:id="rId27" imgW="173990" imgH="128905" progId="Equation.DSMT4">
                  <p:embed/>
                  <p:pic>
                    <p:nvPicPr>
                      <p:cNvPr id="0" name="图片 3134"/>
                      <p:cNvPicPr/>
                      <p:nvPr/>
                    </p:nvPicPr>
                    <p:blipFill>
                      <a:blip r:embed="rId28">
                        <a:clrChange>
                          <a:clrFrom>
                            <a:srgbClr val="FFFFFF"/>
                          </a:clrFrom>
                          <a:clrTo>
                            <a:srgbClr val="FFFFFF"/>
                          </a:clrTo>
                        </a:clrChange>
                      </a:blip>
                      <a:stretch>
                        <a:fillRect/>
                      </a:stretch>
                    </p:blipFill>
                    <p:spPr>
                      <a:xfrm>
                        <a:off x="8072438" y="3571875"/>
                        <a:ext cx="857250" cy="598488"/>
                      </a:xfrm>
                      <a:prstGeom prst="rect">
                        <a:avLst/>
                      </a:prstGeom>
                      <a:noFill/>
                      <a:ln w="38100">
                        <a:noFill/>
                        <a:miter/>
                      </a:ln>
                    </p:spPr>
                  </p:pic>
                </p:oleObj>
              </mc:Fallback>
            </mc:AlternateContent>
          </a:graphicData>
        </a:graphic>
      </p:graphicFrame>
      <p:sp>
        <p:nvSpPr>
          <p:cNvPr id="74" name="动作按钮: 后退或前一项 73">
            <a:hlinkClick r:id="" action="ppaction://hlinkshowjump?jump=previousslide" highlightClick="1"/>
          </p:cNvPr>
          <p:cNvSpPr/>
          <p:nvPr>
            <p:custDataLst>
              <p:tags r:id="rId29"/>
            </p:custDataLst>
          </p:nvPr>
        </p:nvSpPr>
        <p:spPr>
          <a:xfrm>
            <a:off x="7500938" y="4643438"/>
            <a:ext cx="642938" cy="357188"/>
          </a:xfrm>
          <a:prstGeom prst="actionButtonBackPrevious">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9504"/>
                                        </p:tgtEl>
                                        <p:attrNameLst>
                                          <p:attrName>style.visibility</p:attrName>
                                        </p:attrNameLst>
                                      </p:cBhvr>
                                      <p:to>
                                        <p:strVal val="visible"/>
                                      </p:to>
                                    </p:set>
                                    <p:animEffect transition="in" filter="wipe(left)">
                                      <p:cBhvr>
                                        <p:cTn id="7" dur="500"/>
                                        <p:tgtEl>
                                          <p:spTgt spid="1495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506"/>
                                        </p:tgtEl>
                                        <p:attrNameLst>
                                          <p:attrName>style.visibility</p:attrName>
                                        </p:attrNameLst>
                                      </p:cBhvr>
                                      <p:to>
                                        <p:strVal val="visible"/>
                                      </p:to>
                                    </p:set>
                                    <p:animEffect transition="in" filter="wipe(left)">
                                      <p:cBhvr>
                                        <p:cTn id="12" dur="500"/>
                                        <p:tgtEl>
                                          <p:spTgt spid="1495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509"/>
                                        </p:tgtEl>
                                        <p:attrNameLst>
                                          <p:attrName>style.visibility</p:attrName>
                                        </p:attrNameLst>
                                      </p:cBhvr>
                                      <p:to>
                                        <p:strVal val="visible"/>
                                      </p:to>
                                    </p:set>
                                    <p:animEffect transition="in" filter="wipe(left)">
                                      <p:cBhvr>
                                        <p:cTn id="17" dur="500"/>
                                        <p:tgtEl>
                                          <p:spTgt spid="1495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9507"/>
                                        </p:tgtEl>
                                        <p:attrNameLst>
                                          <p:attrName>style.visibility</p:attrName>
                                        </p:attrNameLst>
                                      </p:cBhvr>
                                      <p:to>
                                        <p:strVal val="visible"/>
                                      </p:to>
                                    </p:set>
                                    <p:animEffect transition="in" filter="wipe(left)">
                                      <p:cBhvr>
                                        <p:cTn id="22" dur="500"/>
                                        <p:tgtEl>
                                          <p:spTgt spid="1495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9510"/>
                                        </p:tgtEl>
                                        <p:attrNameLst>
                                          <p:attrName>style.visibility</p:attrName>
                                        </p:attrNameLst>
                                      </p:cBhvr>
                                      <p:to>
                                        <p:strVal val="visible"/>
                                      </p:to>
                                    </p:set>
                                    <p:animEffect transition="in" filter="wipe(left)">
                                      <p:cBhvr>
                                        <p:cTn id="27" dur="500"/>
                                        <p:tgtEl>
                                          <p:spTgt spid="1495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9511"/>
                                        </p:tgtEl>
                                        <p:attrNameLst>
                                          <p:attrName>style.visibility</p:attrName>
                                        </p:attrNameLst>
                                      </p:cBhvr>
                                      <p:to>
                                        <p:strVal val="visible"/>
                                      </p:to>
                                    </p:set>
                                    <p:animEffect transition="in" filter="wipe(left)">
                                      <p:cBhvr>
                                        <p:cTn id="32" dur="500"/>
                                        <p:tgtEl>
                                          <p:spTgt spid="1495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9512"/>
                                        </p:tgtEl>
                                        <p:attrNameLst>
                                          <p:attrName>style.visibility</p:attrName>
                                        </p:attrNameLst>
                                      </p:cBhvr>
                                      <p:to>
                                        <p:strVal val="visible"/>
                                      </p:to>
                                    </p:set>
                                    <p:animEffect transition="in" filter="wipe(left)">
                                      <p:cBhvr>
                                        <p:cTn id="37" dur="500"/>
                                        <p:tgtEl>
                                          <p:spTgt spid="1495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fltVal val="0.000000"/>
                                          </p:val>
                                        </p:tav>
                                        <p:tav tm="100000">
                                          <p:val>
                                            <p:strVal val="#ppt_w"/>
                                          </p:val>
                                        </p:tav>
                                      </p:tavLst>
                                    </p:anim>
                                    <p:anim calcmode="lin" valueType="num">
                                      <p:cBhvr>
                                        <p:cTn id="48" dur="500" fill="hold"/>
                                        <p:tgtEl>
                                          <p:spTgt spid="20"/>
                                        </p:tgtEl>
                                        <p:attrNameLst>
                                          <p:attrName>ppt_h</p:attrName>
                                        </p:attrNameLst>
                                      </p:cBhvr>
                                      <p:tavLst>
                                        <p:tav tm="0">
                                          <p:val>
                                            <p:fltVal val="0.000000"/>
                                          </p:val>
                                        </p:tav>
                                        <p:tav tm="100000">
                                          <p:val>
                                            <p:strVal val="#ppt_h"/>
                                          </p:val>
                                        </p:tav>
                                      </p:tavLst>
                                    </p:anim>
                                    <p:animEffect transition="in" filter="fade">
                                      <p:cBhvr>
                                        <p:cTn id="49" dur="500"/>
                                        <p:tgtEl>
                                          <p:spTgt spid="20"/>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down)">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5"/>
          <p:cNvSpPr txBox="1"/>
          <p:nvPr>
            <p:custDataLst>
              <p:tags r:id="rId1"/>
            </p:custDataLst>
          </p:nvPr>
        </p:nvSpPr>
        <p:spPr>
          <a:xfrm>
            <a:off x="31750" y="44450"/>
            <a:ext cx="9004300" cy="565150"/>
          </a:xfrm>
          <a:prstGeom prst="rect">
            <a:avLst/>
          </a:prstGeom>
          <a:noFill/>
          <a:ln w="9525">
            <a:noFill/>
          </a:ln>
        </p:spPr>
        <p:txBody>
          <a:bodyPr>
            <a:spAutoFit/>
          </a:bodyPr>
          <a:p>
            <a:pPr>
              <a:lnSpc>
                <a:spcPct val="110000"/>
              </a:lnSpc>
              <a:spcBef>
                <a:spcPct val="50000"/>
              </a:spcBef>
            </a:pPr>
            <a:r>
              <a:rPr lang="zh-CN" altLang="en-US" sz="2800" b="1" dirty="0">
                <a:solidFill>
                  <a:srgbClr val="1D41D5"/>
                </a:solidFill>
                <a:latin typeface="宋体" panose="02010600030101010101" pitchFamily="2" charset="-122"/>
                <a:cs typeface="宋体" panose="02010600030101010101" pitchFamily="2" charset="-122"/>
              </a:rPr>
              <a:t>例</a:t>
            </a:r>
            <a:r>
              <a:rPr lang="en-US" altLang="zh-CN" sz="2800" b="1" dirty="0">
                <a:solidFill>
                  <a:srgbClr val="1D41D5"/>
                </a:solidFill>
                <a:latin typeface="Times New Roman" panose="02020603050405020304" pitchFamily="18" charset="0"/>
                <a:cs typeface="Times New Roman" panose="02020603050405020304" pitchFamily="18" charset="0"/>
              </a:rPr>
              <a:t>3.1.1</a:t>
            </a:r>
            <a:r>
              <a:rPr lang="en-US" altLang="zh-CN" sz="2800" b="1" dirty="0">
                <a:solidFill>
                  <a:srgbClr val="1D41D5"/>
                </a:solidFill>
                <a:latin typeface="宋体" panose="02010600030101010101" pitchFamily="2" charset="-122"/>
                <a:cs typeface="宋体" panose="02010600030101010101" pitchFamily="2" charset="-122"/>
              </a:rPr>
              <a:t> </a:t>
            </a:r>
            <a:r>
              <a:rPr lang="zh-CN" altLang="en-US" sz="2800" b="1" dirty="0">
                <a:solidFill>
                  <a:schemeClr val="tx1"/>
                </a:solidFill>
                <a:latin typeface="楷体_GB2312" pitchFamily="49" charset="-122"/>
                <a:ea typeface="楷体_GB2312" pitchFamily="49" charset="-122"/>
              </a:rPr>
              <a:t>设二维随机变量</a:t>
            </a:r>
            <a:r>
              <a:rPr lang="en-US" altLang="zh-CN" sz="28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800" b="1" i="1" dirty="0">
                <a:solidFill>
                  <a:schemeClr val="tx1"/>
                </a:solidFill>
                <a:latin typeface="Times New Roman" panose="02020603050405020304" pitchFamily="18" charset="0"/>
                <a:ea typeface="楷体_GB2312" pitchFamily="49" charset="-122"/>
                <a:cs typeface="Times New Roman" panose="02020603050405020304" pitchFamily="18" charset="0"/>
              </a:rPr>
              <a:t>X</a:t>
            </a:r>
            <a:r>
              <a:rPr lang="en-US" altLang="zh-CN" sz="28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800" b="1" i="1" dirty="0">
                <a:solidFill>
                  <a:schemeClr val="tx1"/>
                </a:solidFill>
                <a:latin typeface="Times New Roman" panose="02020603050405020304" pitchFamily="18" charset="0"/>
                <a:ea typeface="楷体_GB2312" pitchFamily="49" charset="-122"/>
                <a:cs typeface="Times New Roman" panose="02020603050405020304" pitchFamily="18" charset="0"/>
              </a:rPr>
              <a:t>Y</a:t>
            </a:r>
            <a:r>
              <a:rPr lang="en-US" altLang="zh-CN" sz="28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sz="2800" b="1" dirty="0">
                <a:solidFill>
                  <a:schemeClr val="tx1"/>
                </a:solidFill>
                <a:latin typeface="楷体_GB2312" pitchFamily="49" charset="-122"/>
                <a:ea typeface="楷体_GB2312" pitchFamily="49" charset="-122"/>
              </a:rPr>
              <a:t>的分布函数为</a:t>
            </a:r>
            <a:endParaRPr lang="zh-CN" altLang="en-US" sz="2800" b="1" dirty="0">
              <a:solidFill>
                <a:schemeClr val="tx1"/>
              </a:solidFill>
              <a:latin typeface="楷体_GB2312" pitchFamily="49" charset="-122"/>
              <a:ea typeface="楷体_GB2312" pitchFamily="49" charset="-122"/>
            </a:endParaRPr>
          </a:p>
        </p:txBody>
      </p:sp>
      <p:graphicFrame>
        <p:nvGraphicFramePr>
          <p:cNvPr id="10243" name="Object 8"/>
          <p:cNvGraphicFramePr>
            <a:graphicFrameLocks noChangeAspect="1"/>
          </p:cNvGraphicFramePr>
          <p:nvPr>
            <p:custDataLst>
              <p:tags r:id="rId2"/>
            </p:custDataLst>
          </p:nvPr>
        </p:nvGraphicFramePr>
        <p:xfrm>
          <a:off x="4872990" y="1895475"/>
          <a:ext cx="3587115" cy="512445"/>
        </p:xfrm>
        <a:graphic>
          <a:graphicData uri="http://schemas.openxmlformats.org/presentationml/2006/ole">
            <mc:AlternateContent xmlns:mc="http://schemas.openxmlformats.org/markup-compatibility/2006">
              <mc:Choice xmlns:v="urn:schemas-microsoft-com:vml" Requires="v">
                <p:oleObj spid="_x0000_s3146" name="" r:id="rId3" imgW="1210310" imgH="141605" progId="Equation.DSMT4">
                  <p:embed/>
                </p:oleObj>
              </mc:Choice>
              <mc:Fallback>
                <p:oleObj name="" r:id="rId3" imgW="1210310" imgH="141605" progId="Equation.DSMT4">
                  <p:embed/>
                  <p:pic>
                    <p:nvPicPr>
                      <p:cNvPr id="0" name="图片 3145"/>
                      <p:cNvPicPr/>
                      <p:nvPr/>
                    </p:nvPicPr>
                    <p:blipFill>
                      <a:blip r:embed="rId4"/>
                      <a:stretch>
                        <a:fillRect/>
                      </a:stretch>
                    </p:blipFill>
                    <p:spPr>
                      <a:xfrm>
                        <a:off x="4872990" y="1895475"/>
                        <a:ext cx="3587115" cy="512445"/>
                      </a:xfrm>
                      <a:prstGeom prst="rect">
                        <a:avLst/>
                      </a:prstGeom>
                      <a:noFill/>
                      <a:ln w="38100">
                        <a:noFill/>
                        <a:miter/>
                      </a:ln>
                    </p:spPr>
                  </p:pic>
                </p:oleObj>
              </mc:Fallback>
            </mc:AlternateContent>
          </a:graphicData>
        </a:graphic>
      </p:graphicFrame>
      <p:graphicFrame>
        <p:nvGraphicFramePr>
          <p:cNvPr id="10244" name="Object 4"/>
          <p:cNvGraphicFramePr>
            <a:graphicFrameLocks noChangeAspect="1"/>
          </p:cNvGraphicFramePr>
          <p:nvPr>
            <p:custDataLst>
              <p:tags r:id="rId5"/>
            </p:custDataLst>
          </p:nvPr>
        </p:nvGraphicFramePr>
        <p:xfrm>
          <a:off x="3350895" y="1373188"/>
          <a:ext cx="4343400" cy="471487"/>
        </p:xfrm>
        <a:graphic>
          <a:graphicData uri="http://schemas.openxmlformats.org/presentationml/2006/ole">
            <mc:AlternateContent xmlns:mc="http://schemas.openxmlformats.org/markup-compatibility/2006">
              <mc:Choice xmlns:v="urn:schemas-microsoft-com:vml" Requires="v">
                <p:oleObj spid="_x0000_s3138" name="" r:id="rId6" imgW="1397635" imgH="116205" progId="Equation.DSMT4">
                  <p:embed/>
                </p:oleObj>
              </mc:Choice>
              <mc:Fallback>
                <p:oleObj name="" r:id="rId6" imgW="1397635" imgH="116205" progId="Equation.DSMT4">
                  <p:embed/>
                  <p:pic>
                    <p:nvPicPr>
                      <p:cNvPr id="0" name="图片 3137"/>
                      <p:cNvPicPr/>
                      <p:nvPr/>
                    </p:nvPicPr>
                    <p:blipFill>
                      <a:blip r:embed="rId7"/>
                      <a:stretch>
                        <a:fillRect/>
                      </a:stretch>
                    </p:blipFill>
                    <p:spPr>
                      <a:xfrm>
                        <a:off x="3350895" y="1373188"/>
                        <a:ext cx="4343400" cy="471487"/>
                      </a:xfrm>
                      <a:prstGeom prst="rect">
                        <a:avLst/>
                      </a:prstGeom>
                      <a:noFill/>
                      <a:ln w="38100">
                        <a:noFill/>
                        <a:miter/>
                      </a:ln>
                    </p:spPr>
                  </p:pic>
                </p:oleObj>
              </mc:Fallback>
            </mc:AlternateContent>
          </a:graphicData>
        </a:graphic>
      </p:graphicFrame>
      <p:graphicFrame>
        <p:nvGraphicFramePr>
          <p:cNvPr id="10245" name="Object 5"/>
          <p:cNvGraphicFramePr>
            <a:graphicFrameLocks noChangeAspect="1"/>
          </p:cNvGraphicFramePr>
          <p:nvPr>
            <p:custDataLst>
              <p:tags r:id="rId8"/>
            </p:custDataLst>
          </p:nvPr>
        </p:nvGraphicFramePr>
        <p:xfrm>
          <a:off x="1259840" y="502285"/>
          <a:ext cx="5137785" cy="911860"/>
        </p:xfrm>
        <a:graphic>
          <a:graphicData uri="http://schemas.openxmlformats.org/presentationml/2006/ole">
            <mc:AlternateContent xmlns:mc="http://schemas.openxmlformats.org/markup-compatibility/2006">
              <mc:Choice xmlns:v="urn:schemas-microsoft-com:vml" Requires="v">
                <p:oleObj spid="_x0000_s3148" name="" r:id="rId9" imgW="2476500" imgH="393700" progId="Equation.DSMT4">
                  <p:embed/>
                </p:oleObj>
              </mc:Choice>
              <mc:Fallback>
                <p:oleObj name="" r:id="rId9" imgW="2476500" imgH="393700" progId="Equation.DSMT4">
                  <p:embed/>
                  <p:pic>
                    <p:nvPicPr>
                      <p:cNvPr id="0" name="图片 3147"/>
                      <p:cNvPicPr/>
                      <p:nvPr/>
                    </p:nvPicPr>
                    <p:blipFill>
                      <a:blip r:embed="rId10"/>
                      <a:stretch>
                        <a:fillRect/>
                      </a:stretch>
                    </p:blipFill>
                    <p:spPr>
                      <a:xfrm>
                        <a:off x="1259840" y="502285"/>
                        <a:ext cx="5137785" cy="911860"/>
                      </a:xfrm>
                      <a:prstGeom prst="rect">
                        <a:avLst/>
                      </a:prstGeom>
                      <a:noFill/>
                      <a:ln w="38100">
                        <a:noFill/>
                        <a:miter/>
                      </a:ln>
                    </p:spPr>
                  </p:pic>
                </p:oleObj>
              </mc:Fallback>
            </mc:AlternateContent>
          </a:graphicData>
        </a:graphic>
      </p:graphicFrame>
      <p:sp>
        <p:nvSpPr>
          <p:cNvPr id="10246" name="Text Box 5"/>
          <p:cNvSpPr txBox="1"/>
          <p:nvPr>
            <p:custDataLst>
              <p:tags r:id="rId11"/>
            </p:custDataLst>
          </p:nvPr>
        </p:nvSpPr>
        <p:spPr>
          <a:xfrm>
            <a:off x="180975" y="1268413"/>
            <a:ext cx="4606925" cy="632460"/>
          </a:xfrm>
          <a:prstGeom prst="rect">
            <a:avLst/>
          </a:prstGeom>
          <a:noFill/>
          <a:ln w="9525">
            <a:noFill/>
          </a:ln>
        </p:spPr>
        <p:txBody>
          <a:bodyPr>
            <a:spAutoFit/>
          </a:bodyPr>
          <a:p>
            <a:pPr>
              <a:lnSpc>
                <a:spcPct val="110000"/>
              </a:lnSpc>
              <a:spcBef>
                <a:spcPct val="50000"/>
              </a:spcBef>
            </a:pPr>
            <a:r>
              <a:rPr lang="zh-CN" altLang="en-US" sz="2800" b="1" dirty="0">
                <a:solidFill>
                  <a:schemeClr val="tx1"/>
                </a:solidFill>
                <a:latin typeface="楷体_GB2312" pitchFamily="49" charset="-122"/>
                <a:ea typeface="楷体_GB2312" pitchFamily="49" charset="-122"/>
              </a:rPr>
              <a:t>其中</a:t>
            </a:r>
            <a:r>
              <a:rPr lang="en-US" altLang="zh-CN" sz="2800" dirty="0">
                <a:solidFill>
                  <a:schemeClr val="tx1"/>
                </a:solidFill>
                <a:latin typeface="Times New Roman" panose="02020603050405020304" pitchFamily="18" charset="0"/>
                <a:cs typeface="Times New Roman" panose="02020603050405020304" pitchFamily="18" charset="0"/>
              </a:rPr>
              <a:t>A,B,C</a:t>
            </a:r>
            <a:r>
              <a:rPr lang="zh-CN" altLang="en-US" sz="2800" b="1" dirty="0">
                <a:solidFill>
                  <a:schemeClr val="tx1"/>
                </a:solidFill>
                <a:latin typeface="楷体_GB2312" pitchFamily="49" charset="-122"/>
                <a:ea typeface="楷体_GB2312" pitchFamily="49" charset="-122"/>
              </a:rPr>
              <a:t>为常数</a:t>
            </a:r>
            <a:r>
              <a:rPr lang="zh-CN" altLang="en-US" sz="3200" dirty="0">
                <a:solidFill>
                  <a:schemeClr val="tx1"/>
                </a:solidFill>
                <a:latin typeface="Times New Roman" panose="02020603050405020304" pitchFamily="18" charset="0"/>
                <a:cs typeface="Times New Roman" panose="02020603050405020304" pitchFamily="18" charset="0"/>
              </a:rPr>
              <a:t>，</a:t>
            </a:r>
            <a:endParaRPr lang="zh-CN" altLang="en-US" sz="3200" dirty="0">
              <a:solidFill>
                <a:schemeClr val="tx1"/>
              </a:solidFill>
              <a:latin typeface="Times New Roman" panose="02020603050405020304" pitchFamily="18" charset="0"/>
              <a:cs typeface="Times New Roman" panose="02020603050405020304" pitchFamily="18" charset="0"/>
            </a:endParaRPr>
          </a:p>
        </p:txBody>
      </p:sp>
      <p:sp>
        <p:nvSpPr>
          <p:cNvPr id="10247" name="Text Box 5"/>
          <p:cNvSpPr txBox="1"/>
          <p:nvPr>
            <p:custDataLst>
              <p:tags r:id="rId12"/>
            </p:custDataLst>
          </p:nvPr>
        </p:nvSpPr>
        <p:spPr>
          <a:xfrm>
            <a:off x="36513" y="1771650"/>
            <a:ext cx="4032250" cy="632460"/>
          </a:xfrm>
          <a:prstGeom prst="rect">
            <a:avLst/>
          </a:prstGeom>
          <a:noFill/>
          <a:ln w="9525">
            <a:noFill/>
          </a:ln>
        </p:spPr>
        <p:txBody>
          <a:bodyPr>
            <a:spAutoFit/>
          </a:bodyPr>
          <a:p>
            <a:pPr>
              <a:lnSpc>
                <a:spcPct val="110000"/>
              </a:lnSpc>
              <a:spcBef>
                <a:spcPct val="50000"/>
              </a:spcBef>
            </a:pPr>
            <a:r>
              <a:rPr lang="en-US" altLang="zh-CN" sz="3200" dirty="0">
                <a:solidFill>
                  <a:schemeClr val="tx1"/>
                </a:solidFill>
                <a:latin typeface="Times New Roman" panose="02020603050405020304" pitchFamily="18" charset="0"/>
                <a:cs typeface="Times New Roman" panose="02020603050405020304" pitchFamily="18" charset="0"/>
              </a:rPr>
              <a:t>(1) </a:t>
            </a:r>
            <a:r>
              <a:rPr lang="zh-CN" altLang="en-US" sz="2800" b="1" dirty="0">
                <a:solidFill>
                  <a:schemeClr val="tx1"/>
                </a:solidFill>
                <a:latin typeface="楷体_GB2312" pitchFamily="49" charset="-122"/>
                <a:ea typeface="楷体_GB2312" pitchFamily="49" charset="-122"/>
              </a:rPr>
              <a:t>求</a:t>
            </a:r>
            <a:r>
              <a:rPr lang="en-US" altLang="zh-CN" sz="2800" dirty="0">
                <a:solidFill>
                  <a:schemeClr val="tx1"/>
                </a:solidFill>
                <a:latin typeface="Times New Roman" panose="02020603050405020304" pitchFamily="18" charset="0"/>
                <a:cs typeface="Times New Roman" panose="02020603050405020304" pitchFamily="18" charset="0"/>
              </a:rPr>
              <a:t>A,B,C</a:t>
            </a:r>
            <a:r>
              <a:rPr lang="zh-CN" altLang="en-US" sz="2800" b="1" dirty="0">
                <a:solidFill>
                  <a:schemeClr val="tx1"/>
                </a:solidFill>
                <a:latin typeface="楷体_GB2312" pitchFamily="49" charset="-122"/>
                <a:ea typeface="楷体_GB2312" pitchFamily="49" charset="-122"/>
              </a:rPr>
              <a:t>的值；</a:t>
            </a:r>
            <a:endParaRPr lang="zh-CN" altLang="en-US" sz="3200" dirty="0">
              <a:solidFill>
                <a:schemeClr val="tx1"/>
              </a:solidFill>
              <a:latin typeface="宋体" panose="02010600030101010101" pitchFamily="2" charset="-122"/>
              <a:cs typeface="宋体" panose="02010600030101010101" pitchFamily="2" charset="-122"/>
            </a:endParaRPr>
          </a:p>
        </p:txBody>
      </p:sp>
      <p:sp>
        <p:nvSpPr>
          <p:cNvPr id="10248" name="Text Box 5"/>
          <p:cNvSpPr txBox="1"/>
          <p:nvPr>
            <p:custDataLst>
              <p:tags r:id="rId13"/>
            </p:custDataLst>
          </p:nvPr>
        </p:nvSpPr>
        <p:spPr>
          <a:xfrm>
            <a:off x="3708400" y="1771650"/>
            <a:ext cx="2590800" cy="632460"/>
          </a:xfrm>
          <a:prstGeom prst="rect">
            <a:avLst/>
          </a:prstGeom>
          <a:noFill/>
          <a:ln w="9525">
            <a:noFill/>
          </a:ln>
        </p:spPr>
        <p:txBody>
          <a:bodyPr>
            <a:spAutoFit/>
          </a:bodyPr>
          <a:p>
            <a:pPr>
              <a:lnSpc>
                <a:spcPct val="110000"/>
              </a:lnSpc>
              <a:spcBef>
                <a:spcPct val="50000"/>
              </a:spcBef>
            </a:pPr>
            <a:r>
              <a:rPr lang="en-US" altLang="zh-CN" sz="3200" dirty="0">
                <a:solidFill>
                  <a:schemeClr val="tx1"/>
                </a:solidFill>
                <a:latin typeface="Times New Roman" panose="02020603050405020304" pitchFamily="18" charset="0"/>
                <a:ea typeface="楷体_GB2312" pitchFamily="49" charset="-122"/>
                <a:cs typeface="Times New Roman" panose="02020603050405020304" pitchFamily="18" charset="0"/>
              </a:rPr>
              <a:t>(2) </a:t>
            </a:r>
            <a:r>
              <a:rPr lang="zh-CN" altLang="en-US" sz="2800" b="1" dirty="0">
                <a:solidFill>
                  <a:schemeClr val="tx1"/>
                </a:solidFill>
                <a:latin typeface="楷体_GB2312" pitchFamily="49" charset="-122"/>
                <a:ea typeface="楷体_GB2312" pitchFamily="49" charset="-122"/>
              </a:rPr>
              <a:t>求</a:t>
            </a:r>
            <a:endParaRPr lang="zh-CN" altLang="en-US" sz="2800" b="1" dirty="0">
              <a:solidFill>
                <a:schemeClr val="tx1"/>
              </a:solidFill>
              <a:latin typeface="楷体_GB2312" pitchFamily="49" charset="-122"/>
              <a:ea typeface="楷体_GB2312" pitchFamily="49" charset="-122"/>
            </a:endParaRPr>
          </a:p>
        </p:txBody>
      </p:sp>
      <p:sp>
        <p:nvSpPr>
          <p:cNvPr id="67598" name="Text Box 5"/>
          <p:cNvSpPr txBox="1"/>
          <p:nvPr>
            <p:custDataLst>
              <p:tags r:id="rId14"/>
            </p:custDataLst>
          </p:nvPr>
        </p:nvSpPr>
        <p:spPr>
          <a:xfrm>
            <a:off x="107950" y="2492375"/>
            <a:ext cx="1008063" cy="565150"/>
          </a:xfrm>
          <a:prstGeom prst="rect">
            <a:avLst/>
          </a:prstGeom>
          <a:noFill/>
          <a:ln w="9525">
            <a:noFill/>
          </a:ln>
        </p:spPr>
        <p:txBody>
          <a:bodyPr>
            <a:spAutoFit/>
          </a:bodyPr>
          <a:p>
            <a:pPr>
              <a:lnSpc>
                <a:spcPct val="110000"/>
              </a:lnSpc>
              <a:spcBef>
                <a:spcPct val="50000"/>
              </a:spcBef>
            </a:pPr>
            <a:r>
              <a:rPr lang="zh-CN" altLang="en-US" sz="2800" b="1" dirty="0">
                <a:solidFill>
                  <a:srgbClr val="FF0066"/>
                </a:solidFill>
                <a:latin typeface="黑体" panose="02010609060101010101" pitchFamily="49" charset="-122"/>
                <a:ea typeface="黑体" panose="02010609060101010101" pitchFamily="49" charset="-122"/>
              </a:rPr>
              <a:t>解</a:t>
            </a:r>
            <a:endParaRPr lang="zh-CN" altLang="en-US" sz="2800" b="1" dirty="0">
              <a:solidFill>
                <a:srgbClr val="FF0066"/>
              </a:solidFill>
              <a:latin typeface="黑体" panose="02010609060101010101" pitchFamily="49" charset="-122"/>
              <a:ea typeface="黑体" panose="02010609060101010101" pitchFamily="49" charset="-122"/>
            </a:endParaRPr>
          </a:p>
        </p:txBody>
      </p:sp>
      <p:sp>
        <p:nvSpPr>
          <p:cNvPr id="67599" name="Text Box 5"/>
          <p:cNvSpPr txBox="1"/>
          <p:nvPr>
            <p:custDataLst>
              <p:tags r:id="rId15"/>
            </p:custDataLst>
          </p:nvPr>
        </p:nvSpPr>
        <p:spPr>
          <a:xfrm>
            <a:off x="757238" y="2492375"/>
            <a:ext cx="5902325" cy="701675"/>
          </a:xfrm>
          <a:prstGeom prst="rect">
            <a:avLst/>
          </a:prstGeom>
          <a:noFill/>
          <a:ln w="9525">
            <a:noFill/>
          </a:ln>
        </p:spPr>
        <p:txBody>
          <a:bodyPr>
            <a:spAutoFit/>
          </a:bodyPr>
          <a:p>
            <a:pPr>
              <a:lnSpc>
                <a:spcPct val="110000"/>
              </a:lnSpc>
              <a:spcBef>
                <a:spcPct val="50000"/>
              </a:spcBef>
            </a:pPr>
            <a:r>
              <a:rPr lang="zh-CN" altLang="en-US" sz="3600" b="1" dirty="0">
                <a:solidFill>
                  <a:schemeClr val="bg1"/>
                </a:solidFill>
                <a:latin typeface="华文楷体" panose="02010600040101010101" pitchFamily="2" charset="-122"/>
                <a:ea typeface="华文楷体" panose="02010600040101010101" pitchFamily="2" charset="-122"/>
              </a:rPr>
              <a:t>（</a:t>
            </a:r>
            <a:r>
              <a:rPr lang="en-US" altLang="zh-CN" sz="3600" b="1" dirty="0">
                <a:solidFill>
                  <a:schemeClr val="bg1"/>
                </a:solidFill>
                <a:latin typeface="华文楷体" panose="02010600040101010101" pitchFamily="2" charset="-122"/>
                <a:ea typeface="华文楷体" panose="02010600040101010101" pitchFamily="2" charset="-122"/>
              </a:rPr>
              <a:t>1</a:t>
            </a:r>
            <a:r>
              <a:rPr lang="zh-CN" altLang="en-US" sz="3600" b="1" dirty="0">
                <a:solidFill>
                  <a:schemeClr val="bg1"/>
                </a:solidFill>
                <a:latin typeface="华文楷体" panose="02010600040101010101" pitchFamily="2" charset="-122"/>
                <a:ea typeface="华文楷体" panose="02010600040101010101" pitchFamily="2" charset="-122"/>
              </a:rPr>
              <a:t>）由分布函数的性质知</a:t>
            </a:r>
            <a:endParaRPr lang="zh-CN" altLang="en-US" sz="3600" b="1" dirty="0">
              <a:solidFill>
                <a:schemeClr val="bg1"/>
              </a:solidFill>
              <a:latin typeface="华文楷体" panose="02010600040101010101" pitchFamily="2" charset="-122"/>
              <a:ea typeface="华文楷体" panose="02010600040101010101" pitchFamily="2" charset="-122"/>
            </a:endParaRPr>
          </a:p>
        </p:txBody>
      </p:sp>
      <p:graphicFrame>
        <p:nvGraphicFramePr>
          <p:cNvPr id="67600" name="Object 11"/>
          <p:cNvGraphicFramePr>
            <a:graphicFrameLocks noChangeAspect="1"/>
          </p:cNvGraphicFramePr>
          <p:nvPr>
            <p:custDataLst>
              <p:tags r:id="rId16"/>
            </p:custDataLst>
          </p:nvPr>
        </p:nvGraphicFramePr>
        <p:xfrm>
          <a:off x="929958" y="2566988"/>
          <a:ext cx="4824412" cy="930275"/>
        </p:xfrm>
        <a:graphic>
          <a:graphicData uri="http://schemas.openxmlformats.org/presentationml/2006/ole">
            <mc:AlternateContent xmlns:mc="http://schemas.openxmlformats.org/markup-compatibility/2006">
              <mc:Choice xmlns:v="urn:schemas-microsoft-com:vml" Requires="v">
                <p:oleObj spid="_x0000_s3141" name="" r:id="rId17" imgW="1751330" imgH="302895" progId="Equation.DSMT4">
                  <p:embed/>
                </p:oleObj>
              </mc:Choice>
              <mc:Fallback>
                <p:oleObj name="" r:id="rId17" imgW="1751330" imgH="302895" progId="Equation.DSMT4">
                  <p:embed/>
                  <p:pic>
                    <p:nvPicPr>
                      <p:cNvPr id="0" name="图片 3140"/>
                      <p:cNvPicPr/>
                      <p:nvPr/>
                    </p:nvPicPr>
                    <p:blipFill>
                      <a:blip r:embed="rId18"/>
                      <a:stretch>
                        <a:fillRect/>
                      </a:stretch>
                    </p:blipFill>
                    <p:spPr>
                      <a:xfrm>
                        <a:off x="929958" y="2566988"/>
                        <a:ext cx="4824412" cy="930275"/>
                      </a:xfrm>
                      <a:prstGeom prst="rect">
                        <a:avLst/>
                      </a:prstGeom>
                      <a:noFill/>
                      <a:ln w="38100">
                        <a:noFill/>
                        <a:miter/>
                      </a:ln>
                    </p:spPr>
                  </p:pic>
                </p:oleObj>
              </mc:Fallback>
            </mc:AlternateContent>
          </a:graphicData>
        </a:graphic>
      </p:graphicFrame>
      <p:graphicFrame>
        <p:nvGraphicFramePr>
          <p:cNvPr id="67601" name="Object 12"/>
          <p:cNvGraphicFramePr>
            <a:graphicFrameLocks noChangeAspect="1"/>
          </p:cNvGraphicFramePr>
          <p:nvPr>
            <p:custDataLst>
              <p:tags r:id="rId19"/>
            </p:custDataLst>
          </p:nvPr>
        </p:nvGraphicFramePr>
        <p:xfrm>
          <a:off x="907733" y="3365500"/>
          <a:ext cx="4879975" cy="930275"/>
        </p:xfrm>
        <a:graphic>
          <a:graphicData uri="http://schemas.openxmlformats.org/presentationml/2006/ole">
            <mc:AlternateContent xmlns:mc="http://schemas.openxmlformats.org/markup-compatibility/2006">
              <mc:Choice xmlns:v="urn:schemas-microsoft-com:vml" Requires="v">
                <p:oleObj spid="_x0000_s3144" name="" r:id="rId20" imgW="1771015" imgH="302895" progId="Equation.DSMT4">
                  <p:embed/>
                </p:oleObj>
              </mc:Choice>
              <mc:Fallback>
                <p:oleObj name="" r:id="rId20" imgW="1771015" imgH="302895" progId="Equation.DSMT4">
                  <p:embed/>
                  <p:pic>
                    <p:nvPicPr>
                      <p:cNvPr id="0" name="图片 3143"/>
                      <p:cNvPicPr/>
                      <p:nvPr/>
                    </p:nvPicPr>
                    <p:blipFill>
                      <a:blip r:embed="rId21"/>
                      <a:stretch>
                        <a:fillRect/>
                      </a:stretch>
                    </p:blipFill>
                    <p:spPr>
                      <a:xfrm>
                        <a:off x="907733" y="3365500"/>
                        <a:ext cx="4879975" cy="930275"/>
                      </a:xfrm>
                      <a:prstGeom prst="rect">
                        <a:avLst/>
                      </a:prstGeom>
                      <a:noFill/>
                      <a:ln w="38100">
                        <a:noFill/>
                        <a:miter/>
                      </a:ln>
                    </p:spPr>
                  </p:pic>
                </p:oleObj>
              </mc:Fallback>
            </mc:AlternateContent>
          </a:graphicData>
        </a:graphic>
      </p:graphicFrame>
      <p:graphicFrame>
        <p:nvGraphicFramePr>
          <p:cNvPr id="67602" name="Object 13"/>
          <p:cNvGraphicFramePr>
            <a:graphicFrameLocks noChangeAspect="1"/>
          </p:cNvGraphicFramePr>
          <p:nvPr>
            <p:custDataLst>
              <p:tags r:id="rId22"/>
            </p:custDataLst>
          </p:nvPr>
        </p:nvGraphicFramePr>
        <p:xfrm>
          <a:off x="898208" y="4140200"/>
          <a:ext cx="4881562" cy="930275"/>
        </p:xfrm>
        <a:graphic>
          <a:graphicData uri="http://schemas.openxmlformats.org/presentationml/2006/ole">
            <mc:AlternateContent xmlns:mc="http://schemas.openxmlformats.org/markup-compatibility/2006">
              <mc:Choice xmlns:v="urn:schemas-microsoft-com:vml" Requires="v">
                <p:oleObj spid="_x0000_s3139" name="" r:id="rId23" imgW="1771015" imgH="302895" progId="Equation.DSMT4">
                  <p:embed/>
                </p:oleObj>
              </mc:Choice>
              <mc:Fallback>
                <p:oleObj name="" r:id="rId23" imgW="1771015" imgH="302895" progId="Equation.DSMT4">
                  <p:embed/>
                  <p:pic>
                    <p:nvPicPr>
                      <p:cNvPr id="0" name="图片 3138"/>
                      <p:cNvPicPr/>
                      <p:nvPr/>
                    </p:nvPicPr>
                    <p:blipFill>
                      <a:blip r:embed="rId24"/>
                      <a:stretch>
                        <a:fillRect/>
                      </a:stretch>
                    </p:blipFill>
                    <p:spPr>
                      <a:xfrm>
                        <a:off x="898208" y="4140200"/>
                        <a:ext cx="4881562" cy="930275"/>
                      </a:xfrm>
                      <a:prstGeom prst="rect">
                        <a:avLst/>
                      </a:prstGeom>
                      <a:noFill/>
                      <a:ln w="38100">
                        <a:noFill/>
                        <a:miter/>
                      </a:ln>
                    </p:spPr>
                  </p:pic>
                </p:oleObj>
              </mc:Fallback>
            </mc:AlternateContent>
          </a:graphicData>
        </a:graphic>
      </p:graphicFrame>
      <p:sp>
        <p:nvSpPr>
          <p:cNvPr id="67603" name="Text Box 5"/>
          <p:cNvSpPr txBox="1"/>
          <p:nvPr>
            <p:custDataLst>
              <p:tags r:id="rId25"/>
            </p:custDataLst>
          </p:nvPr>
        </p:nvSpPr>
        <p:spPr>
          <a:xfrm>
            <a:off x="6072188" y="3143250"/>
            <a:ext cx="1008062" cy="701675"/>
          </a:xfrm>
          <a:prstGeom prst="rect">
            <a:avLst/>
          </a:prstGeom>
          <a:noFill/>
          <a:ln w="9525">
            <a:noFill/>
          </a:ln>
        </p:spPr>
        <p:txBody>
          <a:bodyPr>
            <a:spAutoFit/>
          </a:bodyPr>
          <a:p>
            <a:pPr>
              <a:lnSpc>
                <a:spcPct val="110000"/>
              </a:lnSpc>
              <a:spcBef>
                <a:spcPct val="50000"/>
              </a:spcBef>
            </a:pPr>
            <a:r>
              <a:rPr lang="zh-CN" altLang="en-US" sz="3600" b="1" dirty="0">
                <a:solidFill>
                  <a:schemeClr val="bg1"/>
                </a:solidFill>
                <a:latin typeface="楷体_GB2312" pitchFamily="49" charset="-122"/>
                <a:ea typeface="楷体_GB2312" pitchFamily="49" charset="-122"/>
              </a:rPr>
              <a:t>得</a:t>
            </a:r>
            <a:endParaRPr lang="zh-CN" altLang="en-US" sz="3600" b="1" dirty="0">
              <a:solidFill>
                <a:schemeClr val="bg1"/>
              </a:solidFill>
              <a:latin typeface="楷体_GB2312" pitchFamily="49" charset="-122"/>
              <a:ea typeface="楷体_GB2312" pitchFamily="49" charset="-122"/>
            </a:endParaRPr>
          </a:p>
        </p:txBody>
      </p:sp>
      <p:graphicFrame>
        <p:nvGraphicFramePr>
          <p:cNvPr id="67604" name="Object 15"/>
          <p:cNvGraphicFramePr>
            <a:graphicFrameLocks noChangeAspect="1"/>
          </p:cNvGraphicFramePr>
          <p:nvPr>
            <p:custDataLst>
              <p:tags r:id="rId26"/>
            </p:custDataLst>
          </p:nvPr>
        </p:nvGraphicFramePr>
        <p:xfrm>
          <a:off x="7002145" y="2713038"/>
          <a:ext cx="1069975" cy="900112"/>
        </p:xfrm>
        <a:graphic>
          <a:graphicData uri="http://schemas.openxmlformats.org/presentationml/2006/ole">
            <mc:AlternateContent xmlns:mc="http://schemas.openxmlformats.org/markup-compatibility/2006">
              <mc:Choice xmlns:v="urn:schemas-microsoft-com:vml" Requires="v">
                <p:oleObj spid="_x0000_s3140" name="" r:id="rId27" imgW="373380" imgH="302895" progId="Equation.DSMT4">
                  <p:embed/>
                </p:oleObj>
              </mc:Choice>
              <mc:Fallback>
                <p:oleObj name="" r:id="rId27" imgW="373380" imgH="302895" progId="Equation.DSMT4">
                  <p:embed/>
                  <p:pic>
                    <p:nvPicPr>
                      <p:cNvPr id="0" name="图片 3139"/>
                      <p:cNvPicPr/>
                      <p:nvPr/>
                    </p:nvPicPr>
                    <p:blipFill>
                      <a:blip r:embed="rId28"/>
                      <a:stretch>
                        <a:fillRect/>
                      </a:stretch>
                    </p:blipFill>
                    <p:spPr>
                      <a:xfrm>
                        <a:off x="7002145" y="2713038"/>
                        <a:ext cx="1069975" cy="900112"/>
                      </a:xfrm>
                      <a:prstGeom prst="rect">
                        <a:avLst/>
                      </a:prstGeom>
                      <a:noFill/>
                      <a:ln w="38100">
                        <a:noFill/>
                        <a:miter/>
                      </a:ln>
                    </p:spPr>
                  </p:pic>
                </p:oleObj>
              </mc:Fallback>
            </mc:AlternateContent>
          </a:graphicData>
        </a:graphic>
      </p:graphicFrame>
      <p:graphicFrame>
        <p:nvGraphicFramePr>
          <p:cNvPr id="67606" name="Object 16"/>
          <p:cNvGraphicFramePr>
            <a:graphicFrameLocks noChangeAspect="1"/>
          </p:cNvGraphicFramePr>
          <p:nvPr>
            <p:custDataLst>
              <p:tags r:id="rId29"/>
            </p:custDataLst>
          </p:nvPr>
        </p:nvGraphicFramePr>
        <p:xfrm>
          <a:off x="6930708" y="3641725"/>
          <a:ext cx="1519237" cy="900113"/>
        </p:xfrm>
        <a:graphic>
          <a:graphicData uri="http://schemas.openxmlformats.org/presentationml/2006/ole">
            <mc:AlternateContent xmlns:mc="http://schemas.openxmlformats.org/markup-compatibility/2006">
              <mc:Choice xmlns:v="urn:schemas-microsoft-com:vml" Requires="v">
                <p:oleObj spid="_x0000_s3142" name="" r:id="rId30" imgW="547370" imgH="302895" progId="Equation.DSMT4">
                  <p:embed/>
                </p:oleObj>
              </mc:Choice>
              <mc:Fallback>
                <p:oleObj name="" r:id="rId30" imgW="547370" imgH="302895" progId="Equation.DSMT4">
                  <p:embed/>
                  <p:pic>
                    <p:nvPicPr>
                      <p:cNvPr id="0" name="图片 3141"/>
                      <p:cNvPicPr/>
                      <p:nvPr/>
                    </p:nvPicPr>
                    <p:blipFill>
                      <a:blip r:embed="rId31"/>
                      <a:stretch>
                        <a:fillRect/>
                      </a:stretch>
                    </p:blipFill>
                    <p:spPr>
                      <a:xfrm>
                        <a:off x="6930708" y="3641725"/>
                        <a:ext cx="1519237" cy="900113"/>
                      </a:xfrm>
                      <a:prstGeom prst="rect">
                        <a:avLst/>
                      </a:prstGeom>
                      <a:noFill/>
                      <a:ln w="38100">
                        <a:noFill/>
                        <a:miter/>
                      </a:ln>
                    </p:spPr>
                  </p:pic>
                </p:oleObj>
              </mc:Fallback>
            </mc:AlternateContent>
          </a:graphicData>
        </a:graphic>
      </p:graphicFrame>
      <p:sp>
        <p:nvSpPr>
          <p:cNvPr id="67607" name="Text Box 5"/>
          <p:cNvSpPr txBox="1"/>
          <p:nvPr>
            <p:custDataLst>
              <p:tags r:id="rId32"/>
            </p:custDataLst>
          </p:nvPr>
        </p:nvSpPr>
        <p:spPr>
          <a:xfrm>
            <a:off x="-36512" y="5370513"/>
            <a:ext cx="1584325" cy="701675"/>
          </a:xfrm>
          <a:prstGeom prst="rect">
            <a:avLst/>
          </a:prstGeom>
          <a:noFill/>
          <a:ln w="9525">
            <a:noFill/>
          </a:ln>
        </p:spPr>
        <p:txBody>
          <a:bodyPr>
            <a:spAutoFit/>
          </a:bodyPr>
          <a:p>
            <a:pPr>
              <a:lnSpc>
                <a:spcPct val="110000"/>
              </a:lnSpc>
              <a:spcBef>
                <a:spcPct val="50000"/>
              </a:spcBef>
            </a:pPr>
            <a:r>
              <a:rPr lang="zh-CN" altLang="en-US" sz="3600" b="1" dirty="0">
                <a:solidFill>
                  <a:schemeClr val="bg1"/>
                </a:solidFill>
                <a:latin typeface="楷体_GB2312" pitchFamily="49" charset="-122"/>
                <a:ea typeface="楷体_GB2312" pitchFamily="49" charset="-122"/>
              </a:rPr>
              <a:t>（</a:t>
            </a:r>
            <a:r>
              <a:rPr lang="en-US" altLang="zh-CN" sz="3600" b="1" dirty="0">
                <a:solidFill>
                  <a:schemeClr val="bg1"/>
                </a:solidFill>
                <a:latin typeface="楷体_GB2312" pitchFamily="49" charset="-122"/>
                <a:ea typeface="楷体_GB2312" pitchFamily="49" charset="-122"/>
              </a:rPr>
              <a:t>2</a:t>
            </a:r>
            <a:r>
              <a:rPr lang="zh-CN" altLang="en-US" sz="3600" b="1" dirty="0">
                <a:solidFill>
                  <a:schemeClr val="bg1"/>
                </a:solidFill>
                <a:latin typeface="楷体_GB2312" pitchFamily="49" charset="-122"/>
                <a:ea typeface="楷体_GB2312" pitchFamily="49" charset="-122"/>
              </a:rPr>
              <a:t>）</a:t>
            </a:r>
            <a:endParaRPr lang="zh-CN" altLang="en-US" sz="3600" b="1" dirty="0">
              <a:solidFill>
                <a:schemeClr val="bg1"/>
              </a:solidFill>
              <a:latin typeface="楷体_GB2312" pitchFamily="49" charset="-122"/>
              <a:ea typeface="楷体_GB2312" pitchFamily="49" charset="-122"/>
            </a:endParaRPr>
          </a:p>
        </p:txBody>
      </p:sp>
      <p:graphicFrame>
        <p:nvGraphicFramePr>
          <p:cNvPr id="67608" name="Object 18"/>
          <p:cNvGraphicFramePr>
            <a:graphicFrameLocks noChangeAspect="1"/>
          </p:cNvGraphicFramePr>
          <p:nvPr>
            <p:custDataLst>
              <p:tags r:id="rId33"/>
            </p:custDataLst>
          </p:nvPr>
        </p:nvGraphicFramePr>
        <p:xfrm>
          <a:off x="1131888" y="5016183"/>
          <a:ext cx="3727450" cy="531812"/>
        </p:xfrm>
        <a:graphic>
          <a:graphicData uri="http://schemas.openxmlformats.org/presentationml/2006/ole">
            <mc:AlternateContent xmlns:mc="http://schemas.openxmlformats.org/markup-compatibility/2006">
              <mc:Choice xmlns:v="urn:schemas-microsoft-com:vml" Requires="v">
                <p:oleObj spid="_x0000_s3143" name="" r:id="rId34" imgW="1210310" imgH="141605" progId="Equation.DSMT4">
                  <p:embed/>
                </p:oleObj>
              </mc:Choice>
              <mc:Fallback>
                <p:oleObj name="" r:id="rId34" imgW="1210310" imgH="141605" progId="Equation.DSMT4">
                  <p:embed/>
                  <p:pic>
                    <p:nvPicPr>
                      <p:cNvPr id="0" name="图片 3142"/>
                      <p:cNvPicPr/>
                      <p:nvPr/>
                    </p:nvPicPr>
                    <p:blipFill>
                      <a:blip r:embed="rId35"/>
                      <a:stretch>
                        <a:fillRect/>
                      </a:stretch>
                    </p:blipFill>
                    <p:spPr>
                      <a:xfrm>
                        <a:off x="1131888" y="5016183"/>
                        <a:ext cx="3727450" cy="531812"/>
                      </a:xfrm>
                      <a:prstGeom prst="rect">
                        <a:avLst/>
                      </a:prstGeom>
                      <a:noFill/>
                      <a:ln w="38100">
                        <a:noFill/>
                        <a:miter/>
                      </a:ln>
                    </p:spPr>
                  </p:pic>
                </p:oleObj>
              </mc:Fallback>
            </mc:AlternateContent>
          </a:graphicData>
        </a:graphic>
      </p:graphicFrame>
      <p:graphicFrame>
        <p:nvGraphicFramePr>
          <p:cNvPr id="67609" name="Object 19"/>
          <p:cNvGraphicFramePr>
            <a:graphicFrameLocks noChangeAspect="1"/>
          </p:cNvGraphicFramePr>
          <p:nvPr>
            <p:custDataLst>
              <p:tags r:id="rId36"/>
            </p:custDataLst>
          </p:nvPr>
        </p:nvGraphicFramePr>
        <p:xfrm>
          <a:off x="788988" y="5579745"/>
          <a:ext cx="5583237" cy="514350"/>
        </p:xfrm>
        <a:graphic>
          <a:graphicData uri="http://schemas.openxmlformats.org/presentationml/2006/ole">
            <mc:AlternateContent xmlns:mc="http://schemas.openxmlformats.org/markup-compatibility/2006">
              <mc:Choice xmlns:v="urn:schemas-microsoft-com:vml" Requires="v">
                <p:oleObj spid="_x0000_s3145" name="" r:id="rId37" imgW="1886585" imgH="141605" progId="Equation.DSMT4">
                  <p:embed/>
                </p:oleObj>
              </mc:Choice>
              <mc:Fallback>
                <p:oleObj name="" r:id="rId37" imgW="1886585" imgH="141605" progId="Equation.DSMT4">
                  <p:embed/>
                  <p:pic>
                    <p:nvPicPr>
                      <p:cNvPr id="0" name="图片 3144"/>
                      <p:cNvPicPr/>
                      <p:nvPr/>
                    </p:nvPicPr>
                    <p:blipFill>
                      <a:blip r:embed="rId38"/>
                      <a:stretch>
                        <a:fillRect/>
                      </a:stretch>
                    </p:blipFill>
                    <p:spPr>
                      <a:xfrm>
                        <a:off x="788988" y="5579745"/>
                        <a:ext cx="5583237" cy="514350"/>
                      </a:xfrm>
                      <a:prstGeom prst="rect">
                        <a:avLst/>
                      </a:prstGeom>
                      <a:noFill/>
                      <a:ln w="38100">
                        <a:noFill/>
                        <a:miter/>
                      </a:ln>
                    </p:spPr>
                  </p:pic>
                </p:oleObj>
              </mc:Fallback>
            </mc:AlternateContent>
          </a:graphicData>
        </a:graphic>
      </p:graphicFrame>
      <p:graphicFrame>
        <p:nvGraphicFramePr>
          <p:cNvPr id="36" name="Object 20"/>
          <p:cNvGraphicFramePr>
            <a:graphicFrameLocks noChangeAspect="1"/>
          </p:cNvGraphicFramePr>
          <p:nvPr>
            <p:custDataLst>
              <p:tags r:id="rId39"/>
            </p:custDataLst>
          </p:nvPr>
        </p:nvGraphicFramePr>
        <p:xfrm>
          <a:off x="3453765" y="6019800"/>
          <a:ext cx="681355" cy="837565"/>
        </p:xfrm>
        <a:graphic>
          <a:graphicData uri="http://schemas.openxmlformats.org/presentationml/2006/ole">
            <mc:AlternateContent xmlns:mc="http://schemas.openxmlformats.org/markup-compatibility/2006">
              <mc:Choice xmlns:v="urn:schemas-microsoft-com:vml" Requires="v">
                <p:oleObj spid="_x0000_s3147" name="" r:id="rId40" imgW="250825" imgH="309245" progId="Equation.DSMT4">
                  <p:embed/>
                </p:oleObj>
              </mc:Choice>
              <mc:Fallback>
                <p:oleObj name="" r:id="rId40" imgW="250825" imgH="309245" progId="Equation.DSMT4">
                  <p:embed/>
                  <p:pic>
                    <p:nvPicPr>
                      <p:cNvPr id="0" name="图片 3146"/>
                      <p:cNvPicPr/>
                      <p:nvPr/>
                    </p:nvPicPr>
                    <p:blipFill>
                      <a:blip r:embed="rId41"/>
                      <a:stretch>
                        <a:fillRect/>
                      </a:stretch>
                    </p:blipFill>
                    <p:spPr>
                      <a:xfrm>
                        <a:off x="3453765" y="6019800"/>
                        <a:ext cx="681355" cy="837565"/>
                      </a:xfrm>
                      <a:prstGeom prst="rect">
                        <a:avLst/>
                      </a:prstGeom>
                      <a:noFill/>
                      <a:ln w="38100">
                        <a:noFill/>
                        <a:miter/>
                      </a:ln>
                    </p:spPr>
                  </p:pic>
                </p:oleObj>
              </mc:Fallback>
            </mc:AlternateContent>
          </a:graphicData>
        </a:graphic>
      </p:graphicFrame>
      <p:cxnSp>
        <p:nvCxnSpPr>
          <p:cNvPr id="22" name="直接连接符 21"/>
          <p:cNvCxnSpPr/>
          <p:nvPr>
            <p:custDataLst>
              <p:tags r:id="rId42"/>
            </p:custDataLst>
          </p:nvPr>
        </p:nvCxnSpPr>
        <p:spPr>
          <a:xfrm>
            <a:off x="0" y="2427288"/>
            <a:ext cx="9144000" cy="1588"/>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aphicFrame>
        <p:nvGraphicFramePr>
          <p:cNvPr id="2" name="Object 19"/>
          <p:cNvGraphicFramePr>
            <a:graphicFrameLocks noChangeAspect="1"/>
          </p:cNvGraphicFramePr>
          <p:nvPr>
            <p:custDataLst>
              <p:tags r:id="rId43"/>
            </p:custDataLst>
          </p:nvPr>
        </p:nvGraphicFramePr>
        <p:xfrm>
          <a:off x="832009" y="6041708"/>
          <a:ext cx="2593975" cy="831215"/>
        </p:xfrm>
        <a:graphic>
          <a:graphicData uri="http://schemas.openxmlformats.org/presentationml/2006/ole">
            <mc:AlternateContent xmlns:mc="http://schemas.openxmlformats.org/markup-compatibility/2006">
              <mc:Choice xmlns:v="urn:schemas-microsoft-com:vml" Requires="v">
                <p:oleObj spid="_x0000_s3" name="" r:id="rId44" imgW="876300" imgH="228600" progId="Equation.DSMT4">
                  <p:embed/>
                </p:oleObj>
              </mc:Choice>
              <mc:Fallback>
                <p:oleObj name="" r:id="rId44" imgW="876300" imgH="228600" progId="Equation.DSMT4">
                  <p:embed/>
                  <p:pic>
                    <p:nvPicPr>
                      <p:cNvPr id="0" name="图片 3144"/>
                      <p:cNvPicPr/>
                      <p:nvPr/>
                    </p:nvPicPr>
                    <p:blipFill>
                      <a:blip r:embed="rId45"/>
                      <a:stretch>
                        <a:fillRect/>
                      </a:stretch>
                    </p:blipFill>
                    <p:spPr>
                      <a:xfrm>
                        <a:off x="832009" y="6041708"/>
                        <a:ext cx="2593975" cy="8312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598"/>
                                        </p:tgtEl>
                                        <p:attrNameLst>
                                          <p:attrName>style.visibility</p:attrName>
                                        </p:attrNameLst>
                                      </p:cBhvr>
                                      <p:to>
                                        <p:strVal val="visible"/>
                                      </p:to>
                                    </p:set>
                                    <p:anim calcmode="lin" valueType="num">
                                      <p:cBhvr>
                                        <p:cTn id="7" dur="500" fill="hold"/>
                                        <p:tgtEl>
                                          <p:spTgt spid="67598"/>
                                        </p:tgtEl>
                                        <p:attrNameLst>
                                          <p:attrName>ppt_w</p:attrName>
                                        </p:attrNameLst>
                                      </p:cBhvr>
                                      <p:tavLst>
                                        <p:tav tm="0">
                                          <p:val>
                                            <p:fltVal val="0.000000"/>
                                          </p:val>
                                        </p:tav>
                                        <p:tav tm="100000">
                                          <p:val>
                                            <p:strVal val="#ppt_w"/>
                                          </p:val>
                                        </p:tav>
                                      </p:tavLst>
                                    </p:anim>
                                    <p:anim calcmode="lin" valueType="num">
                                      <p:cBhvr>
                                        <p:cTn id="8" dur="500" fill="hold"/>
                                        <p:tgtEl>
                                          <p:spTgt spid="67598"/>
                                        </p:tgtEl>
                                        <p:attrNameLst>
                                          <p:attrName>ppt_h</p:attrName>
                                        </p:attrNameLst>
                                      </p:cBhvr>
                                      <p:tavLst>
                                        <p:tav tm="0">
                                          <p:val>
                                            <p:fltVal val="0.000000"/>
                                          </p:val>
                                        </p:tav>
                                        <p:tav tm="100000">
                                          <p:val>
                                            <p:strVal val="#ppt_h"/>
                                          </p:val>
                                        </p:tav>
                                      </p:tavLst>
                                    </p:anim>
                                    <p:animEffect transition="in" filter="fade">
                                      <p:cBhvr>
                                        <p:cTn id="9" dur="500"/>
                                        <p:tgtEl>
                                          <p:spTgt spid="67598"/>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7599"/>
                                        </p:tgtEl>
                                        <p:attrNameLst>
                                          <p:attrName>style.visibility</p:attrName>
                                        </p:attrNameLst>
                                      </p:cBhvr>
                                      <p:to>
                                        <p:strVal val="visible"/>
                                      </p:to>
                                    </p:set>
                                    <p:animEffect transition="in" filter="dissolve">
                                      <p:cBhvr>
                                        <p:cTn id="14" dur="500"/>
                                        <p:tgtEl>
                                          <p:spTgt spid="6759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7600"/>
                                        </p:tgtEl>
                                        <p:attrNameLst>
                                          <p:attrName>style.visibility</p:attrName>
                                        </p:attrNameLst>
                                      </p:cBhvr>
                                      <p:to>
                                        <p:strVal val="visible"/>
                                      </p:to>
                                    </p:set>
                                    <p:animEffect transition="in" filter="wipe(down)">
                                      <p:cBhvr>
                                        <p:cTn id="19" dur="500"/>
                                        <p:tgtEl>
                                          <p:spTgt spid="6760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7601"/>
                                        </p:tgtEl>
                                        <p:attrNameLst>
                                          <p:attrName>style.visibility</p:attrName>
                                        </p:attrNameLst>
                                      </p:cBhvr>
                                      <p:to>
                                        <p:strVal val="visible"/>
                                      </p:to>
                                    </p:set>
                                    <p:animEffect transition="in" filter="wipe(down)">
                                      <p:cBhvr>
                                        <p:cTn id="24" dur="500"/>
                                        <p:tgtEl>
                                          <p:spTgt spid="6760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7602"/>
                                        </p:tgtEl>
                                        <p:attrNameLst>
                                          <p:attrName>style.visibility</p:attrName>
                                        </p:attrNameLst>
                                      </p:cBhvr>
                                      <p:to>
                                        <p:strVal val="visible"/>
                                      </p:to>
                                    </p:set>
                                    <p:animEffect transition="in" filter="wipe(down)">
                                      <p:cBhvr>
                                        <p:cTn id="29" dur="500"/>
                                        <p:tgtEl>
                                          <p:spTgt spid="6760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7603"/>
                                        </p:tgtEl>
                                        <p:attrNameLst>
                                          <p:attrName>style.visibility</p:attrName>
                                        </p:attrNameLst>
                                      </p:cBhvr>
                                      <p:to>
                                        <p:strVal val="visible"/>
                                      </p:to>
                                    </p:set>
                                    <p:animEffect transition="in" filter="dissolve">
                                      <p:cBhvr>
                                        <p:cTn id="34" dur="500"/>
                                        <p:tgtEl>
                                          <p:spTgt spid="67603"/>
                                        </p:tgtEl>
                                      </p:cBhvr>
                                    </p:animEffect>
                                  </p:childTnLst>
                                </p:cTn>
                              </p:par>
                              <p:par>
                                <p:cTn id="35" presetID="9" presetClass="entr" presetSubtype="0" fill="hold" nodeType="withEffect">
                                  <p:stCondLst>
                                    <p:cond delay="0"/>
                                  </p:stCondLst>
                                  <p:childTnLst>
                                    <p:set>
                                      <p:cBhvr>
                                        <p:cTn id="36" dur="1" fill="hold">
                                          <p:stCondLst>
                                            <p:cond delay="0"/>
                                          </p:stCondLst>
                                        </p:cTn>
                                        <p:tgtEl>
                                          <p:spTgt spid="67604"/>
                                        </p:tgtEl>
                                        <p:attrNameLst>
                                          <p:attrName>style.visibility</p:attrName>
                                        </p:attrNameLst>
                                      </p:cBhvr>
                                      <p:to>
                                        <p:strVal val="visible"/>
                                      </p:to>
                                    </p:set>
                                    <p:animEffect transition="in" filter="dissolve">
                                      <p:cBhvr>
                                        <p:cTn id="37" dur="500"/>
                                        <p:tgtEl>
                                          <p:spTgt spid="67604"/>
                                        </p:tgtEl>
                                      </p:cBhvr>
                                    </p:animEffect>
                                  </p:childTnLst>
                                </p:cTn>
                              </p:par>
                              <p:par>
                                <p:cTn id="38" presetID="9" presetClass="entr" presetSubtype="0" fill="hold" nodeType="withEffect">
                                  <p:stCondLst>
                                    <p:cond delay="0"/>
                                  </p:stCondLst>
                                  <p:childTnLst>
                                    <p:set>
                                      <p:cBhvr>
                                        <p:cTn id="39" dur="1" fill="hold">
                                          <p:stCondLst>
                                            <p:cond delay="0"/>
                                          </p:stCondLst>
                                        </p:cTn>
                                        <p:tgtEl>
                                          <p:spTgt spid="67606"/>
                                        </p:tgtEl>
                                        <p:attrNameLst>
                                          <p:attrName>style.visibility</p:attrName>
                                        </p:attrNameLst>
                                      </p:cBhvr>
                                      <p:to>
                                        <p:strVal val="visible"/>
                                      </p:to>
                                    </p:set>
                                    <p:animEffect transition="in" filter="dissolve">
                                      <p:cBhvr>
                                        <p:cTn id="40" dur="500"/>
                                        <p:tgtEl>
                                          <p:spTgt spid="6760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7607"/>
                                        </p:tgtEl>
                                        <p:attrNameLst>
                                          <p:attrName>style.visibility</p:attrName>
                                        </p:attrNameLst>
                                      </p:cBhvr>
                                      <p:to>
                                        <p:strVal val="visible"/>
                                      </p:to>
                                    </p:set>
                                    <p:animEffect transition="in" filter="dissolve">
                                      <p:cBhvr>
                                        <p:cTn id="45" dur="500"/>
                                        <p:tgtEl>
                                          <p:spTgt spid="67607"/>
                                        </p:tgtEl>
                                      </p:cBhvr>
                                    </p:animEffect>
                                  </p:childTnLst>
                                </p:cTn>
                              </p:par>
                              <p:par>
                                <p:cTn id="46" presetID="9" presetClass="entr" presetSubtype="0" fill="hold" nodeType="withEffect">
                                  <p:stCondLst>
                                    <p:cond delay="0"/>
                                  </p:stCondLst>
                                  <p:childTnLst>
                                    <p:set>
                                      <p:cBhvr>
                                        <p:cTn id="47" dur="1" fill="hold">
                                          <p:stCondLst>
                                            <p:cond delay="0"/>
                                          </p:stCondLst>
                                        </p:cTn>
                                        <p:tgtEl>
                                          <p:spTgt spid="67608"/>
                                        </p:tgtEl>
                                        <p:attrNameLst>
                                          <p:attrName>style.visibility</p:attrName>
                                        </p:attrNameLst>
                                      </p:cBhvr>
                                      <p:to>
                                        <p:strVal val="visible"/>
                                      </p:to>
                                    </p:set>
                                    <p:animEffect transition="in" filter="dissolve">
                                      <p:cBhvr>
                                        <p:cTn id="48" dur="500"/>
                                        <p:tgtEl>
                                          <p:spTgt spid="6760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67609"/>
                                        </p:tgtEl>
                                        <p:attrNameLst>
                                          <p:attrName>style.visibility</p:attrName>
                                        </p:attrNameLst>
                                      </p:cBhvr>
                                      <p:to>
                                        <p:strVal val="visible"/>
                                      </p:to>
                                    </p:set>
                                    <p:animEffect transition="in" filter="dissolve">
                                      <p:cBhvr>
                                        <p:cTn id="53" dur="500"/>
                                        <p:tgtEl>
                                          <p:spTgt spid="6760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dissolv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8" grpId="0"/>
      <p:bldP spid="67599" grpId="0"/>
      <p:bldP spid="67603" grpId="0"/>
      <p:bldP spid="676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custDataLst>
              <p:tags r:id="rId1"/>
            </p:custDataLst>
          </p:nvPr>
        </p:nvSpPr>
        <p:spPr>
          <a:xfrm>
            <a:off x="500063" y="943928"/>
            <a:ext cx="7591425" cy="521970"/>
          </a:xfrm>
          <a:prstGeom prst="rect">
            <a:avLst/>
          </a:prstGeom>
          <a:noFill/>
          <a:ln w="9525">
            <a:noFill/>
          </a:ln>
        </p:spPr>
        <p:txBody>
          <a:bodyPr>
            <a:spAutoFit/>
          </a:bodyPr>
          <a:p>
            <a:r>
              <a:rPr lang="zh-CN" altLang="en-US" sz="2800" b="1" dirty="0">
                <a:solidFill>
                  <a:srgbClr val="000000"/>
                </a:solidFill>
                <a:latin typeface="宋体" panose="02010600030101010101" pitchFamily="2" charset="-122"/>
                <a:cs typeface="宋体" panose="02010600030101010101" pitchFamily="2" charset="-122"/>
              </a:rPr>
              <a:t>设二维随机变量</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宋体" panose="02010600030101010101" pitchFamily="2" charset="-122"/>
                <a:cs typeface="宋体" panose="02010600030101010101" pitchFamily="2" charset="-122"/>
              </a:rPr>
              <a:t>的分布函数为</a:t>
            </a:r>
            <a:endParaRPr lang="zh-CN" altLang="en-US" sz="2800" b="1" dirty="0">
              <a:solidFill>
                <a:srgbClr val="000000"/>
              </a:solidFill>
              <a:latin typeface="宋体" panose="02010600030101010101" pitchFamily="2" charset="-122"/>
              <a:cs typeface="宋体" panose="02010600030101010101" pitchFamily="2" charset="-122"/>
            </a:endParaRPr>
          </a:p>
        </p:txBody>
      </p:sp>
      <p:grpSp>
        <p:nvGrpSpPr>
          <p:cNvPr id="2" name="Group 12"/>
          <p:cNvGrpSpPr/>
          <p:nvPr/>
        </p:nvGrpSpPr>
        <p:grpSpPr>
          <a:xfrm>
            <a:off x="1500188" y="3644900"/>
            <a:ext cx="7215187" cy="584200"/>
            <a:chOff x="1425" y="2055"/>
            <a:chExt cx="4545" cy="368"/>
          </a:xfrm>
        </p:grpSpPr>
        <p:sp>
          <p:nvSpPr>
            <p:cNvPr id="11286" name="Rectangle 13"/>
            <p:cNvSpPr/>
            <p:nvPr>
              <p:custDataLst>
                <p:tags r:id="rId2"/>
              </p:custDataLst>
            </p:nvPr>
          </p:nvSpPr>
          <p:spPr>
            <a:xfrm>
              <a:off x="3565" y="2055"/>
              <a:ext cx="2405" cy="368"/>
            </a:xfrm>
            <a:prstGeom prst="rect">
              <a:avLst/>
            </a:prstGeom>
            <a:noFill/>
            <a:ln w="9525">
              <a:noFill/>
            </a:ln>
          </p:spPr>
          <p:txBody>
            <a:bodyPr>
              <a:spAutoFit/>
            </a:bodyPr>
            <a:p>
              <a:r>
                <a:rPr lang="zh-CN" altLang="en-US" sz="3200" b="1" dirty="0">
                  <a:solidFill>
                    <a:srgbClr val="CC0066"/>
                  </a:solidFill>
                  <a:latin typeface="华文新魏" panose="02010800040101010101" pitchFamily="2" charset="-122"/>
                  <a:ea typeface="华文新魏" panose="02010800040101010101" pitchFamily="2" charset="-122"/>
                </a:rPr>
                <a:t>是什么关系？</a:t>
              </a:r>
              <a:endParaRPr lang="zh-CN" altLang="en-US" sz="3200" b="1" dirty="0">
                <a:solidFill>
                  <a:srgbClr val="CC0066"/>
                </a:solidFill>
                <a:latin typeface="华文新魏" panose="02010800040101010101" pitchFamily="2" charset="-122"/>
                <a:ea typeface="华文新魏" panose="02010800040101010101" pitchFamily="2" charset="-122"/>
              </a:endParaRPr>
            </a:p>
          </p:txBody>
        </p:sp>
        <p:graphicFrame>
          <p:nvGraphicFramePr>
            <p:cNvPr id="11287" name="Object 14"/>
            <p:cNvGraphicFramePr>
              <a:graphicFrameLocks noChangeAspect="1"/>
            </p:cNvGraphicFramePr>
            <p:nvPr>
              <p:custDataLst>
                <p:tags r:id="rId3"/>
              </p:custDataLst>
            </p:nvPr>
          </p:nvGraphicFramePr>
          <p:xfrm>
            <a:off x="1425" y="2055"/>
            <a:ext cx="2169" cy="363"/>
          </p:xfrm>
          <a:graphic>
            <a:graphicData uri="http://schemas.openxmlformats.org/presentationml/2006/ole">
              <mc:AlternateContent xmlns:mc="http://schemas.openxmlformats.org/markup-compatibility/2006">
                <mc:Choice xmlns:v="urn:schemas-microsoft-com:vml" Requires="v">
                  <p:oleObj spid="_x0000_s3156" name="" r:id="rId4" imgW="953135" imgH="161290" progId="Equation.DSMT4">
                    <p:embed/>
                  </p:oleObj>
                </mc:Choice>
                <mc:Fallback>
                  <p:oleObj name="" r:id="rId4" imgW="953135" imgH="161290" progId="Equation.DSMT4">
                    <p:embed/>
                    <p:pic>
                      <p:nvPicPr>
                        <p:cNvPr id="0" name="图片 3155"/>
                        <p:cNvPicPr/>
                        <p:nvPr/>
                      </p:nvPicPr>
                      <p:blipFill>
                        <a:blip r:embed="rId5"/>
                        <a:stretch>
                          <a:fillRect/>
                        </a:stretch>
                      </p:blipFill>
                      <p:spPr>
                        <a:xfrm>
                          <a:off x="1425" y="2055"/>
                          <a:ext cx="2169" cy="363"/>
                        </a:xfrm>
                        <a:prstGeom prst="rect">
                          <a:avLst/>
                        </a:prstGeom>
                        <a:noFill/>
                        <a:ln w="38100">
                          <a:noFill/>
                          <a:miter/>
                        </a:ln>
                      </p:spPr>
                    </p:pic>
                  </p:oleObj>
                </mc:Fallback>
              </mc:AlternateContent>
            </a:graphicData>
          </a:graphic>
        </p:graphicFrame>
      </p:grpSp>
      <p:grpSp>
        <p:nvGrpSpPr>
          <p:cNvPr id="3" name="Group 17"/>
          <p:cNvGrpSpPr/>
          <p:nvPr/>
        </p:nvGrpSpPr>
        <p:grpSpPr>
          <a:xfrm>
            <a:off x="188913" y="1586865"/>
            <a:ext cx="8883650" cy="1076325"/>
            <a:chOff x="792" y="2547"/>
            <a:chExt cx="5596" cy="678"/>
          </a:xfrm>
        </p:grpSpPr>
        <p:sp>
          <p:nvSpPr>
            <p:cNvPr id="11283" name="Rectangle 18"/>
            <p:cNvSpPr/>
            <p:nvPr>
              <p:custDataLst>
                <p:tags r:id="rId6"/>
              </p:custDataLst>
            </p:nvPr>
          </p:nvSpPr>
          <p:spPr>
            <a:xfrm>
              <a:off x="792" y="2547"/>
              <a:ext cx="5596" cy="678"/>
            </a:xfrm>
            <a:prstGeom prst="rect">
              <a:avLst/>
            </a:prstGeom>
            <a:noFill/>
            <a:ln w="9525">
              <a:noFill/>
            </a:ln>
          </p:spPr>
          <p:txBody>
            <a:bodyPr>
              <a:spAutoFit/>
            </a:bodyPr>
            <a:p>
              <a:r>
                <a:rPr kumimoji="1" lang="zh-CN" altLang="en-US" sz="2800" b="1" dirty="0">
                  <a:solidFill>
                    <a:srgbClr val="0000FF"/>
                  </a:solidFill>
                  <a:latin typeface="Times New Roman" panose="02020603050405020304" pitchFamily="18" charset="0"/>
                  <a:ea typeface="黑体" panose="02010609060101010101" pitchFamily="49" charset="-122"/>
                </a:rPr>
                <a:t>定义1.3  </a:t>
              </a:r>
              <a:r>
                <a:rPr lang="en-US" altLang="zh-CN" sz="3600" b="1" dirty="0">
                  <a:solidFill>
                    <a:srgbClr val="FF0066"/>
                  </a:solidFill>
                  <a:latin typeface="华文细黑" panose="02010600040101010101" pitchFamily="2" charset="-122"/>
                  <a:ea typeface="华文细黑" panose="02010600040101010101" pitchFamily="2" charset="-122"/>
                </a:rPr>
                <a:t>  </a:t>
              </a:r>
              <a:r>
                <a:rPr lang="zh-CN" altLang="en-US" sz="2800" b="1" dirty="0">
                  <a:solidFill>
                    <a:srgbClr val="000000"/>
                  </a:solidFill>
                  <a:latin typeface="宋体" panose="02010600030101010101" pitchFamily="2" charset="-122"/>
                  <a:cs typeface="宋体" panose="02010600030101010101" pitchFamily="2" charset="-122"/>
                </a:rPr>
                <a:t>称</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latin typeface="宋体" panose="02010600030101010101" pitchFamily="2" charset="-122"/>
                  <a:cs typeface="宋体" panose="02010600030101010101" pitchFamily="2" charset="-122"/>
                </a:rPr>
                <a:t>的分布函数</a:t>
              </a:r>
              <a:r>
                <a:rPr lang="zh-CN" altLang="en-US" sz="2800" b="1" dirty="0">
                  <a:solidFill>
                    <a:srgbClr val="000000"/>
                  </a:solidFill>
                  <a:latin typeface="华文细黑" panose="02010600040101010101" pitchFamily="2" charset="-122"/>
                  <a:ea typeface="华文细黑" panose="02010600040101010101" pitchFamily="2" charset="-122"/>
                </a:rPr>
                <a:t>         </a:t>
              </a:r>
              <a:r>
                <a:rPr lang="zh-CN" altLang="en-US" sz="2800" b="1" dirty="0">
                  <a:solidFill>
                    <a:srgbClr val="000000"/>
                  </a:solidFill>
                  <a:latin typeface="宋体" panose="02010600030101010101" pitchFamily="2" charset="-122"/>
                  <a:cs typeface="宋体" panose="02010600030101010101" pitchFamily="2" charset="-122"/>
                </a:rPr>
                <a:t>为二维随机变量</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宋体" panose="02010600030101010101" pitchFamily="2" charset="-122"/>
                  <a:cs typeface="宋体" panose="02010600030101010101" pitchFamily="2" charset="-122"/>
                </a:rPr>
                <a:t>关于</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chemeClr val="tx1"/>
                  </a:solidFill>
                  <a:latin typeface="宋体" panose="02010600030101010101" pitchFamily="2" charset="-122"/>
                  <a:cs typeface="宋体" panose="02010600030101010101" pitchFamily="2" charset="-122"/>
                </a:rPr>
                <a:t>的</a:t>
              </a:r>
              <a:r>
                <a:rPr lang="zh-CN" altLang="en-US" sz="2800" b="1" dirty="0">
                  <a:solidFill>
                    <a:srgbClr val="0000CC"/>
                  </a:solidFill>
                  <a:latin typeface="宋体" panose="02010600030101010101" pitchFamily="2" charset="-122"/>
                  <a:cs typeface="宋体" panose="02010600030101010101" pitchFamily="2" charset="-122"/>
                </a:rPr>
                <a:t>边缘分布函数</a:t>
              </a:r>
              <a:r>
                <a:rPr lang="en-US" altLang="zh-CN" sz="2800" b="1" dirty="0">
                  <a:solidFill>
                    <a:srgbClr val="0000CC"/>
                  </a:solidFill>
                  <a:latin typeface="宋体" panose="02010600030101010101" pitchFamily="2" charset="-122"/>
                  <a:cs typeface="宋体" panose="02010600030101010101" pitchFamily="2" charset="-122"/>
                </a:rPr>
                <a:t>.</a:t>
              </a:r>
              <a:endParaRPr lang="en-US" altLang="zh-CN" sz="2800" b="1" dirty="0">
                <a:solidFill>
                  <a:srgbClr val="0000CC"/>
                </a:solidFill>
                <a:latin typeface="宋体" panose="02010600030101010101" pitchFamily="2" charset="-122"/>
                <a:cs typeface="宋体" panose="02010600030101010101" pitchFamily="2" charset="-122"/>
              </a:endParaRPr>
            </a:p>
          </p:txBody>
        </p:sp>
        <p:sp>
          <p:nvSpPr>
            <p:cNvPr id="11284" name="Rectangle 19"/>
            <p:cNvSpPr/>
            <p:nvPr>
              <p:custDataLst>
                <p:tags r:id="rId7"/>
              </p:custDataLst>
            </p:nvPr>
          </p:nvSpPr>
          <p:spPr>
            <a:xfrm>
              <a:off x="3792" y="2555"/>
              <a:ext cx="1967" cy="407"/>
            </a:xfrm>
            <a:prstGeom prst="rect">
              <a:avLst/>
            </a:prstGeom>
            <a:noFill/>
            <a:ln w="9525">
              <a:noFill/>
            </a:ln>
          </p:spPr>
          <p:txBody>
            <a:bodyPr>
              <a:spAutoFit/>
            </a:bodyPr>
            <a:p>
              <a:endParaRPr lang="en-US" altLang="zh-CN" sz="3600" b="1" dirty="0">
                <a:solidFill>
                  <a:srgbClr val="0000CC"/>
                </a:solidFill>
                <a:latin typeface="华文细黑" panose="02010600040101010101" pitchFamily="2" charset="-122"/>
                <a:ea typeface="华文细黑" panose="02010600040101010101" pitchFamily="2" charset="-122"/>
              </a:endParaRPr>
            </a:p>
          </p:txBody>
        </p:sp>
        <p:graphicFrame>
          <p:nvGraphicFramePr>
            <p:cNvPr id="11285" name="Object 20"/>
            <p:cNvGraphicFramePr>
              <a:graphicFrameLocks noChangeAspect="1"/>
            </p:cNvGraphicFramePr>
            <p:nvPr>
              <p:custDataLst>
                <p:tags r:id="rId8"/>
              </p:custDataLst>
            </p:nvPr>
          </p:nvGraphicFramePr>
          <p:xfrm>
            <a:off x="3302" y="2602"/>
            <a:ext cx="570" cy="336"/>
          </p:xfrm>
          <a:graphic>
            <a:graphicData uri="http://schemas.openxmlformats.org/presentationml/2006/ole">
              <mc:AlternateContent xmlns:mc="http://schemas.openxmlformats.org/markup-compatibility/2006">
                <mc:Choice xmlns:v="urn:schemas-microsoft-com:vml" Requires="v">
                  <p:oleObj spid="_x0000_s3152" name="" r:id="rId9" imgW="270510" imgH="128905" progId="Equation.DSMT4">
                    <p:embed/>
                  </p:oleObj>
                </mc:Choice>
                <mc:Fallback>
                  <p:oleObj name="" r:id="rId9" imgW="270510" imgH="128905" progId="Equation.DSMT4">
                    <p:embed/>
                    <p:pic>
                      <p:nvPicPr>
                        <p:cNvPr id="0" name="图片 3151"/>
                        <p:cNvPicPr/>
                        <p:nvPr/>
                      </p:nvPicPr>
                      <p:blipFill>
                        <a:blip r:embed="rId10"/>
                        <a:stretch>
                          <a:fillRect/>
                        </a:stretch>
                      </p:blipFill>
                      <p:spPr>
                        <a:xfrm>
                          <a:off x="3302" y="2602"/>
                          <a:ext cx="570" cy="336"/>
                        </a:xfrm>
                        <a:prstGeom prst="rect">
                          <a:avLst/>
                        </a:prstGeom>
                        <a:noFill/>
                        <a:ln w="38100">
                          <a:noFill/>
                          <a:miter/>
                        </a:ln>
                      </p:spPr>
                    </p:pic>
                  </p:oleObj>
                </mc:Fallback>
              </mc:AlternateContent>
            </a:graphicData>
          </a:graphic>
        </p:graphicFrame>
      </p:grpSp>
      <p:grpSp>
        <p:nvGrpSpPr>
          <p:cNvPr id="4" name="Group 23"/>
          <p:cNvGrpSpPr/>
          <p:nvPr/>
        </p:nvGrpSpPr>
        <p:grpSpPr>
          <a:xfrm>
            <a:off x="142875" y="2729865"/>
            <a:ext cx="8858250" cy="644525"/>
            <a:chOff x="832" y="2531"/>
            <a:chExt cx="5580" cy="406"/>
          </a:xfrm>
        </p:grpSpPr>
        <p:sp>
          <p:nvSpPr>
            <p:cNvPr id="11281" name="Rectangle 24"/>
            <p:cNvSpPr/>
            <p:nvPr>
              <p:custDataLst>
                <p:tags r:id="rId11"/>
              </p:custDataLst>
            </p:nvPr>
          </p:nvSpPr>
          <p:spPr>
            <a:xfrm>
              <a:off x="832" y="2531"/>
              <a:ext cx="5580" cy="406"/>
            </a:xfrm>
            <a:prstGeom prst="rect">
              <a:avLst/>
            </a:prstGeom>
            <a:noFill/>
            <a:ln w="9525">
              <a:noFill/>
            </a:ln>
          </p:spPr>
          <p:txBody>
            <a:bodyPr>
              <a:spAutoFit/>
            </a:bodyPr>
            <a:p>
              <a:r>
                <a:rPr lang="zh-CN" altLang="en-US" sz="3600" b="1" dirty="0">
                  <a:solidFill>
                    <a:srgbClr val="000000"/>
                  </a:solidFill>
                  <a:latin typeface="华文细黑" panose="02010600040101010101" pitchFamily="2" charset="-122"/>
                  <a:ea typeface="华文细黑" panose="02010600040101010101" pitchFamily="2" charset="-122"/>
                </a:rPr>
                <a:t>    </a:t>
              </a:r>
              <a:r>
                <a:rPr lang="zh-CN" altLang="en-US" sz="2800" b="1" dirty="0">
                  <a:solidFill>
                    <a:srgbClr val="000000"/>
                  </a:solidFill>
                  <a:latin typeface="宋体" panose="02010600030101010101" pitchFamily="2" charset="-122"/>
                  <a:cs typeface="宋体" panose="02010600030101010101" pitchFamily="2" charset="-122"/>
                </a:rPr>
                <a:t>称</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en-US" sz="2800" b="1" dirty="0">
                  <a:solidFill>
                    <a:srgbClr val="000000"/>
                  </a:solidFill>
                  <a:latin typeface="宋体" panose="02010600030101010101" pitchFamily="2" charset="-122"/>
                  <a:cs typeface="宋体" panose="02010600030101010101" pitchFamily="2" charset="-122"/>
                </a:rPr>
                <a:t>的分布函数      为</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宋体" panose="02010600030101010101" pitchFamily="2" charset="-122"/>
                  <a:cs typeface="宋体" panose="02010600030101010101" pitchFamily="2" charset="-122"/>
                </a:rPr>
                <a:t>关于</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en-US" sz="2800" b="1" dirty="0">
                  <a:solidFill>
                    <a:schemeClr val="tx1"/>
                  </a:solidFill>
                  <a:latin typeface="宋体" panose="02010600030101010101" pitchFamily="2" charset="-122"/>
                  <a:cs typeface="宋体" panose="02010600030101010101" pitchFamily="2" charset="-122"/>
                </a:rPr>
                <a:t>的</a:t>
              </a:r>
              <a:r>
                <a:rPr lang="zh-CN" altLang="en-US" sz="2800" b="1" dirty="0">
                  <a:solidFill>
                    <a:srgbClr val="0000CC"/>
                  </a:solidFill>
                  <a:latin typeface="宋体" panose="02010600030101010101" pitchFamily="2" charset="-122"/>
                  <a:cs typeface="宋体" panose="02010600030101010101" pitchFamily="2" charset="-122"/>
                </a:rPr>
                <a:t>边缘分布函数</a:t>
              </a:r>
              <a:r>
                <a:rPr lang="en-US" altLang="zh-CN" sz="2800" b="1" dirty="0">
                  <a:solidFill>
                    <a:srgbClr val="0000CC"/>
                  </a:solidFill>
                  <a:latin typeface="宋体" panose="02010600030101010101" pitchFamily="2" charset="-122"/>
                  <a:cs typeface="宋体" panose="02010600030101010101" pitchFamily="2" charset="-122"/>
                </a:rPr>
                <a:t>.</a:t>
              </a:r>
              <a:endParaRPr lang="en-US" altLang="zh-CN" sz="2800" b="1" dirty="0">
                <a:solidFill>
                  <a:srgbClr val="0000CC"/>
                </a:solidFill>
                <a:latin typeface="宋体" panose="02010600030101010101" pitchFamily="2" charset="-122"/>
                <a:cs typeface="宋体" panose="02010600030101010101" pitchFamily="2" charset="-122"/>
              </a:endParaRPr>
            </a:p>
          </p:txBody>
        </p:sp>
        <p:graphicFrame>
          <p:nvGraphicFramePr>
            <p:cNvPr id="11282" name="Object 26"/>
            <p:cNvGraphicFramePr>
              <a:graphicFrameLocks noChangeAspect="1"/>
            </p:cNvGraphicFramePr>
            <p:nvPr>
              <p:custDataLst>
                <p:tags r:id="rId12"/>
              </p:custDataLst>
            </p:nvPr>
          </p:nvGraphicFramePr>
          <p:xfrm>
            <a:off x="2686" y="2584"/>
            <a:ext cx="600" cy="342"/>
          </p:xfrm>
          <a:graphic>
            <a:graphicData uri="http://schemas.openxmlformats.org/presentationml/2006/ole">
              <mc:AlternateContent xmlns:mc="http://schemas.openxmlformats.org/markup-compatibility/2006">
                <mc:Choice xmlns:v="urn:schemas-microsoft-com:vml" Requires="v">
                  <p:oleObj spid="_x0000_s3153" name="" r:id="rId13" imgW="257810" imgH="128905" progId="Equation.DSMT4">
                    <p:embed/>
                  </p:oleObj>
                </mc:Choice>
                <mc:Fallback>
                  <p:oleObj name="" r:id="rId13" imgW="257810" imgH="128905" progId="Equation.DSMT4">
                    <p:embed/>
                    <p:pic>
                      <p:nvPicPr>
                        <p:cNvPr id="0" name="图片 3152"/>
                        <p:cNvPicPr/>
                        <p:nvPr/>
                      </p:nvPicPr>
                      <p:blipFill>
                        <a:blip r:embed="rId14"/>
                        <a:stretch>
                          <a:fillRect/>
                        </a:stretch>
                      </p:blipFill>
                      <p:spPr>
                        <a:xfrm>
                          <a:off x="2686" y="2584"/>
                          <a:ext cx="600" cy="342"/>
                        </a:xfrm>
                        <a:prstGeom prst="rect">
                          <a:avLst/>
                        </a:prstGeom>
                        <a:noFill/>
                        <a:ln w="38100">
                          <a:noFill/>
                          <a:miter/>
                        </a:ln>
                      </p:spPr>
                    </p:pic>
                  </p:oleObj>
                </mc:Fallback>
              </mc:AlternateContent>
            </a:graphicData>
          </a:graphic>
        </p:graphicFrame>
      </p:grpSp>
      <p:sp>
        <p:nvSpPr>
          <p:cNvPr id="11270" name="Text Box 4"/>
          <p:cNvSpPr txBox="1"/>
          <p:nvPr>
            <p:custDataLst>
              <p:tags r:id="rId15"/>
            </p:custDataLst>
          </p:nvPr>
        </p:nvSpPr>
        <p:spPr>
          <a:xfrm>
            <a:off x="142875" y="286703"/>
            <a:ext cx="6985000" cy="583565"/>
          </a:xfrm>
          <a:prstGeom prst="rect">
            <a:avLst/>
          </a:prstGeom>
          <a:noFill/>
          <a:ln w="9525">
            <a:noFill/>
          </a:ln>
        </p:spPr>
        <p:txBody>
          <a:bodyPr>
            <a:spAutoFit/>
          </a:bodyPr>
          <a:p>
            <a:pPr>
              <a:spcBef>
                <a:spcPct val="50000"/>
              </a:spcBef>
            </a:pPr>
            <a:r>
              <a:rPr lang="en-US" altLang="zh-CN" sz="3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1.2</a:t>
            </a:r>
            <a:r>
              <a:rPr lang="en-US" altLang="zh-CN" sz="3200" b="1" dirty="0">
                <a:solidFill>
                  <a:srgbClr val="0000CC"/>
                </a:solidFill>
                <a:latin typeface="黑体" panose="02010609060101010101" pitchFamily="49" charset="-122"/>
                <a:ea typeface="黑体" panose="02010609060101010101" pitchFamily="49" charset="-122"/>
              </a:rPr>
              <a:t> </a:t>
            </a:r>
            <a:r>
              <a:rPr lang="zh-CN" altLang="en-US" sz="3200" b="1" dirty="0">
                <a:solidFill>
                  <a:srgbClr val="0000CC"/>
                </a:solidFill>
                <a:latin typeface="宋体" panose="02010600030101010101" pitchFamily="2" charset="-122"/>
              </a:rPr>
              <a:t>边缘分布</a:t>
            </a:r>
            <a:endParaRPr lang="zh-CN" altLang="en-US" sz="3200" b="1" dirty="0">
              <a:solidFill>
                <a:srgbClr val="0000CC"/>
              </a:solidFill>
              <a:latin typeface="宋体" panose="02010600030101010101" pitchFamily="2" charset="-122"/>
            </a:endParaRPr>
          </a:p>
        </p:txBody>
      </p:sp>
      <p:graphicFrame>
        <p:nvGraphicFramePr>
          <p:cNvPr id="21535" name="Object 31"/>
          <p:cNvGraphicFramePr>
            <a:graphicFrameLocks noChangeAspect="1"/>
          </p:cNvGraphicFramePr>
          <p:nvPr>
            <p:custDataLst>
              <p:tags r:id="rId16"/>
            </p:custDataLst>
          </p:nvPr>
        </p:nvGraphicFramePr>
        <p:xfrm>
          <a:off x="6045200" y="1006475"/>
          <a:ext cx="1233805" cy="481965"/>
        </p:xfrm>
        <a:graphic>
          <a:graphicData uri="http://schemas.openxmlformats.org/presentationml/2006/ole">
            <mc:AlternateContent xmlns:mc="http://schemas.openxmlformats.org/markup-compatibility/2006">
              <mc:Choice xmlns:v="urn:schemas-microsoft-com:vml" Requires="v">
                <p:oleObj spid="_x0000_s3154" name="" r:id="rId17" imgW="386080" imgH="147955" progId="Equation.DSMT4">
                  <p:embed/>
                </p:oleObj>
              </mc:Choice>
              <mc:Fallback>
                <p:oleObj name="" r:id="rId17" imgW="386080" imgH="147955" progId="Equation.DSMT4">
                  <p:embed/>
                  <p:pic>
                    <p:nvPicPr>
                      <p:cNvPr id="0" name="图片 3153"/>
                      <p:cNvPicPr/>
                      <p:nvPr/>
                    </p:nvPicPr>
                    <p:blipFill>
                      <a:blip r:embed="rId18"/>
                      <a:stretch>
                        <a:fillRect/>
                      </a:stretch>
                    </p:blipFill>
                    <p:spPr>
                      <a:xfrm>
                        <a:off x="6045200" y="1006475"/>
                        <a:ext cx="1233805" cy="481965"/>
                      </a:xfrm>
                      <a:prstGeom prst="rect">
                        <a:avLst/>
                      </a:prstGeom>
                      <a:noFill/>
                      <a:ln w="38100">
                        <a:noFill/>
                        <a:miter/>
                      </a:ln>
                    </p:spPr>
                  </p:pic>
                </p:oleObj>
              </mc:Fallback>
            </mc:AlternateContent>
          </a:graphicData>
        </a:graphic>
      </p:graphicFrame>
      <p:sp>
        <p:nvSpPr>
          <p:cNvPr id="89114" name="Text Box 35"/>
          <p:cNvSpPr txBox="1"/>
          <p:nvPr>
            <p:custDataLst>
              <p:tags r:id="rId19"/>
            </p:custDataLst>
          </p:nvPr>
        </p:nvSpPr>
        <p:spPr>
          <a:xfrm>
            <a:off x="250825" y="3646488"/>
            <a:ext cx="1463675" cy="583565"/>
          </a:xfrm>
          <a:prstGeom prst="rect">
            <a:avLst/>
          </a:prstGeom>
          <a:noFill/>
          <a:ln w="9525">
            <a:noFill/>
          </a:ln>
        </p:spPr>
        <p:txBody>
          <a:bodyPr>
            <a:spAutoFit/>
          </a:bodyPr>
          <a:p>
            <a:pPr>
              <a:spcBef>
                <a:spcPct val="50000"/>
              </a:spcBef>
            </a:pPr>
            <a:r>
              <a:rPr lang="zh-CN" altLang="en-US" sz="3200" b="1" dirty="0">
                <a:solidFill>
                  <a:srgbClr val="CC0066"/>
                </a:solidFill>
                <a:latin typeface="华文新魏" panose="02010800040101010101" pitchFamily="2" charset="-122"/>
                <a:ea typeface="华文新魏" panose="02010800040101010101" pitchFamily="2" charset="-122"/>
              </a:rPr>
              <a:t>问题</a:t>
            </a:r>
            <a:r>
              <a:rPr lang="en-US" altLang="zh-CN" sz="3200" b="1" dirty="0">
                <a:solidFill>
                  <a:srgbClr val="CC0066"/>
                </a:solidFill>
                <a:latin typeface="华文新魏" panose="02010800040101010101" pitchFamily="2" charset="-122"/>
                <a:ea typeface="华文新魏" panose="02010800040101010101" pitchFamily="2" charset="-122"/>
              </a:rPr>
              <a:t>:</a:t>
            </a:r>
            <a:endParaRPr lang="zh-CN" altLang="en-US" sz="3200" b="1" dirty="0">
              <a:solidFill>
                <a:srgbClr val="CC0066"/>
              </a:solidFill>
              <a:latin typeface="华文新魏" panose="02010800040101010101" pitchFamily="2" charset="-122"/>
              <a:ea typeface="华文新魏" panose="02010800040101010101" pitchFamily="2" charset="-122"/>
            </a:endParaRPr>
          </a:p>
        </p:txBody>
      </p:sp>
      <p:graphicFrame>
        <p:nvGraphicFramePr>
          <p:cNvPr id="22535" name="Object 7"/>
          <p:cNvGraphicFramePr>
            <a:graphicFrameLocks noChangeAspect="1"/>
          </p:cNvGraphicFramePr>
          <p:nvPr>
            <p:custDataLst>
              <p:tags r:id="rId20"/>
            </p:custDataLst>
          </p:nvPr>
        </p:nvGraphicFramePr>
        <p:xfrm>
          <a:off x="449263" y="4292600"/>
          <a:ext cx="2916237" cy="614363"/>
        </p:xfrm>
        <a:graphic>
          <a:graphicData uri="http://schemas.openxmlformats.org/presentationml/2006/ole">
            <mc:AlternateContent xmlns:mc="http://schemas.openxmlformats.org/markup-compatibility/2006">
              <mc:Choice xmlns:v="urn:schemas-microsoft-com:vml" Requires="v">
                <p:oleObj spid="_x0000_s3150" name="" r:id="rId21" imgW="791845" imgH="128905" progId="Equation.DSMT4">
                  <p:embed/>
                </p:oleObj>
              </mc:Choice>
              <mc:Fallback>
                <p:oleObj name="" r:id="rId21" imgW="791845" imgH="128905" progId="Equation.DSMT4">
                  <p:embed/>
                  <p:pic>
                    <p:nvPicPr>
                      <p:cNvPr id="0" name="图片 3149"/>
                      <p:cNvPicPr/>
                      <p:nvPr/>
                    </p:nvPicPr>
                    <p:blipFill>
                      <a:blip r:embed="rId22"/>
                      <a:stretch>
                        <a:fillRect/>
                      </a:stretch>
                    </p:blipFill>
                    <p:spPr>
                      <a:xfrm>
                        <a:off x="449263" y="4292600"/>
                        <a:ext cx="2916237" cy="614363"/>
                      </a:xfrm>
                      <a:prstGeom prst="rect">
                        <a:avLst/>
                      </a:prstGeom>
                      <a:noFill/>
                      <a:ln w="38100">
                        <a:noFill/>
                        <a:miter/>
                      </a:ln>
                    </p:spPr>
                  </p:pic>
                </p:oleObj>
              </mc:Fallback>
            </mc:AlternateContent>
          </a:graphicData>
        </a:graphic>
      </p:graphicFrame>
      <p:graphicFrame>
        <p:nvGraphicFramePr>
          <p:cNvPr id="22536" name="Object 8"/>
          <p:cNvGraphicFramePr>
            <a:graphicFrameLocks noChangeAspect="1"/>
          </p:cNvGraphicFramePr>
          <p:nvPr>
            <p:custDataLst>
              <p:tags r:id="rId23"/>
            </p:custDataLst>
          </p:nvPr>
        </p:nvGraphicFramePr>
        <p:xfrm>
          <a:off x="3348038" y="4292600"/>
          <a:ext cx="3062287" cy="598488"/>
        </p:xfrm>
        <a:graphic>
          <a:graphicData uri="http://schemas.openxmlformats.org/presentationml/2006/ole">
            <mc:AlternateContent xmlns:mc="http://schemas.openxmlformats.org/markup-compatibility/2006">
              <mc:Choice xmlns:v="urn:schemas-microsoft-com:vml" Requires="v">
                <p:oleObj spid="_x0000_s3155" name="" r:id="rId24" imgW="856615" imgH="128905" progId="Equation.DSMT4">
                  <p:embed/>
                </p:oleObj>
              </mc:Choice>
              <mc:Fallback>
                <p:oleObj name="" r:id="rId24" imgW="856615" imgH="128905" progId="Equation.DSMT4">
                  <p:embed/>
                  <p:pic>
                    <p:nvPicPr>
                      <p:cNvPr id="0" name="图片 3154"/>
                      <p:cNvPicPr/>
                      <p:nvPr/>
                    </p:nvPicPr>
                    <p:blipFill>
                      <a:blip r:embed="rId25"/>
                      <a:stretch>
                        <a:fillRect/>
                      </a:stretch>
                    </p:blipFill>
                    <p:spPr>
                      <a:xfrm>
                        <a:off x="3348038" y="4292600"/>
                        <a:ext cx="3062287" cy="598488"/>
                      </a:xfrm>
                      <a:prstGeom prst="rect">
                        <a:avLst/>
                      </a:prstGeom>
                      <a:noFill/>
                      <a:ln w="38100">
                        <a:noFill/>
                        <a:miter/>
                      </a:ln>
                    </p:spPr>
                  </p:pic>
                </p:oleObj>
              </mc:Fallback>
            </mc:AlternateContent>
          </a:graphicData>
        </a:graphic>
      </p:graphicFrame>
      <p:graphicFrame>
        <p:nvGraphicFramePr>
          <p:cNvPr id="22537" name="Object 9"/>
          <p:cNvGraphicFramePr>
            <a:graphicFrameLocks noChangeAspect="1"/>
          </p:cNvGraphicFramePr>
          <p:nvPr>
            <p:custDataLst>
              <p:tags r:id="rId26"/>
            </p:custDataLst>
          </p:nvPr>
        </p:nvGraphicFramePr>
        <p:xfrm>
          <a:off x="6500813" y="4286250"/>
          <a:ext cx="1836737" cy="622300"/>
        </p:xfrm>
        <a:graphic>
          <a:graphicData uri="http://schemas.openxmlformats.org/presentationml/2006/ole">
            <mc:AlternateContent xmlns:mc="http://schemas.openxmlformats.org/markup-compatibility/2006">
              <mc:Choice xmlns:v="urn:schemas-microsoft-com:vml" Requires="v">
                <p:oleObj spid="_x0000_s3151" name="" r:id="rId27" imgW="483235" imgH="128905" progId="Equation.DSMT4">
                  <p:embed/>
                </p:oleObj>
              </mc:Choice>
              <mc:Fallback>
                <p:oleObj name="" r:id="rId27" imgW="483235" imgH="128905" progId="Equation.DSMT4">
                  <p:embed/>
                  <p:pic>
                    <p:nvPicPr>
                      <p:cNvPr id="0" name="图片 3150"/>
                      <p:cNvPicPr/>
                      <p:nvPr/>
                    </p:nvPicPr>
                    <p:blipFill>
                      <a:blip r:embed="rId28"/>
                      <a:stretch>
                        <a:fillRect/>
                      </a:stretch>
                    </p:blipFill>
                    <p:spPr>
                      <a:xfrm>
                        <a:off x="6500813" y="4286250"/>
                        <a:ext cx="1836737" cy="622300"/>
                      </a:xfrm>
                      <a:prstGeom prst="rect">
                        <a:avLst/>
                      </a:prstGeom>
                      <a:noFill/>
                      <a:ln w="38100">
                        <a:noFill/>
                        <a:miter/>
                      </a:ln>
                    </p:spPr>
                  </p:pic>
                </p:oleObj>
              </mc:Fallback>
            </mc:AlternateContent>
          </a:graphicData>
        </a:graphic>
      </p:graphicFrame>
      <p:graphicFrame>
        <p:nvGraphicFramePr>
          <p:cNvPr id="22549" name="Object 21"/>
          <p:cNvGraphicFramePr>
            <a:graphicFrameLocks noChangeAspect="1"/>
          </p:cNvGraphicFramePr>
          <p:nvPr>
            <p:custDataLst>
              <p:tags r:id="rId29"/>
            </p:custDataLst>
          </p:nvPr>
        </p:nvGraphicFramePr>
        <p:xfrm>
          <a:off x="1500188" y="4786313"/>
          <a:ext cx="2311400" cy="747712"/>
        </p:xfrm>
        <a:graphic>
          <a:graphicData uri="http://schemas.openxmlformats.org/presentationml/2006/ole">
            <mc:AlternateContent xmlns:mc="http://schemas.openxmlformats.org/markup-compatibility/2006">
              <mc:Choice xmlns:v="urn:schemas-microsoft-com:vml" Requires="v">
                <p:oleObj spid="_x0000_s3157" name="" r:id="rId30" imgW="611505" imgH="180340" progId="Equation.DSMT4">
                  <p:embed/>
                </p:oleObj>
              </mc:Choice>
              <mc:Fallback>
                <p:oleObj name="" r:id="rId30" imgW="611505" imgH="180340" progId="Equation.DSMT4">
                  <p:embed/>
                  <p:pic>
                    <p:nvPicPr>
                      <p:cNvPr id="0" name="图片 3156"/>
                      <p:cNvPicPr/>
                      <p:nvPr/>
                    </p:nvPicPr>
                    <p:blipFill>
                      <a:blip r:embed="rId31"/>
                      <a:stretch>
                        <a:fillRect/>
                      </a:stretch>
                    </p:blipFill>
                    <p:spPr>
                      <a:xfrm>
                        <a:off x="1500188" y="4786313"/>
                        <a:ext cx="2311400" cy="747712"/>
                      </a:xfrm>
                      <a:prstGeom prst="rect">
                        <a:avLst/>
                      </a:prstGeom>
                      <a:noFill/>
                      <a:ln w="38100">
                        <a:noFill/>
                        <a:miter/>
                      </a:ln>
                    </p:spPr>
                  </p:pic>
                </p:oleObj>
              </mc:Fallback>
            </mc:AlternateContent>
          </a:graphicData>
        </a:graphic>
      </p:graphicFrame>
      <p:graphicFrame>
        <p:nvGraphicFramePr>
          <p:cNvPr id="22538" name="Object 10"/>
          <p:cNvGraphicFramePr>
            <a:graphicFrameLocks noChangeAspect="1"/>
          </p:cNvGraphicFramePr>
          <p:nvPr>
            <p:custDataLst>
              <p:tags r:id="rId32"/>
            </p:custDataLst>
          </p:nvPr>
        </p:nvGraphicFramePr>
        <p:xfrm>
          <a:off x="395288" y="5518468"/>
          <a:ext cx="2881312" cy="596900"/>
        </p:xfrm>
        <a:graphic>
          <a:graphicData uri="http://schemas.openxmlformats.org/presentationml/2006/ole">
            <mc:AlternateContent xmlns:mc="http://schemas.openxmlformats.org/markup-compatibility/2006">
              <mc:Choice xmlns:v="urn:schemas-microsoft-com:vml" Requires="v">
                <p:oleObj spid="_x0000_s3158" name="" r:id="rId33" imgW="760095" imgH="128905" progId="Equation.DSMT4">
                  <p:embed/>
                </p:oleObj>
              </mc:Choice>
              <mc:Fallback>
                <p:oleObj name="" r:id="rId33" imgW="760095" imgH="128905" progId="Equation.DSMT4">
                  <p:embed/>
                  <p:pic>
                    <p:nvPicPr>
                      <p:cNvPr id="0" name="图片 3157"/>
                      <p:cNvPicPr/>
                      <p:nvPr/>
                    </p:nvPicPr>
                    <p:blipFill>
                      <a:blip r:embed="rId34"/>
                      <a:stretch>
                        <a:fillRect/>
                      </a:stretch>
                    </p:blipFill>
                    <p:spPr>
                      <a:xfrm>
                        <a:off x="395288" y="5518468"/>
                        <a:ext cx="2881312" cy="596900"/>
                      </a:xfrm>
                      <a:prstGeom prst="rect">
                        <a:avLst/>
                      </a:prstGeom>
                      <a:noFill/>
                      <a:ln w="38100">
                        <a:noFill/>
                        <a:miter/>
                      </a:ln>
                    </p:spPr>
                  </p:pic>
                </p:oleObj>
              </mc:Fallback>
            </mc:AlternateContent>
          </a:graphicData>
        </a:graphic>
      </p:graphicFrame>
      <p:graphicFrame>
        <p:nvGraphicFramePr>
          <p:cNvPr id="22539" name="Object 11"/>
          <p:cNvGraphicFramePr>
            <a:graphicFrameLocks noChangeAspect="1"/>
          </p:cNvGraphicFramePr>
          <p:nvPr>
            <p:custDataLst>
              <p:tags r:id="rId35"/>
            </p:custDataLst>
          </p:nvPr>
        </p:nvGraphicFramePr>
        <p:xfrm>
          <a:off x="3201988" y="5518468"/>
          <a:ext cx="3170237" cy="592137"/>
        </p:xfrm>
        <a:graphic>
          <a:graphicData uri="http://schemas.openxmlformats.org/presentationml/2006/ole">
            <mc:AlternateContent xmlns:mc="http://schemas.openxmlformats.org/markup-compatibility/2006">
              <mc:Choice xmlns:v="urn:schemas-microsoft-com:vml" Requires="v">
                <p:oleObj spid="_x0000_s3149" name="" r:id="rId36" imgW="856615" imgH="128905" progId="Equation.DSMT4">
                  <p:embed/>
                </p:oleObj>
              </mc:Choice>
              <mc:Fallback>
                <p:oleObj name="" r:id="rId36" imgW="856615" imgH="128905" progId="Equation.DSMT4">
                  <p:embed/>
                  <p:pic>
                    <p:nvPicPr>
                      <p:cNvPr id="0" name="图片 3148"/>
                      <p:cNvPicPr/>
                      <p:nvPr/>
                    </p:nvPicPr>
                    <p:blipFill>
                      <a:blip r:embed="rId37"/>
                      <a:stretch>
                        <a:fillRect/>
                      </a:stretch>
                    </p:blipFill>
                    <p:spPr>
                      <a:xfrm>
                        <a:off x="3201988" y="5518468"/>
                        <a:ext cx="3170237" cy="592137"/>
                      </a:xfrm>
                      <a:prstGeom prst="rect">
                        <a:avLst/>
                      </a:prstGeom>
                      <a:noFill/>
                      <a:ln w="38100">
                        <a:noFill/>
                        <a:miter/>
                      </a:ln>
                    </p:spPr>
                  </p:pic>
                </p:oleObj>
              </mc:Fallback>
            </mc:AlternateContent>
          </a:graphicData>
        </a:graphic>
      </p:graphicFrame>
      <p:graphicFrame>
        <p:nvGraphicFramePr>
          <p:cNvPr id="22540" name="Object 12"/>
          <p:cNvGraphicFramePr>
            <a:graphicFrameLocks noChangeAspect="1"/>
          </p:cNvGraphicFramePr>
          <p:nvPr>
            <p:custDataLst>
              <p:tags r:id="rId38"/>
            </p:custDataLst>
          </p:nvPr>
        </p:nvGraphicFramePr>
        <p:xfrm>
          <a:off x="6429375" y="5572443"/>
          <a:ext cx="1766888" cy="585787"/>
        </p:xfrm>
        <a:graphic>
          <a:graphicData uri="http://schemas.openxmlformats.org/presentationml/2006/ole">
            <mc:AlternateContent xmlns:mc="http://schemas.openxmlformats.org/markup-compatibility/2006">
              <mc:Choice xmlns:v="urn:schemas-microsoft-com:vml" Requires="v">
                <p:oleObj spid="_x0000_s3159" name="" r:id="rId39" imgW="495935" imgH="128905" progId="Equation.DSMT4">
                  <p:embed/>
                </p:oleObj>
              </mc:Choice>
              <mc:Fallback>
                <p:oleObj name="" r:id="rId39" imgW="495935" imgH="128905" progId="Equation.DSMT4">
                  <p:embed/>
                  <p:pic>
                    <p:nvPicPr>
                      <p:cNvPr id="0" name="图片 3158"/>
                      <p:cNvPicPr/>
                      <p:nvPr/>
                    </p:nvPicPr>
                    <p:blipFill>
                      <a:blip r:embed="rId40"/>
                      <a:stretch>
                        <a:fillRect/>
                      </a:stretch>
                    </p:blipFill>
                    <p:spPr>
                      <a:xfrm>
                        <a:off x="6429375" y="5572443"/>
                        <a:ext cx="1766888" cy="585787"/>
                      </a:xfrm>
                      <a:prstGeom prst="rect">
                        <a:avLst/>
                      </a:prstGeom>
                      <a:noFill/>
                      <a:ln w="38100">
                        <a:noFill/>
                        <a:miter/>
                      </a:ln>
                    </p:spPr>
                  </p:pic>
                </p:oleObj>
              </mc:Fallback>
            </mc:AlternateContent>
          </a:graphicData>
        </a:graphic>
      </p:graphicFrame>
      <p:graphicFrame>
        <p:nvGraphicFramePr>
          <p:cNvPr id="22550" name="Object 22"/>
          <p:cNvGraphicFramePr>
            <a:graphicFrameLocks noChangeAspect="1"/>
          </p:cNvGraphicFramePr>
          <p:nvPr>
            <p:custDataLst>
              <p:tags r:id="rId41"/>
            </p:custDataLst>
          </p:nvPr>
        </p:nvGraphicFramePr>
        <p:xfrm>
          <a:off x="1428750" y="6072505"/>
          <a:ext cx="2068513" cy="709613"/>
        </p:xfrm>
        <a:graphic>
          <a:graphicData uri="http://schemas.openxmlformats.org/presentationml/2006/ole">
            <mc:AlternateContent xmlns:mc="http://schemas.openxmlformats.org/markup-compatibility/2006">
              <mc:Choice xmlns:v="urn:schemas-microsoft-com:vml" Requires="v">
                <p:oleObj spid="_x0000_s3160" name="" r:id="rId42" imgW="611505" imgH="173990" progId="Equation.DSMT4">
                  <p:embed/>
                </p:oleObj>
              </mc:Choice>
              <mc:Fallback>
                <p:oleObj name="" r:id="rId42" imgW="611505" imgH="173990" progId="Equation.DSMT4">
                  <p:embed/>
                  <p:pic>
                    <p:nvPicPr>
                      <p:cNvPr id="0" name="图片 3159"/>
                      <p:cNvPicPr/>
                      <p:nvPr/>
                    </p:nvPicPr>
                    <p:blipFill>
                      <a:blip r:embed="rId43"/>
                      <a:stretch>
                        <a:fillRect/>
                      </a:stretch>
                    </p:blipFill>
                    <p:spPr>
                      <a:xfrm>
                        <a:off x="1428750" y="6072505"/>
                        <a:ext cx="2068513" cy="7096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
                                  </p:iterate>
                                  <p:childTnLst>
                                    <p:set>
                                      <p:cBhvr>
                                        <p:cTn id="6" dur="1" fill="hold">
                                          <p:stCondLst>
                                            <p:cond delay="0"/>
                                          </p:stCondLst>
                                        </p:cTn>
                                        <p:tgtEl>
                                          <p:spTgt spid="21506"/>
                                        </p:tgtEl>
                                        <p:attrNameLst>
                                          <p:attrName>style.visibility</p:attrName>
                                        </p:attrNameLst>
                                      </p:cBhvr>
                                      <p:to>
                                        <p:strVal val="visible"/>
                                      </p:to>
                                    </p:set>
                                    <p:animEffect transition="in" filter="dissolve">
                                      <p:cBhvr>
                                        <p:cTn id="7" dur="500"/>
                                        <p:tgtEl>
                                          <p:spTgt spid="21506"/>
                                        </p:tgtEl>
                                      </p:cBhvr>
                                    </p:animEffect>
                                  </p:childTnLst>
                                </p:cTn>
                              </p:par>
                            </p:childTnLst>
                          </p:cTn>
                        </p:par>
                        <p:par>
                          <p:cTn id="8" fill="hold">
                            <p:stCondLst>
                              <p:cond delay="1350"/>
                            </p:stCondLst>
                            <p:childTnLst>
                              <p:par>
                                <p:cTn id="9" presetID="53" presetClass="entr" presetSubtype="16" fill="hold" nodeType="afterEffect">
                                  <p:stCondLst>
                                    <p:cond delay="0"/>
                                  </p:stCondLst>
                                  <p:childTnLst>
                                    <p:set>
                                      <p:cBhvr>
                                        <p:cTn id="10" dur="1" fill="hold">
                                          <p:stCondLst>
                                            <p:cond delay="0"/>
                                          </p:stCondLst>
                                        </p:cTn>
                                        <p:tgtEl>
                                          <p:spTgt spid="21535"/>
                                        </p:tgtEl>
                                        <p:attrNameLst>
                                          <p:attrName>style.visibility</p:attrName>
                                        </p:attrNameLst>
                                      </p:cBhvr>
                                      <p:to>
                                        <p:strVal val="visible"/>
                                      </p:to>
                                    </p:set>
                                    <p:anim calcmode="lin" valueType="num">
                                      <p:cBhvr>
                                        <p:cTn id="11" dur="500" fill="hold"/>
                                        <p:tgtEl>
                                          <p:spTgt spid="21535"/>
                                        </p:tgtEl>
                                        <p:attrNameLst>
                                          <p:attrName>ppt_w</p:attrName>
                                        </p:attrNameLst>
                                      </p:cBhvr>
                                      <p:tavLst>
                                        <p:tav tm="0">
                                          <p:val>
                                            <p:fltVal val="0.000000"/>
                                          </p:val>
                                        </p:tav>
                                        <p:tav tm="100000">
                                          <p:val>
                                            <p:strVal val="#ppt_w"/>
                                          </p:val>
                                        </p:tav>
                                      </p:tavLst>
                                    </p:anim>
                                    <p:anim calcmode="lin" valueType="num">
                                      <p:cBhvr>
                                        <p:cTn id="12" dur="500" fill="hold"/>
                                        <p:tgtEl>
                                          <p:spTgt spid="21535"/>
                                        </p:tgtEl>
                                        <p:attrNameLst>
                                          <p:attrName>ppt_h</p:attrName>
                                        </p:attrNameLst>
                                      </p:cBhvr>
                                      <p:tavLst>
                                        <p:tav tm="0">
                                          <p:val>
                                            <p:fltVal val="0.000000"/>
                                          </p:val>
                                        </p:tav>
                                        <p:tav tm="100000">
                                          <p:val>
                                            <p:strVal val="#ppt_h"/>
                                          </p:val>
                                        </p:tav>
                                      </p:tavLst>
                                    </p:anim>
                                    <p:animEffect transition="in" filter="fade">
                                      <p:cBhvr>
                                        <p:cTn id="13" dur="500"/>
                                        <p:tgtEl>
                                          <p:spTgt spid="2153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9114"/>
                                        </p:tgtEl>
                                        <p:attrNameLst>
                                          <p:attrName>style.visibility</p:attrName>
                                        </p:attrNameLst>
                                      </p:cBhvr>
                                      <p:to>
                                        <p:strVal val="visible"/>
                                      </p:to>
                                    </p:set>
                                    <p:anim calcmode="lin" valueType="num">
                                      <p:cBhvr>
                                        <p:cTn id="28" dur="500" fill="hold"/>
                                        <p:tgtEl>
                                          <p:spTgt spid="89114"/>
                                        </p:tgtEl>
                                        <p:attrNameLst>
                                          <p:attrName>ppt_w</p:attrName>
                                        </p:attrNameLst>
                                      </p:cBhvr>
                                      <p:tavLst>
                                        <p:tav tm="0">
                                          <p:val>
                                            <p:fltVal val="0.000000"/>
                                          </p:val>
                                        </p:tav>
                                        <p:tav tm="100000">
                                          <p:val>
                                            <p:strVal val="#ppt_w"/>
                                          </p:val>
                                        </p:tav>
                                      </p:tavLst>
                                    </p:anim>
                                    <p:anim calcmode="lin" valueType="num">
                                      <p:cBhvr>
                                        <p:cTn id="29" dur="500" fill="hold"/>
                                        <p:tgtEl>
                                          <p:spTgt spid="89114"/>
                                        </p:tgtEl>
                                        <p:attrNameLst>
                                          <p:attrName>ppt_h</p:attrName>
                                        </p:attrNameLst>
                                      </p:cBhvr>
                                      <p:tavLst>
                                        <p:tav tm="0">
                                          <p:val>
                                            <p:fltVal val="0.000000"/>
                                          </p:val>
                                        </p:tav>
                                        <p:tav tm="100000">
                                          <p:val>
                                            <p:strVal val="#ppt_h"/>
                                          </p:val>
                                        </p:tav>
                                      </p:tavLst>
                                    </p:anim>
                                    <p:animEffect transition="in" filter="fade">
                                      <p:cBhvr>
                                        <p:cTn id="30" dur="500"/>
                                        <p:tgtEl>
                                          <p:spTgt spid="89114"/>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2535"/>
                                        </p:tgtEl>
                                        <p:attrNameLst>
                                          <p:attrName>style.visibility</p:attrName>
                                        </p:attrNameLst>
                                      </p:cBhvr>
                                      <p:to>
                                        <p:strVal val="visible"/>
                                      </p:to>
                                    </p:set>
                                    <p:anim calcmode="lin" valueType="num">
                                      <p:cBhvr>
                                        <p:cTn id="39" dur="500" fill="hold"/>
                                        <p:tgtEl>
                                          <p:spTgt spid="22535"/>
                                        </p:tgtEl>
                                        <p:attrNameLst>
                                          <p:attrName>ppt_w</p:attrName>
                                        </p:attrNameLst>
                                      </p:cBhvr>
                                      <p:tavLst>
                                        <p:tav tm="0">
                                          <p:val>
                                            <p:fltVal val="0.000000"/>
                                          </p:val>
                                        </p:tav>
                                        <p:tav tm="100000">
                                          <p:val>
                                            <p:strVal val="#ppt_w"/>
                                          </p:val>
                                        </p:tav>
                                      </p:tavLst>
                                    </p:anim>
                                    <p:anim calcmode="lin" valueType="num">
                                      <p:cBhvr>
                                        <p:cTn id="40" dur="500" fill="hold"/>
                                        <p:tgtEl>
                                          <p:spTgt spid="22535"/>
                                        </p:tgtEl>
                                        <p:attrNameLst>
                                          <p:attrName>ppt_h</p:attrName>
                                        </p:attrNameLst>
                                      </p:cBhvr>
                                      <p:tavLst>
                                        <p:tav tm="0">
                                          <p:val>
                                            <p:fltVal val="0.000000"/>
                                          </p:val>
                                        </p:tav>
                                        <p:tav tm="100000">
                                          <p:val>
                                            <p:strVal val="#ppt_h"/>
                                          </p:val>
                                        </p:tav>
                                      </p:tavLst>
                                    </p:anim>
                                    <p:animEffect transition="in" filter="fade">
                                      <p:cBhvr>
                                        <p:cTn id="41" dur="500"/>
                                        <p:tgtEl>
                                          <p:spTgt spid="22535"/>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2536"/>
                                        </p:tgtEl>
                                        <p:attrNameLst>
                                          <p:attrName>style.visibility</p:attrName>
                                        </p:attrNameLst>
                                      </p:cBhvr>
                                      <p:to>
                                        <p:strVal val="visible"/>
                                      </p:to>
                                    </p:set>
                                    <p:anim calcmode="lin" valueType="num">
                                      <p:cBhvr>
                                        <p:cTn id="46" dur="500" fill="hold"/>
                                        <p:tgtEl>
                                          <p:spTgt spid="22536"/>
                                        </p:tgtEl>
                                        <p:attrNameLst>
                                          <p:attrName>ppt_w</p:attrName>
                                        </p:attrNameLst>
                                      </p:cBhvr>
                                      <p:tavLst>
                                        <p:tav tm="0">
                                          <p:val>
                                            <p:fltVal val="0.000000"/>
                                          </p:val>
                                        </p:tav>
                                        <p:tav tm="100000">
                                          <p:val>
                                            <p:strVal val="#ppt_w"/>
                                          </p:val>
                                        </p:tav>
                                      </p:tavLst>
                                    </p:anim>
                                    <p:anim calcmode="lin" valueType="num">
                                      <p:cBhvr>
                                        <p:cTn id="47" dur="500" fill="hold"/>
                                        <p:tgtEl>
                                          <p:spTgt spid="22536"/>
                                        </p:tgtEl>
                                        <p:attrNameLst>
                                          <p:attrName>ppt_h</p:attrName>
                                        </p:attrNameLst>
                                      </p:cBhvr>
                                      <p:tavLst>
                                        <p:tav tm="0">
                                          <p:val>
                                            <p:fltVal val="0.000000"/>
                                          </p:val>
                                        </p:tav>
                                        <p:tav tm="100000">
                                          <p:val>
                                            <p:strVal val="#ppt_h"/>
                                          </p:val>
                                        </p:tav>
                                      </p:tavLst>
                                    </p:anim>
                                    <p:animEffect transition="in" filter="fade">
                                      <p:cBhvr>
                                        <p:cTn id="48" dur="500"/>
                                        <p:tgtEl>
                                          <p:spTgt spid="2253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2537"/>
                                        </p:tgtEl>
                                        <p:attrNameLst>
                                          <p:attrName>style.visibility</p:attrName>
                                        </p:attrNameLst>
                                      </p:cBhvr>
                                      <p:to>
                                        <p:strVal val="visible"/>
                                      </p:to>
                                    </p:set>
                                    <p:anim calcmode="lin" valueType="num">
                                      <p:cBhvr>
                                        <p:cTn id="53" dur="500" fill="hold"/>
                                        <p:tgtEl>
                                          <p:spTgt spid="22537"/>
                                        </p:tgtEl>
                                        <p:attrNameLst>
                                          <p:attrName>ppt_w</p:attrName>
                                        </p:attrNameLst>
                                      </p:cBhvr>
                                      <p:tavLst>
                                        <p:tav tm="0">
                                          <p:val>
                                            <p:fltVal val="0.000000"/>
                                          </p:val>
                                        </p:tav>
                                        <p:tav tm="100000">
                                          <p:val>
                                            <p:strVal val="#ppt_w"/>
                                          </p:val>
                                        </p:tav>
                                      </p:tavLst>
                                    </p:anim>
                                    <p:anim calcmode="lin" valueType="num">
                                      <p:cBhvr>
                                        <p:cTn id="54" dur="500" fill="hold"/>
                                        <p:tgtEl>
                                          <p:spTgt spid="22537"/>
                                        </p:tgtEl>
                                        <p:attrNameLst>
                                          <p:attrName>ppt_h</p:attrName>
                                        </p:attrNameLst>
                                      </p:cBhvr>
                                      <p:tavLst>
                                        <p:tav tm="0">
                                          <p:val>
                                            <p:fltVal val="0.000000"/>
                                          </p:val>
                                        </p:tav>
                                        <p:tav tm="100000">
                                          <p:val>
                                            <p:strVal val="#ppt_h"/>
                                          </p:val>
                                        </p:tav>
                                      </p:tavLst>
                                    </p:anim>
                                    <p:animEffect transition="in" filter="fade">
                                      <p:cBhvr>
                                        <p:cTn id="55" dur="500"/>
                                        <p:tgtEl>
                                          <p:spTgt spid="22537"/>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22549"/>
                                        </p:tgtEl>
                                        <p:attrNameLst>
                                          <p:attrName>style.visibility</p:attrName>
                                        </p:attrNameLst>
                                      </p:cBhvr>
                                      <p:to>
                                        <p:strVal val="visible"/>
                                      </p:to>
                                    </p:set>
                                    <p:anim calcmode="lin" valueType="num">
                                      <p:cBhvr>
                                        <p:cTn id="60" dur="500" fill="hold"/>
                                        <p:tgtEl>
                                          <p:spTgt spid="22549"/>
                                        </p:tgtEl>
                                        <p:attrNameLst>
                                          <p:attrName>ppt_w</p:attrName>
                                        </p:attrNameLst>
                                      </p:cBhvr>
                                      <p:tavLst>
                                        <p:tav tm="0">
                                          <p:val>
                                            <p:fltVal val="0.000000"/>
                                          </p:val>
                                        </p:tav>
                                        <p:tav tm="100000">
                                          <p:val>
                                            <p:strVal val="#ppt_w"/>
                                          </p:val>
                                        </p:tav>
                                      </p:tavLst>
                                    </p:anim>
                                    <p:anim calcmode="lin" valueType="num">
                                      <p:cBhvr>
                                        <p:cTn id="61" dur="500" fill="hold"/>
                                        <p:tgtEl>
                                          <p:spTgt spid="22549"/>
                                        </p:tgtEl>
                                        <p:attrNameLst>
                                          <p:attrName>ppt_h</p:attrName>
                                        </p:attrNameLst>
                                      </p:cBhvr>
                                      <p:tavLst>
                                        <p:tav tm="0">
                                          <p:val>
                                            <p:fltVal val="0.000000"/>
                                          </p:val>
                                        </p:tav>
                                        <p:tav tm="100000">
                                          <p:val>
                                            <p:strVal val="#ppt_h"/>
                                          </p:val>
                                        </p:tav>
                                      </p:tavLst>
                                    </p:anim>
                                    <p:animEffect transition="in" filter="fade">
                                      <p:cBhvr>
                                        <p:cTn id="62" dur="500"/>
                                        <p:tgtEl>
                                          <p:spTgt spid="2254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22538"/>
                                        </p:tgtEl>
                                        <p:attrNameLst>
                                          <p:attrName>style.visibility</p:attrName>
                                        </p:attrNameLst>
                                      </p:cBhvr>
                                      <p:to>
                                        <p:strVal val="visible"/>
                                      </p:to>
                                    </p:set>
                                    <p:anim calcmode="lin" valueType="num">
                                      <p:cBhvr>
                                        <p:cTn id="67" dur="500" fill="hold"/>
                                        <p:tgtEl>
                                          <p:spTgt spid="22538"/>
                                        </p:tgtEl>
                                        <p:attrNameLst>
                                          <p:attrName>ppt_w</p:attrName>
                                        </p:attrNameLst>
                                      </p:cBhvr>
                                      <p:tavLst>
                                        <p:tav tm="0">
                                          <p:val>
                                            <p:fltVal val="0.000000"/>
                                          </p:val>
                                        </p:tav>
                                        <p:tav tm="100000">
                                          <p:val>
                                            <p:strVal val="#ppt_w"/>
                                          </p:val>
                                        </p:tav>
                                      </p:tavLst>
                                    </p:anim>
                                    <p:anim calcmode="lin" valueType="num">
                                      <p:cBhvr>
                                        <p:cTn id="68" dur="500" fill="hold"/>
                                        <p:tgtEl>
                                          <p:spTgt spid="22538"/>
                                        </p:tgtEl>
                                        <p:attrNameLst>
                                          <p:attrName>ppt_h</p:attrName>
                                        </p:attrNameLst>
                                      </p:cBhvr>
                                      <p:tavLst>
                                        <p:tav tm="0">
                                          <p:val>
                                            <p:fltVal val="0.000000"/>
                                          </p:val>
                                        </p:tav>
                                        <p:tav tm="100000">
                                          <p:val>
                                            <p:strVal val="#ppt_h"/>
                                          </p:val>
                                        </p:tav>
                                      </p:tavLst>
                                    </p:anim>
                                    <p:animEffect transition="in" filter="fade">
                                      <p:cBhvr>
                                        <p:cTn id="69" dur="500"/>
                                        <p:tgtEl>
                                          <p:spTgt spid="22538"/>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22539"/>
                                        </p:tgtEl>
                                        <p:attrNameLst>
                                          <p:attrName>style.visibility</p:attrName>
                                        </p:attrNameLst>
                                      </p:cBhvr>
                                      <p:to>
                                        <p:strVal val="visible"/>
                                      </p:to>
                                    </p:set>
                                    <p:anim calcmode="lin" valueType="num">
                                      <p:cBhvr>
                                        <p:cTn id="74" dur="500" fill="hold"/>
                                        <p:tgtEl>
                                          <p:spTgt spid="22539"/>
                                        </p:tgtEl>
                                        <p:attrNameLst>
                                          <p:attrName>ppt_w</p:attrName>
                                        </p:attrNameLst>
                                      </p:cBhvr>
                                      <p:tavLst>
                                        <p:tav tm="0">
                                          <p:val>
                                            <p:fltVal val="0.000000"/>
                                          </p:val>
                                        </p:tav>
                                        <p:tav tm="100000">
                                          <p:val>
                                            <p:strVal val="#ppt_w"/>
                                          </p:val>
                                        </p:tav>
                                      </p:tavLst>
                                    </p:anim>
                                    <p:anim calcmode="lin" valueType="num">
                                      <p:cBhvr>
                                        <p:cTn id="75" dur="500" fill="hold"/>
                                        <p:tgtEl>
                                          <p:spTgt spid="22539"/>
                                        </p:tgtEl>
                                        <p:attrNameLst>
                                          <p:attrName>ppt_h</p:attrName>
                                        </p:attrNameLst>
                                      </p:cBhvr>
                                      <p:tavLst>
                                        <p:tav tm="0">
                                          <p:val>
                                            <p:fltVal val="0.000000"/>
                                          </p:val>
                                        </p:tav>
                                        <p:tav tm="100000">
                                          <p:val>
                                            <p:strVal val="#ppt_h"/>
                                          </p:val>
                                        </p:tav>
                                      </p:tavLst>
                                    </p:anim>
                                    <p:animEffect transition="in" filter="fade">
                                      <p:cBhvr>
                                        <p:cTn id="76" dur="500"/>
                                        <p:tgtEl>
                                          <p:spTgt spid="22539"/>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22540"/>
                                        </p:tgtEl>
                                        <p:attrNameLst>
                                          <p:attrName>style.visibility</p:attrName>
                                        </p:attrNameLst>
                                      </p:cBhvr>
                                      <p:to>
                                        <p:strVal val="visible"/>
                                      </p:to>
                                    </p:set>
                                    <p:anim calcmode="lin" valueType="num">
                                      <p:cBhvr>
                                        <p:cTn id="81" dur="500" fill="hold"/>
                                        <p:tgtEl>
                                          <p:spTgt spid="22540"/>
                                        </p:tgtEl>
                                        <p:attrNameLst>
                                          <p:attrName>ppt_w</p:attrName>
                                        </p:attrNameLst>
                                      </p:cBhvr>
                                      <p:tavLst>
                                        <p:tav tm="0">
                                          <p:val>
                                            <p:fltVal val="0.000000"/>
                                          </p:val>
                                        </p:tav>
                                        <p:tav tm="100000">
                                          <p:val>
                                            <p:strVal val="#ppt_w"/>
                                          </p:val>
                                        </p:tav>
                                      </p:tavLst>
                                    </p:anim>
                                    <p:anim calcmode="lin" valueType="num">
                                      <p:cBhvr>
                                        <p:cTn id="82" dur="500" fill="hold"/>
                                        <p:tgtEl>
                                          <p:spTgt spid="22540"/>
                                        </p:tgtEl>
                                        <p:attrNameLst>
                                          <p:attrName>ppt_h</p:attrName>
                                        </p:attrNameLst>
                                      </p:cBhvr>
                                      <p:tavLst>
                                        <p:tav tm="0">
                                          <p:val>
                                            <p:fltVal val="0.000000"/>
                                          </p:val>
                                        </p:tav>
                                        <p:tav tm="100000">
                                          <p:val>
                                            <p:strVal val="#ppt_h"/>
                                          </p:val>
                                        </p:tav>
                                      </p:tavLst>
                                    </p:anim>
                                    <p:animEffect transition="in" filter="fade">
                                      <p:cBhvr>
                                        <p:cTn id="83" dur="500"/>
                                        <p:tgtEl>
                                          <p:spTgt spid="22540"/>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22550"/>
                                        </p:tgtEl>
                                        <p:attrNameLst>
                                          <p:attrName>style.visibility</p:attrName>
                                        </p:attrNameLst>
                                      </p:cBhvr>
                                      <p:to>
                                        <p:strVal val="visible"/>
                                      </p:to>
                                    </p:set>
                                    <p:anim calcmode="lin" valueType="num">
                                      <p:cBhvr>
                                        <p:cTn id="88" dur="500" fill="hold"/>
                                        <p:tgtEl>
                                          <p:spTgt spid="22550"/>
                                        </p:tgtEl>
                                        <p:attrNameLst>
                                          <p:attrName>ppt_w</p:attrName>
                                        </p:attrNameLst>
                                      </p:cBhvr>
                                      <p:tavLst>
                                        <p:tav tm="0">
                                          <p:val>
                                            <p:fltVal val="0.000000"/>
                                          </p:val>
                                        </p:tav>
                                        <p:tav tm="100000">
                                          <p:val>
                                            <p:strVal val="#ppt_w"/>
                                          </p:val>
                                        </p:tav>
                                      </p:tavLst>
                                    </p:anim>
                                    <p:anim calcmode="lin" valueType="num">
                                      <p:cBhvr>
                                        <p:cTn id="89" dur="500" fill="hold"/>
                                        <p:tgtEl>
                                          <p:spTgt spid="22550"/>
                                        </p:tgtEl>
                                        <p:attrNameLst>
                                          <p:attrName>ppt_h</p:attrName>
                                        </p:attrNameLst>
                                      </p:cBhvr>
                                      <p:tavLst>
                                        <p:tav tm="0">
                                          <p:val>
                                            <p:fltVal val="0.000000"/>
                                          </p:val>
                                        </p:tav>
                                        <p:tav tm="100000">
                                          <p:val>
                                            <p:strVal val="#ppt_h"/>
                                          </p:val>
                                        </p:tav>
                                      </p:tavLst>
                                    </p:anim>
                                    <p:animEffect transition="in" filter="fade">
                                      <p:cBhvr>
                                        <p:cTn id="90" dur="500"/>
                                        <p:tgtEl>
                                          <p:spTgt spid="22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891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35"/>
          <p:cNvSpPr txBox="1"/>
          <p:nvPr>
            <p:custDataLst>
              <p:tags r:id="rId1"/>
            </p:custDataLst>
          </p:nvPr>
        </p:nvSpPr>
        <p:spPr>
          <a:xfrm>
            <a:off x="142875" y="550863"/>
            <a:ext cx="6215063" cy="521970"/>
          </a:xfrm>
          <a:prstGeom prst="rect">
            <a:avLst/>
          </a:prstGeom>
          <a:noFill/>
          <a:ln w="9525">
            <a:noFill/>
          </a:ln>
        </p:spPr>
        <p:txBody>
          <a:bodyPr>
            <a:spAutoFit/>
          </a:bodyPr>
          <a:p>
            <a:pPr>
              <a:spcBef>
                <a:spcPct val="50000"/>
              </a:spcBef>
            </a:pPr>
            <a:r>
              <a:rPr lang="en-US" altLang="zh-CN" sz="2800" b="1" dirty="0">
                <a:solidFill>
                  <a:srgbClr val="CC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dirty="0">
                <a:solidFill>
                  <a:srgbClr val="CC0066"/>
                </a:solidFill>
                <a:latin typeface="华文楷体" panose="02010600040101010101" pitchFamily="2" charset="-122"/>
                <a:ea typeface="华文楷体" panose="02010600040101010101" pitchFamily="2" charset="-122"/>
              </a:rPr>
              <a:t>                                  </a:t>
            </a:r>
            <a:r>
              <a:rPr lang="zh-CN" altLang="en-US" sz="2800" b="1" dirty="0">
                <a:solidFill>
                  <a:srgbClr val="CC0066"/>
                </a:solidFill>
                <a:latin typeface="宋体" panose="02010600030101010101" pitchFamily="2" charset="-122"/>
              </a:rPr>
              <a:t>的关系</a:t>
            </a:r>
            <a:endParaRPr lang="zh-CN" altLang="en-US" sz="2800" b="1" dirty="0">
              <a:solidFill>
                <a:srgbClr val="CC0066"/>
              </a:solidFill>
              <a:latin typeface="宋体" panose="02010600030101010101" pitchFamily="2" charset="-122"/>
            </a:endParaRPr>
          </a:p>
        </p:txBody>
      </p:sp>
      <p:graphicFrame>
        <p:nvGraphicFramePr>
          <p:cNvPr id="28" name="Object 21"/>
          <p:cNvGraphicFramePr>
            <a:graphicFrameLocks noChangeAspect="1"/>
          </p:cNvGraphicFramePr>
          <p:nvPr>
            <p:custDataLst>
              <p:tags r:id="rId2"/>
            </p:custDataLst>
          </p:nvPr>
        </p:nvGraphicFramePr>
        <p:xfrm>
          <a:off x="4380230" y="1517650"/>
          <a:ext cx="2966720" cy="725170"/>
        </p:xfrm>
        <a:graphic>
          <a:graphicData uri="http://schemas.openxmlformats.org/presentationml/2006/ole">
            <mc:AlternateContent xmlns:mc="http://schemas.openxmlformats.org/markup-compatibility/2006">
              <mc:Choice xmlns:v="urn:schemas-microsoft-com:vml" Requires="v">
                <p:oleObj spid="_x0000_s3118" name="" r:id="rId3" imgW="965835" imgH="212725" progId="Equation.DSMT4">
                  <p:embed/>
                </p:oleObj>
              </mc:Choice>
              <mc:Fallback>
                <p:oleObj name="" r:id="rId3" imgW="965835" imgH="212725" progId="Equation.DSMT4">
                  <p:embed/>
                  <p:pic>
                    <p:nvPicPr>
                      <p:cNvPr id="0" name="图片 3117"/>
                      <p:cNvPicPr/>
                      <p:nvPr/>
                    </p:nvPicPr>
                    <p:blipFill>
                      <a:blip r:embed="rId4"/>
                      <a:stretch>
                        <a:fillRect/>
                      </a:stretch>
                    </p:blipFill>
                    <p:spPr>
                      <a:xfrm>
                        <a:off x="4380230" y="1517650"/>
                        <a:ext cx="2966720" cy="725170"/>
                      </a:xfrm>
                      <a:prstGeom prst="rect">
                        <a:avLst/>
                      </a:prstGeom>
                      <a:noFill/>
                      <a:ln w="38100">
                        <a:noFill/>
                        <a:miter/>
                      </a:ln>
                    </p:spPr>
                  </p:pic>
                </p:oleObj>
              </mc:Fallback>
            </mc:AlternateContent>
          </a:graphicData>
        </a:graphic>
      </p:graphicFrame>
      <p:graphicFrame>
        <p:nvGraphicFramePr>
          <p:cNvPr id="29" name="Object 21"/>
          <p:cNvGraphicFramePr>
            <a:graphicFrameLocks noChangeAspect="1"/>
          </p:cNvGraphicFramePr>
          <p:nvPr>
            <p:custDataLst>
              <p:tags r:id="rId5"/>
            </p:custDataLst>
          </p:nvPr>
        </p:nvGraphicFramePr>
        <p:xfrm>
          <a:off x="4209415" y="2374900"/>
          <a:ext cx="2792730" cy="678815"/>
        </p:xfrm>
        <a:graphic>
          <a:graphicData uri="http://schemas.openxmlformats.org/presentationml/2006/ole">
            <mc:AlternateContent xmlns:mc="http://schemas.openxmlformats.org/markup-compatibility/2006">
              <mc:Choice xmlns:v="urn:schemas-microsoft-com:vml" Requires="v">
                <p:oleObj spid="_x0000_s3117" name="" r:id="rId6" imgW="920750" imgH="206375" progId="Equation.DSMT4">
                  <p:embed/>
                </p:oleObj>
              </mc:Choice>
              <mc:Fallback>
                <p:oleObj name="" r:id="rId6" imgW="920750" imgH="206375" progId="Equation.DSMT4">
                  <p:embed/>
                  <p:pic>
                    <p:nvPicPr>
                      <p:cNvPr id="0" name="图片 3116"/>
                      <p:cNvPicPr/>
                      <p:nvPr/>
                    </p:nvPicPr>
                    <p:blipFill>
                      <a:blip r:embed="rId7"/>
                      <a:stretch>
                        <a:fillRect/>
                      </a:stretch>
                    </p:blipFill>
                    <p:spPr>
                      <a:xfrm>
                        <a:off x="4209415" y="2374900"/>
                        <a:ext cx="2792730" cy="678815"/>
                      </a:xfrm>
                      <a:prstGeom prst="rect">
                        <a:avLst/>
                      </a:prstGeom>
                      <a:noFill/>
                      <a:ln w="38100">
                        <a:noFill/>
                        <a:miter/>
                      </a:ln>
                    </p:spPr>
                  </p:pic>
                </p:oleObj>
              </mc:Fallback>
            </mc:AlternateContent>
          </a:graphicData>
        </a:graphic>
      </p:graphicFrame>
      <p:sp>
        <p:nvSpPr>
          <p:cNvPr id="30" name="矩形 29"/>
          <p:cNvSpPr/>
          <p:nvPr>
            <p:custDataLst>
              <p:tags r:id="rId8"/>
            </p:custDataLst>
          </p:nvPr>
        </p:nvSpPr>
        <p:spPr>
          <a:xfrm>
            <a:off x="214630" y="3375978"/>
            <a:ext cx="8643938" cy="953135"/>
          </a:xfrm>
          <a:prstGeom prst="rect">
            <a:avLst/>
          </a:prstGeom>
          <a:noFill/>
          <a:ln w="9525">
            <a:noFill/>
          </a:ln>
        </p:spPr>
        <p:txBody>
          <a:bodyPr>
            <a:spAutoFit/>
          </a:bodyPr>
          <a:p>
            <a:pPr>
              <a:buNone/>
            </a:pPr>
            <a:r>
              <a:rPr lang="en-US" altLang="zh-CN" sz="2800" b="1" dirty="0">
                <a:solidFill>
                  <a:srgbClr val="CC0066"/>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2800" b="1" dirty="0">
                <a:solidFill>
                  <a:schemeClr val="tx1"/>
                </a:solidFill>
                <a:latin typeface="宋体" panose="02010600030101010101" pitchFamily="2" charset="-122"/>
                <a:cs typeface="宋体" panose="02010600030101010101" pitchFamily="2" charset="-122"/>
              </a:rPr>
              <a:t>二维随机变量</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chemeClr val="tx1"/>
                </a:solidFill>
                <a:latin typeface="宋体" panose="02010600030101010101" pitchFamily="2" charset="-122"/>
                <a:cs typeface="宋体" panose="02010600030101010101" pitchFamily="2" charset="-122"/>
              </a:rPr>
              <a:t>的边缘分布函数完全由联合分布函数</a:t>
            </a:r>
            <a:r>
              <a:rPr lang="en-US" altLang="zh-CN" sz="2800" i="1" dirty="0">
                <a:solidFill>
                  <a:schemeClr val="tx1"/>
                </a:solidFill>
                <a:latin typeface="Times New Roman" panose="02020603050405020304" pitchFamily="18" charset="0"/>
                <a:ea typeface="华文楷体" panose="02010600040101010101" pitchFamily="2" charset="-122"/>
              </a:rPr>
              <a:t>F</a:t>
            </a:r>
            <a:r>
              <a:rPr lang="en-US" altLang="zh-CN" sz="2800" dirty="0">
                <a:solidFill>
                  <a:schemeClr val="tx1"/>
                </a:solidFill>
                <a:latin typeface="Times New Roman" panose="02020603050405020304" pitchFamily="18" charset="0"/>
                <a:ea typeface="华文楷体" panose="02010600040101010101" pitchFamily="2" charset="-122"/>
              </a:rPr>
              <a:t>(</a:t>
            </a:r>
            <a:r>
              <a:rPr lang="en-US" altLang="zh-CN" sz="2800" i="1" dirty="0">
                <a:solidFill>
                  <a:schemeClr val="tx1"/>
                </a:solidFill>
                <a:latin typeface="Times New Roman" panose="02020603050405020304" pitchFamily="18" charset="0"/>
                <a:ea typeface="华文楷体" panose="02010600040101010101" pitchFamily="2" charset="-122"/>
              </a:rPr>
              <a:t>x,y</a:t>
            </a:r>
            <a:r>
              <a:rPr lang="en-US" altLang="zh-CN" sz="2800" dirty="0">
                <a:solidFill>
                  <a:schemeClr val="tx1"/>
                </a:solidFill>
                <a:latin typeface="Times New Roman" panose="02020603050405020304" pitchFamily="18" charset="0"/>
                <a:ea typeface="华文楷体" panose="02010600040101010101" pitchFamily="2" charset="-122"/>
              </a:rPr>
              <a:t>)</a:t>
            </a:r>
            <a:r>
              <a:rPr lang="zh-CN" altLang="en-US" sz="2800" b="1" dirty="0">
                <a:solidFill>
                  <a:schemeClr val="tx1"/>
                </a:solidFill>
                <a:latin typeface="宋体" panose="02010600030101010101" pitchFamily="2" charset="-122"/>
                <a:cs typeface="宋体" panose="02010600030101010101" pitchFamily="2" charset="-122"/>
              </a:rPr>
              <a:t>确定.</a:t>
            </a:r>
            <a:endParaRPr lang="zh-CN" altLang="en-US" sz="2800" b="1" dirty="0">
              <a:solidFill>
                <a:schemeClr val="tx1"/>
              </a:solidFill>
              <a:latin typeface="宋体" panose="02010600030101010101" pitchFamily="2" charset="-122"/>
              <a:cs typeface="宋体" panose="02010600030101010101" pitchFamily="2" charset="-122"/>
            </a:endParaRPr>
          </a:p>
        </p:txBody>
      </p:sp>
      <p:sp>
        <p:nvSpPr>
          <p:cNvPr id="34" name="矩形 33"/>
          <p:cNvSpPr/>
          <p:nvPr>
            <p:custDataLst>
              <p:tags r:id="rId9"/>
            </p:custDataLst>
          </p:nvPr>
        </p:nvSpPr>
        <p:spPr>
          <a:xfrm>
            <a:off x="214313" y="4589463"/>
            <a:ext cx="8786812" cy="521970"/>
          </a:xfrm>
          <a:prstGeom prst="rect">
            <a:avLst/>
          </a:prstGeom>
          <a:noFill/>
          <a:ln w="9525">
            <a:noFill/>
          </a:ln>
        </p:spPr>
        <p:txBody>
          <a:bodyPr>
            <a:spAutoFit/>
          </a:bodyPr>
          <a:p>
            <a:r>
              <a:rPr lang="en-US" altLang="zh-CN" sz="2800" b="1" dirty="0">
                <a:solidFill>
                  <a:srgbClr val="CC0066"/>
                </a:solidFill>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2800" b="1" dirty="0">
                <a:solidFill>
                  <a:schemeClr val="tx1"/>
                </a:solidFill>
                <a:latin typeface="宋体" panose="02010600030101010101" pitchFamily="2" charset="-122"/>
                <a:cs typeface="宋体" panose="02010600030101010101" pitchFamily="2" charset="-122"/>
              </a:rPr>
              <a:t>一般地，由边缘分布函数不能确定联合分布函数。</a:t>
            </a:r>
            <a:endParaRPr lang="en-US" altLang="zh-CN" sz="2800" b="1" dirty="0">
              <a:solidFill>
                <a:schemeClr val="tx1"/>
              </a:solidFill>
              <a:latin typeface="宋体" panose="02010600030101010101" pitchFamily="2" charset="-122"/>
              <a:cs typeface="宋体" panose="02010600030101010101" pitchFamily="2" charset="-122"/>
            </a:endParaRPr>
          </a:p>
        </p:txBody>
      </p:sp>
      <p:sp>
        <p:nvSpPr>
          <p:cNvPr id="7" name="矩形 6"/>
          <p:cNvSpPr/>
          <p:nvPr>
            <p:custDataLst>
              <p:tags r:id="rId10"/>
            </p:custDataLst>
          </p:nvPr>
        </p:nvSpPr>
        <p:spPr>
          <a:xfrm>
            <a:off x="357188" y="1503045"/>
            <a:ext cx="5357812" cy="521970"/>
          </a:xfrm>
          <a:prstGeom prst="rect">
            <a:avLst/>
          </a:prstGeom>
          <a:noFill/>
          <a:ln w="9525">
            <a:noFill/>
          </a:ln>
        </p:spPr>
        <p:txBody>
          <a:bodyPr>
            <a:spAutoFit/>
          </a:bodyPr>
          <a:p>
            <a:r>
              <a:rPr lang="zh-CN" altLang="en-US" sz="2800" b="1" dirty="0">
                <a:solidFill>
                  <a:srgbClr val="000000"/>
                </a:solidFill>
                <a:latin typeface="宋体" panose="02010600030101010101" pitchFamily="2" charset="-122"/>
              </a:rPr>
              <a:t>关于</a:t>
            </a:r>
            <a:r>
              <a:rPr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b="1" dirty="0">
                <a:solidFill>
                  <a:srgbClr val="000000"/>
                </a:solidFill>
                <a:latin typeface="宋体" panose="02010600030101010101" pitchFamily="2" charset="-122"/>
                <a:cs typeface="Times New Roman" panose="02020603050405020304" pitchFamily="18" charset="0"/>
              </a:rPr>
              <a:t>的</a:t>
            </a:r>
            <a:r>
              <a:rPr lang="zh-CN" altLang="en-US" sz="2800" b="1" dirty="0">
                <a:solidFill>
                  <a:srgbClr val="0000CC"/>
                </a:solidFill>
                <a:latin typeface="宋体" panose="02010600030101010101" pitchFamily="2" charset="-122"/>
              </a:rPr>
              <a:t>边缘分布函数为</a:t>
            </a:r>
            <a:endParaRPr lang="zh-CN" altLang="en-US" sz="2800" dirty="0">
              <a:latin typeface="宋体" panose="02010600030101010101" pitchFamily="2" charset="-122"/>
            </a:endParaRPr>
          </a:p>
        </p:txBody>
      </p:sp>
      <p:sp>
        <p:nvSpPr>
          <p:cNvPr id="8" name="矩形 7"/>
          <p:cNvSpPr/>
          <p:nvPr>
            <p:custDataLst>
              <p:tags r:id="rId11"/>
            </p:custDataLst>
          </p:nvPr>
        </p:nvSpPr>
        <p:spPr>
          <a:xfrm>
            <a:off x="285750" y="2374900"/>
            <a:ext cx="5357813" cy="521970"/>
          </a:xfrm>
          <a:prstGeom prst="rect">
            <a:avLst/>
          </a:prstGeom>
          <a:noFill/>
          <a:ln w="9525">
            <a:noFill/>
          </a:ln>
        </p:spPr>
        <p:txBody>
          <a:bodyPr>
            <a:spAutoFit/>
          </a:bodyPr>
          <a:p>
            <a:r>
              <a:rPr lang="zh-CN" altLang="en-US" sz="2800" b="1" dirty="0">
                <a:solidFill>
                  <a:srgbClr val="000000"/>
                </a:solidFill>
                <a:latin typeface="宋体" panose="02010600030101010101" pitchFamily="2" charset="-122"/>
              </a:rPr>
              <a:t>关于</a:t>
            </a:r>
            <a:r>
              <a:rPr lang="en-US" altLang="zh-CN" sz="2800" b="1" dirty="0">
                <a:solidFill>
                  <a:srgbClr val="000000"/>
                </a:solidFill>
                <a:latin typeface="华文楷体" panose="02010600040101010101" pitchFamily="2" charset="-122"/>
                <a:ea typeface="华文楷体" panose="02010600040101010101" pitchFamily="2" charset="-122"/>
              </a:rPr>
              <a:t>Y</a:t>
            </a:r>
            <a:r>
              <a:rPr lang="zh-CN" altLang="en-US" sz="2800" b="1" dirty="0">
                <a:solidFill>
                  <a:schemeClr val="tx1"/>
                </a:solidFill>
                <a:latin typeface="宋体" panose="02010600030101010101" pitchFamily="2" charset="-122"/>
              </a:rPr>
              <a:t>的</a:t>
            </a:r>
            <a:r>
              <a:rPr lang="zh-CN" altLang="en-US" sz="2800" b="1" dirty="0">
                <a:solidFill>
                  <a:srgbClr val="0000CC"/>
                </a:solidFill>
                <a:latin typeface="宋体" panose="02010600030101010101" pitchFamily="2" charset="-122"/>
              </a:rPr>
              <a:t>边缘分布函数为</a:t>
            </a:r>
            <a:endParaRPr lang="zh-CN" altLang="en-US" sz="2800" dirty="0">
              <a:latin typeface="宋体" panose="02010600030101010101" pitchFamily="2" charset="-122"/>
            </a:endParaRPr>
          </a:p>
        </p:txBody>
      </p:sp>
      <p:graphicFrame>
        <p:nvGraphicFramePr>
          <p:cNvPr id="12297" name="Object 14"/>
          <p:cNvGraphicFramePr>
            <a:graphicFrameLocks noChangeAspect="1"/>
          </p:cNvGraphicFramePr>
          <p:nvPr>
            <p:custDataLst>
              <p:tags r:id="rId12"/>
            </p:custDataLst>
          </p:nvPr>
        </p:nvGraphicFramePr>
        <p:xfrm>
          <a:off x="723265" y="577215"/>
          <a:ext cx="2971165" cy="497205"/>
        </p:xfrm>
        <a:graphic>
          <a:graphicData uri="http://schemas.openxmlformats.org/presentationml/2006/ole">
            <mc:AlternateContent xmlns:mc="http://schemas.openxmlformats.org/markup-compatibility/2006">
              <mc:Choice xmlns:v="urn:schemas-microsoft-com:vml" Requires="v">
                <p:oleObj spid="_x0000_s3126" name="" r:id="rId13" imgW="953135" imgH="161290" progId="Equation.DSMT4">
                  <p:embed/>
                </p:oleObj>
              </mc:Choice>
              <mc:Fallback>
                <p:oleObj name="" r:id="rId13" imgW="953135" imgH="161290" progId="Equation.DSMT4">
                  <p:embed/>
                  <p:pic>
                    <p:nvPicPr>
                      <p:cNvPr id="0" name="图片 3125"/>
                      <p:cNvPicPr/>
                      <p:nvPr/>
                    </p:nvPicPr>
                    <p:blipFill>
                      <a:blip r:embed="rId14"/>
                      <a:stretch>
                        <a:fillRect/>
                      </a:stretch>
                    </p:blipFill>
                    <p:spPr>
                      <a:xfrm>
                        <a:off x="723265" y="577215"/>
                        <a:ext cx="2971165" cy="4972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000000"/>
                                          </p:val>
                                        </p:tav>
                                        <p:tav tm="100000">
                                          <p:val>
                                            <p:strVal val="#ppt_w"/>
                                          </p:val>
                                        </p:tav>
                                      </p:tavLst>
                                    </p:anim>
                                    <p:anim calcmode="lin" valueType="num">
                                      <p:cBhvr>
                                        <p:cTn id="12" dur="500" fill="hold"/>
                                        <p:tgtEl>
                                          <p:spTgt spid="28"/>
                                        </p:tgtEl>
                                        <p:attrNameLst>
                                          <p:attrName>ppt_h</p:attrName>
                                        </p:attrNameLst>
                                      </p:cBhvr>
                                      <p:tavLst>
                                        <p:tav tm="0">
                                          <p:val>
                                            <p:fltVal val="0.000000"/>
                                          </p:val>
                                        </p:tav>
                                        <p:tav tm="100000">
                                          <p:val>
                                            <p:strVal val="#ppt_h"/>
                                          </p:val>
                                        </p:tav>
                                      </p:tavLst>
                                    </p:anim>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000000"/>
                                          </p:val>
                                        </p:tav>
                                        <p:tav tm="100000">
                                          <p:val>
                                            <p:strVal val="#ppt_w"/>
                                          </p:val>
                                        </p:tav>
                                      </p:tavLst>
                                    </p:anim>
                                    <p:anim calcmode="lin" valueType="num">
                                      <p:cBhvr>
                                        <p:cTn id="23" dur="500" fill="hold"/>
                                        <p:tgtEl>
                                          <p:spTgt spid="29"/>
                                        </p:tgtEl>
                                        <p:attrNameLst>
                                          <p:attrName>ppt_h</p:attrName>
                                        </p:attrNameLst>
                                      </p:cBhvr>
                                      <p:tavLst>
                                        <p:tav tm="0">
                                          <p:val>
                                            <p:fltVal val="0.000000"/>
                                          </p:val>
                                        </p:tav>
                                        <p:tav tm="100000">
                                          <p:val>
                                            <p:strVal val="#ppt_h"/>
                                          </p:val>
                                        </p:tav>
                                      </p:tavLst>
                                    </p:anim>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slide(fromBottom)">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slide(fromBottom)">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5"/>
          <p:cNvSpPr txBox="1"/>
          <p:nvPr>
            <p:custDataLst>
              <p:tags r:id="rId1"/>
            </p:custDataLst>
          </p:nvPr>
        </p:nvSpPr>
        <p:spPr>
          <a:xfrm>
            <a:off x="174625" y="326390"/>
            <a:ext cx="8789988" cy="700405"/>
          </a:xfrm>
          <a:prstGeom prst="rect">
            <a:avLst/>
          </a:prstGeom>
          <a:noFill/>
          <a:ln w="9525">
            <a:noFill/>
          </a:ln>
        </p:spPr>
        <p:txBody>
          <a:bodyPr>
            <a:spAutoFit/>
          </a:bodyPr>
          <a:p>
            <a:pPr>
              <a:lnSpc>
                <a:spcPct val="110000"/>
              </a:lnSpc>
              <a:spcBef>
                <a:spcPct val="50000"/>
              </a:spcBef>
            </a:pPr>
            <a:r>
              <a:rPr lang="zh-CN" altLang="en-US" sz="2800" b="1" dirty="0">
                <a:solidFill>
                  <a:srgbClr val="1D41D5"/>
                </a:solidFill>
                <a:latin typeface="黑体" panose="02010609060101010101" pitchFamily="49" charset="-122"/>
                <a:ea typeface="黑体" panose="02010609060101010101" pitchFamily="49" charset="-122"/>
              </a:rPr>
              <a:t>例</a:t>
            </a:r>
            <a:r>
              <a:rPr lang="en-US" altLang="zh-CN" sz="2800" b="1" dirty="0">
                <a:solidFill>
                  <a:srgbClr val="1D41D5"/>
                </a:solidFill>
                <a:latin typeface="Times New Roman" panose="02020603050405020304" pitchFamily="18" charset="0"/>
                <a:cs typeface="Times New Roman" panose="02020603050405020304" pitchFamily="18" charset="0"/>
              </a:rPr>
              <a:t>3.1</a:t>
            </a:r>
            <a:r>
              <a:rPr lang="en-US" altLang="zh-CN" sz="2800" b="1" dirty="0">
                <a:solidFill>
                  <a:srgbClr val="1D41D5"/>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3600" b="1" dirty="0">
                <a:solidFill>
                  <a:schemeClr val="tx1"/>
                </a:solidFill>
                <a:latin typeface="黑体" panose="02010609060101010101" pitchFamily="49" charset="-122"/>
                <a:ea typeface="黑体" panose="02010609060101010101" pitchFamily="49" charset="-122"/>
              </a:rPr>
              <a:t> </a:t>
            </a:r>
            <a:r>
              <a:rPr lang="zh-CN" altLang="en-US" sz="2800" b="1" dirty="0">
                <a:solidFill>
                  <a:schemeClr val="tx1"/>
                </a:solidFill>
                <a:latin typeface="楷体_GB2312" pitchFamily="49" charset="-122"/>
                <a:ea typeface="楷体_GB2312" pitchFamily="49" charset="-122"/>
              </a:rPr>
              <a:t>设二维随机变量</a:t>
            </a:r>
            <a:r>
              <a:rPr lang="en-US" altLang="zh-CN" sz="28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800" b="1" i="1" dirty="0">
                <a:solidFill>
                  <a:schemeClr val="tx1"/>
                </a:solidFill>
                <a:latin typeface="Times New Roman" panose="02020603050405020304" pitchFamily="18" charset="0"/>
                <a:ea typeface="楷体_GB2312" pitchFamily="49" charset="-122"/>
                <a:cs typeface="Times New Roman" panose="02020603050405020304" pitchFamily="18" charset="0"/>
              </a:rPr>
              <a:t>X</a:t>
            </a:r>
            <a:r>
              <a:rPr lang="en-US" altLang="zh-CN" sz="28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800" b="1" i="1" dirty="0">
                <a:solidFill>
                  <a:schemeClr val="tx1"/>
                </a:solidFill>
                <a:latin typeface="Times New Roman" panose="02020603050405020304" pitchFamily="18" charset="0"/>
                <a:ea typeface="楷体_GB2312" pitchFamily="49" charset="-122"/>
                <a:cs typeface="Times New Roman" panose="02020603050405020304" pitchFamily="18" charset="0"/>
              </a:rPr>
              <a:t>Y</a:t>
            </a:r>
            <a:r>
              <a:rPr lang="en-US" altLang="zh-CN" sz="28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sz="2800" b="1" dirty="0">
                <a:solidFill>
                  <a:schemeClr val="tx1"/>
                </a:solidFill>
                <a:latin typeface="楷体_GB2312" pitchFamily="49" charset="-122"/>
                <a:ea typeface="楷体_GB2312" pitchFamily="49" charset="-122"/>
              </a:rPr>
              <a:t>的分布函数为</a:t>
            </a:r>
            <a:endParaRPr lang="zh-CN" altLang="en-US" sz="2800" b="1" dirty="0">
              <a:solidFill>
                <a:schemeClr val="tx1"/>
              </a:solidFill>
              <a:latin typeface="楷体_GB2312" pitchFamily="49" charset="-122"/>
              <a:ea typeface="楷体_GB2312" pitchFamily="49" charset="-122"/>
            </a:endParaRPr>
          </a:p>
        </p:txBody>
      </p:sp>
      <p:sp>
        <p:nvSpPr>
          <p:cNvPr id="13315" name="Text Box 5"/>
          <p:cNvSpPr txBox="1"/>
          <p:nvPr>
            <p:custDataLst>
              <p:tags r:id="rId2"/>
            </p:custDataLst>
          </p:nvPr>
        </p:nvSpPr>
        <p:spPr>
          <a:xfrm>
            <a:off x="179388" y="2250440"/>
            <a:ext cx="7993062" cy="565150"/>
          </a:xfrm>
          <a:prstGeom prst="rect">
            <a:avLst/>
          </a:prstGeom>
          <a:noFill/>
          <a:ln w="9525">
            <a:noFill/>
          </a:ln>
        </p:spPr>
        <p:txBody>
          <a:bodyPr>
            <a:spAutoFit/>
          </a:bodyPr>
          <a:p>
            <a:pPr>
              <a:lnSpc>
                <a:spcPct val="110000"/>
              </a:lnSpc>
              <a:spcBef>
                <a:spcPct val="50000"/>
              </a:spcBef>
            </a:pPr>
            <a:r>
              <a:rPr lang="zh-CN" altLang="en-US" sz="2800" b="1" dirty="0">
                <a:solidFill>
                  <a:schemeClr val="tx1"/>
                </a:solidFill>
                <a:latin typeface="宋体" panose="02010600030101010101" pitchFamily="2" charset="-122"/>
                <a:cs typeface="宋体" panose="02010600030101010101" pitchFamily="2" charset="-122"/>
              </a:rPr>
              <a:t>求</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宋体" panose="02010600030101010101" pitchFamily="2" charset="-122"/>
                <a:cs typeface="宋体" panose="02010600030101010101" pitchFamily="2" charset="-122"/>
              </a:rPr>
              <a:t>关于</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1" dirty="0">
                <a:solidFill>
                  <a:schemeClr val="tx1"/>
                </a:solidFill>
                <a:latin typeface="宋体" panose="02010600030101010101" pitchFamily="2" charset="-122"/>
                <a:cs typeface="宋体" panose="02010600030101010101" pitchFamily="2" charset="-122"/>
              </a:rPr>
              <a:t>和关于</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zh-CN" altLang="en-US" sz="2800" b="1" dirty="0">
                <a:solidFill>
                  <a:schemeClr val="tx1"/>
                </a:solidFill>
                <a:latin typeface="宋体" panose="02010600030101010101" pitchFamily="2" charset="-122"/>
                <a:cs typeface="宋体" panose="02010600030101010101" pitchFamily="2" charset="-122"/>
              </a:rPr>
              <a:t>的边缘分布函数。</a:t>
            </a:r>
            <a:endParaRPr lang="zh-CN" altLang="en-US" sz="2800" b="1" dirty="0">
              <a:solidFill>
                <a:schemeClr val="tx1"/>
              </a:solidFill>
              <a:latin typeface="宋体" panose="02010600030101010101" pitchFamily="2" charset="-122"/>
              <a:cs typeface="宋体" panose="02010600030101010101" pitchFamily="2" charset="-122"/>
            </a:endParaRPr>
          </a:p>
        </p:txBody>
      </p:sp>
      <p:sp>
        <p:nvSpPr>
          <p:cNvPr id="122891" name="Text Box 5"/>
          <p:cNvSpPr txBox="1"/>
          <p:nvPr>
            <p:custDataLst>
              <p:tags r:id="rId3"/>
            </p:custDataLst>
          </p:nvPr>
        </p:nvSpPr>
        <p:spPr>
          <a:xfrm>
            <a:off x="250825" y="2971165"/>
            <a:ext cx="1008063" cy="565150"/>
          </a:xfrm>
          <a:prstGeom prst="rect">
            <a:avLst/>
          </a:prstGeom>
          <a:noFill/>
          <a:ln w="9525">
            <a:noFill/>
          </a:ln>
        </p:spPr>
        <p:txBody>
          <a:bodyPr>
            <a:spAutoFit/>
          </a:bodyPr>
          <a:p>
            <a:pPr>
              <a:lnSpc>
                <a:spcPct val="110000"/>
              </a:lnSpc>
              <a:spcBef>
                <a:spcPct val="50000"/>
              </a:spcBef>
            </a:pPr>
            <a:r>
              <a:rPr lang="zh-CN" altLang="en-US" sz="2800" b="1" dirty="0">
                <a:solidFill>
                  <a:srgbClr val="FF0000"/>
                </a:solidFill>
                <a:latin typeface="宋体" panose="02010600030101010101" pitchFamily="2" charset="-122"/>
              </a:rPr>
              <a:t>解</a:t>
            </a:r>
            <a:endParaRPr lang="zh-CN" altLang="en-US" sz="2800" b="1" dirty="0">
              <a:solidFill>
                <a:srgbClr val="FF0000"/>
              </a:solidFill>
              <a:latin typeface="宋体" panose="02010600030101010101" pitchFamily="2" charset="-122"/>
            </a:endParaRPr>
          </a:p>
        </p:txBody>
      </p:sp>
      <p:graphicFrame>
        <p:nvGraphicFramePr>
          <p:cNvPr id="122893" name="Object 8"/>
          <p:cNvGraphicFramePr>
            <a:graphicFrameLocks noChangeAspect="1"/>
          </p:cNvGraphicFramePr>
          <p:nvPr>
            <p:custDataLst>
              <p:tags r:id="rId4"/>
            </p:custDataLst>
          </p:nvPr>
        </p:nvGraphicFramePr>
        <p:xfrm>
          <a:off x="827088" y="3774440"/>
          <a:ext cx="2719387" cy="574675"/>
        </p:xfrm>
        <a:graphic>
          <a:graphicData uri="http://schemas.openxmlformats.org/presentationml/2006/ole">
            <mc:AlternateContent xmlns:mc="http://schemas.openxmlformats.org/markup-compatibility/2006">
              <mc:Choice xmlns:v="urn:schemas-microsoft-com:vml" Requires="v">
                <p:oleObj spid="_x0000_s3123" name="" r:id="rId5" imgW="914400" imgH="161290" progId="Equation.DSMT4">
                  <p:embed/>
                </p:oleObj>
              </mc:Choice>
              <mc:Fallback>
                <p:oleObj name="" r:id="rId5" imgW="914400" imgH="161290" progId="Equation.DSMT4">
                  <p:embed/>
                  <p:pic>
                    <p:nvPicPr>
                      <p:cNvPr id="0" name="图片 3122"/>
                      <p:cNvPicPr/>
                      <p:nvPr/>
                    </p:nvPicPr>
                    <p:blipFill>
                      <a:blip r:embed="rId6"/>
                      <a:stretch>
                        <a:fillRect/>
                      </a:stretch>
                    </p:blipFill>
                    <p:spPr>
                      <a:xfrm>
                        <a:off x="827088" y="3774440"/>
                        <a:ext cx="2719387" cy="574675"/>
                      </a:xfrm>
                      <a:prstGeom prst="rect">
                        <a:avLst/>
                      </a:prstGeom>
                      <a:noFill/>
                      <a:ln w="38100">
                        <a:noFill/>
                        <a:miter/>
                      </a:ln>
                    </p:spPr>
                  </p:pic>
                </p:oleObj>
              </mc:Fallback>
            </mc:AlternateContent>
          </a:graphicData>
        </a:graphic>
      </p:graphicFrame>
      <p:graphicFrame>
        <p:nvGraphicFramePr>
          <p:cNvPr id="122897" name="Object 6"/>
          <p:cNvGraphicFramePr>
            <a:graphicFrameLocks noChangeAspect="1"/>
          </p:cNvGraphicFramePr>
          <p:nvPr>
            <p:custDataLst>
              <p:tags r:id="rId7"/>
            </p:custDataLst>
          </p:nvPr>
        </p:nvGraphicFramePr>
        <p:xfrm>
          <a:off x="5580063" y="3410903"/>
          <a:ext cx="2282825" cy="1162050"/>
        </p:xfrm>
        <a:graphic>
          <a:graphicData uri="http://schemas.openxmlformats.org/presentationml/2006/ole">
            <mc:AlternateContent xmlns:mc="http://schemas.openxmlformats.org/markup-compatibility/2006">
              <mc:Choice xmlns:v="urn:schemas-microsoft-com:vml" Requires="v">
                <p:oleObj spid="_x0000_s3119" name="" r:id="rId8" imgW="791845" imgH="373380" progId="Equation.DSMT4">
                  <p:embed/>
                </p:oleObj>
              </mc:Choice>
              <mc:Fallback>
                <p:oleObj name="" r:id="rId8" imgW="791845" imgH="373380" progId="Equation.DSMT4">
                  <p:embed/>
                  <p:pic>
                    <p:nvPicPr>
                      <p:cNvPr id="0" name="图片 3118"/>
                      <p:cNvPicPr/>
                      <p:nvPr/>
                    </p:nvPicPr>
                    <p:blipFill>
                      <a:blip r:embed="rId9"/>
                      <a:stretch>
                        <a:fillRect/>
                      </a:stretch>
                    </p:blipFill>
                    <p:spPr>
                      <a:xfrm>
                        <a:off x="5580063" y="3410903"/>
                        <a:ext cx="2282825" cy="1162050"/>
                      </a:xfrm>
                      <a:prstGeom prst="rect">
                        <a:avLst/>
                      </a:prstGeom>
                      <a:noFill/>
                      <a:ln w="38100">
                        <a:noFill/>
                        <a:miter/>
                      </a:ln>
                    </p:spPr>
                  </p:pic>
                </p:oleObj>
              </mc:Fallback>
            </mc:AlternateContent>
          </a:graphicData>
        </a:graphic>
      </p:graphicFrame>
      <p:grpSp>
        <p:nvGrpSpPr>
          <p:cNvPr id="13319" name="Group 24"/>
          <p:cNvGrpSpPr/>
          <p:nvPr/>
        </p:nvGrpSpPr>
        <p:grpSpPr>
          <a:xfrm>
            <a:off x="1185863" y="1005840"/>
            <a:ext cx="6765925" cy="1223963"/>
            <a:chOff x="867" y="329"/>
            <a:chExt cx="4262" cy="771"/>
          </a:xfrm>
        </p:grpSpPr>
        <p:graphicFrame>
          <p:nvGraphicFramePr>
            <p:cNvPr id="13327" name="Object 14"/>
            <p:cNvGraphicFramePr>
              <a:graphicFrameLocks noChangeAspect="1"/>
            </p:cNvGraphicFramePr>
            <p:nvPr>
              <p:custDataLst>
                <p:tags r:id="rId10"/>
              </p:custDataLst>
            </p:nvPr>
          </p:nvGraphicFramePr>
          <p:xfrm>
            <a:off x="867" y="329"/>
            <a:ext cx="4262" cy="771"/>
          </p:xfrm>
          <a:graphic>
            <a:graphicData uri="http://schemas.openxmlformats.org/presentationml/2006/ole">
              <mc:AlternateContent xmlns:mc="http://schemas.openxmlformats.org/markup-compatibility/2006">
                <mc:Choice xmlns:v="urn:schemas-microsoft-com:vml" Requires="v">
                  <p:oleObj spid="_x0000_s3120" name="" r:id="rId11" imgW="2298700" imgH="373380" progId="Equation.DSMT4">
                    <p:embed/>
                  </p:oleObj>
                </mc:Choice>
                <mc:Fallback>
                  <p:oleObj name="" r:id="rId11" imgW="2298700" imgH="373380" progId="Equation.DSMT4">
                    <p:embed/>
                    <p:pic>
                      <p:nvPicPr>
                        <p:cNvPr id="0" name="图片 3119"/>
                        <p:cNvPicPr/>
                        <p:nvPr/>
                      </p:nvPicPr>
                      <p:blipFill>
                        <a:blip r:embed="rId12"/>
                        <a:stretch>
                          <a:fillRect/>
                        </a:stretch>
                      </p:blipFill>
                      <p:spPr>
                        <a:xfrm>
                          <a:off x="867" y="329"/>
                          <a:ext cx="4262" cy="771"/>
                        </a:xfrm>
                        <a:prstGeom prst="rect">
                          <a:avLst/>
                        </a:prstGeom>
                        <a:noFill/>
                        <a:ln w="38100">
                          <a:noFill/>
                          <a:miter/>
                        </a:ln>
                      </p:spPr>
                    </p:pic>
                  </p:oleObj>
                </mc:Fallback>
              </mc:AlternateContent>
            </a:graphicData>
          </a:graphic>
        </p:graphicFrame>
        <p:sp>
          <p:nvSpPr>
            <p:cNvPr id="13328" name="Text Box 5"/>
            <p:cNvSpPr txBox="1"/>
            <p:nvPr>
              <p:custDataLst>
                <p:tags r:id="rId13"/>
              </p:custDataLst>
            </p:nvPr>
          </p:nvSpPr>
          <p:spPr>
            <a:xfrm>
              <a:off x="3787" y="701"/>
              <a:ext cx="845" cy="356"/>
            </a:xfrm>
            <a:prstGeom prst="rect">
              <a:avLst/>
            </a:prstGeom>
            <a:noFill/>
            <a:ln w="9525">
              <a:noFill/>
            </a:ln>
          </p:spPr>
          <p:txBody>
            <a:bodyPr>
              <a:spAutoFit/>
            </a:bodyPr>
            <a:p>
              <a:pPr>
                <a:lnSpc>
                  <a:spcPct val="110000"/>
                </a:lnSpc>
                <a:spcBef>
                  <a:spcPct val="50000"/>
                </a:spcBef>
              </a:pPr>
              <a:r>
                <a:rPr lang="zh-CN" altLang="en-US" sz="2800" b="1" dirty="0">
                  <a:solidFill>
                    <a:schemeClr val="tx1"/>
                  </a:solidFill>
                  <a:latin typeface="宋体" panose="02010600030101010101" pitchFamily="2" charset="-122"/>
                </a:rPr>
                <a:t>其他</a:t>
              </a:r>
              <a:endParaRPr lang="zh-CN" altLang="en-US" sz="2800" b="1" dirty="0">
                <a:solidFill>
                  <a:schemeClr val="tx1"/>
                </a:solidFill>
                <a:latin typeface="宋体" panose="02010600030101010101" pitchFamily="2" charset="-122"/>
              </a:endParaRPr>
            </a:p>
          </p:txBody>
        </p:sp>
      </p:grpSp>
      <p:graphicFrame>
        <p:nvGraphicFramePr>
          <p:cNvPr id="122905" name="Object 4"/>
          <p:cNvGraphicFramePr>
            <a:graphicFrameLocks noChangeAspect="1"/>
          </p:cNvGraphicFramePr>
          <p:nvPr>
            <p:custDataLst>
              <p:tags r:id="rId14"/>
            </p:custDataLst>
          </p:nvPr>
        </p:nvGraphicFramePr>
        <p:xfrm>
          <a:off x="3563938" y="3744278"/>
          <a:ext cx="2016125" cy="684212"/>
        </p:xfrm>
        <a:graphic>
          <a:graphicData uri="http://schemas.openxmlformats.org/presentationml/2006/ole">
            <mc:AlternateContent xmlns:mc="http://schemas.openxmlformats.org/markup-compatibility/2006">
              <mc:Choice xmlns:v="urn:schemas-microsoft-com:vml" Requires="v">
                <p:oleObj spid="_x0000_s3122" name="" r:id="rId15" imgW="721360" imgH="212725" progId="Equation.DSMT4">
                  <p:embed/>
                </p:oleObj>
              </mc:Choice>
              <mc:Fallback>
                <p:oleObj name="" r:id="rId15" imgW="721360" imgH="212725" progId="Equation.DSMT4">
                  <p:embed/>
                  <p:pic>
                    <p:nvPicPr>
                      <p:cNvPr id="0" name="图片 3121"/>
                      <p:cNvPicPr/>
                      <p:nvPr/>
                    </p:nvPicPr>
                    <p:blipFill>
                      <a:blip r:embed="rId16"/>
                      <a:stretch>
                        <a:fillRect/>
                      </a:stretch>
                    </p:blipFill>
                    <p:spPr>
                      <a:xfrm>
                        <a:off x="3563938" y="3744278"/>
                        <a:ext cx="2016125" cy="684212"/>
                      </a:xfrm>
                      <a:prstGeom prst="rect">
                        <a:avLst/>
                      </a:prstGeom>
                      <a:noFill/>
                      <a:ln w="38100">
                        <a:noFill/>
                        <a:miter/>
                      </a:ln>
                    </p:spPr>
                  </p:pic>
                </p:oleObj>
              </mc:Fallback>
            </mc:AlternateContent>
          </a:graphicData>
        </a:graphic>
      </p:graphicFrame>
      <p:graphicFrame>
        <p:nvGraphicFramePr>
          <p:cNvPr id="122906" name="Object 9"/>
          <p:cNvGraphicFramePr>
            <a:graphicFrameLocks noChangeAspect="1"/>
          </p:cNvGraphicFramePr>
          <p:nvPr>
            <p:custDataLst>
              <p:tags r:id="rId17"/>
            </p:custDataLst>
          </p:nvPr>
        </p:nvGraphicFramePr>
        <p:xfrm>
          <a:off x="827088" y="5492115"/>
          <a:ext cx="2700337" cy="569913"/>
        </p:xfrm>
        <a:graphic>
          <a:graphicData uri="http://schemas.openxmlformats.org/presentationml/2006/ole">
            <mc:AlternateContent xmlns:mc="http://schemas.openxmlformats.org/markup-compatibility/2006">
              <mc:Choice xmlns:v="urn:schemas-microsoft-com:vml" Requires="v">
                <p:oleObj spid="_x0000_s3124" name="" r:id="rId18" imgW="914400" imgH="161290" progId="Equation.DSMT4">
                  <p:embed/>
                </p:oleObj>
              </mc:Choice>
              <mc:Fallback>
                <p:oleObj name="" r:id="rId18" imgW="914400" imgH="161290" progId="Equation.DSMT4">
                  <p:embed/>
                  <p:pic>
                    <p:nvPicPr>
                      <p:cNvPr id="0" name="图片 3123"/>
                      <p:cNvPicPr/>
                      <p:nvPr/>
                    </p:nvPicPr>
                    <p:blipFill>
                      <a:blip r:embed="rId19"/>
                      <a:stretch>
                        <a:fillRect/>
                      </a:stretch>
                    </p:blipFill>
                    <p:spPr>
                      <a:xfrm>
                        <a:off x="827088" y="5492115"/>
                        <a:ext cx="2700337" cy="569913"/>
                      </a:xfrm>
                      <a:prstGeom prst="rect">
                        <a:avLst/>
                      </a:prstGeom>
                      <a:noFill/>
                      <a:ln w="38100">
                        <a:noFill/>
                        <a:miter/>
                      </a:ln>
                    </p:spPr>
                  </p:pic>
                </p:oleObj>
              </mc:Fallback>
            </mc:AlternateContent>
          </a:graphicData>
        </a:graphic>
      </p:graphicFrame>
      <p:graphicFrame>
        <p:nvGraphicFramePr>
          <p:cNvPr id="122907" name="Object 10"/>
          <p:cNvGraphicFramePr>
            <a:graphicFrameLocks noChangeAspect="1"/>
          </p:cNvGraphicFramePr>
          <p:nvPr>
            <p:custDataLst>
              <p:tags r:id="rId20"/>
            </p:custDataLst>
          </p:nvPr>
        </p:nvGraphicFramePr>
        <p:xfrm>
          <a:off x="5508625" y="5150803"/>
          <a:ext cx="2303463" cy="1157287"/>
        </p:xfrm>
        <a:graphic>
          <a:graphicData uri="http://schemas.openxmlformats.org/presentationml/2006/ole">
            <mc:AlternateContent xmlns:mc="http://schemas.openxmlformats.org/markup-compatibility/2006">
              <mc:Choice xmlns:v="urn:schemas-microsoft-com:vml" Requires="v">
                <p:oleObj spid="_x0000_s3121" name="" r:id="rId21" imgW="805180" imgH="373380" progId="Equation.DSMT4">
                  <p:embed/>
                </p:oleObj>
              </mc:Choice>
              <mc:Fallback>
                <p:oleObj name="" r:id="rId21" imgW="805180" imgH="373380" progId="Equation.DSMT4">
                  <p:embed/>
                  <p:pic>
                    <p:nvPicPr>
                      <p:cNvPr id="0" name="图片 3120"/>
                      <p:cNvPicPr/>
                      <p:nvPr/>
                    </p:nvPicPr>
                    <p:blipFill>
                      <a:blip r:embed="rId22"/>
                      <a:stretch>
                        <a:fillRect/>
                      </a:stretch>
                    </p:blipFill>
                    <p:spPr>
                      <a:xfrm>
                        <a:off x="5508625" y="5150803"/>
                        <a:ext cx="2303463" cy="1157287"/>
                      </a:xfrm>
                      <a:prstGeom prst="rect">
                        <a:avLst/>
                      </a:prstGeom>
                      <a:noFill/>
                      <a:ln w="38100">
                        <a:noFill/>
                        <a:miter/>
                      </a:ln>
                    </p:spPr>
                  </p:pic>
                </p:oleObj>
              </mc:Fallback>
            </mc:AlternateContent>
          </a:graphicData>
        </a:graphic>
      </p:graphicFrame>
      <p:graphicFrame>
        <p:nvGraphicFramePr>
          <p:cNvPr id="122908" name="Object 11"/>
          <p:cNvGraphicFramePr>
            <a:graphicFrameLocks noChangeAspect="1"/>
          </p:cNvGraphicFramePr>
          <p:nvPr>
            <p:custDataLst>
              <p:tags r:id="rId23"/>
            </p:custDataLst>
          </p:nvPr>
        </p:nvGraphicFramePr>
        <p:xfrm>
          <a:off x="3492500" y="5484178"/>
          <a:ext cx="2016125" cy="655637"/>
        </p:xfrm>
        <a:graphic>
          <a:graphicData uri="http://schemas.openxmlformats.org/presentationml/2006/ole">
            <mc:AlternateContent xmlns:mc="http://schemas.openxmlformats.org/markup-compatibility/2006">
              <mc:Choice xmlns:v="urn:schemas-microsoft-com:vml" Requires="v">
                <p:oleObj spid="_x0000_s3125" name="" r:id="rId24" imgW="721360" imgH="206375" progId="Equation.DSMT4">
                  <p:embed/>
                </p:oleObj>
              </mc:Choice>
              <mc:Fallback>
                <p:oleObj name="" r:id="rId24" imgW="721360" imgH="206375" progId="Equation.DSMT4">
                  <p:embed/>
                  <p:pic>
                    <p:nvPicPr>
                      <p:cNvPr id="0" name="图片 3124"/>
                      <p:cNvPicPr/>
                      <p:nvPr/>
                    </p:nvPicPr>
                    <p:blipFill>
                      <a:blip r:embed="rId25"/>
                      <a:stretch>
                        <a:fillRect/>
                      </a:stretch>
                    </p:blipFill>
                    <p:spPr>
                      <a:xfrm>
                        <a:off x="3492500" y="5484178"/>
                        <a:ext cx="2016125" cy="655637"/>
                      </a:xfrm>
                      <a:prstGeom prst="rect">
                        <a:avLst/>
                      </a:prstGeom>
                      <a:noFill/>
                      <a:ln w="38100">
                        <a:noFill/>
                        <a:miter/>
                      </a:ln>
                    </p:spPr>
                  </p:pic>
                </p:oleObj>
              </mc:Fallback>
            </mc:AlternateContent>
          </a:graphicData>
        </a:graphic>
      </p:graphicFrame>
      <p:sp>
        <p:nvSpPr>
          <p:cNvPr id="122909" name="Text Box 5"/>
          <p:cNvSpPr txBox="1"/>
          <p:nvPr>
            <p:custDataLst>
              <p:tags r:id="rId26"/>
            </p:custDataLst>
          </p:nvPr>
        </p:nvSpPr>
        <p:spPr>
          <a:xfrm>
            <a:off x="827088" y="2971165"/>
            <a:ext cx="7993062" cy="565150"/>
          </a:xfrm>
          <a:prstGeom prst="rect">
            <a:avLst/>
          </a:prstGeom>
          <a:noFill/>
          <a:ln w="9525">
            <a:noFill/>
          </a:ln>
        </p:spPr>
        <p:txBody>
          <a:bodyPr>
            <a:spAutoFit/>
          </a:bodyPr>
          <a:p>
            <a:pPr>
              <a:lnSpc>
                <a:spcPct val="110000"/>
              </a:lnSpc>
              <a:spcBef>
                <a:spcPct val="50000"/>
              </a:spcBef>
            </a:pPr>
            <a:r>
              <a:rPr lang="zh-CN" altLang="en-US" sz="2800" b="1" dirty="0">
                <a:solidFill>
                  <a:schemeClr val="tx1"/>
                </a:solidFill>
                <a:latin typeface="宋体" panose="02010600030101010101" pitchFamily="2" charset="-122"/>
              </a:rPr>
              <a:t>关于</a:t>
            </a:r>
            <a:r>
              <a:rPr lang="en-US" altLang="zh-CN" sz="28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b="1" dirty="0">
                <a:solidFill>
                  <a:schemeClr val="tx1"/>
                </a:solidFill>
                <a:latin typeface="宋体" panose="02010600030101010101" pitchFamily="2" charset="-122"/>
              </a:rPr>
              <a:t>的边缘分布函数为</a:t>
            </a:r>
            <a:endParaRPr lang="zh-CN" altLang="en-US" sz="2800" b="1" dirty="0">
              <a:solidFill>
                <a:schemeClr val="tx1"/>
              </a:solidFill>
              <a:latin typeface="宋体" panose="02010600030101010101" pitchFamily="2" charset="-122"/>
            </a:endParaRPr>
          </a:p>
        </p:txBody>
      </p:sp>
      <p:sp>
        <p:nvSpPr>
          <p:cNvPr id="122910" name="Text Box 5"/>
          <p:cNvSpPr txBox="1"/>
          <p:nvPr>
            <p:custDataLst>
              <p:tags r:id="rId27"/>
            </p:custDataLst>
          </p:nvPr>
        </p:nvSpPr>
        <p:spPr>
          <a:xfrm>
            <a:off x="827088" y="4555490"/>
            <a:ext cx="7993062" cy="565150"/>
          </a:xfrm>
          <a:prstGeom prst="rect">
            <a:avLst/>
          </a:prstGeom>
          <a:noFill/>
          <a:ln w="9525">
            <a:noFill/>
          </a:ln>
        </p:spPr>
        <p:txBody>
          <a:bodyPr>
            <a:spAutoFit/>
          </a:bodyPr>
          <a:p>
            <a:pPr>
              <a:lnSpc>
                <a:spcPct val="110000"/>
              </a:lnSpc>
              <a:spcBef>
                <a:spcPct val="50000"/>
              </a:spcBef>
            </a:pPr>
            <a:r>
              <a:rPr lang="zh-CN" altLang="en-US" sz="2800" b="1" dirty="0">
                <a:solidFill>
                  <a:schemeClr val="tx1"/>
                </a:solidFill>
                <a:latin typeface="宋体" panose="02010600030101010101" pitchFamily="2" charset="-122"/>
                <a:cs typeface="宋体" panose="02010600030101010101" pitchFamily="2" charset="-122"/>
              </a:rPr>
              <a:t>关于</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zh-CN" altLang="en-US" sz="2800" b="1" dirty="0">
                <a:solidFill>
                  <a:schemeClr val="tx1"/>
                </a:solidFill>
                <a:latin typeface="宋体" panose="02010600030101010101" pitchFamily="2" charset="-122"/>
                <a:cs typeface="宋体" panose="02010600030101010101" pitchFamily="2" charset="-122"/>
              </a:rPr>
              <a:t>的边缘分布函数为</a:t>
            </a:r>
            <a:endParaRPr lang="zh-CN" altLang="en-US" sz="2800" b="1" dirty="0">
              <a:solidFill>
                <a:schemeClr val="tx1"/>
              </a:solidFill>
              <a:latin typeface="宋体" panose="02010600030101010101" pitchFamily="2" charset="-122"/>
              <a:cs typeface="宋体" panose="02010600030101010101" pitchFamily="2" charset="-122"/>
            </a:endParaRPr>
          </a:p>
        </p:txBody>
      </p:sp>
      <p:cxnSp>
        <p:nvCxnSpPr>
          <p:cNvPr id="17" name="直接连接符 16"/>
          <p:cNvCxnSpPr/>
          <p:nvPr>
            <p:custDataLst>
              <p:tags r:id="rId28"/>
            </p:custDataLst>
          </p:nvPr>
        </p:nvCxnSpPr>
        <p:spPr>
          <a:xfrm>
            <a:off x="0" y="2858453"/>
            <a:ext cx="91440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2891"/>
                                        </p:tgtEl>
                                        <p:attrNameLst>
                                          <p:attrName>style.visibility</p:attrName>
                                        </p:attrNameLst>
                                      </p:cBhvr>
                                      <p:to>
                                        <p:strVal val="visible"/>
                                      </p:to>
                                    </p:set>
                                    <p:anim calcmode="lin" valueType="num">
                                      <p:cBhvr>
                                        <p:cTn id="7" dur="500" fill="hold"/>
                                        <p:tgtEl>
                                          <p:spTgt spid="122891"/>
                                        </p:tgtEl>
                                        <p:attrNameLst>
                                          <p:attrName>ppt_w</p:attrName>
                                        </p:attrNameLst>
                                      </p:cBhvr>
                                      <p:tavLst>
                                        <p:tav tm="0">
                                          <p:val>
                                            <p:fltVal val="0.000000"/>
                                          </p:val>
                                        </p:tav>
                                        <p:tav tm="100000">
                                          <p:val>
                                            <p:strVal val="#ppt_w"/>
                                          </p:val>
                                        </p:tav>
                                      </p:tavLst>
                                    </p:anim>
                                    <p:anim calcmode="lin" valueType="num">
                                      <p:cBhvr>
                                        <p:cTn id="8" dur="500" fill="hold"/>
                                        <p:tgtEl>
                                          <p:spTgt spid="122891"/>
                                        </p:tgtEl>
                                        <p:attrNameLst>
                                          <p:attrName>ppt_h</p:attrName>
                                        </p:attrNameLst>
                                      </p:cBhvr>
                                      <p:tavLst>
                                        <p:tav tm="0">
                                          <p:val>
                                            <p:fltVal val="0.000000"/>
                                          </p:val>
                                        </p:tav>
                                        <p:tav tm="100000">
                                          <p:val>
                                            <p:strVal val="#ppt_h"/>
                                          </p:val>
                                        </p:tav>
                                      </p:tavLst>
                                    </p:anim>
                                    <p:animEffect transition="in" filter="fade">
                                      <p:cBhvr>
                                        <p:cTn id="9" dur="500"/>
                                        <p:tgtEl>
                                          <p:spTgt spid="12289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2909"/>
                                        </p:tgtEl>
                                        <p:attrNameLst>
                                          <p:attrName>style.visibility</p:attrName>
                                        </p:attrNameLst>
                                      </p:cBhvr>
                                      <p:to>
                                        <p:strVal val="visible"/>
                                      </p:to>
                                    </p:set>
                                    <p:animEffect transition="in" filter="blinds(horizontal)">
                                      <p:cBhvr>
                                        <p:cTn id="14" dur="500"/>
                                        <p:tgtEl>
                                          <p:spTgt spid="12290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2893"/>
                                        </p:tgtEl>
                                        <p:attrNameLst>
                                          <p:attrName>style.visibility</p:attrName>
                                        </p:attrNameLst>
                                      </p:cBhvr>
                                      <p:to>
                                        <p:strVal val="visible"/>
                                      </p:to>
                                    </p:set>
                                    <p:animEffect transition="in" filter="wipe(down)">
                                      <p:cBhvr>
                                        <p:cTn id="19" dur="500"/>
                                        <p:tgtEl>
                                          <p:spTgt spid="1228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22905"/>
                                        </p:tgtEl>
                                        <p:attrNameLst>
                                          <p:attrName>style.visibility</p:attrName>
                                        </p:attrNameLst>
                                      </p:cBhvr>
                                      <p:to>
                                        <p:strVal val="visible"/>
                                      </p:to>
                                    </p:set>
                                    <p:animEffect transition="in" filter="wipe(down)">
                                      <p:cBhvr>
                                        <p:cTn id="24" dur="500"/>
                                        <p:tgtEl>
                                          <p:spTgt spid="12290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2897"/>
                                        </p:tgtEl>
                                        <p:attrNameLst>
                                          <p:attrName>style.visibility</p:attrName>
                                        </p:attrNameLst>
                                      </p:cBhvr>
                                      <p:to>
                                        <p:strVal val="visible"/>
                                      </p:to>
                                    </p:set>
                                    <p:animEffect transition="in" filter="dissolve">
                                      <p:cBhvr>
                                        <p:cTn id="29" dur="500"/>
                                        <p:tgtEl>
                                          <p:spTgt spid="12289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22910"/>
                                        </p:tgtEl>
                                        <p:attrNameLst>
                                          <p:attrName>style.visibility</p:attrName>
                                        </p:attrNameLst>
                                      </p:cBhvr>
                                      <p:to>
                                        <p:strVal val="visible"/>
                                      </p:to>
                                    </p:set>
                                    <p:animEffect transition="in" filter="blinds(horizontal)">
                                      <p:cBhvr>
                                        <p:cTn id="34" dur="500"/>
                                        <p:tgtEl>
                                          <p:spTgt spid="1229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22906"/>
                                        </p:tgtEl>
                                        <p:attrNameLst>
                                          <p:attrName>style.visibility</p:attrName>
                                        </p:attrNameLst>
                                      </p:cBhvr>
                                      <p:to>
                                        <p:strVal val="visible"/>
                                      </p:to>
                                    </p:set>
                                    <p:animEffect transition="in" filter="wipe(down)">
                                      <p:cBhvr>
                                        <p:cTn id="39" dur="500"/>
                                        <p:tgtEl>
                                          <p:spTgt spid="12290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22908"/>
                                        </p:tgtEl>
                                        <p:attrNameLst>
                                          <p:attrName>style.visibility</p:attrName>
                                        </p:attrNameLst>
                                      </p:cBhvr>
                                      <p:to>
                                        <p:strVal val="visible"/>
                                      </p:to>
                                    </p:set>
                                    <p:animEffect transition="in" filter="wipe(down)">
                                      <p:cBhvr>
                                        <p:cTn id="44" dur="500"/>
                                        <p:tgtEl>
                                          <p:spTgt spid="12290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22907"/>
                                        </p:tgtEl>
                                        <p:attrNameLst>
                                          <p:attrName>style.visibility</p:attrName>
                                        </p:attrNameLst>
                                      </p:cBhvr>
                                      <p:to>
                                        <p:strVal val="visible"/>
                                      </p:to>
                                    </p:set>
                                    <p:animEffect transition="in" filter="dissolve">
                                      <p:cBhvr>
                                        <p:cTn id="49" dur="500"/>
                                        <p:tgtEl>
                                          <p:spTgt spid="122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1" grpId="0"/>
      <p:bldP spid="122909" grpId="0"/>
      <p:bldP spid="1229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67971" name="Object 2"/>
          <p:cNvGraphicFramePr>
            <a:graphicFrameLocks noChangeAspect="1"/>
          </p:cNvGraphicFramePr>
          <p:nvPr>
            <p:custDataLst>
              <p:tags r:id="rId1"/>
            </p:custDataLst>
          </p:nvPr>
        </p:nvGraphicFramePr>
        <p:xfrm>
          <a:off x="4370705" y="741680"/>
          <a:ext cx="3027680" cy="511810"/>
        </p:xfrm>
        <a:graphic>
          <a:graphicData uri="http://schemas.openxmlformats.org/presentationml/2006/ole">
            <mc:AlternateContent xmlns:mc="http://schemas.openxmlformats.org/markup-compatibility/2006">
              <mc:Choice xmlns:v="urn:schemas-microsoft-com:vml" Requires="v">
                <p:oleObj spid="_x0000_s3128" name="" r:id="rId2" imgW="850265" imgH="128905" progId="Equation.DSMT4">
                  <p:embed/>
                </p:oleObj>
              </mc:Choice>
              <mc:Fallback>
                <p:oleObj name="" r:id="rId2" imgW="850265" imgH="128905" progId="Equation.DSMT4">
                  <p:embed/>
                  <p:pic>
                    <p:nvPicPr>
                      <p:cNvPr id="0" name="图片 3127"/>
                      <p:cNvPicPr/>
                      <p:nvPr/>
                    </p:nvPicPr>
                    <p:blipFill>
                      <a:blip r:embed="rId3"/>
                      <a:stretch>
                        <a:fillRect/>
                      </a:stretch>
                    </p:blipFill>
                    <p:spPr>
                      <a:xfrm>
                        <a:off x="4370705" y="741680"/>
                        <a:ext cx="3027680" cy="511810"/>
                      </a:xfrm>
                      <a:prstGeom prst="rect">
                        <a:avLst/>
                      </a:prstGeom>
                      <a:noFill/>
                      <a:ln w="38100">
                        <a:noFill/>
                        <a:miter/>
                      </a:ln>
                    </p:spPr>
                  </p:pic>
                </p:oleObj>
              </mc:Fallback>
            </mc:AlternateContent>
          </a:graphicData>
        </a:graphic>
      </p:graphicFrame>
      <p:sp>
        <p:nvSpPr>
          <p:cNvPr id="11267" name="Rectangle 33"/>
          <p:cNvSpPr/>
          <p:nvPr>
            <p:custDataLst>
              <p:tags r:id="rId4"/>
            </p:custDataLst>
          </p:nvPr>
        </p:nvSpPr>
        <p:spPr>
          <a:xfrm>
            <a:off x="592138" y="714375"/>
            <a:ext cx="3694112"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cs typeface="宋体" panose="02010600030101010101" pitchFamily="2" charset="-122"/>
              </a:rPr>
              <a:t>事件</a:t>
            </a:r>
            <a:r>
              <a:rPr lang="en-US" altLang="zh-CN" sz="2800" b="1" i="1" dirty="0">
                <a:solidFill>
                  <a:schemeClr val="tx1"/>
                </a:solidFill>
                <a:latin typeface="Times New Roman" panose="02020603050405020304" pitchFamily="18" charset="0"/>
                <a:cs typeface="Times New Roman" panose="02020603050405020304" pitchFamily="18" charset="0"/>
              </a:rPr>
              <a:t>A</a:t>
            </a: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i="1" dirty="0">
                <a:solidFill>
                  <a:schemeClr val="tx1"/>
                </a:solidFill>
                <a:latin typeface="Times New Roman" panose="02020603050405020304" pitchFamily="18" charset="0"/>
                <a:cs typeface="Times New Roman" panose="02020603050405020304" pitchFamily="18" charset="0"/>
              </a:rPr>
              <a:t>B</a:t>
            </a:r>
            <a:r>
              <a:rPr lang="zh-CN" altLang="en-US" sz="2800" b="1" dirty="0">
                <a:solidFill>
                  <a:schemeClr val="tx1"/>
                </a:solidFill>
                <a:latin typeface="宋体" panose="02010600030101010101" pitchFamily="2" charset="-122"/>
                <a:cs typeface="宋体" panose="02010600030101010101" pitchFamily="2" charset="-122"/>
              </a:rPr>
              <a:t>相互独立</a:t>
            </a:r>
            <a:endParaRPr lang="zh-CN" altLang="en-US" sz="2800" b="1" dirty="0">
              <a:solidFill>
                <a:schemeClr val="tx1"/>
              </a:solidFill>
              <a:latin typeface="宋体" panose="02010600030101010101" pitchFamily="2" charset="-122"/>
              <a:cs typeface="宋体" panose="02010600030101010101" pitchFamily="2" charset="-122"/>
            </a:endParaRPr>
          </a:p>
        </p:txBody>
      </p:sp>
      <p:sp>
        <p:nvSpPr>
          <p:cNvPr id="14340" name="Text Box 1036"/>
          <p:cNvSpPr txBox="1"/>
          <p:nvPr>
            <p:custDataLst>
              <p:tags r:id="rId5"/>
            </p:custDataLst>
          </p:nvPr>
        </p:nvSpPr>
        <p:spPr>
          <a:xfrm>
            <a:off x="142875" y="71438"/>
            <a:ext cx="5397500" cy="583565"/>
          </a:xfrm>
          <a:prstGeom prst="rect">
            <a:avLst/>
          </a:prstGeom>
          <a:noFill/>
          <a:ln w="9525">
            <a:noFill/>
          </a:ln>
        </p:spPr>
        <p:txBody>
          <a:bodyPr>
            <a:spAutoFit/>
          </a:bodyPr>
          <a:p>
            <a:pPr>
              <a:spcBef>
                <a:spcPct val="50000"/>
              </a:spcBef>
            </a:pPr>
            <a:r>
              <a:rPr lang="en-US" altLang="zh-CN" sz="3200" b="1" dirty="0">
                <a:solidFill>
                  <a:srgbClr val="1D41D5"/>
                </a:solidFill>
                <a:latin typeface="Times New Roman" panose="02020603050405020304" pitchFamily="18" charset="0"/>
                <a:cs typeface="Times New Roman" panose="02020603050405020304" pitchFamily="18" charset="0"/>
              </a:rPr>
              <a:t>1.3</a:t>
            </a:r>
            <a:r>
              <a:rPr lang="en-US" altLang="zh-CN" sz="3200" b="1" dirty="0">
                <a:solidFill>
                  <a:srgbClr val="1D41D5"/>
                </a:solidFill>
                <a:latin typeface="宋体" panose="02010600030101010101" pitchFamily="2" charset="-122"/>
                <a:cs typeface="宋体" panose="02010600030101010101" pitchFamily="2" charset="-122"/>
              </a:rPr>
              <a:t>  </a:t>
            </a:r>
            <a:r>
              <a:rPr lang="zh-CN" altLang="en-US" sz="3000" b="1" dirty="0">
                <a:solidFill>
                  <a:srgbClr val="1D41D5"/>
                </a:solidFill>
                <a:latin typeface="宋体" panose="02010600030101010101" pitchFamily="2" charset="-122"/>
                <a:cs typeface="宋体" panose="02010600030101010101" pitchFamily="2" charset="-122"/>
              </a:rPr>
              <a:t>随机变量的独立性</a:t>
            </a:r>
            <a:r>
              <a:rPr lang="zh-CN" altLang="en-US" sz="2800" b="1" dirty="0">
                <a:solidFill>
                  <a:schemeClr val="tx1"/>
                </a:solidFill>
                <a:latin typeface="宋体" panose="02010600030101010101" pitchFamily="2" charset="-122"/>
                <a:cs typeface="宋体" panose="02010600030101010101" pitchFamily="2" charset="-122"/>
              </a:rPr>
              <a:t> </a:t>
            </a:r>
            <a:endParaRPr lang="zh-CN" altLang="en-US" sz="2800" b="1" dirty="0">
              <a:solidFill>
                <a:schemeClr val="tx1"/>
              </a:solidFill>
              <a:latin typeface="宋体" panose="02010600030101010101" pitchFamily="2" charset="-122"/>
              <a:cs typeface="宋体" panose="02010600030101010101" pitchFamily="2" charset="-122"/>
            </a:endParaRPr>
          </a:p>
        </p:txBody>
      </p:sp>
      <p:sp>
        <p:nvSpPr>
          <p:cNvPr id="42" name="左右箭头 41"/>
          <p:cNvSpPr/>
          <p:nvPr>
            <p:custDataLst>
              <p:tags r:id="rId6"/>
            </p:custDataLst>
          </p:nvPr>
        </p:nvSpPr>
        <p:spPr>
          <a:xfrm>
            <a:off x="3527425" y="902335"/>
            <a:ext cx="714375" cy="214313"/>
          </a:xfrm>
          <a:prstGeom prst="leftRightArrow">
            <a:avLst/>
          </a:prstGeom>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graphicFrame>
        <p:nvGraphicFramePr>
          <p:cNvPr id="91166" name="Object 1040"/>
          <p:cNvGraphicFramePr>
            <a:graphicFrameLocks noChangeAspect="1"/>
          </p:cNvGraphicFramePr>
          <p:nvPr>
            <p:custDataLst>
              <p:tags r:id="rId7"/>
            </p:custDataLst>
          </p:nvPr>
        </p:nvGraphicFramePr>
        <p:xfrm>
          <a:off x="2143125" y="2623185"/>
          <a:ext cx="3600450" cy="526415"/>
        </p:xfrm>
        <a:graphic>
          <a:graphicData uri="http://schemas.openxmlformats.org/presentationml/2006/ole">
            <mc:AlternateContent xmlns:mc="http://schemas.openxmlformats.org/markup-compatibility/2006">
              <mc:Choice xmlns:v="urn:schemas-microsoft-com:vml" Requires="v">
                <p:oleObj spid="_x0000_s3133" name="" r:id="rId8" imgW="1127125" imgH="141605" progId="Equation.3">
                  <p:embed/>
                </p:oleObj>
              </mc:Choice>
              <mc:Fallback>
                <p:oleObj name="" r:id="rId8" imgW="1127125" imgH="141605" progId="Equation.3">
                  <p:embed/>
                  <p:pic>
                    <p:nvPicPr>
                      <p:cNvPr id="0" name="图片 3132"/>
                      <p:cNvPicPr/>
                      <p:nvPr/>
                    </p:nvPicPr>
                    <p:blipFill>
                      <a:blip r:embed="rId9"/>
                      <a:stretch>
                        <a:fillRect/>
                      </a:stretch>
                    </p:blipFill>
                    <p:spPr>
                      <a:xfrm>
                        <a:off x="2143125" y="2623185"/>
                        <a:ext cx="3600450" cy="526415"/>
                      </a:xfrm>
                      <a:prstGeom prst="rect">
                        <a:avLst/>
                      </a:prstGeom>
                      <a:noFill/>
                      <a:ln w="38100">
                        <a:noFill/>
                        <a:miter/>
                      </a:ln>
                    </p:spPr>
                  </p:pic>
                </p:oleObj>
              </mc:Fallback>
            </mc:AlternateContent>
          </a:graphicData>
        </a:graphic>
      </p:graphicFrame>
      <p:sp>
        <p:nvSpPr>
          <p:cNvPr id="91167" name="矩形 14"/>
          <p:cNvSpPr/>
          <p:nvPr>
            <p:custDataLst>
              <p:tags r:id="rId10"/>
            </p:custDataLst>
          </p:nvPr>
        </p:nvSpPr>
        <p:spPr>
          <a:xfrm>
            <a:off x="96838" y="3194368"/>
            <a:ext cx="5618162"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cs typeface="宋体" panose="02010600030101010101" pitchFamily="2" charset="-122"/>
              </a:rPr>
              <a:t>则称</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1" dirty="0">
                <a:solidFill>
                  <a:schemeClr val="tx1"/>
                </a:solidFill>
                <a:latin typeface="宋体" panose="02010600030101010101" pitchFamily="2" charset="-122"/>
                <a:cs typeface="宋体" panose="02010600030101010101" pitchFamily="2" charset="-122"/>
              </a:rPr>
              <a:t>与</a:t>
            </a:r>
            <a:r>
              <a:rPr lang="en-US" altLang="zh-CN" sz="2800" b="1" i="1" dirty="0">
                <a:solidFill>
                  <a:schemeClr val="tx1"/>
                </a:solidFill>
                <a:latin typeface="Times New Roman" panose="02020603050405020304" pitchFamily="18" charset="0"/>
                <a:cs typeface="Times New Roman" panose="02020603050405020304" pitchFamily="18" charset="0"/>
              </a:rPr>
              <a:t>Y </a:t>
            </a:r>
            <a:r>
              <a:rPr lang="zh-CN" altLang="en-US" sz="2800" b="1" dirty="0">
                <a:solidFill>
                  <a:schemeClr val="tx1"/>
                </a:solidFill>
                <a:latin typeface="宋体" panose="02010600030101010101" pitchFamily="2" charset="-122"/>
                <a:cs typeface="宋体" panose="02010600030101010101" pitchFamily="2" charset="-122"/>
              </a:rPr>
              <a:t>相互独立。</a:t>
            </a:r>
            <a:endParaRPr lang="zh-CN" altLang="en-US" sz="2800" b="1" dirty="0">
              <a:solidFill>
                <a:schemeClr val="tx1"/>
              </a:solidFill>
              <a:latin typeface="宋体" panose="02010600030101010101" pitchFamily="2" charset="-122"/>
              <a:cs typeface="宋体" panose="02010600030101010101" pitchFamily="2" charset="-122"/>
            </a:endParaRPr>
          </a:p>
        </p:txBody>
      </p:sp>
      <p:grpSp>
        <p:nvGrpSpPr>
          <p:cNvPr id="2" name="Group 44"/>
          <p:cNvGrpSpPr/>
          <p:nvPr/>
        </p:nvGrpSpPr>
        <p:grpSpPr>
          <a:xfrm>
            <a:off x="144463" y="1180465"/>
            <a:ext cx="8856662" cy="1384300"/>
            <a:chOff x="0" y="1174"/>
            <a:chExt cx="5579" cy="872"/>
          </a:xfrm>
        </p:grpSpPr>
        <p:sp>
          <p:nvSpPr>
            <p:cNvPr id="14357" name="Text Box 1038"/>
            <p:cNvSpPr txBox="1"/>
            <p:nvPr>
              <p:custDataLst>
                <p:tags r:id="rId11"/>
              </p:custDataLst>
            </p:nvPr>
          </p:nvSpPr>
          <p:spPr>
            <a:xfrm>
              <a:off x="0" y="1174"/>
              <a:ext cx="5579" cy="872"/>
            </a:xfrm>
            <a:prstGeom prst="rect">
              <a:avLst/>
            </a:prstGeom>
            <a:noFill/>
            <a:ln w="9525">
              <a:noFill/>
            </a:ln>
          </p:spPr>
          <p:txBody>
            <a:bodyPr>
              <a:spAutoFit/>
            </a:bodyPr>
            <a:p>
              <a:pPr>
                <a:lnSpc>
                  <a:spcPct val="150000"/>
                </a:lnSpc>
                <a:spcBef>
                  <a:spcPts val="0"/>
                </a:spcBef>
              </a:pPr>
              <a:r>
                <a:rPr lang="zh-CN" altLang="en-US" sz="2800" b="1" dirty="0">
                  <a:solidFill>
                    <a:srgbClr val="1D41D5"/>
                  </a:solidFill>
                  <a:latin typeface="宋体" panose="02010600030101010101" pitchFamily="2" charset="-122"/>
                  <a:cs typeface="宋体" panose="02010600030101010101" pitchFamily="2" charset="-122"/>
                </a:rPr>
                <a:t>定义</a:t>
              </a:r>
              <a:r>
                <a:rPr lang="en-US" altLang="zh-CN" sz="2800" b="1" dirty="0">
                  <a:solidFill>
                    <a:srgbClr val="1D41D5"/>
                  </a:solidFill>
                  <a:latin typeface="Times New Roman" panose="02020603050405020304" pitchFamily="18" charset="0"/>
                  <a:cs typeface="Times New Roman" panose="02020603050405020304" pitchFamily="18" charset="0"/>
                </a:rPr>
                <a:t>1.4</a:t>
              </a:r>
              <a:r>
                <a:rPr lang="en-US" altLang="zh-CN" sz="2800" b="1" dirty="0">
                  <a:solidFill>
                    <a:schemeClr val="tx1"/>
                  </a:solidFill>
                  <a:latin typeface="宋体" panose="02010600030101010101" pitchFamily="2" charset="-122"/>
                  <a:cs typeface="宋体" panose="02010600030101010101" pitchFamily="2" charset="-122"/>
                </a:rPr>
                <a:t>   </a:t>
              </a:r>
              <a:r>
                <a:rPr lang="zh-CN" altLang="en-US" sz="2800" b="1" dirty="0">
                  <a:solidFill>
                    <a:schemeClr val="tx1"/>
                  </a:solidFill>
                  <a:latin typeface="宋体" panose="02010600030101010101" pitchFamily="2" charset="-122"/>
                  <a:cs typeface="宋体" panose="02010600030101010101" pitchFamily="2" charset="-122"/>
                </a:rPr>
                <a:t>若</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宋体" panose="02010600030101010101" pitchFamily="2" charset="-122"/>
                  <a:cs typeface="宋体" panose="02010600030101010101" pitchFamily="2" charset="-122"/>
                </a:rPr>
                <a:t>的分布函数为</a:t>
              </a:r>
              <a:r>
                <a:rPr lang="zh-CN" altLang="en-US" sz="2800" b="1" i="1" dirty="0">
                  <a:solidFill>
                    <a:schemeClr val="tx1"/>
                  </a:solidFill>
                  <a:latin typeface="宋体" panose="02010600030101010101" pitchFamily="2" charset="-122"/>
                  <a:cs typeface="宋体" panose="02010600030101010101" pitchFamily="2" charset="-122"/>
                </a:rPr>
                <a:t>      </a:t>
              </a:r>
              <a:r>
                <a:rPr lang="en-US" altLang="zh-CN" sz="2800" b="1" i="1" dirty="0">
                  <a:solidFill>
                    <a:schemeClr val="tx1"/>
                  </a:solidFill>
                  <a:latin typeface="宋体" panose="02010600030101010101" pitchFamily="2" charset="-122"/>
                  <a:cs typeface="宋体" panose="02010600030101010101" pitchFamily="2" charset="-122"/>
                </a:rPr>
                <a:t> </a:t>
              </a:r>
              <a:r>
                <a:rPr lang="en-US" altLang="zh-CN" sz="2800" b="1" dirty="0">
                  <a:solidFill>
                    <a:schemeClr val="tx1"/>
                  </a:solidFill>
                  <a:latin typeface="宋体" panose="02010600030101010101" pitchFamily="2" charset="-122"/>
                  <a:cs typeface="宋体" panose="02010600030101010101" pitchFamily="2" charset="-122"/>
                </a:rPr>
                <a:t>,</a:t>
              </a:r>
              <a:r>
                <a:rPr lang="zh-CN" altLang="en-US" sz="2800" b="1" dirty="0">
                  <a:solidFill>
                    <a:schemeClr val="tx1"/>
                  </a:solidFill>
                  <a:latin typeface="宋体" panose="02010600030101010101" pitchFamily="2" charset="-122"/>
                  <a:cs typeface="宋体" panose="02010600030101010101" pitchFamily="2" charset="-122"/>
                </a:rPr>
                <a:t>关于</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zh-CN" altLang="en-US" sz="2800" b="1" dirty="0">
                  <a:solidFill>
                    <a:schemeClr val="tx1"/>
                  </a:solidFill>
                  <a:latin typeface="宋体" panose="02010600030101010101" pitchFamily="2" charset="-122"/>
                  <a:cs typeface="宋体" panose="02010600030101010101" pitchFamily="2" charset="-122"/>
                </a:rPr>
                <a:t>的边缘分布函数分别为           </a:t>
              </a:r>
              <a:r>
                <a:rPr lang="en-US" altLang="zh-CN" sz="2800" b="1" dirty="0">
                  <a:solidFill>
                    <a:schemeClr val="tx1"/>
                  </a:solidFill>
                  <a:latin typeface="宋体" panose="02010600030101010101" pitchFamily="2" charset="-122"/>
                  <a:cs typeface="宋体" panose="02010600030101010101" pitchFamily="2" charset="-122"/>
                </a:rPr>
                <a:t>,</a:t>
              </a:r>
              <a:r>
                <a:rPr lang="zh-CN" altLang="en-US" sz="2800" b="1" dirty="0">
                  <a:solidFill>
                    <a:schemeClr val="tx1"/>
                  </a:solidFill>
                  <a:latin typeface="宋体" panose="02010600030101010101" pitchFamily="2" charset="-122"/>
                  <a:cs typeface="宋体" panose="02010600030101010101" pitchFamily="2" charset="-122"/>
                </a:rPr>
                <a:t>若      </a:t>
              </a:r>
              <a:endParaRPr lang="zh-CN" altLang="en-US" sz="2800" b="1" dirty="0">
                <a:solidFill>
                  <a:schemeClr val="tx1"/>
                </a:solidFill>
                <a:latin typeface="宋体" panose="02010600030101010101" pitchFamily="2" charset="-122"/>
                <a:cs typeface="宋体" panose="02010600030101010101" pitchFamily="2" charset="-122"/>
              </a:endParaRPr>
            </a:p>
          </p:txBody>
        </p:sp>
        <p:graphicFrame>
          <p:nvGraphicFramePr>
            <p:cNvPr id="14358" name="Object 6"/>
            <p:cNvGraphicFramePr>
              <a:graphicFrameLocks noChangeAspect="1"/>
            </p:cNvGraphicFramePr>
            <p:nvPr>
              <p:custDataLst>
                <p:tags r:id="rId12"/>
              </p:custDataLst>
            </p:nvPr>
          </p:nvGraphicFramePr>
          <p:xfrm>
            <a:off x="3252" y="1305"/>
            <a:ext cx="726" cy="323"/>
          </p:xfrm>
          <a:graphic>
            <a:graphicData uri="http://schemas.openxmlformats.org/presentationml/2006/ole">
              <mc:AlternateContent xmlns:mc="http://schemas.openxmlformats.org/markup-compatibility/2006">
                <mc:Choice xmlns:v="urn:schemas-microsoft-com:vml" Requires="v">
                  <p:oleObj spid="_x0000_s3136" name="" r:id="rId13" imgW="386080" imgH="141605" progId="Equation.3">
                    <p:embed/>
                  </p:oleObj>
                </mc:Choice>
                <mc:Fallback>
                  <p:oleObj name="" r:id="rId13" imgW="386080" imgH="141605" progId="Equation.3">
                    <p:embed/>
                    <p:pic>
                      <p:nvPicPr>
                        <p:cNvPr id="0" name="图片 3135"/>
                        <p:cNvPicPr/>
                        <p:nvPr/>
                      </p:nvPicPr>
                      <p:blipFill>
                        <a:blip r:embed="rId14"/>
                        <a:stretch>
                          <a:fillRect/>
                        </a:stretch>
                      </p:blipFill>
                      <p:spPr>
                        <a:xfrm>
                          <a:off x="3252" y="1305"/>
                          <a:ext cx="726" cy="323"/>
                        </a:xfrm>
                        <a:prstGeom prst="rect">
                          <a:avLst/>
                        </a:prstGeom>
                        <a:noFill/>
                        <a:ln w="38100">
                          <a:noFill/>
                          <a:miter/>
                        </a:ln>
                      </p:spPr>
                    </p:pic>
                  </p:oleObj>
                </mc:Fallback>
              </mc:AlternateContent>
            </a:graphicData>
          </a:graphic>
        </p:graphicFrame>
      </p:grpSp>
      <p:graphicFrame>
        <p:nvGraphicFramePr>
          <p:cNvPr id="91179" name="Object 8"/>
          <p:cNvGraphicFramePr>
            <a:graphicFrameLocks noChangeAspect="1"/>
          </p:cNvGraphicFramePr>
          <p:nvPr>
            <p:custDataLst>
              <p:tags r:id="rId15"/>
            </p:custDataLst>
          </p:nvPr>
        </p:nvGraphicFramePr>
        <p:xfrm>
          <a:off x="3159125" y="2014855"/>
          <a:ext cx="1872615" cy="483870"/>
        </p:xfrm>
        <a:graphic>
          <a:graphicData uri="http://schemas.openxmlformats.org/presentationml/2006/ole">
            <mc:AlternateContent xmlns:mc="http://schemas.openxmlformats.org/markup-compatibility/2006">
              <mc:Choice xmlns:v="urn:schemas-microsoft-com:vml" Requires="v">
                <p:oleObj spid="_x0000_s3129" name="" r:id="rId16" imgW="663575" imgH="147955" progId="Equation.3">
                  <p:embed/>
                </p:oleObj>
              </mc:Choice>
              <mc:Fallback>
                <p:oleObj name="" r:id="rId16" imgW="663575" imgH="147955" progId="Equation.3">
                  <p:embed/>
                  <p:pic>
                    <p:nvPicPr>
                      <p:cNvPr id="0" name="图片 3128"/>
                      <p:cNvPicPr/>
                      <p:nvPr/>
                    </p:nvPicPr>
                    <p:blipFill>
                      <a:blip r:embed="rId17"/>
                      <a:stretch>
                        <a:fillRect/>
                      </a:stretch>
                    </p:blipFill>
                    <p:spPr>
                      <a:xfrm>
                        <a:off x="3159125" y="2014855"/>
                        <a:ext cx="1872615" cy="483870"/>
                      </a:xfrm>
                      <a:prstGeom prst="rect">
                        <a:avLst/>
                      </a:prstGeom>
                      <a:noFill/>
                      <a:ln w="38100">
                        <a:noFill/>
                        <a:miter/>
                      </a:ln>
                    </p:spPr>
                  </p:pic>
                </p:oleObj>
              </mc:Fallback>
            </mc:AlternateContent>
          </a:graphicData>
        </a:graphic>
      </p:graphicFrame>
      <p:graphicFrame>
        <p:nvGraphicFramePr>
          <p:cNvPr id="16" name="Object 3"/>
          <p:cNvGraphicFramePr>
            <a:graphicFrameLocks noChangeAspect="1"/>
          </p:cNvGraphicFramePr>
          <p:nvPr>
            <p:custDataLst>
              <p:tags r:id="rId18"/>
            </p:custDataLst>
          </p:nvPr>
        </p:nvGraphicFramePr>
        <p:xfrm>
          <a:off x="249555" y="4857750"/>
          <a:ext cx="2937510" cy="550545"/>
        </p:xfrm>
        <a:graphic>
          <a:graphicData uri="http://schemas.openxmlformats.org/presentationml/2006/ole">
            <mc:AlternateContent xmlns:mc="http://schemas.openxmlformats.org/markup-compatibility/2006">
              <mc:Choice xmlns:v="urn:schemas-microsoft-com:vml" Requires="v">
                <p:oleObj spid="_x0000_s3134" name="" r:id="rId19" imgW="760095" imgH="128905" progId="Equation.DSMT4">
                  <p:embed/>
                </p:oleObj>
              </mc:Choice>
              <mc:Fallback>
                <p:oleObj name="" r:id="rId19" imgW="760095" imgH="128905" progId="Equation.DSMT4">
                  <p:embed/>
                  <p:pic>
                    <p:nvPicPr>
                      <p:cNvPr id="0" name="图片 3133"/>
                      <p:cNvPicPr/>
                      <p:nvPr/>
                    </p:nvPicPr>
                    <p:blipFill>
                      <a:blip r:embed="rId20"/>
                      <a:stretch>
                        <a:fillRect/>
                      </a:stretch>
                    </p:blipFill>
                    <p:spPr>
                      <a:xfrm>
                        <a:off x="249555" y="4857750"/>
                        <a:ext cx="2937510" cy="550545"/>
                      </a:xfrm>
                      <a:prstGeom prst="rect">
                        <a:avLst/>
                      </a:prstGeom>
                      <a:noFill/>
                      <a:ln w="38100">
                        <a:noFill/>
                        <a:miter/>
                      </a:ln>
                    </p:spPr>
                  </p:pic>
                </p:oleObj>
              </mc:Fallback>
            </mc:AlternateContent>
          </a:graphicData>
        </a:graphic>
      </p:graphicFrame>
      <p:graphicFrame>
        <p:nvGraphicFramePr>
          <p:cNvPr id="17" name="Object 17"/>
          <p:cNvGraphicFramePr>
            <a:graphicFrameLocks noChangeAspect="1"/>
          </p:cNvGraphicFramePr>
          <p:nvPr>
            <p:custDataLst>
              <p:tags r:id="rId21"/>
            </p:custDataLst>
          </p:nvPr>
        </p:nvGraphicFramePr>
        <p:xfrm>
          <a:off x="3709035" y="4307205"/>
          <a:ext cx="1647825" cy="511175"/>
        </p:xfrm>
        <a:graphic>
          <a:graphicData uri="http://schemas.openxmlformats.org/presentationml/2006/ole">
            <mc:AlternateContent xmlns:mc="http://schemas.openxmlformats.org/markup-compatibility/2006">
              <mc:Choice xmlns:v="urn:schemas-microsoft-com:vml" Requires="v">
                <p:oleObj spid="_x0000_s3127" name="" r:id="rId22" imgW="463550" imgH="116205" progId="Equation.DSMT4">
                  <p:embed/>
                </p:oleObj>
              </mc:Choice>
              <mc:Fallback>
                <p:oleObj name="" r:id="rId22" imgW="463550" imgH="116205" progId="Equation.DSMT4">
                  <p:embed/>
                  <p:pic>
                    <p:nvPicPr>
                      <p:cNvPr id="0" name="图片 3126"/>
                      <p:cNvPicPr/>
                      <p:nvPr/>
                    </p:nvPicPr>
                    <p:blipFill>
                      <a:blip r:embed="rId23"/>
                      <a:stretch>
                        <a:fillRect/>
                      </a:stretch>
                    </p:blipFill>
                    <p:spPr>
                      <a:xfrm>
                        <a:off x="3709035" y="4307205"/>
                        <a:ext cx="1647825" cy="511175"/>
                      </a:xfrm>
                      <a:prstGeom prst="rect">
                        <a:avLst/>
                      </a:prstGeom>
                      <a:noFill/>
                      <a:ln w="38100">
                        <a:noFill/>
                        <a:miter/>
                      </a:ln>
                    </p:spPr>
                  </p:pic>
                </p:oleObj>
              </mc:Fallback>
            </mc:AlternateContent>
          </a:graphicData>
        </a:graphic>
      </p:graphicFrame>
      <p:sp>
        <p:nvSpPr>
          <p:cNvPr id="18" name="Rectangle 6"/>
          <p:cNvSpPr/>
          <p:nvPr>
            <p:custDataLst>
              <p:tags r:id="rId24"/>
            </p:custDataLst>
          </p:nvPr>
        </p:nvSpPr>
        <p:spPr>
          <a:xfrm>
            <a:off x="3083243" y="4866958"/>
            <a:ext cx="2916237"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cs typeface="宋体" panose="02010600030101010101" pitchFamily="2" charset="-122"/>
              </a:rPr>
              <a:t>相互独立</a:t>
            </a:r>
            <a:r>
              <a:rPr lang="en-US" altLang="zh-CN" sz="2800" b="1" dirty="0">
                <a:solidFill>
                  <a:schemeClr val="tx1"/>
                </a:solidFill>
                <a:latin typeface="宋体" panose="02010600030101010101" pitchFamily="2" charset="-122"/>
                <a:cs typeface="宋体" panose="02010600030101010101" pitchFamily="2" charset="-122"/>
              </a:rPr>
              <a:t>. </a:t>
            </a:r>
            <a:endParaRPr lang="en-US" altLang="zh-CN" sz="2800" b="1" dirty="0">
              <a:solidFill>
                <a:schemeClr val="tx1"/>
              </a:solidFill>
              <a:latin typeface="宋体" panose="02010600030101010101" pitchFamily="2" charset="-122"/>
              <a:cs typeface="宋体" panose="02010600030101010101" pitchFamily="2" charset="-122"/>
            </a:endParaRPr>
          </a:p>
        </p:txBody>
      </p:sp>
      <p:sp>
        <p:nvSpPr>
          <p:cNvPr id="19" name="矩形 14"/>
          <p:cNvSpPr/>
          <p:nvPr>
            <p:custDataLst>
              <p:tags r:id="rId25"/>
            </p:custDataLst>
          </p:nvPr>
        </p:nvSpPr>
        <p:spPr>
          <a:xfrm>
            <a:off x="142875" y="3711575"/>
            <a:ext cx="1655763" cy="521970"/>
          </a:xfrm>
          <a:prstGeom prst="rect">
            <a:avLst/>
          </a:prstGeom>
          <a:noFill/>
          <a:ln w="9525">
            <a:noFill/>
          </a:ln>
        </p:spPr>
        <p:txBody>
          <a:bodyPr>
            <a:spAutoFit/>
          </a:bodyPr>
          <a:p>
            <a:r>
              <a:rPr lang="zh-CN" altLang="en-US" sz="2800" b="1" dirty="0">
                <a:solidFill>
                  <a:srgbClr val="FF0000"/>
                </a:solidFill>
                <a:latin typeface="宋体" panose="02010600030101010101" pitchFamily="2" charset="-122"/>
              </a:rPr>
              <a:t>说明</a:t>
            </a:r>
            <a:endParaRPr lang="zh-CN" altLang="en-US" sz="2800" b="1" dirty="0">
              <a:solidFill>
                <a:srgbClr val="FF0000"/>
              </a:solidFill>
              <a:latin typeface="宋体" panose="02010600030101010101" pitchFamily="2" charset="-122"/>
            </a:endParaRPr>
          </a:p>
        </p:txBody>
      </p:sp>
      <p:sp>
        <p:nvSpPr>
          <p:cNvPr id="20" name="Rectangle 6"/>
          <p:cNvSpPr/>
          <p:nvPr>
            <p:custDataLst>
              <p:tags r:id="rId26"/>
            </p:custDataLst>
          </p:nvPr>
        </p:nvSpPr>
        <p:spPr>
          <a:xfrm>
            <a:off x="142875" y="4260850"/>
            <a:ext cx="5454650" cy="521970"/>
          </a:xfrm>
          <a:prstGeom prst="rect">
            <a:avLst/>
          </a:prstGeom>
          <a:noFill/>
          <a:ln w="9525">
            <a:noFill/>
          </a:ln>
        </p:spPr>
        <p:txBody>
          <a:bodyPr>
            <a:spAutoFit/>
          </a:bodyPr>
          <a:p>
            <a:r>
              <a:rPr lang="en-US" altLang="zh-CN" sz="2800" b="1" dirty="0">
                <a:solidFill>
                  <a:schemeClr val="tx1"/>
                </a:solidFill>
                <a:latin typeface="Times New Roman" panose="02020603050405020304" pitchFamily="18" charset="0"/>
                <a:cs typeface="Times New Roman" panose="02020603050405020304" pitchFamily="18" charset="0"/>
              </a:rPr>
              <a:t>(1) </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1" dirty="0">
                <a:solidFill>
                  <a:schemeClr val="tx1"/>
                </a:solidFill>
                <a:latin typeface="宋体" panose="02010600030101010101" pitchFamily="2" charset="-122"/>
                <a:cs typeface="宋体" panose="02010600030101010101" pitchFamily="2" charset="-122"/>
              </a:rPr>
              <a:t>与</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zh-CN" altLang="en-US" sz="2800" b="1" dirty="0">
                <a:solidFill>
                  <a:schemeClr val="tx1"/>
                </a:solidFill>
                <a:latin typeface="宋体" panose="02010600030101010101" pitchFamily="2" charset="-122"/>
                <a:cs typeface="宋体" panose="02010600030101010101" pitchFamily="2" charset="-122"/>
              </a:rPr>
              <a:t>相互独立就是 </a:t>
            </a:r>
            <a:endParaRPr lang="zh-CN" altLang="en-US" sz="2800" b="1" dirty="0">
              <a:solidFill>
                <a:schemeClr val="tx1"/>
              </a:solidFill>
              <a:latin typeface="宋体" panose="02010600030101010101" pitchFamily="2" charset="-122"/>
              <a:cs typeface="宋体" panose="02010600030101010101" pitchFamily="2" charset="-122"/>
            </a:endParaRPr>
          </a:p>
        </p:txBody>
      </p:sp>
      <p:sp>
        <p:nvSpPr>
          <p:cNvPr id="21" name="Rectangle 6"/>
          <p:cNvSpPr/>
          <p:nvPr>
            <p:custDataLst>
              <p:tags r:id="rId27"/>
            </p:custDataLst>
          </p:nvPr>
        </p:nvSpPr>
        <p:spPr>
          <a:xfrm>
            <a:off x="5406390" y="4263073"/>
            <a:ext cx="1873250"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rPr>
              <a:t>两事件</a:t>
            </a:r>
            <a:endParaRPr lang="zh-CN" altLang="en-US" sz="2800" b="1" dirty="0">
              <a:solidFill>
                <a:schemeClr val="tx1"/>
              </a:solidFill>
              <a:latin typeface="宋体" panose="02010600030101010101" pitchFamily="2" charset="-122"/>
            </a:endParaRPr>
          </a:p>
        </p:txBody>
      </p:sp>
      <p:graphicFrame>
        <p:nvGraphicFramePr>
          <p:cNvPr id="22" name="Object 18"/>
          <p:cNvGraphicFramePr>
            <a:graphicFrameLocks noChangeAspect="1"/>
          </p:cNvGraphicFramePr>
          <p:nvPr>
            <p:custDataLst>
              <p:tags r:id="rId28"/>
            </p:custDataLst>
          </p:nvPr>
        </p:nvGraphicFramePr>
        <p:xfrm>
          <a:off x="1071880" y="6201410"/>
          <a:ext cx="2781935" cy="532765"/>
        </p:xfrm>
        <a:graphic>
          <a:graphicData uri="http://schemas.openxmlformats.org/presentationml/2006/ole">
            <mc:AlternateContent xmlns:mc="http://schemas.openxmlformats.org/markup-compatibility/2006">
              <mc:Choice xmlns:v="urn:schemas-microsoft-com:vml" Requires="v">
                <p:oleObj spid="_x0000_s3132" name="" r:id="rId29" imgW="998220" imgH="173990" progId="Equation.DSMT4">
                  <p:embed/>
                </p:oleObj>
              </mc:Choice>
              <mc:Fallback>
                <p:oleObj name="" r:id="rId29" imgW="998220" imgH="173990" progId="Equation.DSMT4">
                  <p:embed/>
                  <p:pic>
                    <p:nvPicPr>
                      <p:cNvPr id="0" name="图片 3131"/>
                      <p:cNvPicPr/>
                      <p:nvPr/>
                    </p:nvPicPr>
                    <p:blipFill>
                      <a:blip r:embed="rId30"/>
                      <a:stretch>
                        <a:fillRect/>
                      </a:stretch>
                    </p:blipFill>
                    <p:spPr>
                      <a:xfrm>
                        <a:off x="1071880" y="6201410"/>
                        <a:ext cx="2781935" cy="532765"/>
                      </a:xfrm>
                      <a:prstGeom prst="rect">
                        <a:avLst/>
                      </a:prstGeom>
                      <a:noFill/>
                      <a:ln w="38100">
                        <a:noFill/>
                        <a:miter/>
                      </a:ln>
                    </p:spPr>
                  </p:pic>
                </p:oleObj>
              </mc:Fallback>
            </mc:AlternateContent>
          </a:graphicData>
        </a:graphic>
      </p:graphicFrame>
      <p:graphicFrame>
        <p:nvGraphicFramePr>
          <p:cNvPr id="24" name="Object 18"/>
          <p:cNvGraphicFramePr>
            <a:graphicFrameLocks noChangeAspect="1"/>
          </p:cNvGraphicFramePr>
          <p:nvPr>
            <p:custDataLst>
              <p:tags r:id="rId31"/>
            </p:custDataLst>
          </p:nvPr>
        </p:nvGraphicFramePr>
        <p:xfrm>
          <a:off x="2794635" y="5514975"/>
          <a:ext cx="2089150" cy="542925"/>
        </p:xfrm>
        <a:graphic>
          <a:graphicData uri="http://schemas.openxmlformats.org/presentationml/2006/ole">
            <mc:AlternateContent xmlns:mc="http://schemas.openxmlformats.org/markup-compatibility/2006">
              <mc:Choice xmlns:v="urn:schemas-microsoft-com:vml" Requires="v">
                <p:oleObj spid="_x0000_s3130" name="" r:id="rId32" imgW="824230" imgH="193040" progId="Equation.DSMT4">
                  <p:embed/>
                </p:oleObj>
              </mc:Choice>
              <mc:Fallback>
                <p:oleObj name="" r:id="rId32" imgW="824230" imgH="193040" progId="Equation.DSMT4">
                  <p:embed/>
                  <p:pic>
                    <p:nvPicPr>
                      <p:cNvPr id="0" name="图片 3129"/>
                      <p:cNvPicPr/>
                      <p:nvPr/>
                    </p:nvPicPr>
                    <p:blipFill>
                      <a:blip r:embed="rId33"/>
                      <a:stretch>
                        <a:fillRect/>
                      </a:stretch>
                    </p:blipFill>
                    <p:spPr>
                      <a:xfrm>
                        <a:off x="2794635" y="5514975"/>
                        <a:ext cx="2089150" cy="542925"/>
                      </a:xfrm>
                      <a:prstGeom prst="rect">
                        <a:avLst/>
                      </a:prstGeom>
                      <a:noFill/>
                      <a:ln w="38100">
                        <a:noFill/>
                        <a:miter/>
                      </a:ln>
                    </p:spPr>
                  </p:pic>
                </p:oleObj>
              </mc:Fallback>
            </mc:AlternateContent>
          </a:graphicData>
        </a:graphic>
      </p:graphicFrame>
      <p:graphicFrame>
        <p:nvGraphicFramePr>
          <p:cNvPr id="25" name="Object 18"/>
          <p:cNvGraphicFramePr>
            <a:graphicFrameLocks noChangeAspect="1"/>
          </p:cNvGraphicFramePr>
          <p:nvPr>
            <p:custDataLst>
              <p:tags r:id="rId34"/>
            </p:custDataLst>
          </p:nvPr>
        </p:nvGraphicFramePr>
        <p:xfrm>
          <a:off x="3928110" y="6201410"/>
          <a:ext cx="3397885" cy="535305"/>
        </p:xfrm>
        <a:graphic>
          <a:graphicData uri="http://schemas.openxmlformats.org/presentationml/2006/ole">
            <mc:AlternateContent xmlns:mc="http://schemas.openxmlformats.org/markup-compatibility/2006">
              <mc:Choice xmlns:v="urn:schemas-microsoft-com:vml" Requires="v">
                <p:oleObj spid="_x0000_s3135" name="" r:id="rId35" imgW="1210310" imgH="173990" progId="Equation.DSMT4">
                  <p:embed/>
                </p:oleObj>
              </mc:Choice>
              <mc:Fallback>
                <p:oleObj name="" r:id="rId35" imgW="1210310" imgH="173990" progId="Equation.DSMT4">
                  <p:embed/>
                  <p:pic>
                    <p:nvPicPr>
                      <p:cNvPr id="0" name="图片 3134"/>
                      <p:cNvPicPr/>
                      <p:nvPr/>
                    </p:nvPicPr>
                    <p:blipFill>
                      <a:blip r:embed="rId36"/>
                      <a:stretch>
                        <a:fillRect/>
                      </a:stretch>
                    </p:blipFill>
                    <p:spPr>
                      <a:xfrm>
                        <a:off x="3928110" y="6201410"/>
                        <a:ext cx="3397885" cy="535305"/>
                      </a:xfrm>
                      <a:prstGeom prst="rect">
                        <a:avLst/>
                      </a:prstGeom>
                      <a:noFill/>
                      <a:ln w="38100">
                        <a:noFill/>
                        <a:miter/>
                      </a:ln>
                    </p:spPr>
                  </p:pic>
                </p:oleObj>
              </mc:Fallback>
            </mc:AlternateContent>
          </a:graphicData>
        </a:graphic>
      </p:graphicFrame>
      <p:graphicFrame>
        <p:nvGraphicFramePr>
          <p:cNvPr id="26" name="Object 18"/>
          <p:cNvGraphicFramePr>
            <a:graphicFrameLocks noChangeAspect="1"/>
          </p:cNvGraphicFramePr>
          <p:nvPr>
            <p:custDataLst>
              <p:tags r:id="rId37"/>
            </p:custDataLst>
          </p:nvPr>
        </p:nvGraphicFramePr>
        <p:xfrm>
          <a:off x="1214755" y="5501005"/>
          <a:ext cx="1507490" cy="526415"/>
        </p:xfrm>
        <a:graphic>
          <a:graphicData uri="http://schemas.openxmlformats.org/presentationml/2006/ole">
            <mc:AlternateContent xmlns:mc="http://schemas.openxmlformats.org/markup-compatibility/2006">
              <mc:Choice xmlns:v="urn:schemas-microsoft-com:vml" Requires="v">
                <p:oleObj spid="_x0000_s3131" name="" r:id="rId38" imgW="547370" imgH="173990" progId="Equation.DSMT4">
                  <p:embed/>
                </p:oleObj>
              </mc:Choice>
              <mc:Fallback>
                <p:oleObj name="" r:id="rId38" imgW="547370" imgH="173990" progId="Equation.DSMT4">
                  <p:embed/>
                  <p:pic>
                    <p:nvPicPr>
                      <p:cNvPr id="0" name="图片 3130"/>
                      <p:cNvPicPr/>
                      <p:nvPr/>
                    </p:nvPicPr>
                    <p:blipFill>
                      <a:blip r:embed="rId39"/>
                      <a:stretch>
                        <a:fillRect/>
                      </a:stretch>
                    </p:blipFill>
                    <p:spPr>
                      <a:xfrm>
                        <a:off x="1214755" y="5501005"/>
                        <a:ext cx="1507490" cy="5264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checkerboard(across)">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2000" fill="hold"/>
                                        <p:tgtEl>
                                          <p:spTgt spid="42"/>
                                        </p:tgtEl>
                                        <p:attrNameLst>
                                          <p:attrName>ppt_x</p:attrName>
                                        </p:attrNameLst>
                                      </p:cBhvr>
                                      <p:tavLst>
                                        <p:tav tm="0">
                                          <p:val>
                                            <p:strVal val="1+#ppt_w/2"/>
                                          </p:val>
                                        </p:tav>
                                        <p:tav tm="100000">
                                          <p:val>
                                            <p:strVal val="#ppt_x"/>
                                          </p:val>
                                        </p:tav>
                                      </p:tavLst>
                                    </p:anim>
                                    <p:anim calcmode="lin" valueType="num">
                                      <p:cBhvr additive="base">
                                        <p:cTn id="13" dur="2000" fill="hold"/>
                                        <p:tgtEl>
                                          <p:spTgt spid="4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67971"/>
                                        </p:tgtEl>
                                        <p:attrNameLst>
                                          <p:attrName>style.visibility</p:attrName>
                                        </p:attrNameLst>
                                      </p:cBhvr>
                                      <p:to>
                                        <p:strVal val="visible"/>
                                      </p:to>
                                    </p:set>
                                    <p:anim calcmode="lin" valueType="num">
                                      <p:cBhvr additive="base">
                                        <p:cTn id="16" dur="2000" fill="hold"/>
                                        <p:tgtEl>
                                          <p:spTgt spid="467971"/>
                                        </p:tgtEl>
                                        <p:attrNameLst>
                                          <p:attrName>ppt_x</p:attrName>
                                        </p:attrNameLst>
                                      </p:cBhvr>
                                      <p:tavLst>
                                        <p:tav tm="0">
                                          <p:val>
                                            <p:strVal val="1+#ppt_w/2"/>
                                          </p:val>
                                        </p:tav>
                                        <p:tav tm="100000">
                                          <p:val>
                                            <p:strVal val="#ppt_x"/>
                                          </p:val>
                                        </p:tav>
                                      </p:tavLst>
                                    </p:anim>
                                    <p:anim calcmode="lin" valueType="num">
                                      <p:cBhvr additive="base">
                                        <p:cTn id="17" dur="2000" fill="hold"/>
                                        <p:tgtEl>
                                          <p:spTgt spid="46797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22" presetClass="entr" presetSubtype="8" fill="hold" nodeType="withEffect">
                                  <p:stCondLst>
                                    <p:cond delay="0"/>
                                  </p:stCondLst>
                                  <p:childTnLst>
                                    <p:set>
                                      <p:cBhvr>
                                        <p:cTn id="24" dur="1" fill="hold">
                                          <p:stCondLst>
                                            <p:cond delay="0"/>
                                          </p:stCondLst>
                                        </p:cTn>
                                        <p:tgtEl>
                                          <p:spTgt spid="91179"/>
                                        </p:tgtEl>
                                        <p:attrNameLst>
                                          <p:attrName>style.visibility</p:attrName>
                                        </p:attrNameLst>
                                      </p:cBhvr>
                                      <p:to>
                                        <p:strVal val="visible"/>
                                      </p:to>
                                    </p:set>
                                    <p:animEffect transition="in" filter="wipe(left)">
                                      <p:cBhvr>
                                        <p:cTn id="25" dur="500"/>
                                        <p:tgtEl>
                                          <p:spTgt spid="91179"/>
                                        </p:tgtEl>
                                      </p:cBhvr>
                                    </p:animEffect>
                                  </p:childTnLst>
                                </p:cTn>
                              </p:par>
                              <p:par>
                                <p:cTn id="26" presetID="22" presetClass="entr" presetSubtype="8" fill="hold" nodeType="withEffect">
                                  <p:stCondLst>
                                    <p:cond delay="0"/>
                                  </p:stCondLst>
                                  <p:childTnLst>
                                    <p:set>
                                      <p:cBhvr>
                                        <p:cTn id="27" dur="1" fill="hold">
                                          <p:stCondLst>
                                            <p:cond delay="0"/>
                                          </p:stCondLst>
                                        </p:cTn>
                                        <p:tgtEl>
                                          <p:spTgt spid="91166"/>
                                        </p:tgtEl>
                                        <p:attrNameLst>
                                          <p:attrName>style.visibility</p:attrName>
                                        </p:attrNameLst>
                                      </p:cBhvr>
                                      <p:to>
                                        <p:strVal val="visible"/>
                                      </p:to>
                                    </p:set>
                                    <p:animEffect transition="in" filter="wipe(left)">
                                      <p:cBhvr>
                                        <p:cTn id="28" dur="500"/>
                                        <p:tgtEl>
                                          <p:spTgt spid="9116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1167"/>
                                        </p:tgtEl>
                                        <p:attrNameLst>
                                          <p:attrName>style.visibility</p:attrName>
                                        </p:attrNameLst>
                                      </p:cBhvr>
                                      <p:to>
                                        <p:strVal val="visible"/>
                                      </p:to>
                                    </p:set>
                                    <p:animEffect transition="in" filter="wipe(left)">
                                      <p:cBhvr>
                                        <p:cTn id="31" dur="500"/>
                                        <p:tgtEl>
                                          <p:spTgt spid="9116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par>
                                <p:cTn id="42" presetID="12" presetClass="entr" presetSubtype="4"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lide(fromBottom)">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000000"/>
                                          </p:val>
                                        </p:tav>
                                        <p:tav tm="100000">
                                          <p:val>
                                            <p:strVal val="#ppt_w"/>
                                          </p:val>
                                        </p:tav>
                                      </p:tavLst>
                                    </p:anim>
                                    <p:anim calcmode="lin" valueType="num">
                                      <p:cBhvr>
                                        <p:cTn id="54" dur="500" fill="hold"/>
                                        <p:tgtEl>
                                          <p:spTgt spid="16"/>
                                        </p:tgtEl>
                                        <p:attrNameLst>
                                          <p:attrName>ppt_h</p:attrName>
                                        </p:attrNameLst>
                                      </p:cBhvr>
                                      <p:tavLst>
                                        <p:tav tm="0">
                                          <p:val>
                                            <p:fltVal val="0.000000"/>
                                          </p:val>
                                        </p:tav>
                                        <p:tav tm="100000">
                                          <p:val>
                                            <p:strVal val="#ppt_h"/>
                                          </p:val>
                                        </p:tav>
                                      </p:tavLst>
                                    </p:anim>
                                    <p:animEffect transition="in" filter="fade">
                                      <p:cBhvr>
                                        <p:cTn id="55" dur="500"/>
                                        <p:tgtEl>
                                          <p:spTgt spid="16"/>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childTnLst>
                          </p:cTn>
                        </p:par>
                        <p:par>
                          <p:cTn id="60" fill="hold">
                            <p:stCondLst>
                              <p:cond delay="1500"/>
                            </p:stCondLst>
                            <p:childTnLst>
                              <p:par>
                                <p:cTn id="61" presetID="53" presetClass="entr" presetSubtype="16" fill="hold"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000000"/>
                                          </p:val>
                                        </p:tav>
                                        <p:tav tm="100000">
                                          <p:val>
                                            <p:strVal val="#ppt_w"/>
                                          </p:val>
                                        </p:tav>
                                      </p:tavLst>
                                    </p:anim>
                                    <p:anim calcmode="lin" valueType="num">
                                      <p:cBhvr>
                                        <p:cTn id="64" dur="500" fill="hold"/>
                                        <p:tgtEl>
                                          <p:spTgt spid="26"/>
                                        </p:tgtEl>
                                        <p:attrNameLst>
                                          <p:attrName>ppt_h</p:attrName>
                                        </p:attrNameLst>
                                      </p:cBhvr>
                                      <p:tavLst>
                                        <p:tav tm="0">
                                          <p:val>
                                            <p:fltVal val="0.000000"/>
                                          </p:val>
                                        </p:tav>
                                        <p:tav tm="100000">
                                          <p:val>
                                            <p:strVal val="#ppt_h"/>
                                          </p:val>
                                        </p:tav>
                                      </p:tavLst>
                                    </p:anim>
                                    <p:animEffect transition="in" filter="fade">
                                      <p:cBhvr>
                                        <p:cTn id="65" dur="500"/>
                                        <p:tgtEl>
                                          <p:spTgt spid="26"/>
                                        </p:tgtEl>
                                      </p:cBhvr>
                                    </p:animEffect>
                                  </p:childTnLst>
                                </p:cTn>
                              </p:par>
                              <p:par>
                                <p:cTn id="66" presetID="53" presetClass="entr" presetSubtype="16"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p:cTn id="68" dur="500" fill="hold"/>
                                        <p:tgtEl>
                                          <p:spTgt spid="24"/>
                                        </p:tgtEl>
                                        <p:attrNameLst>
                                          <p:attrName>ppt_w</p:attrName>
                                        </p:attrNameLst>
                                      </p:cBhvr>
                                      <p:tavLst>
                                        <p:tav tm="0">
                                          <p:val>
                                            <p:fltVal val="0.000000"/>
                                          </p:val>
                                        </p:tav>
                                        <p:tav tm="100000">
                                          <p:val>
                                            <p:strVal val="#ppt_w"/>
                                          </p:val>
                                        </p:tav>
                                      </p:tavLst>
                                    </p:anim>
                                    <p:anim calcmode="lin" valueType="num">
                                      <p:cBhvr>
                                        <p:cTn id="69" dur="500" fill="hold"/>
                                        <p:tgtEl>
                                          <p:spTgt spid="24"/>
                                        </p:tgtEl>
                                        <p:attrNameLst>
                                          <p:attrName>ppt_h</p:attrName>
                                        </p:attrNameLst>
                                      </p:cBhvr>
                                      <p:tavLst>
                                        <p:tav tm="0">
                                          <p:val>
                                            <p:fltVal val="0.000000"/>
                                          </p:val>
                                        </p:tav>
                                        <p:tav tm="100000">
                                          <p:val>
                                            <p:strVal val="#ppt_h"/>
                                          </p:val>
                                        </p:tav>
                                      </p:tavLst>
                                    </p:anim>
                                    <p:animEffect transition="in" filter="fade">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ppt_w</p:attrName>
                                        </p:attrNameLst>
                                      </p:cBhvr>
                                      <p:tavLst>
                                        <p:tav tm="0">
                                          <p:val>
                                            <p:fltVal val="0.000000"/>
                                          </p:val>
                                        </p:tav>
                                        <p:tav tm="100000">
                                          <p:val>
                                            <p:strVal val="#ppt_w"/>
                                          </p:val>
                                        </p:tav>
                                      </p:tavLst>
                                    </p:anim>
                                    <p:anim calcmode="lin" valueType="num">
                                      <p:cBhvr>
                                        <p:cTn id="76" dur="500" fill="hold"/>
                                        <p:tgtEl>
                                          <p:spTgt spid="22"/>
                                        </p:tgtEl>
                                        <p:attrNameLst>
                                          <p:attrName>ppt_h</p:attrName>
                                        </p:attrNameLst>
                                      </p:cBhvr>
                                      <p:tavLst>
                                        <p:tav tm="0">
                                          <p:val>
                                            <p:fltVal val="0.000000"/>
                                          </p:val>
                                        </p:tav>
                                        <p:tav tm="100000">
                                          <p:val>
                                            <p:strVal val="#ppt_h"/>
                                          </p:val>
                                        </p:tav>
                                      </p:tavLst>
                                    </p:anim>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500" fill="hold"/>
                                        <p:tgtEl>
                                          <p:spTgt spid="25"/>
                                        </p:tgtEl>
                                        <p:attrNameLst>
                                          <p:attrName>ppt_w</p:attrName>
                                        </p:attrNameLst>
                                      </p:cBhvr>
                                      <p:tavLst>
                                        <p:tav tm="0">
                                          <p:val>
                                            <p:fltVal val="0.000000"/>
                                          </p:val>
                                        </p:tav>
                                        <p:tav tm="100000">
                                          <p:val>
                                            <p:strVal val="#ppt_w"/>
                                          </p:val>
                                        </p:tav>
                                      </p:tavLst>
                                    </p:anim>
                                    <p:anim calcmode="lin" valueType="num">
                                      <p:cBhvr>
                                        <p:cTn id="83" dur="500" fill="hold"/>
                                        <p:tgtEl>
                                          <p:spTgt spid="25"/>
                                        </p:tgtEl>
                                        <p:attrNameLst>
                                          <p:attrName>ppt_h</p:attrName>
                                        </p:attrNameLst>
                                      </p:cBhvr>
                                      <p:tavLst>
                                        <p:tav tm="0">
                                          <p:val>
                                            <p:fltVal val="0.000000"/>
                                          </p:val>
                                        </p:tav>
                                        <p:tav tm="100000">
                                          <p:val>
                                            <p:strVal val="#ppt_h"/>
                                          </p:val>
                                        </p:tav>
                                      </p:tavLst>
                                    </p:anim>
                                    <p:animEffect transition="in" filter="fade">
                                      <p:cBhvr>
                                        <p:cTn id="8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42" grpId="0" bldLvl="0" animBg="1"/>
      <p:bldP spid="91167" grpId="0"/>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4"/>
          <p:cNvSpPr/>
          <p:nvPr>
            <p:custDataLst>
              <p:tags r:id="rId1"/>
            </p:custDataLst>
          </p:nvPr>
        </p:nvSpPr>
        <p:spPr>
          <a:xfrm>
            <a:off x="107950" y="716598"/>
            <a:ext cx="8640763" cy="953135"/>
          </a:xfrm>
          <a:prstGeom prst="rect">
            <a:avLst/>
          </a:prstGeom>
          <a:noFill/>
          <a:ln w="9525">
            <a:noFill/>
          </a:ln>
        </p:spPr>
        <p:txBody>
          <a:bodyPr>
            <a:spAutoFit/>
          </a:bodyPr>
          <a:p>
            <a:pPr>
              <a:buNone/>
            </a:pPr>
            <a:r>
              <a:rPr lang="en-US" altLang="zh-CN" sz="2800" b="1" dirty="0">
                <a:solidFill>
                  <a:schemeClr val="tx1"/>
                </a:solidFill>
                <a:latin typeface="Times New Roman" panose="02020603050405020304" pitchFamily="18" charset="0"/>
                <a:cs typeface="Times New Roman" panose="02020603050405020304" pitchFamily="18" charset="0"/>
              </a:rPr>
              <a:t>(2) </a:t>
            </a:r>
            <a:r>
              <a:rPr lang="en-US" altLang="zh-CN" sz="2800" b="1" i="1" dirty="0">
                <a:solidFill>
                  <a:schemeClr val="tx1"/>
                </a:solidFill>
                <a:latin typeface="Times New Roman" panose="02020603050405020304" pitchFamily="18" charset="0"/>
                <a:cs typeface="Times New Roman" panose="02020603050405020304" pitchFamily="18" charset="0"/>
              </a:rPr>
              <a:t>X </a:t>
            </a:r>
            <a:r>
              <a:rPr lang="zh-CN" altLang="en-US" sz="2800" b="1" dirty="0">
                <a:solidFill>
                  <a:schemeClr val="tx1"/>
                </a:solidFill>
                <a:latin typeface="宋体" panose="02010600030101010101" pitchFamily="2" charset="-122"/>
                <a:cs typeface="宋体" panose="02010600030101010101" pitchFamily="2" charset="-122"/>
              </a:rPr>
              <a:t>与</a:t>
            </a:r>
            <a:r>
              <a:rPr lang="en-US" altLang="zh-CN" sz="2800" b="1" i="1" dirty="0">
                <a:solidFill>
                  <a:schemeClr val="tx1"/>
                </a:solidFill>
                <a:latin typeface="Times New Roman" panose="02020603050405020304" pitchFamily="18" charset="0"/>
                <a:cs typeface="Times New Roman" panose="02020603050405020304" pitchFamily="18" charset="0"/>
              </a:rPr>
              <a:t>Y </a:t>
            </a:r>
            <a:r>
              <a:rPr lang="zh-CN" altLang="en-US" sz="2800" b="1" dirty="0">
                <a:solidFill>
                  <a:schemeClr val="tx1"/>
                </a:solidFill>
                <a:latin typeface="宋体" panose="02010600030101010101" pitchFamily="2" charset="-122"/>
                <a:cs typeface="宋体" panose="02010600030101010101" pitchFamily="2" charset="-122"/>
              </a:rPr>
              <a:t>相互独立</a:t>
            </a:r>
            <a:r>
              <a:rPr lang="en-US" altLang="zh-CN" sz="2800" b="1" dirty="0">
                <a:solidFill>
                  <a:schemeClr val="tx1"/>
                </a:solidFill>
                <a:latin typeface="宋体" panose="02010600030101010101" pitchFamily="2" charset="-122"/>
                <a:cs typeface="宋体" panose="02010600030101010101" pitchFamily="2" charset="-122"/>
              </a:rPr>
              <a:t>,</a:t>
            </a:r>
            <a:r>
              <a:rPr lang="zh-CN" altLang="en-US" sz="2800" b="1" dirty="0">
                <a:solidFill>
                  <a:schemeClr val="tx1"/>
                </a:solidFill>
                <a:latin typeface="宋体" panose="02010600030101010101" pitchFamily="2" charset="-122"/>
                <a:cs typeface="宋体" panose="02010600030101010101" pitchFamily="2" charset="-122"/>
              </a:rPr>
              <a:t>也就是一个随机变量取值的概率对另一个取值的概率没有影响</a:t>
            </a:r>
            <a:r>
              <a:rPr lang="en-US" altLang="zh-CN" sz="2800" b="1" dirty="0">
                <a:solidFill>
                  <a:schemeClr val="tx1"/>
                </a:solidFill>
                <a:latin typeface="宋体" panose="02010600030101010101" pitchFamily="2" charset="-122"/>
                <a:cs typeface="宋体" panose="02010600030101010101" pitchFamily="2" charset="-122"/>
              </a:rPr>
              <a:t>.</a:t>
            </a:r>
            <a:endParaRPr lang="en-US" altLang="zh-CN" sz="2800" b="1" dirty="0">
              <a:solidFill>
                <a:schemeClr val="tx1"/>
              </a:solidFill>
              <a:latin typeface="宋体" panose="02010600030101010101" pitchFamily="2" charset="-122"/>
              <a:cs typeface="宋体" panose="02010600030101010101" pitchFamily="2" charset="-122"/>
            </a:endParaRPr>
          </a:p>
        </p:txBody>
      </p:sp>
      <p:sp>
        <p:nvSpPr>
          <p:cNvPr id="26" name="矩形 14"/>
          <p:cNvSpPr/>
          <p:nvPr>
            <p:custDataLst>
              <p:tags r:id="rId2"/>
            </p:custDataLst>
          </p:nvPr>
        </p:nvSpPr>
        <p:spPr>
          <a:xfrm>
            <a:off x="900113" y="2660968"/>
            <a:ext cx="3095625"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rPr>
              <a:t>联合分布函数</a:t>
            </a:r>
            <a:endParaRPr lang="zh-CN" altLang="en-US" sz="2800" b="1" dirty="0">
              <a:solidFill>
                <a:schemeClr val="tx1"/>
              </a:solidFill>
              <a:latin typeface="宋体" panose="02010600030101010101" pitchFamily="2" charset="-122"/>
            </a:endParaRPr>
          </a:p>
        </p:txBody>
      </p:sp>
      <p:sp>
        <p:nvSpPr>
          <p:cNvPr id="27" name="矩形 14"/>
          <p:cNvSpPr/>
          <p:nvPr>
            <p:custDataLst>
              <p:tags r:id="rId3"/>
            </p:custDataLst>
          </p:nvPr>
        </p:nvSpPr>
        <p:spPr>
          <a:xfrm>
            <a:off x="5076825" y="2660968"/>
            <a:ext cx="3671888"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rPr>
              <a:t>边缘分布函数</a:t>
            </a:r>
            <a:endParaRPr lang="zh-CN" altLang="en-US" sz="2800" b="1" dirty="0">
              <a:solidFill>
                <a:schemeClr val="tx1"/>
              </a:solidFill>
              <a:latin typeface="宋体" panose="02010600030101010101" pitchFamily="2" charset="-122"/>
            </a:endParaRPr>
          </a:p>
        </p:txBody>
      </p:sp>
      <p:grpSp>
        <p:nvGrpSpPr>
          <p:cNvPr id="2" name="Group 49"/>
          <p:cNvGrpSpPr/>
          <p:nvPr/>
        </p:nvGrpSpPr>
        <p:grpSpPr>
          <a:xfrm>
            <a:off x="3781425" y="2359343"/>
            <a:ext cx="1727200" cy="750887"/>
            <a:chOff x="1610" y="3683"/>
            <a:chExt cx="1088" cy="473"/>
          </a:xfrm>
        </p:grpSpPr>
        <p:sp>
          <p:nvSpPr>
            <p:cNvPr id="15374" name="矩形 14"/>
            <p:cNvSpPr/>
            <p:nvPr>
              <p:custDataLst>
                <p:tags r:id="rId4"/>
              </p:custDataLst>
            </p:nvPr>
          </p:nvSpPr>
          <p:spPr>
            <a:xfrm>
              <a:off x="1701" y="3683"/>
              <a:ext cx="997" cy="329"/>
            </a:xfrm>
            <a:prstGeom prst="rect">
              <a:avLst/>
            </a:prstGeom>
            <a:noFill/>
            <a:ln w="9525">
              <a:noFill/>
            </a:ln>
          </p:spPr>
          <p:txBody>
            <a:bodyPr>
              <a:spAutoFit/>
            </a:bodyPr>
            <a:p>
              <a:r>
                <a:rPr lang="zh-CN" altLang="en-US" sz="2800" b="1" dirty="0">
                  <a:solidFill>
                    <a:schemeClr val="tx1"/>
                  </a:solidFill>
                  <a:latin typeface="宋体" panose="02010600030101010101" pitchFamily="2" charset="-122"/>
                </a:rPr>
                <a:t>确定</a:t>
              </a:r>
              <a:endParaRPr lang="zh-CN" altLang="en-US" sz="2800" b="1" dirty="0">
                <a:solidFill>
                  <a:schemeClr val="tx1"/>
                </a:solidFill>
                <a:latin typeface="宋体" panose="02010600030101010101" pitchFamily="2" charset="-122"/>
              </a:endParaRPr>
            </a:p>
          </p:txBody>
        </p:sp>
        <p:sp>
          <p:nvSpPr>
            <p:cNvPr id="15375" name="AutoShape 48"/>
            <p:cNvSpPr/>
            <p:nvPr>
              <p:custDataLst>
                <p:tags r:id="rId5"/>
              </p:custDataLst>
            </p:nvPr>
          </p:nvSpPr>
          <p:spPr>
            <a:xfrm>
              <a:off x="1610" y="4020"/>
              <a:ext cx="816" cy="136"/>
            </a:xfrm>
            <a:prstGeom prst="leftRightArrow">
              <a:avLst>
                <a:gd name="adj1" fmla="val 50000"/>
                <a:gd name="adj2" fmla="val 181333"/>
              </a:avLst>
            </a:prstGeom>
            <a:solidFill>
              <a:srgbClr val="FF0066"/>
            </a:solidFill>
            <a:ln w="9525" cap="flat" cmpd="sng">
              <a:solidFill>
                <a:schemeClr val="tx1"/>
              </a:solidFill>
              <a:prstDash val="solid"/>
              <a:miter/>
              <a:headEnd type="none" w="med" len="med"/>
              <a:tailEnd type="none" w="med" len="med"/>
            </a:ln>
          </p:spPr>
          <p:txBody>
            <a:bodyPr wrap="none" anchor="ctr" anchorCtr="0"/>
            <a:p>
              <a:endParaRPr lang="zh-CN" altLang="en-US" sz="2800" dirty="0">
                <a:solidFill>
                  <a:schemeClr val="tx1"/>
                </a:solidFill>
                <a:latin typeface="宋体" panose="02010600030101010101" pitchFamily="2" charset="-122"/>
              </a:endParaRPr>
            </a:p>
          </p:txBody>
        </p:sp>
      </p:grpSp>
      <p:sp>
        <p:nvSpPr>
          <p:cNvPr id="33" name="Rectangle 50"/>
          <p:cNvSpPr/>
          <p:nvPr>
            <p:custDataLst>
              <p:tags r:id="rId6"/>
            </p:custDataLst>
          </p:nvPr>
        </p:nvSpPr>
        <p:spPr>
          <a:xfrm>
            <a:off x="107950" y="2084705"/>
            <a:ext cx="5903913" cy="521970"/>
          </a:xfrm>
          <a:prstGeom prst="rect">
            <a:avLst/>
          </a:prstGeom>
          <a:noFill/>
          <a:ln w="9525">
            <a:noFill/>
          </a:ln>
        </p:spPr>
        <p:txBody>
          <a:bodyPr>
            <a:spAutoFit/>
          </a:bodyPr>
          <a:p>
            <a:r>
              <a:rPr lang="en-US" altLang="zh-CN" sz="2800" b="1" dirty="0">
                <a:solidFill>
                  <a:schemeClr val="tx1"/>
                </a:solidFill>
                <a:latin typeface="Times New Roman" panose="02020603050405020304" pitchFamily="18" charset="0"/>
                <a:cs typeface="Times New Roman" panose="02020603050405020304" pitchFamily="18" charset="0"/>
              </a:rPr>
              <a:t>(3) </a:t>
            </a:r>
            <a:r>
              <a:rPr lang="zh-CN" altLang="en-US" sz="2800" b="1" dirty="0">
                <a:solidFill>
                  <a:schemeClr val="tx1"/>
                </a:solidFill>
                <a:latin typeface="宋体" panose="02010600030101010101" pitchFamily="2" charset="-122"/>
                <a:cs typeface="宋体" panose="02010600030101010101" pitchFamily="2" charset="-122"/>
              </a:rPr>
              <a:t>若</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1" dirty="0">
                <a:solidFill>
                  <a:schemeClr val="tx1"/>
                </a:solidFill>
                <a:latin typeface="宋体" panose="02010600030101010101" pitchFamily="2" charset="-122"/>
                <a:cs typeface="宋体" panose="02010600030101010101" pitchFamily="2" charset="-122"/>
              </a:rPr>
              <a:t>与</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zh-CN" altLang="en-US" sz="2800" b="1" dirty="0">
                <a:solidFill>
                  <a:schemeClr val="tx1"/>
                </a:solidFill>
                <a:latin typeface="宋体" panose="02010600030101010101" pitchFamily="2" charset="-122"/>
                <a:cs typeface="宋体" panose="02010600030101010101" pitchFamily="2" charset="-122"/>
              </a:rPr>
              <a:t>相互独立，</a:t>
            </a:r>
            <a:endParaRPr lang="zh-CN" altLang="en-US" sz="2800" b="1" dirty="0">
              <a:solidFill>
                <a:schemeClr val="tx1"/>
              </a:solidFill>
              <a:latin typeface="宋体" panose="02010600030101010101" pitchFamily="2" charset="-122"/>
              <a:cs typeface="宋体" panose="02010600030101010101" pitchFamily="2" charset="-122"/>
            </a:endParaRPr>
          </a:p>
        </p:txBody>
      </p:sp>
      <p:sp>
        <p:nvSpPr>
          <p:cNvPr id="18" name="矩形 14"/>
          <p:cNvSpPr/>
          <p:nvPr>
            <p:custDataLst>
              <p:tags r:id="rId7"/>
            </p:custDataLst>
          </p:nvPr>
        </p:nvSpPr>
        <p:spPr>
          <a:xfrm>
            <a:off x="71438" y="4873943"/>
            <a:ext cx="8858250" cy="953135"/>
          </a:xfrm>
          <a:prstGeom prst="rect">
            <a:avLst/>
          </a:prstGeom>
          <a:noFill/>
          <a:ln w="9525">
            <a:noFill/>
          </a:ln>
        </p:spPr>
        <p:txBody>
          <a:bodyPr>
            <a:spAutoFit/>
          </a:bodyPr>
          <a:p>
            <a:pPr>
              <a:buNone/>
            </a:pPr>
            <a:r>
              <a:rPr lang="en-US" altLang="zh-CN" sz="2800" b="1" dirty="0">
                <a:solidFill>
                  <a:schemeClr val="tx1"/>
                </a:solidFill>
                <a:latin typeface="Times New Roman" panose="02020603050405020304" pitchFamily="18" charset="0"/>
                <a:cs typeface="Times New Roman" panose="02020603050405020304" pitchFamily="18" charset="0"/>
              </a:rPr>
              <a:t>(4) </a:t>
            </a:r>
            <a:r>
              <a:rPr lang="zh-CN" altLang="en-US" sz="2800" b="1" dirty="0">
                <a:solidFill>
                  <a:schemeClr val="tx1"/>
                </a:solidFill>
                <a:latin typeface="宋体" panose="02010600030101010101" pitchFamily="2" charset="-122"/>
                <a:cs typeface="宋体" panose="02010600030101010101" pitchFamily="2" charset="-122"/>
              </a:rPr>
              <a:t>若</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1" dirty="0">
                <a:solidFill>
                  <a:schemeClr val="tx1"/>
                </a:solidFill>
                <a:latin typeface="宋体" panose="02010600030101010101" pitchFamily="2" charset="-122"/>
                <a:cs typeface="宋体" panose="02010600030101010101" pitchFamily="2" charset="-122"/>
              </a:rPr>
              <a:t>与</a:t>
            </a:r>
            <a:r>
              <a:rPr lang="en-US" altLang="zh-CN" sz="2800" b="1" i="1" dirty="0">
                <a:solidFill>
                  <a:schemeClr val="tx1"/>
                </a:solidFill>
                <a:latin typeface="Times New Roman" panose="02020603050405020304" pitchFamily="18" charset="0"/>
                <a:cs typeface="Times New Roman" panose="02020603050405020304" pitchFamily="18" charset="0"/>
              </a:rPr>
              <a:t>Y </a:t>
            </a:r>
            <a:r>
              <a:rPr lang="zh-CN" altLang="en-US" sz="2800" b="1" dirty="0">
                <a:solidFill>
                  <a:schemeClr val="tx1"/>
                </a:solidFill>
                <a:latin typeface="宋体" panose="02010600030101010101" pitchFamily="2" charset="-122"/>
                <a:cs typeface="宋体" panose="02010600030101010101" pitchFamily="2" charset="-122"/>
              </a:rPr>
              <a:t>相互独立</a:t>
            </a:r>
            <a:r>
              <a:rPr lang="en-US" altLang="zh-CN" sz="2800" b="1" dirty="0">
                <a:solidFill>
                  <a:schemeClr val="tx1"/>
                </a:solidFill>
                <a:latin typeface="宋体" panose="02010600030101010101" pitchFamily="2" charset="-122"/>
                <a:cs typeface="宋体" panose="02010600030101010101" pitchFamily="2" charset="-122"/>
              </a:rPr>
              <a:t>,</a:t>
            </a:r>
            <a:r>
              <a:rPr lang="zh-CN" altLang="en-US" sz="2800" b="1" dirty="0">
                <a:solidFill>
                  <a:schemeClr val="tx1"/>
                </a:solidFill>
                <a:latin typeface="宋体" panose="02010600030101010101" pitchFamily="2" charset="-122"/>
                <a:cs typeface="宋体" panose="02010600030101010101" pitchFamily="2" charset="-122"/>
              </a:rPr>
              <a:t>对任意连续函数</a:t>
            </a:r>
            <a:r>
              <a:rPr lang="en-US" altLang="zh-CN" sz="2800" b="1" i="1" dirty="0">
                <a:solidFill>
                  <a:schemeClr val="tx1"/>
                </a:solidFill>
                <a:latin typeface="Times New Roman" panose="02020603050405020304" pitchFamily="18" charset="0"/>
                <a:cs typeface="Times New Roman" panose="02020603050405020304" pitchFamily="18" charset="0"/>
              </a:rPr>
              <a:t>h, g</a:t>
            </a:r>
            <a:r>
              <a:rPr lang="zh-CN" altLang="en-US" sz="2800" b="1" dirty="0">
                <a:solidFill>
                  <a:schemeClr val="tx1"/>
                </a:solidFill>
                <a:latin typeface="Times New Roman" panose="02020603050405020304" pitchFamily="18" charset="0"/>
                <a:cs typeface="宋体" panose="02010600030101010101" pitchFamily="2" charset="-122"/>
              </a:rPr>
              <a:t>，</a:t>
            </a:r>
            <a:r>
              <a:rPr lang="zh-CN" altLang="en-US" sz="2800" b="1" dirty="0">
                <a:solidFill>
                  <a:schemeClr val="tx1"/>
                </a:solidFill>
                <a:latin typeface="宋体" panose="02010600030101010101" pitchFamily="2" charset="-122"/>
                <a:cs typeface="宋体" panose="02010600030101010101" pitchFamily="2" charset="-122"/>
              </a:rPr>
              <a:t>则</a:t>
            </a:r>
            <a:r>
              <a:rPr lang="en-US" altLang="zh-CN" sz="2800" b="1" i="1" dirty="0">
                <a:solidFill>
                  <a:schemeClr val="tx1"/>
                </a:solidFill>
                <a:latin typeface="Times New Roman" panose="02020603050405020304" pitchFamily="18" charset="0"/>
                <a:cs typeface="Times New Roman" panose="02020603050405020304" pitchFamily="18" charset="0"/>
              </a:rPr>
              <a:t>h</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宋体" panose="02010600030101010101" pitchFamily="2" charset="-122"/>
                <a:cs typeface="宋体" panose="02010600030101010101" pitchFamily="2" charset="-122"/>
              </a:rPr>
              <a:t>与</a:t>
            </a:r>
            <a:r>
              <a:rPr lang="en-US" altLang="zh-CN" sz="2800" b="1" i="1" dirty="0">
                <a:solidFill>
                  <a:schemeClr val="tx1"/>
                </a:solidFill>
                <a:latin typeface="Times New Roman" panose="02020603050405020304" pitchFamily="18" charset="0"/>
                <a:cs typeface="Times New Roman" panose="02020603050405020304" pitchFamily="18" charset="0"/>
              </a:rPr>
              <a:t>g</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宋体" panose="02010600030101010101" pitchFamily="2" charset="-122"/>
                <a:cs typeface="宋体" panose="02010600030101010101" pitchFamily="2" charset="-122"/>
              </a:rPr>
              <a:t>也相互独立</a:t>
            </a:r>
            <a:r>
              <a:rPr lang="en-US" altLang="zh-CN" sz="2800" b="1" dirty="0">
                <a:solidFill>
                  <a:schemeClr val="tx1"/>
                </a:solidFill>
                <a:latin typeface="宋体" panose="02010600030101010101" pitchFamily="2" charset="-122"/>
                <a:cs typeface="宋体" panose="02010600030101010101" pitchFamily="2" charset="-122"/>
              </a:rPr>
              <a:t>.</a:t>
            </a:r>
            <a:endParaRPr lang="en-US" altLang="zh-CN" sz="2800" b="1" dirty="0">
              <a:solidFill>
                <a:schemeClr val="tx1"/>
              </a:solidFill>
              <a:latin typeface="宋体" panose="02010600030101010101" pitchFamily="2" charset="-122"/>
              <a:cs typeface="宋体" panose="02010600030101010101" pitchFamily="2" charset="-122"/>
            </a:endParaRPr>
          </a:p>
        </p:txBody>
      </p:sp>
      <p:sp>
        <p:nvSpPr>
          <p:cNvPr id="20" name="矩形 14"/>
          <p:cNvSpPr/>
          <p:nvPr>
            <p:custDataLst>
              <p:tags r:id="rId8"/>
            </p:custDataLst>
          </p:nvPr>
        </p:nvSpPr>
        <p:spPr>
          <a:xfrm>
            <a:off x="828675" y="3930968"/>
            <a:ext cx="3095625"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rPr>
              <a:t>联合分布函数</a:t>
            </a:r>
            <a:endParaRPr lang="zh-CN" altLang="en-US" sz="2800" b="1" dirty="0">
              <a:solidFill>
                <a:schemeClr val="tx1"/>
              </a:solidFill>
              <a:latin typeface="宋体" panose="02010600030101010101" pitchFamily="2" charset="-122"/>
            </a:endParaRPr>
          </a:p>
        </p:txBody>
      </p:sp>
      <p:sp>
        <p:nvSpPr>
          <p:cNvPr id="21" name="矩形 14"/>
          <p:cNvSpPr/>
          <p:nvPr>
            <p:custDataLst>
              <p:tags r:id="rId9"/>
            </p:custDataLst>
          </p:nvPr>
        </p:nvSpPr>
        <p:spPr>
          <a:xfrm>
            <a:off x="4932363" y="3930968"/>
            <a:ext cx="3887787"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rPr>
              <a:t>边缘分布函数</a:t>
            </a:r>
            <a:endParaRPr lang="zh-CN" altLang="en-US" sz="2800" b="1" dirty="0">
              <a:solidFill>
                <a:schemeClr val="tx1"/>
              </a:solidFill>
              <a:latin typeface="宋体" panose="02010600030101010101" pitchFamily="2" charset="-122"/>
            </a:endParaRPr>
          </a:p>
        </p:txBody>
      </p:sp>
      <p:grpSp>
        <p:nvGrpSpPr>
          <p:cNvPr id="3" name="Group 41"/>
          <p:cNvGrpSpPr/>
          <p:nvPr/>
        </p:nvGrpSpPr>
        <p:grpSpPr>
          <a:xfrm>
            <a:off x="3779838" y="3645218"/>
            <a:ext cx="1511300" cy="741362"/>
            <a:chOff x="1655" y="3326"/>
            <a:chExt cx="952" cy="467"/>
          </a:xfrm>
        </p:grpSpPr>
        <p:sp>
          <p:nvSpPr>
            <p:cNvPr id="15372" name="AutoShape 38"/>
            <p:cNvSpPr/>
            <p:nvPr>
              <p:custDataLst>
                <p:tags r:id="rId10"/>
              </p:custDataLst>
            </p:nvPr>
          </p:nvSpPr>
          <p:spPr>
            <a:xfrm>
              <a:off x="1655" y="3657"/>
              <a:ext cx="771" cy="136"/>
            </a:xfrm>
            <a:prstGeom prst="rightArrow">
              <a:avLst>
                <a:gd name="adj1" fmla="val 50000"/>
                <a:gd name="adj2" fmla="val 211804"/>
              </a:avLst>
            </a:prstGeom>
            <a:solidFill>
              <a:srgbClr val="FF0066"/>
            </a:solidFill>
            <a:ln w="9525" cap="flat" cmpd="sng">
              <a:solidFill>
                <a:schemeClr val="tx1"/>
              </a:solidFill>
              <a:prstDash val="solid"/>
              <a:miter/>
              <a:headEnd type="none" w="med" len="med"/>
              <a:tailEnd type="none" w="med" len="med"/>
            </a:ln>
          </p:spPr>
          <p:txBody>
            <a:bodyPr wrap="none" anchor="ctr" anchorCtr="0"/>
            <a:p>
              <a:endParaRPr lang="zh-CN" altLang="en-US" sz="2800" dirty="0">
                <a:solidFill>
                  <a:schemeClr val="tx1"/>
                </a:solidFill>
                <a:latin typeface="宋体" panose="02010600030101010101" pitchFamily="2" charset="-122"/>
              </a:endParaRPr>
            </a:p>
          </p:txBody>
        </p:sp>
        <p:sp>
          <p:nvSpPr>
            <p:cNvPr id="15373" name="矩形 14"/>
            <p:cNvSpPr/>
            <p:nvPr>
              <p:custDataLst>
                <p:tags r:id="rId11"/>
              </p:custDataLst>
            </p:nvPr>
          </p:nvSpPr>
          <p:spPr>
            <a:xfrm>
              <a:off x="1655" y="3326"/>
              <a:ext cx="952" cy="329"/>
            </a:xfrm>
            <a:prstGeom prst="rect">
              <a:avLst/>
            </a:prstGeom>
            <a:noFill/>
            <a:ln w="9525">
              <a:noFill/>
            </a:ln>
          </p:spPr>
          <p:txBody>
            <a:bodyPr>
              <a:spAutoFit/>
            </a:bodyPr>
            <a:p>
              <a:r>
                <a:rPr lang="zh-CN" altLang="en-US" sz="2800" b="1" dirty="0">
                  <a:solidFill>
                    <a:schemeClr val="tx1"/>
                  </a:solidFill>
                  <a:latin typeface="宋体" panose="02010600030101010101" pitchFamily="2" charset="-122"/>
                </a:rPr>
                <a:t>确定</a:t>
              </a:r>
              <a:endParaRPr lang="zh-CN" altLang="en-US" sz="2800" b="1" dirty="0">
                <a:solidFill>
                  <a:schemeClr val="tx1"/>
                </a:solidFill>
                <a:latin typeface="宋体" panose="02010600030101010101" pitchFamily="2" charset="-122"/>
              </a:endParaRPr>
            </a:p>
          </p:txBody>
        </p:sp>
      </p:grpSp>
      <p:sp>
        <p:nvSpPr>
          <p:cNvPr id="29" name="Rectangle 51"/>
          <p:cNvSpPr/>
          <p:nvPr>
            <p:custDataLst>
              <p:tags r:id="rId12"/>
            </p:custDataLst>
          </p:nvPr>
        </p:nvSpPr>
        <p:spPr>
          <a:xfrm>
            <a:off x="395288" y="3288030"/>
            <a:ext cx="4824412" cy="521970"/>
          </a:xfrm>
          <a:prstGeom prst="rect">
            <a:avLst/>
          </a:prstGeom>
          <a:noFill/>
          <a:ln w="9525">
            <a:noFill/>
          </a:ln>
        </p:spPr>
        <p:txBody>
          <a:bodyPr>
            <a:spAutoFit/>
          </a:bodyPr>
          <a:p>
            <a:r>
              <a:rPr lang="zh-CN" altLang="en-US" sz="2800" b="1" dirty="0">
                <a:solidFill>
                  <a:schemeClr val="tx1"/>
                </a:solidFill>
                <a:latin typeface="宋体" panose="02010600030101010101" pitchFamily="2" charset="-122"/>
                <a:cs typeface="宋体" panose="02010600030101010101" pitchFamily="2" charset="-122"/>
              </a:rPr>
              <a:t>若</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1" dirty="0">
                <a:solidFill>
                  <a:schemeClr val="tx1"/>
                </a:solidFill>
                <a:latin typeface="宋体" panose="02010600030101010101" pitchFamily="2" charset="-122"/>
                <a:cs typeface="宋体" panose="02010600030101010101" pitchFamily="2" charset="-122"/>
              </a:rPr>
              <a:t>与</a:t>
            </a:r>
            <a:r>
              <a:rPr lang="en-US" altLang="zh-CN" sz="2800" b="1" i="1" dirty="0">
                <a:solidFill>
                  <a:schemeClr val="tx1"/>
                </a:solidFill>
                <a:latin typeface="Times New Roman" panose="02020603050405020304" pitchFamily="18" charset="0"/>
                <a:cs typeface="Times New Roman" panose="02020603050405020304" pitchFamily="18" charset="0"/>
              </a:rPr>
              <a:t>Y</a:t>
            </a:r>
            <a:r>
              <a:rPr lang="zh-CN" altLang="en-US" sz="2800" b="1" dirty="0">
                <a:solidFill>
                  <a:schemeClr val="tx1"/>
                </a:solidFill>
                <a:latin typeface="宋体" panose="02010600030101010101" pitchFamily="2" charset="-122"/>
                <a:cs typeface="宋体" panose="02010600030101010101" pitchFamily="2" charset="-122"/>
              </a:rPr>
              <a:t>不相互独立，</a:t>
            </a:r>
            <a:endParaRPr lang="zh-CN" altLang="en-US" sz="2800" b="1" dirty="0">
              <a:solidFill>
                <a:schemeClr val="tx1"/>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ppt_w*0.70"/>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Effect transition="in" filter="fade">
                                      <p:cBhvr>
                                        <p:cTn id="19" dur="1000"/>
                                        <p:tgtEl>
                                          <p:spTgt spid="2"/>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dissolv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slide(fromLeft)">
                                      <p:cBhvr>
                                        <p:cTn id="38" dur="500"/>
                                        <p:tgtEl>
                                          <p:spTgt spid="3"/>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8" grpId="0"/>
      <p:bldP spid="20" grpId="0"/>
      <p:bldP spid="21"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Text Box 4"/>
          <p:cNvSpPr txBox="1"/>
          <p:nvPr/>
        </p:nvSpPr>
        <p:spPr>
          <a:xfrm>
            <a:off x="1549400" y="2489200"/>
            <a:ext cx="6732588" cy="3753485"/>
          </a:xfrm>
          <a:prstGeom prst="rect">
            <a:avLst/>
          </a:prstGeom>
          <a:noFill/>
          <a:ln w="57150">
            <a:noFill/>
          </a:ln>
        </p:spPr>
        <p:txBody>
          <a:bodyPr>
            <a:spAutoFit/>
          </a:bodyPr>
          <a:p>
            <a:pPr>
              <a:spcBef>
                <a:spcPct val="50000"/>
              </a:spcBef>
              <a:buNone/>
            </a:pPr>
            <a:r>
              <a:rPr lang="zh-CN" altLang="en-US" sz="2800" b="1" dirty="0">
                <a:solidFill>
                  <a:schemeClr val="accent2"/>
                </a:solidFill>
                <a:latin typeface="宋体" panose="02010600030101010101" pitchFamily="2" charset="-122"/>
              </a:rPr>
              <a:t>一、</a:t>
            </a:r>
            <a:r>
              <a:rPr lang="zh-CN" altLang="en-US" sz="2800" b="1" dirty="0">
                <a:solidFill>
                  <a:schemeClr val="accent2"/>
                </a:solidFill>
                <a:latin typeface="宋体" panose="02010600030101010101" pitchFamily="2" charset="-122"/>
              </a:rPr>
              <a:t>二维随机变量的分布函数</a:t>
            </a:r>
            <a:endParaRPr lang="zh-CN" altLang="en-US" sz="2800" b="1" dirty="0">
              <a:solidFill>
                <a:schemeClr val="accent2"/>
              </a:solidFill>
              <a:latin typeface="宋体" panose="02010600030101010101" pitchFamily="2" charset="-122"/>
            </a:endParaRPr>
          </a:p>
          <a:p>
            <a:pPr>
              <a:spcBef>
                <a:spcPct val="50000"/>
              </a:spcBef>
              <a:buNone/>
            </a:pPr>
            <a:r>
              <a:rPr lang="zh-CN" altLang="en-US" sz="2800" b="1" dirty="0">
                <a:solidFill>
                  <a:schemeClr val="accent2"/>
                </a:solidFill>
                <a:latin typeface="宋体" panose="02010600030101010101" pitchFamily="2" charset="-122"/>
              </a:rPr>
              <a:t>二、</a:t>
            </a:r>
            <a:r>
              <a:rPr lang="zh-CN" altLang="en-US" sz="2800" b="1" dirty="0">
                <a:solidFill>
                  <a:schemeClr val="accent2"/>
                </a:solidFill>
                <a:latin typeface="宋体" panose="02010600030101010101" pitchFamily="2" charset="-122"/>
              </a:rPr>
              <a:t>二维离散型随机变量及其概率分布</a:t>
            </a:r>
            <a:endParaRPr lang="zh-CN" altLang="en-US" sz="2800" b="1" dirty="0">
              <a:solidFill>
                <a:schemeClr val="accent2"/>
              </a:solidFill>
              <a:latin typeface="宋体" panose="02010600030101010101" pitchFamily="2" charset="-122"/>
            </a:endParaRPr>
          </a:p>
          <a:p>
            <a:pPr>
              <a:spcBef>
                <a:spcPct val="50000"/>
              </a:spcBef>
              <a:buNone/>
            </a:pPr>
            <a:r>
              <a:rPr lang="zh-CN" altLang="en-US" sz="2800" b="1" dirty="0">
                <a:solidFill>
                  <a:schemeClr val="accent2"/>
                </a:solidFill>
                <a:latin typeface="宋体" panose="02010600030101010101" pitchFamily="2" charset="-122"/>
              </a:rPr>
              <a:t>三、二维连续型随机变量及其概率</a:t>
            </a:r>
            <a:r>
              <a:rPr lang="zh-CN" altLang="en-US" sz="2800" b="1" dirty="0">
                <a:solidFill>
                  <a:schemeClr val="accent2"/>
                </a:solidFill>
                <a:latin typeface="宋体" panose="02010600030101010101" pitchFamily="2" charset="-122"/>
              </a:rPr>
              <a:t>密度</a:t>
            </a:r>
            <a:endParaRPr lang="zh-CN" altLang="en-US" sz="2800" b="1" dirty="0">
              <a:solidFill>
                <a:schemeClr val="accent2"/>
              </a:solidFill>
              <a:latin typeface="宋体" panose="02010600030101010101" pitchFamily="2" charset="-122"/>
            </a:endParaRPr>
          </a:p>
          <a:p>
            <a:pPr>
              <a:spcBef>
                <a:spcPct val="50000"/>
              </a:spcBef>
              <a:buNone/>
            </a:pPr>
            <a:r>
              <a:rPr lang="zh-CN" altLang="en-US" sz="2800" b="1" dirty="0">
                <a:solidFill>
                  <a:schemeClr val="accent2"/>
                </a:solidFill>
                <a:latin typeface="宋体" panose="02010600030101010101" pitchFamily="2" charset="-122"/>
              </a:rPr>
              <a:t>四、</a:t>
            </a:r>
            <a:r>
              <a:rPr lang="zh-CN" altLang="en-US" sz="2800" b="1" dirty="0">
                <a:solidFill>
                  <a:schemeClr val="accent2"/>
                </a:solidFill>
                <a:latin typeface="宋体" panose="02010600030101010101" pitchFamily="2" charset="-122"/>
              </a:rPr>
              <a:t>条件分布</a:t>
            </a:r>
            <a:endParaRPr lang="en-US" altLang="zh-CN" sz="2800" b="1" dirty="0">
              <a:solidFill>
                <a:schemeClr val="accent2"/>
              </a:solidFill>
              <a:latin typeface="宋体" panose="02010600030101010101" pitchFamily="2" charset="-122"/>
            </a:endParaRPr>
          </a:p>
          <a:p>
            <a:pPr>
              <a:spcBef>
                <a:spcPct val="50000"/>
              </a:spcBef>
              <a:buNone/>
            </a:pPr>
            <a:r>
              <a:rPr lang="zh-CN" altLang="en-US" sz="2800" b="1" dirty="0">
                <a:solidFill>
                  <a:schemeClr val="accent2"/>
                </a:solidFill>
                <a:latin typeface="宋体" panose="02010600030101010101" pitchFamily="2" charset="-122"/>
              </a:rPr>
              <a:t>五、</a:t>
            </a:r>
            <a:r>
              <a:rPr lang="zh-CN" altLang="en-US" sz="2800" b="1" dirty="0">
                <a:solidFill>
                  <a:schemeClr val="accent2"/>
                </a:solidFill>
                <a:latin typeface="宋体" panose="02010600030101010101" pitchFamily="2" charset="-122"/>
              </a:rPr>
              <a:t>二维随机变量的函数的分布</a:t>
            </a:r>
            <a:endParaRPr lang="zh-CN" altLang="en-US" sz="2800" b="1" dirty="0">
              <a:solidFill>
                <a:schemeClr val="accent2"/>
              </a:solidFill>
              <a:latin typeface="宋体" panose="02010600030101010101" pitchFamily="2" charset="-122"/>
            </a:endParaRPr>
          </a:p>
          <a:p>
            <a:pPr>
              <a:spcBef>
                <a:spcPct val="50000"/>
              </a:spcBef>
              <a:buNone/>
            </a:pPr>
            <a:r>
              <a:rPr lang="zh-CN" altLang="en-US" sz="2800" b="1" dirty="0">
                <a:solidFill>
                  <a:schemeClr val="accent2"/>
                </a:solidFill>
                <a:latin typeface="宋体" panose="02010600030101010101" pitchFamily="2" charset="-122"/>
              </a:rPr>
              <a:t>六、</a:t>
            </a:r>
            <a:r>
              <a:rPr lang="en-US" altLang="zh-CN" sz="2800" b="1" i="1" dirty="0">
                <a:solidFill>
                  <a:schemeClr val="accent2"/>
                </a:solidFill>
                <a:latin typeface="Times New Roman" panose="02020603050405020304" pitchFamily="18" charset="0"/>
                <a:cs typeface="Times New Roman" panose="02020603050405020304" pitchFamily="18" charset="0"/>
              </a:rPr>
              <a:t>n</a:t>
            </a:r>
            <a:r>
              <a:rPr lang="zh-CN" altLang="en-US" sz="2800" b="1" dirty="0">
                <a:solidFill>
                  <a:schemeClr val="accent2"/>
                </a:solidFill>
                <a:latin typeface="宋体" panose="02010600030101010101" pitchFamily="2" charset="-122"/>
              </a:rPr>
              <a:t>维随机</a:t>
            </a:r>
            <a:r>
              <a:rPr lang="zh-CN" altLang="en-US" sz="2800" b="1" dirty="0">
                <a:solidFill>
                  <a:schemeClr val="accent2"/>
                </a:solidFill>
                <a:latin typeface="宋体" panose="02010600030101010101" pitchFamily="2" charset="-122"/>
              </a:rPr>
              <a:t>变量</a:t>
            </a:r>
            <a:endParaRPr lang="zh-CN" altLang="en-US" sz="2800" b="1" dirty="0">
              <a:solidFill>
                <a:schemeClr val="accent2"/>
              </a:solidFill>
              <a:latin typeface="宋体" panose="02010600030101010101" pitchFamily="2" charset="-122"/>
            </a:endParaRPr>
          </a:p>
        </p:txBody>
      </p:sp>
      <p:sp>
        <p:nvSpPr>
          <p:cNvPr id="32770" name="WordArt 4"/>
          <p:cNvSpPr>
            <a:spLocks noTextEdit="1"/>
          </p:cNvSpPr>
          <p:nvPr>
            <p:custDataLst>
              <p:tags r:id="rId1"/>
            </p:custDataLst>
          </p:nvPr>
        </p:nvSpPr>
        <p:spPr>
          <a:xfrm>
            <a:off x="1403350" y="1123950"/>
            <a:ext cx="6337300" cy="746125"/>
          </a:xfrm>
          <a:prstGeom prst="rect">
            <a:avLst/>
          </a:prstGeom>
        </p:spPr>
        <p:txBody>
          <a:bodyPr wrap="none" fromWordArt="1">
            <a:prstTxWarp prst="textPlain">
              <a:avLst>
                <a:gd name="adj" fmla="val 50000"/>
              </a:avLst>
            </a:prstTxWarp>
            <a:normAutofit/>
          </a:bodyPr>
          <a:p>
            <a:pPr algn="ctr" eaLnBrk="0" hangingPunct="0"/>
            <a:r>
              <a:rPr lang="zh-CN" altLang="en-US" sz="3200">
                <a:solidFill>
                  <a:srgbClr val="00B050"/>
                </a:solidFill>
                <a:latin typeface="华文彩云" panose="02010800040101010101" charset="-122"/>
                <a:ea typeface="华文彩云" panose="02010800040101010101" charset="-122"/>
              </a:rPr>
              <a:t>本章主要内容</a:t>
            </a:r>
            <a:endParaRPr lang="zh-CN" altLang="en-US" sz="3200">
              <a:solidFill>
                <a:srgbClr val="00B050"/>
              </a:solidFill>
              <a:latin typeface="华文彩云" panose="02010800040101010101" charset="-122"/>
              <a:ea typeface="华文彩云" panose="0201080004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up)">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2209800" y="2495550"/>
            <a:ext cx="58508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2"/>
                </a:solidFill>
                <a:latin typeface="宋体" panose="02010600030101010101" pitchFamily="2" charset="-122"/>
                <a:cs typeface="宋体" panose="02010600030101010101" pitchFamily="2" charset="-122"/>
              </a:rPr>
              <a:t>一、 二维随机变量及其分布函数</a:t>
            </a:r>
            <a:r>
              <a:rPr lang="zh-CN" altLang="en-US" sz="3200" b="1">
                <a:solidFill>
                  <a:srgbClr val="C00000"/>
                </a:solidFill>
                <a:latin typeface="宋体" panose="02010600030101010101" pitchFamily="2" charset="-122"/>
                <a:cs typeface="宋体" panose="02010600030101010101" pitchFamily="2" charset="-122"/>
              </a:rPr>
              <a:t> </a:t>
            </a:r>
            <a:r>
              <a:rPr lang="zh-CN" altLang="en-US" sz="3200" b="1">
                <a:solidFill>
                  <a:srgbClr val="C00000"/>
                </a:solidFill>
                <a:latin typeface="黑体" panose="02010609060101010101" pitchFamily="49" charset="-122"/>
                <a:ea typeface="黑体" panose="02010609060101010101" pitchFamily="49" charset="-122"/>
              </a:rPr>
              <a:t>     </a:t>
            </a:r>
            <a:endParaRPr lang="zh-CN" altLang="en-US" sz="3200" b="1">
              <a:solidFill>
                <a:srgbClr val="C00000"/>
              </a:solidFill>
              <a:latin typeface="黑体" panose="02010609060101010101" pitchFamily="49" charset="-122"/>
              <a:ea typeface="黑体" panose="02010609060101010101" pitchFamily="49" charset="-122"/>
            </a:endParaRPr>
          </a:p>
        </p:txBody>
      </p:sp>
      <p:sp>
        <p:nvSpPr>
          <p:cNvPr id="5123" name="Rectangle 5"/>
          <p:cNvSpPr>
            <a:spLocks noChangeArrowheads="1"/>
          </p:cNvSpPr>
          <p:nvPr/>
        </p:nvSpPr>
        <p:spPr bwMode="auto">
          <a:xfrm>
            <a:off x="2146300" y="3213100"/>
            <a:ext cx="57315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2"/>
                </a:solidFill>
                <a:latin typeface="宋体" panose="02010600030101010101" pitchFamily="2" charset="-122"/>
                <a:cs typeface="宋体" panose="02010600030101010101" pitchFamily="2" charset="-122"/>
              </a:rPr>
              <a:t>二</a:t>
            </a:r>
            <a:r>
              <a:rPr lang="zh-CN" altLang="en-US" sz="3200" b="1">
                <a:solidFill>
                  <a:srgbClr val="C00000"/>
                </a:solidFill>
                <a:latin typeface="宋体" panose="02010600030101010101" pitchFamily="2" charset="-122"/>
                <a:cs typeface="宋体" panose="02010600030101010101" pitchFamily="2" charset="-122"/>
              </a:rPr>
              <a:t>、 </a:t>
            </a:r>
            <a:r>
              <a:rPr kumimoji="0" lang="zh-CN" altLang="en-US" sz="2800" b="1" dirty="0">
                <a:solidFill>
                  <a:schemeClr val="accent2"/>
                </a:solidFill>
                <a:latin typeface="宋体" panose="02010600030101010101" pitchFamily="2" charset="-122"/>
                <a:cs typeface="宋体" panose="02010600030101010101" pitchFamily="2" charset="-122"/>
              </a:rPr>
              <a:t>边缘分布</a:t>
            </a:r>
            <a:endParaRPr lang="zh-CN" altLang="en-US" sz="3200" b="1">
              <a:solidFill>
                <a:srgbClr val="C00000"/>
              </a:solidFill>
              <a:latin typeface="宋体" panose="02010600030101010101" pitchFamily="2" charset="-122"/>
              <a:cs typeface="宋体" panose="02010600030101010101" pitchFamily="2" charset="-122"/>
            </a:endParaRPr>
          </a:p>
        </p:txBody>
      </p:sp>
      <p:sp>
        <p:nvSpPr>
          <p:cNvPr id="5124" name="Rectangle 6"/>
          <p:cNvSpPr>
            <a:spLocks noGrp="1" noChangeArrowheads="1"/>
          </p:cNvSpPr>
          <p:nvPr/>
        </p:nvSpPr>
        <p:spPr>
          <a:xfrm>
            <a:off x="87313" y="1356360"/>
            <a:ext cx="8229600" cy="706755"/>
          </a:xfrm>
          <a:prstGeom prst="rect">
            <a:avLst/>
          </a:prstGeom>
          <a:noFill/>
          <a:ln>
            <a:noFill/>
          </a:ln>
          <a:effec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kumimoji="1" sz="4000" b="1">
                <a:solidFill>
                  <a:srgbClr val="000000"/>
                </a:solidFill>
                <a:latin typeface="+mj-lt"/>
                <a:ea typeface="+mj-ea"/>
                <a:cs typeface="+mj-cs"/>
              </a:defRPr>
            </a:lvl1pPr>
            <a:lvl2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5pPr>
            <a:lvl6pPr marL="4572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6pPr>
            <a:lvl7pPr marL="9144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7pPr>
            <a:lvl8pPr marL="13716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8pPr>
            <a:lvl9pPr marL="18288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9pPr>
          </a:lstStyle>
          <a:p>
            <a:pPr algn="ctr" eaLnBrk="1" hangingPunct="1"/>
            <a:r>
              <a:rPr kumimoji="0" lang="zh-CN" altLang="en-US" sz="3200" dirty="0">
                <a:solidFill>
                  <a:srgbClr val="4A9337"/>
                </a:solidFill>
                <a:latin typeface="宋体" panose="02010600030101010101" pitchFamily="2" charset="-122"/>
                <a:ea typeface="宋体" panose="02010600030101010101" pitchFamily="2" charset="-122"/>
                <a:cs typeface="宋体" panose="02010600030101010101" pitchFamily="2" charset="-122"/>
              </a:rPr>
              <a:t>第一节</a:t>
            </a:r>
            <a:r>
              <a:rPr lang="zh-CN" altLang="en-US">
                <a:gradFill>
                  <a:gsLst>
                    <a:gs pos="0">
                      <a:srgbClr val="14CD68"/>
                    </a:gs>
                    <a:gs pos="100000">
                      <a:srgbClr val="0B6E38"/>
                    </a:gs>
                  </a:gsLst>
                  <a:lin scaled="0"/>
                </a:gradFill>
                <a:latin typeface="宋体" panose="02010600030101010101" pitchFamily="2" charset="-122"/>
                <a:ea typeface="宋体" panose="02010600030101010101" pitchFamily="2" charset="-122"/>
                <a:cs typeface="宋体" panose="02010600030101010101" pitchFamily="2" charset="-122"/>
              </a:rPr>
              <a:t>  </a:t>
            </a:r>
            <a:r>
              <a:rPr kumimoji="0" lang="zh-CN" altLang="en-US" sz="3200" dirty="0">
                <a:solidFill>
                  <a:srgbClr val="4A9337"/>
                </a:solidFill>
                <a:latin typeface="宋体" panose="02010600030101010101" pitchFamily="2" charset="-122"/>
                <a:ea typeface="宋体" panose="02010600030101010101" pitchFamily="2" charset="-122"/>
                <a:cs typeface="宋体" panose="02010600030101010101" pitchFamily="2" charset="-122"/>
              </a:rPr>
              <a:t>二维随机变量的分布函数</a:t>
            </a:r>
            <a:endParaRPr lang="zh-CN" altLang="en-US">
              <a:gradFill>
                <a:gsLst>
                  <a:gs pos="0">
                    <a:srgbClr val="14CD68"/>
                  </a:gs>
                  <a:gs pos="100000">
                    <a:srgbClr val="0B6E38"/>
                  </a:gs>
                </a:gsLst>
                <a:lin scaled="0"/>
              </a:gradFill>
              <a:latin typeface="宋体" panose="02010600030101010101" pitchFamily="2" charset="-122"/>
              <a:ea typeface="宋体" panose="02010600030101010101" pitchFamily="2" charset="-122"/>
              <a:cs typeface="宋体" panose="02010600030101010101" pitchFamily="2" charset="-122"/>
            </a:endParaRPr>
          </a:p>
        </p:txBody>
      </p:sp>
      <p:sp>
        <p:nvSpPr>
          <p:cNvPr id="2" name="Rectangle 5"/>
          <p:cNvSpPr>
            <a:spLocks noChangeArrowheads="1"/>
          </p:cNvSpPr>
          <p:nvPr/>
        </p:nvSpPr>
        <p:spPr bwMode="auto">
          <a:xfrm>
            <a:off x="2176145" y="4057650"/>
            <a:ext cx="57315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2"/>
                </a:solidFill>
                <a:latin typeface="宋体" panose="02010600030101010101" pitchFamily="2" charset="-122"/>
                <a:cs typeface="宋体" panose="02010600030101010101" pitchFamily="2" charset="-122"/>
              </a:rPr>
              <a:t>三</a:t>
            </a:r>
            <a:r>
              <a:rPr lang="zh-CN" altLang="en-US" sz="3200" b="1">
                <a:solidFill>
                  <a:srgbClr val="C00000"/>
                </a:solidFill>
                <a:latin typeface="宋体" panose="02010600030101010101" pitchFamily="2" charset="-122"/>
                <a:cs typeface="宋体" panose="02010600030101010101" pitchFamily="2" charset="-122"/>
              </a:rPr>
              <a:t>、</a:t>
            </a:r>
            <a:r>
              <a:rPr lang="en-US" altLang="zh-CN" sz="3200" b="1">
                <a:solidFill>
                  <a:srgbClr val="C00000"/>
                </a:solidFill>
                <a:latin typeface="宋体" panose="02010600030101010101" pitchFamily="2" charset="-122"/>
                <a:cs typeface="宋体" panose="02010600030101010101" pitchFamily="2" charset="-122"/>
              </a:rPr>
              <a:t> </a:t>
            </a:r>
            <a:r>
              <a:rPr kumimoji="0" lang="zh-CN" altLang="en-US" sz="2800" b="1" dirty="0">
                <a:solidFill>
                  <a:schemeClr val="accent2"/>
                </a:solidFill>
                <a:latin typeface="宋体" panose="02010600030101010101" pitchFamily="2" charset="-122"/>
                <a:cs typeface="宋体" panose="02010600030101010101" pitchFamily="2" charset="-122"/>
              </a:rPr>
              <a:t>随机变量的</a:t>
            </a:r>
            <a:r>
              <a:rPr kumimoji="0" lang="zh-CN" altLang="en-US" sz="2800" b="1" dirty="0">
                <a:solidFill>
                  <a:schemeClr val="accent2"/>
                </a:solidFill>
                <a:latin typeface="宋体" panose="02010600030101010101" pitchFamily="2" charset="-122"/>
                <a:cs typeface="宋体" panose="02010600030101010101" pitchFamily="2" charset="-122"/>
              </a:rPr>
              <a:t>独立性</a:t>
            </a:r>
            <a:endParaRPr kumimoji="0" lang="zh-CN" altLang="en-US" sz="2800" b="1" dirty="0">
              <a:solidFill>
                <a:schemeClr val="accent2"/>
              </a:solidFill>
              <a:latin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7" name="Text Box 54"/>
          <p:cNvSpPr>
            <a:spLocks noGrp="1" noChangeArrowheads="1"/>
          </p:cNvSpPr>
          <p:nvPr>
            <p:custDataLst>
              <p:tags r:id="rId1"/>
            </p:custDataLst>
          </p:nvPr>
        </p:nvSpPr>
        <p:spPr>
          <a:xfrm>
            <a:off x="827088" y="420688"/>
            <a:ext cx="7772400" cy="706755"/>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zh-CN" sz="3200" b="1">
                <a:solidFill>
                  <a:srgbClr val="1D41D5"/>
                </a:solidFill>
                <a:latin typeface="Times New Roman" panose="02020603050405020304" pitchFamily="18" charset="0"/>
                <a:cs typeface="Times New Roman" panose="02020603050405020304" pitchFamily="18" charset="0"/>
              </a:rPr>
              <a:t>1.1</a:t>
            </a:r>
            <a:r>
              <a:rPr lang="en-US" altLang="zh-CN" sz="3200" b="1">
                <a:solidFill>
                  <a:srgbClr val="1D41D5"/>
                </a:solidFill>
                <a:latin typeface="黑体" panose="02010609060101010101" pitchFamily="49" charset="-122"/>
              </a:rPr>
              <a:t> </a:t>
            </a:r>
            <a:r>
              <a:rPr lang="zh-CN" altLang="en-US" sz="3200" b="1">
                <a:solidFill>
                  <a:srgbClr val="1D41D5"/>
                </a:solidFill>
                <a:latin typeface="黑体" panose="02010609060101010101" pitchFamily="49" charset="-122"/>
              </a:rPr>
              <a:t>二维随机变量及其分布函数</a:t>
            </a:r>
            <a:r>
              <a:rPr lang="zh-CN" altLang="en-US" sz="3200" b="1">
                <a:solidFill>
                  <a:schemeClr val="tx1"/>
                </a:solidFill>
                <a:latin typeface="黑体" panose="02010609060101010101" pitchFamily="49" charset="-122"/>
              </a:rPr>
              <a:t>  </a:t>
            </a:r>
            <a:r>
              <a:rPr lang="zh-CN" altLang="en-US" sz="4000" b="1">
                <a:solidFill>
                  <a:schemeClr val="tx1"/>
                </a:solidFill>
                <a:latin typeface="黑体" panose="02010609060101010101" pitchFamily="49" charset="-122"/>
              </a:rPr>
              <a:t>   </a:t>
            </a:r>
            <a:endParaRPr lang="zh-CN" altLang="en-US" sz="4000" b="1">
              <a:solidFill>
                <a:schemeClr val="tx1"/>
              </a:solidFill>
              <a:latin typeface="黑体" panose="02010609060101010101" pitchFamily="49" charset="-122"/>
            </a:endParaRPr>
          </a:p>
        </p:txBody>
      </p:sp>
      <p:sp>
        <p:nvSpPr>
          <p:cNvPr id="33794" name="Text Box 14"/>
          <p:cNvSpPr txBox="1"/>
          <p:nvPr>
            <p:custDataLst>
              <p:tags r:id="rId2"/>
            </p:custDataLst>
          </p:nvPr>
        </p:nvSpPr>
        <p:spPr>
          <a:xfrm>
            <a:off x="977900" y="1375410"/>
            <a:ext cx="3263900" cy="460375"/>
          </a:xfrm>
          <a:prstGeom prst="rect">
            <a:avLst/>
          </a:prstGeom>
          <a:noFill/>
          <a:ln w="9525">
            <a:noFill/>
          </a:ln>
        </p:spPr>
        <p:txBody>
          <a:bodyPr wrap="square">
            <a:spAutoFit/>
          </a:bodyPr>
          <a:p>
            <a:r>
              <a:rPr lang="zh-CN" altLang="en-US" sz="2400" b="1" dirty="0">
                <a:solidFill>
                  <a:srgbClr val="0000CC"/>
                </a:solidFill>
                <a:latin typeface="宋体" panose="02010600030101010101" pitchFamily="2" charset="-122"/>
              </a:rPr>
              <a:t>实例</a:t>
            </a:r>
            <a:r>
              <a:rPr lang="en-US" altLang="zh-CN" sz="2400" b="1" dirty="0">
                <a:solidFill>
                  <a:srgbClr val="0000CC"/>
                </a:solidFill>
                <a:latin typeface="宋体" panose="02010600030101010101" pitchFamily="2" charset="-122"/>
              </a:rPr>
              <a:t>:</a:t>
            </a:r>
            <a:endParaRPr lang="en-US" altLang="zh-CN" sz="2400" b="1" dirty="0">
              <a:solidFill>
                <a:srgbClr val="0000CC"/>
              </a:solidFill>
              <a:latin typeface="宋体" panose="02010600030101010101" pitchFamily="2" charset="-122"/>
            </a:endParaRPr>
          </a:p>
        </p:txBody>
      </p:sp>
      <p:sp>
        <p:nvSpPr>
          <p:cNvPr id="4" name="Text Box 15"/>
          <p:cNvSpPr txBox="1"/>
          <p:nvPr>
            <p:custDataLst>
              <p:tags r:id="rId3"/>
            </p:custDataLst>
          </p:nvPr>
        </p:nvSpPr>
        <p:spPr>
          <a:xfrm>
            <a:off x="918845" y="4261168"/>
            <a:ext cx="6035675" cy="398780"/>
          </a:xfrm>
          <a:prstGeom prst="rect">
            <a:avLst/>
          </a:prstGeom>
          <a:noFill/>
          <a:ln w="9525">
            <a:noFill/>
          </a:ln>
        </p:spPr>
        <p:txBody>
          <a:bodyPr>
            <a:spAutoFit/>
          </a:bodyPr>
          <a:p>
            <a:r>
              <a:rPr lang="en-US" altLang="zh-CN" sz="2000" b="1" dirty="0">
                <a:solidFill>
                  <a:srgbClr val="FF0000"/>
                </a:solidFill>
                <a:latin typeface="宋体" panose="02010600030101010101" pitchFamily="2" charset="-122"/>
              </a:rPr>
              <a:t>2</a:t>
            </a:r>
            <a:r>
              <a:rPr lang="zh-CN" altLang="en-US" sz="2000" b="1" dirty="0">
                <a:solidFill>
                  <a:srgbClr val="FF0000"/>
                </a:solidFill>
                <a:latin typeface="宋体" panose="02010600030101010101" pitchFamily="2" charset="-122"/>
              </a:rPr>
              <a:t>、考察某幼儿园的儿童的身体发育</a:t>
            </a:r>
            <a:r>
              <a:rPr lang="zh-CN" altLang="en-US" sz="2000" b="1" dirty="0">
                <a:solidFill>
                  <a:srgbClr val="FF0000"/>
                </a:solidFill>
                <a:latin typeface="宋体" panose="02010600030101010101" pitchFamily="2" charset="-122"/>
              </a:rPr>
              <a:t>情况</a:t>
            </a:r>
            <a:r>
              <a:rPr lang="en-US" altLang="zh-CN" sz="2000" b="1" dirty="0">
                <a:solidFill>
                  <a:srgbClr val="FF0000"/>
                </a:solidFill>
                <a:latin typeface="宋体" panose="02010600030101010101" pitchFamily="2" charset="-122"/>
              </a:rPr>
              <a:t>:</a:t>
            </a:r>
            <a:endParaRPr lang="zh-CN" altLang="en-US" sz="2000" b="1" dirty="0">
              <a:solidFill>
                <a:srgbClr val="FF0000"/>
              </a:solidFill>
              <a:latin typeface="宋体" panose="02010600030101010101" pitchFamily="2" charset="-122"/>
            </a:endParaRPr>
          </a:p>
        </p:txBody>
      </p:sp>
      <p:sp>
        <p:nvSpPr>
          <p:cNvPr id="7" name="Text Box 16"/>
          <p:cNvSpPr txBox="1"/>
          <p:nvPr>
            <p:custDataLst>
              <p:tags r:id="rId4"/>
            </p:custDataLst>
          </p:nvPr>
        </p:nvSpPr>
        <p:spPr>
          <a:xfrm>
            <a:off x="1491615" y="4832985"/>
            <a:ext cx="3529330" cy="398780"/>
          </a:xfrm>
          <a:prstGeom prst="rect">
            <a:avLst/>
          </a:prstGeom>
          <a:noFill/>
          <a:ln w="9525">
            <a:noFill/>
          </a:ln>
        </p:spPr>
        <p:txBody>
          <a:bodyPr wrap="none">
            <a:spAutoFit/>
          </a:bodyPr>
          <a:p>
            <a:r>
              <a:rPr lang="en-US" altLang="zh-CN" sz="2000" b="1" i="1" dirty="0">
                <a:latin typeface="Times New Roman" panose="02020603050405020304" pitchFamily="18" charset="0"/>
                <a:cs typeface="Times New Roman" panose="02020603050405020304" pitchFamily="18" charset="0"/>
              </a:rPr>
              <a:t>H:</a:t>
            </a:r>
            <a:r>
              <a:rPr lang="en-US" altLang="zh-CN" sz="2000" b="1" i="1" dirty="0">
                <a:latin typeface="宋体" panose="02010600030101010101" pitchFamily="2" charset="-122"/>
              </a:rPr>
              <a:t> </a:t>
            </a:r>
            <a:r>
              <a:rPr lang="zh-CN" altLang="en-US" sz="2000" b="1" dirty="0">
                <a:latin typeface="宋体" panose="02010600030101010101" pitchFamily="2" charset="-122"/>
              </a:rPr>
              <a:t>表示该幼儿园</a:t>
            </a:r>
            <a:r>
              <a:rPr lang="zh-CN" altLang="en-US" sz="2000" b="1" dirty="0">
                <a:latin typeface="宋体" panose="02010600030101010101" pitchFamily="2" charset="-122"/>
              </a:rPr>
              <a:t>儿童的身高</a:t>
            </a: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
        <p:nvSpPr>
          <p:cNvPr id="8" name="Text Box 17"/>
          <p:cNvSpPr txBox="1"/>
          <p:nvPr>
            <p:custDataLst>
              <p:tags r:id="rId5"/>
            </p:custDataLst>
          </p:nvPr>
        </p:nvSpPr>
        <p:spPr>
          <a:xfrm>
            <a:off x="1456690" y="5355908"/>
            <a:ext cx="5715000" cy="398780"/>
          </a:xfrm>
          <a:prstGeom prst="rect">
            <a:avLst/>
          </a:prstGeom>
          <a:noFill/>
          <a:ln w="9525">
            <a:noFill/>
          </a:ln>
        </p:spPr>
        <p:txBody>
          <a:bodyPr>
            <a:spAutoFit/>
          </a:bodyPr>
          <a:p>
            <a:r>
              <a:rPr lang="en-US" altLang="zh-CN" sz="2000" b="1" i="1" dirty="0">
                <a:latin typeface="Times New Roman" panose="02020603050405020304" pitchFamily="18" charset="0"/>
                <a:cs typeface="Times New Roman" panose="02020603050405020304" pitchFamily="18" charset="0"/>
              </a:rPr>
              <a:t>W:</a:t>
            </a:r>
            <a:r>
              <a:rPr lang="en-US" altLang="zh-CN" sz="2000" b="1" i="1" dirty="0">
                <a:latin typeface="宋体" panose="02010600030101010101" pitchFamily="2" charset="-122"/>
              </a:rPr>
              <a:t> </a:t>
            </a:r>
            <a:r>
              <a:rPr lang="zh-CN" altLang="en-US" sz="2000" b="1" dirty="0">
                <a:latin typeface="宋体" panose="02010600030101010101" pitchFamily="2" charset="-122"/>
              </a:rPr>
              <a:t>表示</a:t>
            </a:r>
            <a:r>
              <a:rPr lang="zh-CN" altLang="en-US" sz="2000" b="1" dirty="0">
                <a:latin typeface="宋体" panose="02010600030101010101" pitchFamily="2" charset="-122"/>
                <a:sym typeface="+mn-ea"/>
              </a:rPr>
              <a:t>该幼儿园儿童</a:t>
            </a:r>
            <a:r>
              <a:rPr lang="zh-CN" altLang="en-US" sz="2000" b="1" dirty="0">
                <a:latin typeface="宋体" panose="02010600030101010101" pitchFamily="2" charset="-122"/>
              </a:rPr>
              <a:t>的体重</a:t>
            </a: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
        <p:nvSpPr>
          <p:cNvPr id="9" name="Text Box 18"/>
          <p:cNvSpPr txBox="1"/>
          <p:nvPr>
            <p:custDataLst>
              <p:tags r:id="rId6"/>
            </p:custDataLst>
          </p:nvPr>
        </p:nvSpPr>
        <p:spPr>
          <a:xfrm>
            <a:off x="1361440" y="5900420"/>
            <a:ext cx="6096000" cy="398780"/>
          </a:xfrm>
          <a:prstGeom prst="rect">
            <a:avLst/>
          </a:prstGeom>
          <a:noFill/>
          <a:ln w="9525">
            <a:noFill/>
          </a:ln>
        </p:spPr>
        <p:txBody>
          <a:bodyPr>
            <a:spAutoFit/>
          </a:bodyPr>
          <a:p>
            <a:r>
              <a:rPr lang="zh-CN" altLang="en-US" sz="2000" b="1" dirty="0">
                <a:latin typeface="宋体" panose="02010600030101010101" pitchFamily="2" charset="-122"/>
              </a:rPr>
              <a:t>则</a:t>
            </a:r>
            <a:r>
              <a:rPr lang="en-US" altLang="zh-CN" sz="2000" b="1" dirty="0">
                <a:latin typeface="Times New Roman" panose="02020603050405020304" pitchFamily="18" charset="0"/>
                <a:cs typeface="Times New Roman" panose="02020603050405020304" pitchFamily="18" charset="0"/>
                <a:sym typeface="+mn-ea"/>
              </a:rPr>
              <a:t>(</a:t>
            </a:r>
            <a:r>
              <a:rPr lang="en-US" altLang="zh-CN" sz="2000" b="1" i="1" dirty="0">
                <a:latin typeface="Times New Roman" panose="02020603050405020304" pitchFamily="18" charset="0"/>
                <a:cs typeface="Times New Roman" panose="02020603050405020304" pitchFamily="18" charset="0"/>
                <a:sym typeface="+mn-ea"/>
              </a:rPr>
              <a:t>H, </a:t>
            </a:r>
            <a:r>
              <a:rPr lang="en-US" altLang="zh-CN" sz="2000" b="1" i="1" dirty="0">
                <a:latin typeface="Times New Roman" panose="02020603050405020304" pitchFamily="18" charset="0"/>
                <a:cs typeface="Times New Roman" panose="02020603050405020304" pitchFamily="18" charset="0"/>
                <a:sym typeface="+mn-ea"/>
              </a:rPr>
              <a:t>W</a:t>
            </a:r>
            <a:r>
              <a:rPr lang="en-US" altLang="zh-CN" sz="2000" b="1" dirty="0">
                <a:latin typeface="Times New Roman" panose="02020603050405020304" pitchFamily="18" charset="0"/>
                <a:cs typeface="Times New Roman" panose="02020603050405020304" pitchFamily="18" charset="0"/>
                <a:sym typeface="+mn-ea"/>
              </a:rPr>
              <a:t>)</a:t>
            </a:r>
            <a:r>
              <a:rPr lang="zh-CN" altLang="en-US" sz="2000" b="1" dirty="0">
                <a:latin typeface="宋体" panose="02010600030101010101" pitchFamily="2" charset="-122"/>
              </a:rPr>
              <a:t>就是一个二维随机变量</a:t>
            </a: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
        <p:nvSpPr>
          <p:cNvPr id="10" name="Text Box 23"/>
          <p:cNvSpPr txBox="1"/>
          <p:nvPr>
            <p:custDataLst>
              <p:tags r:id="rId7"/>
            </p:custDataLst>
          </p:nvPr>
        </p:nvSpPr>
        <p:spPr>
          <a:xfrm>
            <a:off x="914400" y="2168208"/>
            <a:ext cx="3749675" cy="400050"/>
          </a:xfrm>
          <a:prstGeom prst="rect">
            <a:avLst/>
          </a:prstGeom>
          <a:noFill/>
          <a:ln w="9525">
            <a:noFill/>
          </a:ln>
        </p:spPr>
        <p:txBody>
          <a:bodyPr>
            <a:spAutoFit/>
          </a:bodyPr>
          <a:p>
            <a:r>
              <a:rPr lang="en-US" altLang="zh-CN" sz="2000" b="1" dirty="0">
                <a:solidFill>
                  <a:srgbClr val="FF0000"/>
                </a:solidFill>
                <a:latin typeface="宋体" panose="02010600030101010101" pitchFamily="2" charset="-122"/>
              </a:rPr>
              <a:t>1</a:t>
            </a:r>
            <a:r>
              <a:rPr lang="zh-CN" altLang="en-US" sz="2000" b="1" dirty="0">
                <a:solidFill>
                  <a:srgbClr val="FF0000"/>
                </a:solidFill>
                <a:latin typeface="宋体" panose="02010600030101010101" pitchFamily="2" charset="-122"/>
              </a:rPr>
              <a:t>、对一目标进行射击</a:t>
            </a:r>
            <a:r>
              <a:rPr lang="en-US" altLang="zh-CN" sz="2000" b="1" dirty="0">
                <a:solidFill>
                  <a:srgbClr val="FF0000"/>
                </a:solidFill>
                <a:latin typeface="宋体" panose="02010600030101010101" pitchFamily="2" charset="-122"/>
              </a:rPr>
              <a:t>:</a:t>
            </a:r>
            <a:endParaRPr lang="zh-CN" altLang="en-US" sz="2000" b="1" dirty="0">
              <a:solidFill>
                <a:srgbClr val="FF0000"/>
              </a:solidFill>
              <a:latin typeface="宋体" panose="02010600030101010101" pitchFamily="2" charset="-122"/>
            </a:endParaRPr>
          </a:p>
        </p:txBody>
      </p:sp>
      <p:sp>
        <p:nvSpPr>
          <p:cNvPr id="11" name="Text Box 24"/>
          <p:cNvSpPr txBox="1"/>
          <p:nvPr>
            <p:custDataLst>
              <p:tags r:id="rId8"/>
            </p:custDataLst>
          </p:nvPr>
        </p:nvSpPr>
        <p:spPr>
          <a:xfrm>
            <a:off x="1447800" y="2641283"/>
            <a:ext cx="4011930" cy="398780"/>
          </a:xfrm>
          <a:prstGeom prst="rect">
            <a:avLst/>
          </a:prstGeom>
          <a:noFill/>
          <a:ln w="9525">
            <a:noFill/>
          </a:ln>
        </p:spPr>
        <p:txBody>
          <a:bodyPr wrap="none">
            <a:spAutoFit/>
          </a:bodyPr>
          <a:p>
            <a:r>
              <a:rPr lang="en-US" altLang="zh-CN" sz="2000" b="1" i="1" dirty="0">
                <a:latin typeface="Times New Roman" panose="02020603050405020304" pitchFamily="18" charset="0"/>
                <a:cs typeface="Times New Roman" panose="02020603050405020304" pitchFamily="18" charset="0"/>
              </a:rPr>
              <a:t>X:</a:t>
            </a:r>
            <a:r>
              <a:rPr lang="en-US" altLang="zh-CN" sz="2000" b="1" i="1" dirty="0">
                <a:latin typeface="宋体" panose="02010600030101010101" pitchFamily="2" charset="-122"/>
              </a:rPr>
              <a:t> </a:t>
            </a:r>
            <a:r>
              <a:rPr lang="zh-CN" altLang="en-US" sz="2000" b="1" dirty="0">
                <a:latin typeface="宋体" panose="02010600030101010101" pitchFamily="2" charset="-122"/>
              </a:rPr>
              <a:t>表示弹着点与目标的水平距离</a:t>
            </a: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
        <p:nvSpPr>
          <p:cNvPr id="12" name="Text Box 25"/>
          <p:cNvSpPr txBox="1"/>
          <p:nvPr>
            <p:custDataLst>
              <p:tags r:id="rId9"/>
            </p:custDataLst>
          </p:nvPr>
        </p:nvSpPr>
        <p:spPr>
          <a:xfrm>
            <a:off x="1462088" y="3082608"/>
            <a:ext cx="3973830" cy="398780"/>
          </a:xfrm>
          <a:prstGeom prst="rect">
            <a:avLst/>
          </a:prstGeom>
          <a:noFill/>
          <a:ln w="9525">
            <a:noFill/>
          </a:ln>
        </p:spPr>
        <p:txBody>
          <a:bodyPr wrap="none">
            <a:spAutoFit/>
          </a:bodyPr>
          <a:p>
            <a:r>
              <a:rPr lang="en-US" altLang="zh-CN" sz="2000" b="1" i="1" dirty="0">
                <a:latin typeface="Times New Roman" panose="02020603050405020304" pitchFamily="18" charset="0"/>
                <a:cs typeface="Times New Roman" panose="02020603050405020304" pitchFamily="18" charset="0"/>
              </a:rPr>
              <a:t>Y:</a:t>
            </a:r>
            <a:r>
              <a:rPr lang="en-US" altLang="zh-CN" sz="2000" b="1" i="1" dirty="0">
                <a:latin typeface="宋体" panose="02010600030101010101" pitchFamily="2" charset="-122"/>
              </a:rPr>
              <a:t> </a:t>
            </a:r>
            <a:r>
              <a:rPr lang="zh-CN" altLang="en-US" sz="2000" b="1" dirty="0">
                <a:latin typeface="宋体" panose="02010600030101010101" pitchFamily="2" charset="-122"/>
              </a:rPr>
              <a:t>表示弹着点与目标的垂直距离</a:t>
            </a: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
        <p:nvSpPr>
          <p:cNvPr id="13" name="Text Box 26"/>
          <p:cNvSpPr txBox="1"/>
          <p:nvPr>
            <p:custDataLst>
              <p:tags r:id="rId10"/>
            </p:custDataLst>
          </p:nvPr>
        </p:nvSpPr>
        <p:spPr>
          <a:xfrm>
            <a:off x="990600" y="3569970"/>
            <a:ext cx="4252595" cy="398780"/>
          </a:xfrm>
          <a:prstGeom prst="rect">
            <a:avLst/>
          </a:prstGeom>
          <a:noFill/>
          <a:ln w="9525">
            <a:noFill/>
          </a:ln>
        </p:spPr>
        <p:txBody>
          <a:bodyPr wrap="none">
            <a:spAutoFit/>
          </a:bodyPr>
          <a:p>
            <a:r>
              <a:rPr lang="en-US" altLang="zh-CN" sz="2000" b="1" dirty="0">
                <a:latin typeface="宋体" panose="02010600030101010101" pitchFamily="2" charset="-122"/>
              </a:rPr>
              <a:t>   </a:t>
            </a:r>
            <a:r>
              <a:rPr lang="zh-CN" altLang="en-US" sz="2000" b="1" dirty="0">
                <a:latin typeface="宋体" panose="02010600030101010101" pitchFamily="2" charset="-122"/>
              </a:rPr>
              <a:t>则</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X，Y</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就是一个二维随机变量</a:t>
            </a: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000000"/>
                                          </p:val>
                                        </p:tav>
                                        <p:tav tm="100000">
                                          <p:val>
                                            <p:strVal val="#ppt_w"/>
                                          </p:val>
                                        </p:tav>
                                      </p:tavLst>
                                    </p:anim>
                                    <p:anim calcmode="lin" valueType="num">
                                      <p:cBhvr>
                                        <p:cTn id="27"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000000"/>
                                          </p:val>
                                        </p:tav>
                                        <p:tav tm="100000">
                                          <p:val>
                                            <p:strVal val="#ppt_w"/>
                                          </p:val>
                                        </p:tav>
                                      </p:tavLst>
                                    </p:anim>
                                    <p:anim calcmode="lin" valueType="num">
                                      <p:cBhvr>
                                        <p:cTn id="45"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000000"/>
                                          </p:val>
                                        </p:tav>
                                        <p:tav tm="100000">
                                          <p:val>
                                            <p:strVal val="#ppt_w"/>
                                          </p:val>
                                        </p:tav>
                                      </p:tavLst>
                                    </p:anim>
                                    <p:anim calcmode="lin" valueType="num">
                                      <p:cBhvr>
                                        <p:cTn id="51"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7" name="Text Box 54"/>
          <p:cNvSpPr>
            <a:spLocks noGrp="1" noChangeArrowheads="1"/>
          </p:cNvSpPr>
          <p:nvPr>
            <p:custDataLst>
              <p:tags r:id="rId1"/>
            </p:custDataLst>
          </p:nvPr>
        </p:nvSpPr>
        <p:spPr>
          <a:xfrm>
            <a:off x="827088" y="420688"/>
            <a:ext cx="7772400" cy="706755"/>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zh-CN" sz="3200" b="1">
                <a:solidFill>
                  <a:srgbClr val="1D41D5"/>
                </a:solidFill>
                <a:latin typeface="Times New Roman" panose="02020603050405020304" pitchFamily="18" charset="0"/>
                <a:cs typeface="Times New Roman" panose="02020603050405020304" pitchFamily="18" charset="0"/>
              </a:rPr>
              <a:t>1.1</a:t>
            </a:r>
            <a:r>
              <a:rPr lang="en-US" altLang="zh-CN" sz="3200" b="1">
                <a:solidFill>
                  <a:srgbClr val="1D41D5"/>
                </a:solidFill>
                <a:latin typeface="黑体" panose="02010609060101010101" pitchFamily="49" charset="-122"/>
              </a:rPr>
              <a:t> </a:t>
            </a:r>
            <a:r>
              <a:rPr lang="zh-CN" altLang="en-US" sz="3200" b="1">
                <a:solidFill>
                  <a:srgbClr val="1D41D5"/>
                </a:solidFill>
                <a:latin typeface="黑体" panose="02010609060101010101" pitchFamily="49" charset="-122"/>
              </a:rPr>
              <a:t>二维随机变量及其分布函数</a:t>
            </a:r>
            <a:r>
              <a:rPr lang="zh-CN" altLang="en-US" sz="3200" b="1">
                <a:solidFill>
                  <a:schemeClr val="tx1"/>
                </a:solidFill>
                <a:latin typeface="黑体" panose="02010609060101010101" pitchFamily="49" charset="-122"/>
              </a:rPr>
              <a:t>  </a:t>
            </a:r>
            <a:r>
              <a:rPr lang="zh-CN" altLang="en-US" sz="4000" b="1">
                <a:solidFill>
                  <a:schemeClr val="tx1"/>
                </a:solidFill>
                <a:latin typeface="黑体" panose="02010609060101010101" pitchFamily="49" charset="-122"/>
              </a:rPr>
              <a:t>   </a:t>
            </a:r>
            <a:endParaRPr lang="zh-CN" altLang="en-US" sz="4000" b="1">
              <a:solidFill>
                <a:schemeClr val="tx1"/>
              </a:solidFill>
              <a:latin typeface="黑体" panose="02010609060101010101" pitchFamily="49" charset="-122"/>
            </a:endParaRPr>
          </a:p>
        </p:txBody>
      </p:sp>
      <p:sp>
        <p:nvSpPr>
          <p:cNvPr id="2108" name="Text Box 60"/>
          <p:cNvSpPr txBox="1">
            <a:spLocks noChangeArrowheads="1"/>
          </p:cNvSpPr>
          <p:nvPr>
            <p:custDataLst>
              <p:tags r:id="rId2"/>
            </p:custDataLst>
          </p:nvPr>
        </p:nvSpPr>
        <p:spPr bwMode="auto">
          <a:xfrm>
            <a:off x="822325" y="1223328"/>
            <a:ext cx="16922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ea typeface="黑体" panose="02010609060101010101" pitchFamily="49" charset="-122"/>
              </a:rPr>
              <a:t>定义</a:t>
            </a:r>
            <a:r>
              <a:rPr lang="en-US" altLang="zh-CN" sz="2800" b="1">
                <a:solidFill>
                  <a:srgbClr val="0000FF"/>
                </a:solidFill>
                <a:latin typeface="Times New Roman" panose="02020603050405020304" pitchFamily="18" charset="0"/>
                <a:ea typeface="黑体" panose="02010609060101010101" pitchFamily="49" charset="-122"/>
              </a:rPr>
              <a:t>1.1</a:t>
            </a:r>
            <a:endParaRPr lang="en-US" altLang="zh-CN" sz="2800" b="1">
              <a:solidFill>
                <a:srgbClr val="0000FF"/>
              </a:solidFill>
              <a:latin typeface="Times New Roman" panose="02020603050405020304" pitchFamily="18" charset="0"/>
              <a:ea typeface="黑体" panose="02010609060101010101" pitchFamily="49" charset="-122"/>
            </a:endParaRPr>
          </a:p>
        </p:txBody>
      </p:sp>
      <p:sp>
        <p:nvSpPr>
          <p:cNvPr id="2" name="文本框 1"/>
          <p:cNvSpPr txBox="1"/>
          <p:nvPr/>
        </p:nvSpPr>
        <p:spPr>
          <a:xfrm>
            <a:off x="694690" y="1825625"/>
            <a:ext cx="7983220" cy="1770380"/>
          </a:xfrm>
          <a:prstGeom prst="rect">
            <a:avLst/>
          </a:prstGeom>
          <a:noFill/>
        </p:spPr>
        <p:txBody>
          <a:bodyPr wrap="square" rtlCol="0" anchor="t">
            <a:spAutoFit/>
          </a:bodyPr>
          <a:p>
            <a:pPr marL="34925">
              <a:lnSpc>
                <a:spcPct val="130000"/>
              </a:lnSpc>
            </a:pPr>
            <a:r>
              <a:rPr lang="zh-CN" altLang="en-US" sz="2800" b="1" dirty="0">
                <a:latin typeface="宋体" panose="02010600030101010101" pitchFamily="2" charset="-122"/>
                <a:sym typeface="+mn-ea"/>
              </a:rPr>
              <a:t>设随机试验 </a:t>
            </a:r>
            <a:r>
              <a:rPr lang="en-US" altLang="zh-CN" sz="2800" b="1" i="1" dirty="0">
                <a:latin typeface="Times New Roman" panose="02020603050405020304" pitchFamily="18" charset="0"/>
                <a:cs typeface="Times New Roman" panose="02020603050405020304" pitchFamily="18" charset="0"/>
                <a:sym typeface="+mn-ea"/>
              </a:rPr>
              <a:t>E</a:t>
            </a:r>
            <a:r>
              <a:rPr lang="en-US" altLang="zh-CN" sz="2800" b="1" i="1" dirty="0">
                <a:latin typeface="宋体" panose="02010600030101010101" pitchFamily="2" charset="-122"/>
                <a:sym typeface="+mn-ea"/>
              </a:rPr>
              <a:t> </a:t>
            </a:r>
            <a:r>
              <a:rPr lang="zh-CN" altLang="en-US" sz="2800" b="1" dirty="0">
                <a:latin typeface="宋体" panose="02010600030101010101" pitchFamily="2" charset="-122"/>
                <a:sym typeface="+mn-ea"/>
              </a:rPr>
              <a:t>的样本空间为</a:t>
            </a:r>
            <a:r>
              <a:rPr lang="en-US" altLang="zh-CN" sz="2800" b="1" i="1" dirty="0">
                <a:latin typeface="Times New Roman" panose="02020603050405020304" pitchFamily="18" charset="0"/>
                <a:cs typeface="Times New Roman" panose="02020603050405020304" pitchFamily="18" charset="0"/>
                <a:sym typeface="+mn-ea"/>
              </a:rPr>
              <a:t>Ω</a:t>
            </a:r>
            <a:r>
              <a:rPr lang="en-US" altLang="zh-CN" sz="2800" b="1" dirty="0">
                <a:latin typeface="宋体" panose="02010600030101010101" pitchFamily="2" charset="-122"/>
                <a:sym typeface="+mn-ea"/>
              </a:rPr>
              <a:t>, </a:t>
            </a:r>
            <a:r>
              <a:rPr lang="en-US" altLang="zh-CN" sz="2800" b="1" i="1" dirty="0">
                <a:latin typeface="Times New Roman" panose="02020603050405020304" pitchFamily="18" charset="0"/>
                <a:cs typeface="Times New Roman" panose="02020603050405020304" pitchFamily="18" charset="0"/>
                <a:sym typeface="+mn-ea"/>
              </a:rPr>
              <a:t>X</a:t>
            </a:r>
            <a:r>
              <a:rPr lang="zh-CN" altLang="en-US" sz="2800" b="1" dirty="0">
                <a:latin typeface="宋体" panose="02010600030101010101" pitchFamily="2" charset="-122"/>
                <a:sym typeface="+mn-ea"/>
              </a:rPr>
              <a:t>和</a:t>
            </a:r>
            <a:r>
              <a:rPr lang="en-US" altLang="zh-CN" sz="2800" b="1" i="1" dirty="0">
                <a:latin typeface="Times New Roman" panose="02020603050405020304" pitchFamily="18" charset="0"/>
                <a:cs typeface="Times New Roman" panose="02020603050405020304" pitchFamily="18" charset="0"/>
                <a:sym typeface="+mn-ea"/>
              </a:rPr>
              <a:t>Y</a:t>
            </a:r>
            <a:r>
              <a:rPr lang="zh-CN" altLang="en-US" sz="2800" b="1" dirty="0">
                <a:latin typeface="宋体" panose="02010600030101010101" pitchFamily="2" charset="-122"/>
                <a:sym typeface="+mn-ea"/>
              </a:rPr>
              <a:t>是定义在</a:t>
            </a:r>
            <a:r>
              <a:rPr lang="en-US" altLang="zh-CN" sz="2800" b="1" i="1" dirty="0">
                <a:latin typeface="Times New Roman" panose="02020603050405020304" pitchFamily="18" charset="0"/>
                <a:cs typeface="Times New Roman" panose="02020603050405020304" pitchFamily="18" charset="0"/>
                <a:sym typeface="+mn-ea"/>
              </a:rPr>
              <a:t>Ω</a:t>
            </a:r>
            <a:r>
              <a:rPr lang="zh-CN" altLang="en-US" sz="2800" b="1" dirty="0">
                <a:latin typeface="宋体" panose="02010600030101010101" pitchFamily="2" charset="-122"/>
                <a:sym typeface="+mn-ea"/>
              </a:rPr>
              <a:t>上的两个随机变量</a:t>
            </a:r>
            <a:r>
              <a:rPr lang="en-US" altLang="zh-CN" sz="2800" b="1" dirty="0">
                <a:latin typeface="宋体" panose="02010600030101010101" pitchFamily="2" charset="-122"/>
                <a:sym typeface="+mn-ea"/>
              </a:rPr>
              <a:t>,</a:t>
            </a:r>
            <a:r>
              <a:rPr lang="zh-CN" altLang="en-US" sz="2800" b="1" dirty="0">
                <a:latin typeface="宋体" panose="02010600030101010101" pitchFamily="2" charset="-122"/>
                <a:sym typeface="+mn-ea"/>
              </a:rPr>
              <a:t>由它们构成的向量</a:t>
            </a:r>
            <a:r>
              <a:rPr lang="en-US" altLang="zh-CN"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X, Y</a:t>
            </a: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宋体" panose="02010600030101010101" pitchFamily="2" charset="-122"/>
                <a:sym typeface="+mn-ea"/>
              </a:rPr>
              <a:t>叫做</a:t>
            </a:r>
            <a:r>
              <a:rPr lang="zh-CN" altLang="en-US" sz="2800" b="1" dirty="0">
                <a:solidFill>
                  <a:srgbClr val="FF33CC"/>
                </a:solidFill>
                <a:latin typeface="宋体" panose="02010600030101010101" pitchFamily="2" charset="-122"/>
                <a:sym typeface="+mn-ea"/>
              </a:rPr>
              <a:t>二维随机变量或二维随机向量．</a:t>
            </a:r>
            <a:endParaRPr lang="zh-CN" altLang="en-US" sz="2800" b="1" dirty="0">
              <a:solidFill>
                <a:srgbClr val="FF33CC"/>
              </a:solidFill>
              <a:latin typeface="宋体" panose="02010600030101010101" pitchFamily="2" charset="-122"/>
              <a:sym typeface="+mn-ea"/>
            </a:endParaRPr>
          </a:p>
        </p:txBody>
      </p:sp>
      <p:sp>
        <p:nvSpPr>
          <p:cNvPr id="3" name="Rectangle 6"/>
          <p:cNvSpPr/>
          <p:nvPr>
            <p:custDataLst>
              <p:tags r:id="rId3"/>
            </p:custDataLst>
          </p:nvPr>
        </p:nvSpPr>
        <p:spPr>
          <a:xfrm>
            <a:off x="644843" y="3694748"/>
            <a:ext cx="1657350" cy="645160"/>
          </a:xfrm>
          <a:prstGeom prst="rect">
            <a:avLst/>
          </a:prstGeom>
          <a:noFill/>
          <a:ln w="9525">
            <a:noFill/>
          </a:ln>
        </p:spPr>
        <p:txBody>
          <a:bodyPr>
            <a:spAutoFit/>
          </a:bodyPr>
          <a:p>
            <a:r>
              <a:rPr lang="zh-CN" altLang="en-US" sz="2800" b="1" dirty="0">
                <a:solidFill>
                  <a:srgbClr val="FF0066"/>
                </a:solidFill>
                <a:latin typeface="Arial" panose="020B0604020202020204" pitchFamily="34" charset="0"/>
              </a:rPr>
              <a:t>说明</a:t>
            </a:r>
            <a:r>
              <a:rPr lang="zh-CN" altLang="en-US" sz="3600" b="1" dirty="0">
                <a:solidFill>
                  <a:srgbClr val="FF0066"/>
                </a:solidFill>
                <a:latin typeface="Times New Roman" panose="02020603050405020304" pitchFamily="18" charset="0"/>
              </a:rPr>
              <a:t> </a:t>
            </a:r>
            <a:endParaRPr lang="zh-CN" altLang="en-US" sz="3600" b="1" dirty="0">
              <a:solidFill>
                <a:srgbClr val="FF0066"/>
              </a:solidFill>
              <a:latin typeface="Times New Roman" panose="02020603050405020304" pitchFamily="18" charset="0"/>
            </a:endParaRPr>
          </a:p>
        </p:txBody>
      </p:sp>
      <p:sp>
        <p:nvSpPr>
          <p:cNvPr id="5" name="文本框 4"/>
          <p:cNvSpPr txBox="1"/>
          <p:nvPr/>
        </p:nvSpPr>
        <p:spPr>
          <a:xfrm>
            <a:off x="948055" y="4429125"/>
            <a:ext cx="7319010" cy="953135"/>
          </a:xfrm>
          <a:prstGeom prst="rect">
            <a:avLst/>
          </a:prstGeom>
          <a:noFill/>
        </p:spPr>
        <p:txBody>
          <a:bodyPr wrap="square" rtlCol="0">
            <a:spAutoFit/>
          </a:bodyPr>
          <a:p>
            <a:r>
              <a:rPr lang="zh-CN" altLang="en-US" sz="2800" b="1"/>
              <a:t>二维随机变量</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Y</a:t>
            </a:r>
            <a:r>
              <a:rPr lang="en-US" altLang="zh-CN" sz="2800" b="1">
                <a:latin typeface="Times New Roman" panose="02020603050405020304" pitchFamily="18" charset="0"/>
                <a:cs typeface="Times New Roman" panose="02020603050405020304" pitchFamily="18" charset="0"/>
              </a:rPr>
              <a:t>)</a:t>
            </a:r>
            <a:r>
              <a:rPr lang="zh-CN" altLang="en-US" sz="2800" b="1"/>
              <a:t>可以看作是</a:t>
            </a:r>
            <a:r>
              <a:rPr lang="en-US" altLang="zh-CN" sz="2800" b="1" i="1">
                <a:latin typeface="Times New Roman" panose="02020603050405020304" pitchFamily="18" charset="0"/>
                <a:cs typeface="Times New Roman" panose="02020603050405020304" pitchFamily="18" charset="0"/>
              </a:rPr>
              <a:t>xoy</a:t>
            </a:r>
            <a:r>
              <a:rPr lang="zh-CN" altLang="en-US" sz="2800" b="1"/>
              <a:t>平面上的随机点的</a:t>
            </a:r>
            <a:r>
              <a:rPr lang="zh-CN" altLang="en-US" sz="2800" b="1"/>
              <a:t>坐标，其取值在</a:t>
            </a:r>
            <a:r>
              <a:rPr lang="en-US" altLang="zh-CN" sz="2800" b="1" i="1">
                <a:latin typeface="Times New Roman" panose="02020603050405020304" pitchFamily="18" charset="0"/>
                <a:cs typeface="Times New Roman" panose="02020603050405020304" pitchFamily="18" charset="0"/>
              </a:rPr>
              <a:t>xoy</a:t>
            </a:r>
            <a:r>
              <a:rPr lang="zh-CN" altLang="en-US" sz="2800" b="1"/>
              <a:t>平面上。</a:t>
            </a:r>
            <a:endParaRPr lang="zh-CN" altLang="en-US" sz="2800" b="1"/>
          </a:p>
        </p:txBody>
      </p:sp>
      <p:sp>
        <p:nvSpPr>
          <p:cNvPr id="6" name="文本框 5"/>
          <p:cNvSpPr txBox="1"/>
          <p:nvPr/>
        </p:nvSpPr>
        <p:spPr>
          <a:xfrm>
            <a:off x="934720" y="5488940"/>
            <a:ext cx="7509510" cy="953135"/>
          </a:xfrm>
          <a:prstGeom prst="rect">
            <a:avLst/>
          </a:prstGeom>
          <a:noFill/>
        </p:spPr>
        <p:txBody>
          <a:bodyPr wrap="square" rtlCol="0">
            <a:spAutoFit/>
          </a:bodyPr>
          <a:p>
            <a:r>
              <a:rPr lang="zh-CN" altLang="en-US" sz="2800" b="1"/>
              <a:t>二维随机变量</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Y</a:t>
            </a:r>
            <a:r>
              <a:rPr lang="en-US" altLang="zh-CN" sz="2800" b="1">
                <a:latin typeface="Times New Roman" panose="02020603050405020304" pitchFamily="18" charset="0"/>
                <a:cs typeface="Times New Roman" panose="02020603050405020304" pitchFamily="18" charset="0"/>
              </a:rPr>
              <a:t>)</a:t>
            </a:r>
            <a:r>
              <a:rPr lang="zh-CN" altLang="en-US" sz="2800" b="1"/>
              <a:t>的性质不仅与</a:t>
            </a:r>
            <a:r>
              <a:rPr lang="en-US" altLang="zh-CN" sz="2800" b="1" i="1">
                <a:latin typeface="Times New Roman" panose="02020603050405020304" pitchFamily="18" charset="0"/>
                <a:cs typeface="Times New Roman" panose="02020603050405020304" pitchFamily="18" charset="0"/>
              </a:rPr>
              <a:t>X</a:t>
            </a:r>
            <a:r>
              <a:rPr lang="zh-CN" altLang="en-US" sz="2800" b="1"/>
              <a:t>有关，与</a:t>
            </a:r>
            <a:r>
              <a:rPr lang="en-US" altLang="zh-CN" sz="2800" b="1" i="1">
                <a:latin typeface="Times New Roman" panose="02020603050405020304" pitchFamily="18" charset="0"/>
                <a:cs typeface="Times New Roman" panose="02020603050405020304" pitchFamily="18" charset="0"/>
              </a:rPr>
              <a:t>Y</a:t>
            </a:r>
            <a:r>
              <a:rPr lang="zh-CN" altLang="en-US" sz="2800" b="1"/>
              <a:t>有关，还依赖这两个随机变量的</a:t>
            </a:r>
            <a:r>
              <a:rPr lang="zh-CN" altLang="en-US" sz="2800" b="1"/>
              <a:t>关系。</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8"/>
                                        </p:tgtEl>
                                        <p:attrNameLst>
                                          <p:attrName>style.visibility</p:attrName>
                                        </p:attrNameLst>
                                      </p:cBhvr>
                                      <p:to>
                                        <p:strVal val="visible"/>
                                      </p:to>
                                    </p:set>
                                    <p:animEffect transition="in" filter="wipe(left)">
                                      <p:cBhvr>
                                        <p:cTn id="7" dur="500"/>
                                        <p:tgtEl>
                                          <p:spTgt spid="2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8" grpId="0" bldLvl="0" animBg="1"/>
      <p:bldP spid="3" grpId="0"/>
      <p:bldP spid="2"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4" name="Text Box 4"/>
          <p:cNvSpPr txBox="1">
            <a:spLocks noChangeArrowheads="1"/>
          </p:cNvSpPr>
          <p:nvPr>
            <p:custDataLst>
              <p:tags r:id="rId1"/>
            </p:custDataLst>
          </p:nvPr>
        </p:nvSpPr>
        <p:spPr bwMode="auto">
          <a:xfrm>
            <a:off x="109538" y="895435"/>
            <a:ext cx="33845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FF"/>
                </a:solidFill>
                <a:latin typeface="Times New Roman" panose="02020603050405020304" pitchFamily="18" charset="0"/>
                <a:ea typeface="黑体" panose="02010609060101010101" pitchFamily="49" charset="-122"/>
              </a:rPr>
              <a:t>定义</a:t>
            </a:r>
            <a:r>
              <a:rPr kumimoji="1" lang="en-US" altLang="zh-CN" sz="2800" b="1" dirty="0">
                <a:solidFill>
                  <a:srgbClr val="0000FF"/>
                </a:solidFill>
                <a:latin typeface="Times New Roman" panose="02020603050405020304" pitchFamily="18" charset="0"/>
                <a:ea typeface="黑体" panose="02010609060101010101" pitchFamily="49" charset="-122"/>
              </a:rPr>
              <a:t>1.2</a:t>
            </a:r>
            <a:r>
              <a:rPr kumimoji="1" lang="zh-CN" altLang="en-US" sz="2800" b="1" dirty="0">
                <a:solidFill>
                  <a:srgbClr val="0000FF"/>
                </a:solidFill>
                <a:latin typeface="Times New Roman" panose="02020603050405020304" pitchFamily="18" charset="0"/>
              </a:rPr>
              <a:t>   </a:t>
            </a:r>
            <a:endParaRPr kumimoji="1" lang="zh-CN" altLang="en-US" sz="2800" b="1" dirty="0">
              <a:solidFill>
                <a:srgbClr val="0000FF"/>
              </a:solidFill>
              <a:latin typeface="Times New Roman" panose="02020603050405020304" pitchFamily="18" charset="0"/>
            </a:endParaRPr>
          </a:p>
        </p:txBody>
      </p:sp>
      <p:graphicFrame>
        <p:nvGraphicFramePr>
          <p:cNvPr id="71688" name="Object 8"/>
          <p:cNvGraphicFramePr>
            <a:graphicFrameLocks noChangeAspect="1"/>
          </p:cNvGraphicFramePr>
          <p:nvPr>
            <p:custDataLst>
              <p:tags r:id="rId2"/>
            </p:custDataLst>
          </p:nvPr>
        </p:nvGraphicFramePr>
        <p:xfrm>
          <a:off x="643890" y="923290"/>
          <a:ext cx="8249920" cy="3065145"/>
        </p:xfrm>
        <a:graphic>
          <a:graphicData uri="http://schemas.openxmlformats.org/presentationml/2006/ole">
            <mc:AlternateContent xmlns:mc="http://schemas.openxmlformats.org/markup-compatibility/2006">
              <mc:Choice xmlns:v="urn:schemas-microsoft-com:vml" Requires="v">
                <p:oleObj spid="_x0000_s6151" name="Equation" r:id="rId3" imgW="3340100" imgH="1244600" progId="Equation.3">
                  <p:embed/>
                </p:oleObj>
              </mc:Choice>
              <mc:Fallback>
                <p:oleObj name="Equation" r:id="rId3" imgW="3340100" imgH="1244600" progId="Equation.3">
                  <p:embed/>
                  <p:pic>
                    <p:nvPicPr>
                      <p:cNvPr id="0" name="Object 8"/>
                      <p:cNvPicPr>
                        <a:picLocks noChangeAspect="1" noChangeArrowheads="1"/>
                      </p:cNvPicPr>
                      <p:nvPr/>
                    </p:nvPicPr>
                    <p:blipFill>
                      <a:blip r:embed="rId4"/>
                      <a:srcRect/>
                      <a:stretch>
                        <a:fillRect/>
                      </a:stretch>
                    </p:blipFill>
                    <p:spPr bwMode="auto">
                      <a:xfrm>
                        <a:off x="643890" y="923290"/>
                        <a:ext cx="8249920" cy="3065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8"/>
                                        </p:tgtEl>
                                        <p:attrNameLst>
                                          <p:attrName>style.visibility</p:attrName>
                                        </p:attrNameLst>
                                      </p:cBhvr>
                                      <p:to>
                                        <p:strVal val="visible"/>
                                      </p:to>
                                    </p:set>
                                    <p:animEffect transition="in" filter="wipe(left)">
                                      <p:cBhvr>
                                        <p:cTn id="12"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ChangeArrowheads="1"/>
          </p:cNvSpPr>
          <p:nvPr>
            <p:custDataLst>
              <p:tags r:id="rId1"/>
            </p:custDataLst>
          </p:nvPr>
        </p:nvSpPr>
        <p:spPr bwMode="auto">
          <a:xfrm>
            <a:off x="2505075" y="3028950"/>
            <a:ext cx="3048000" cy="1905000"/>
          </a:xfrm>
          <a:prstGeom prst="rect">
            <a:avLst/>
          </a:prstGeom>
          <a:solidFill>
            <a:srgbClr val="FF9900">
              <a:alpha val="50195"/>
            </a:srgbClr>
          </a:solidFill>
          <a:ln>
            <a:noFill/>
          </a:ln>
          <a:effectLst/>
          <a:extLst>
            <a:ext uri="{91240B29-F687-4F45-9708-019B960494DF}">
              <a14:hiddenLine xmlns:a14="http://schemas.microsoft.com/office/drawing/2010/main" w="9525">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7845" name="Group 21"/>
          <p:cNvGrpSpPr/>
          <p:nvPr/>
        </p:nvGrpSpPr>
        <p:grpSpPr bwMode="auto">
          <a:xfrm>
            <a:off x="2276475" y="2419350"/>
            <a:ext cx="4456113" cy="2667000"/>
            <a:chOff x="1104" y="1776"/>
            <a:chExt cx="2807" cy="1680"/>
          </a:xfrm>
        </p:grpSpPr>
        <p:sp>
          <p:nvSpPr>
            <p:cNvPr id="7178" name="Line 6"/>
            <p:cNvSpPr>
              <a:spLocks noChangeShapeType="1"/>
            </p:cNvSpPr>
            <p:nvPr>
              <p:custDataLst>
                <p:tags r:id="rId2"/>
              </p:custDataLst>
            </p:nvPr>
          </p:nvSpPr>
          <p:spPr bwMode="auto">
            <a:xfrm>
              <a:off x="1104" y="3024"/>
              <a:ext cx="2784" cy="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79" name="Object 8"/>
            <p:cNvGraphicFramePr>
              <a:graphicFrameLocks noChangeAspect="1"/>
            </p:cNvGraphicFramePr>
            <p:nvPr>
              <p:custDataLst>
                <p:tags r:id="rId3"/>
              </p:custDataLst>
            </p:nvPr>
          </p:nvGraphicFramePr>
          <p:xfrm>
            <a:off x="3744" y="3072"/>
            <a:ext cx="167" cy="159"/>
          </p:xfrm>
          <a:graphic>
            <a:graphicData uri="http://schemas.openxmlformats.org/presentationml/2006/ole">
              <mc:AlternateContent xmlns:mc="http://schemas.openxmlformats.org/markup-compatibility/2006">
                <mc:Choice xmlns:v="urn:schemas-microsoft-com:vml" Requires="v">
                  <p:oleObj spid="_x0000_s7197" name="Equation" r:id="rId4" imgW="266700" imgH="254000" progId="Equation.3">
                    <p:embed/>
                  </p:oleObj>
                </mc:Choice>
                <mc:Fallback>
                  <p:oleObj name="Equation" r:id="rId4" imgW="266700" imgH="2540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3072"/>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9"/>
            <p:cNvGraphicFramePr>
              <a:graphicFrameLocks noChangeAspect="1"/>
            </p:cNvGraphicFramePr>
            <p:nvPr>
              <p:custDataLst>
                <p:tags r:id="rId6"/>
              </p:custDataLst>
            </p:nvPr>
          </p:nvGraphicFramePr>
          <p:xfrm>
            <a:off x="2160" y="3024"/>
            <a:ext cx="144" cy="159"/>
          </p:xfrm>
          <a:graphic>
            <a:graphicData uri="http://schemas.openxmlformats.org/presentationml/2006/ole">
              <mc:AlternateContent xmlns:mc="http://schemas.openxmlformats.org/markup-compatibility/2006">
                <mc:Choice xmlns:v="urn:schemas-microsoft-com:vml" Requires="v">
                  <p:oleObj spid="_x0000_s7198" name="Equation" r:id="rId7" imgW="228600" imgH="254000" progId="Equation.3">
                    <p:embed/>
                  </p:oleObj>
                </mc:Choice>
                <mc:Fallback>
                  <p:oleObj name="Equation" r:id="rId7" imgW="228600" imgH="254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3024"/>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1" name="Line 10"/>
            <p:cNvSpPr>
              <a:spLocks noChangeShapeType="1"/>
            </p:cNvSpPr>
            <p:nvPr>
              <p:custDataLst>
                <p:tags r:id="rId9"/>
              </p:custDataLst>
            </p:nvPr>
          </p:nvSpPr>
          <p:spPr bwMode="auto">
            <a:xfrm flipH="1" flipV="1">
              <a:off x="2304" y="1776"/>
              <a:ext cx="7" cy="168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82" name="Object 11"/>
            <p:cNvGraphicFramePr>
              <a:graphicFrameLocks noChangeAspect="1"/>
            </p:cNvGraphicFramePr>
            <p:nvPr>
              <p:custDataLst>
                <p:tags r:id="rId10"/>
              </p:custDataLst>
            </p:nvPr>
          </p:nvGraphicFramePr>
          <p:xfrm>
            <a:off x="2352" y="1776"/>
            <a:ext cx="159" cy="200"/>
          </p:xfrm>
          <a:graphic>
            <a:graphicData uri="http://schemas.openxmlformats.org/presentationml/2006/ole">
              <mc:AlternateContent xmlns:mc="http://schemas.openxmlformats.org/markup-compatibility/2006">
                <mc:Choice xmlns:v="urn:schemas-microsoft-com:vml" Requires="v">
                  <p:oleObj spid="_x0000_s7199" name="Equation" r:id="rId11" imgW="254000" imgH="317500" progId="Equation.3">
                    <p:embed/>
                  </p:oleObj>
                </mc:Choice>
                <mc:Fallback>
                  <p:oleObj name="Equation" r:id="rId11" imgW="254000" imgH="3175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776"/>
                          <a:ext cx="15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7836" name="Object 12"/>
          <p:cNvGraphicFramePr>
            <a:graphicFrameLocks noChangeAspect="1"/>
          </p:cNvGraphicFramePr>
          <p:nvPr>
            <p:custDataLst>
              <p:tags r:id="rId13"/>
            </p:custDataLst>
          </p:nvPr>
        </p:nvGraphicFramePr>
        <p:xfrm>
          <a:off x="5629275" y="2582863"/>
          <a:ext cx="838200" cy="393700"/>
        </p:xfrm>
        <a:graphic>
          <a:graphicData uri="http://schemas.openxmlformats.org/presentationml/2006/ole">
            <mc:AlternateContent xmlns:mc="http://schemas.openxmlformats.org/markup-compatibility/2006">
              <mc:Choice xmlns:v="urn:schemas-microsoft-com:vml" Requires="v">
                <p:oleObj spid="_x0000_s7200" name="Equation" r:id="rId14" imgW="837565" imgH="393700" progId="Equation.3">
                  <p:embed/>
                </p:oleObj>
              </mc:Choice>
              <mc:Fallback>
                <p:oleObj name="Equation" r:id="rId14" imgW="837565" imgH="3937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9275" y="2582863"/>
                        <a:ext cx="838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7" name="Object 13"/>
          <p:cNvGraphicFramePr>
            <a:graphicFrameLocks noChangeAspect="1"/>
          </p:cNvGraphicFramePr>
          <p:nvPr>
            <p:custDataLst>
              <p:tags r:id="rId16"/>
            </p:custDataLst>
          </p:nvPr>
        </p:nvGraphicFramePr>
        <p:xfrm>
          <a:off x="5476875" y="2952750"/>
          <a:ext cx="190500" cy="190500"/>
        </p:xfrm>
        <a:graphic>
          <a:graphicData uri="http://schemas.openxmlformats.org/presentationml/2006/ole">
            <mc:AlternateContent xmlns:mc="http://schemas.openxmlformats.org/markup-compatibility/2006">
              <mc:Choice xmlns:v="urn:schemas-microsoft-com:vml" Requires="v">
                <p:oleObj spid="_x0000_s7201" name="Equation" r:id="rId17" imgW="190500" imgH="190500" progId="Equation.3">
                  <p:embed/>
                </p:oleObj>
              </mc:Choice>
              <mc:Fallback>
                <p:oleObj name="Equation" r:id="rId17" imgW="190500" imgH="1905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76875" y="2952750"/>
                        <a:ext cx="1905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8" name="Line 14"/>
          <p:cNvSpPr>
            <a:spLocks noChangeShapeType="1"/>
          </p:cNvSpPr>
          <p:nvPr>
            <p:custDataLst>
              <p:tags r:id="rId19"/>
            </p:custDataLst>
          </p:nvPr>
        </p:nvSpPr>
        <p:spPr bwMode="auto">
          <a:xfrm>
            <a:off x="5553075" y="2571750"/>
            <a:ext cx="0" cy="2438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9" name="Line 15"/>
          <p:cNvSpPr>
            <a:spLocks noChangeShapeType="1"/>
          </p:cNvSpPr>
          <p:nvPr>
            <p:custDataLst>
              <p:tags r:id="rId20"/>
            </p:custDataLst>
          </p:nvPr>
        </p:nvSpPr>
        <p:spPr bwMode="auto">
          <a:xfrm>
            <a:off x="2352675" y="3028950"/>
            <a:ext cx="43434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7841" name="Object 17"/>
          <p:cNvGraphicFramePr>
            <a:graphicFrameLocks noChangeAspect="1"/>
          </p:cNvGraphicFramePr>
          <p:nvPr>
            <p:custDataLst>
              <p:tags r:id="rId21"/>
            </p:custDataLst>
          </p:nvPr>
        </p:nvGraphicFramePr>
        <p:xfrm>
          <a:off x="2657475" y="3638550"/>
          <a:ext cx="1879600" cy="381000"/>
        </p:xfrm>
        <a:graphic>
          <a:graphicData uri="http://schemas.openxmlformats.org/presentationml/2006/ole">
            <mc:AlternateContent xmlns:mc="http://schemas.openxmlformats.org/markup-compatibility/2006">
              <mc:Choice xmlns:v="urn:schemas-microsoft-com:vml" Requires="v">
                <p:oleObj spid="_x0000_s7202" name="Equation" r:id="rId22" imgW="2501900" imgH="508000" progId="Equation.3">
                  <p:embed/>
                </p:oleObj>
              </mc:Choice>
              <mc:Fallback>
                <p:oleObj name="Equation" r:id="rId22" imgW="2501900" imgH="508000" progId="Equation.3">
                  <p:embed/>
                  <p:pic>
                    <p:nvPicPr>
                      <p:cNvPr id="0"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57475" y="3638550"/>
                        <a:ext cx="1879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22"/>
          <p:cNvGraphicFramePr>
            <a:graphicFrameLocks noChangeAspect="1"/>
          </p:cNvGraphicFramePr>
          <p:nvPr/>
        </p:nvGraphicFramePr>
        <p:xfrm>
          <a:off x="351155" y="1150620"/>
          <a:ext cx="8300720" cy="1078865"/>
        </p:xfrm>
        <a:graphic>
          <a:graphicData uri="http://schemas.openxmlformats.org/presentationml/2006/ole">
            <mc:AlternateContent xmlns:mc="http://schemas.openxmlformats.org/markup-compatibility/2006">
              <mc:Choice xmlns:v="urn:schemas-microsoft-com:vml" Requires="v">
                <p:oleObj spid="_x0000_s7203" name="公式" r:id="rId24" imgW="3517265" imgH="457200" progId="Equation.3">
                  <p:embed/>
                </p:oleObj>
              </mc:Choice>
              <mc:Fallback>
                <p:oleObj name="公式" r:id="rId24" imgW="3517265" imgH="457200" progId="Equation.3">
                  <p:embed/>
                  <p:pic>
                    <p:nvPicPr>
                      <p:cNvPr id="0" name="Object 22"/>
                      <p:cNvPicPr>
                        <a:picLocks noChangeAspect="1" noChangeArrowheads="1"/>
                      </p:cNvPicPr>
                      <p:nvPr/>
                    </p:nvPicPr>
                    <p:blipFill>
                      <a:blip r:embed="rId25"/>
                      <a:srcRect/>
                      <a:stretch>
                        <a:fillRect/>
                      </a:stretch>
                    </p:blipFill>
                    <p:spPr bwMode="auto">
                      <a:xfrm>
                        <a:off x="351155" y="1150620"/>
                        <a:ext cx="8300720" cy="1078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Text Box 41"/>
          <p:cNvSpPr txBox="1"/>
          <p:nvPr>
            <p:custDataLst>
              <p:tags r:id="rId26"/>
            </p:custDataLst>
          </p:nvPr>
        </p:nvSpPr>
        <p:spPr>
          <a:xfrm>
            <a:off x="325755" y="404178"/>
            <a:ext cx="3455988" cy="521970"/>
          </a:xfrm>
          <a:prstGeom prst="rect">
            <a:avLst/>
          </a:prstGeom>
          <a:noFill/>
          <a:ln w="9525">
            <a:noFill/>
          </a:ln>
        </p:spPr>
        <p:txBody>
          <a:bodyPr>
            <a:spAutoFit/>
          </a:bodyPr>
          <a:p>
            <a:r>
              <a:rPr kumimoji="1" lang="zh-CN" altLang="en-US" sz="2800" b="1">
                <a:solidFill>
                  <a:srgbClr val="0000FF"/>
                </a:solidFill>
                <a:latin typeface="Times New Roman" panose="02020603050405020304" pitchFamily="18" charset="0"/>
                <a:ea typeface="黑体" panose="02010609060101010101" pitchFamily="49" charset="-122"/>
              </a:rPr>
              <a:t>分布函数的几何意义</a:t>
            </a:r>
            <a:endParaRPr lang="zh-CN" altLang="en-US" sz="2800" b="1" dirty="0">
              <a:solidFill>
                <a:srgbClr val="1D41D5"/>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845"/>
                                        </p:tgtEl>
                                        <p:attrNameLst>
                                          <p:attrName>style.visibility</p:attrName>
                                        </p:attrNameLst>
                                      </p:cBhvr>
                                      <p:to>
                                        <p:strVal val="visible"/>
                                      </p:to>
                                    </p:set>
                                    <p:animEffect transition="in" filter="wipe(left)">
                                      <p:cBhvr>
                                        <p:cTn id="7" dur="500"/>
                                        <p:tgtEl>
                                          <p:spTgt spid="778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7"/>
                                        </p:tgtEl>
                                        <p:attrNameLst>
                                          <p:attrName>style.visibility</p:attrName>
                                        </p:attrNameLst>
                                      </p:cBhvr>
                                      <p:to>
                                        <p:strVal val="visible"/>
                                      </p:to>
                                    </p:set>
                                    <p:animEffect transition="in" filter="wipe(left)">
                                      <p:cBhvr>
                                        <p:cTn id="12" dur="500"/>
                                        <p:tgtEl>
                                          <p:spTgt spid="778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836"/>
                                        </p:tgtEl>
                                        <p:attrNameLst>
                                          <p:attrName>style.visibility</p:attrName>
                                        </p:attrNameLst>
                                      </p:cBhvr>
                                      <p:to>
                                        <p:strVal val="visible"/>
                                      </p:to>
                                    </p:set>
                                    <p:animEffect transition="in" filter="wipe(left)">
                                      <p:cBhvr>
                                        <p:cTn id="17" dur="500"/>
                                        <p:tgtEl>
                                          <p:spTgt spid="778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7838"/>
                                        </p:tgtEl>
                                        <p:attrNameLst>
                                          <p:attrName>style.visibility</p:attrName>
                                        </p:attrNameLst>
                                      </p:cBhvr>
                                      <p:to>
                                        <p:strVal val="visible"/>
                                      </p:to>
                                    </p:set>
                                    <p:animEffect transition="in" filter="wipe(left)">
                                      <p:cBhvr>
                                        <p:cTn id="22" dur="500"/>
                                        <p:tgtEl>
                                          <p:spTgt spid="778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7839"/>
                                        </p:tgtEl>
                                        <p:attrNameLst>
                                          <p:attrName>style.visibility</p:attrName>
                                        </p:attrNameLst>
                                      </p:cBhvr>
                                      <p:to>
                                        <p:strVal val="visible"/>
                                      </p:to>
                                    </p:set>
                                    <p:animEffect transition="in" filter="wipe(left)">
                                      <p:cBhvr>
                                        <p:cTn id="27" dur="500"/>
                                        <p:tgtEl>
                                          <p:spTgt spid="778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77826"/>
                                        </p:tgtEl>
                                        <p:attrNameLst>
                                          <p:attrName>style.visibility</p:attrName>
                                        </p:attrNameLst>
                                      </p:cBhvr>
                                      <p:to>
                                        <p:strVal val="visible"/>
                                      </p:to>
                                    </p:set>
                                    <p:animEffect transition="in" filter="wipe(right)">
                                      <p:cBhvr>
                                        <p:cTn id="32" dur="500"/>
                                        <p:tgtEl>
                                          <p:spTgt spid="778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7841"/>
                                        </p:tgtEl>
                                        <p:attrNameLst>
                                          <p:attrName>style.visibility</p:attrName>
                                        </p:attrNameLst>
                                      </p:cBhvr>
                                      <p:to>
                                        <p:strVal val="visible"/>
                                      </p:to>
                                    </p:set>
                                    <p:animEffect transition="in" filter="dissolve">
                                      <p:cBhvr>
                                        <p:cTn id="37" dur="500"/>
                                        <p:tgtEl>
                                          <p:spTgt spid="778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7"/>
                                        </p:tgtEl>
                                        <p:attrNameLst>
                                          <p:attrName>style.visibility</p:attrName>
                                        </p:attrNameLst>
                                      </p:cBhvr>
                                      <p:to>
                                        <p:strVal val="visible"/>
                                      </p:to>
                                    </p:set>
                                    <p:animEffect transition="in" filter="wipe(left)">
                                      <p:cBhvr>
                                        <p:cTn id="4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8"/>
          <p:cNvSpPr>
            <a:spLocks noChangeArrowheads="1"/>
          </p:cNvSpPr>
          <p:nvPr>
            <p:custDataLst>
              <p:tags r:id="rId1"/>
            </p:custDataLst>
          </p:nvPr>
        </p:nvSpPr>
        <p:spPr bwMode="auto">
          <a:xfrm>
            <a:off x="836613" y="363538"/>
            <a:ext cx="416718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0000FF"/>
                </a:solidFill>
                <a:latin typeface="Times New Roman" panose="02020603050405020304" pitchFamily="18" charset="0"/>
                <a:ea typeface="黑体" panose="02010609060101010101" pitchFamily="49" charset="-122"/>
              </a:rPr>
              <a:t> </a:t>
            </a:r>
            <a:r>
              <a:rPr kumimoji="1" lang="zh-CN" altLang="en-US" sz="2800" b="1">
                <a:solidFill>
                  <a:srgbClr val="0000FF"/>
                </a:solidFill>
                <a:latin typeface="Times New Roman" panose="02020603050405020304" pitchFamily="18" charset="0"/>
                <a:ea typeface="黑体" panose="02010609060101010101" pitchFamily="49" charset="-122"/>
              </a:rPr>
              <a:t>分布函数的基本性质</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3111" name="Object 39"/>
          <p:cNvGraphicFramePr>
            <a:graphicFrameLocks noChangeAspect="1"/>
          </p:cNvGraphicFramePr>
          <p:nvPr>
            <p:custDataLst>
              <p:tags r:id="rId2"/>
            </p:custDataLst>
          </p:nvPr>
        </p:nvGraphicFramePr>
        <p:xfrm>
          <a:off x="930910" y="1091565"/>
          <a:ext cx="2995930" cy="516255"/>
        </p:xfrm>
        <a:graphic>
          <a:graphicData uri="http://schemas.openxmlformats.org/presentationml/2006/ole">
            <mc:AlternateContent xmlns:mc="http://schemas.openxmlformats.org/markup-compatibility/2006">
              <mc:Choice xmlns:v="urn:schemas-microsoft-com:vml" Requires="v">
                <p:oleObj spid="_x0000_s8219" name="Equation" r:id="rId3" imgW="1181100" imgH="203200" progId="Equation.3">
                  <p:embed/>
                </p:oleObj>
              </mc:Choice>
              <mc:Fallback>
                <p:oleObj name="Equation" r:id="rId3" imgW="1181100" imgH="203200" progId="Equation.3">
                  <p:embed/>
                  <p:pic>
                    <p:nvPicPr>
                      <p:cNvPr id="0" name="Object 39"/>
                      <p:cNvPicPr>
                        <a:picLocks noChangeAspect="1" noChangeArrowheads="1"/>
                      </p:cNvPicPr>
                      <p:nvPr/>
                    </p:nvPicPr>
                    <p:blipFill>
                      <a:blip r:embed="rId4"/>
                      <a:srcRect/>
                      <a:stretch>
                        <a:fillRect/>
                      </a:stretch>
                    </p:blipFill>
                    <p:spPr bwMode="auto">
                      <a:xfrm>
                        <a:off x="930910" y="1091565"/>
                        <a:ext cx="2995930" cy="516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2" name="Object 40"/>
          <p:cNvGraphicFramePr>
            <a:graphicFrameLocks noChangeAspect="1"/>
          </p:cNvGraphicFramePr>
          <p:nvPr>
            <p:custDataLst>
              <p:tags r:id="rId5"/>
            </p:custDataLst>
          </p:nvPr>
        </p:nvGraphicFramePr>
        <p:xfrm>
          <a:off x="914400" y="1760699"/>
          <a:ext cx="3070225" cy="431800"/>
        </p:xfrm>
        <a:graphic>
          <a:graphicData uri="http://schemas.openxmlformats.org/presentationml/2006/ole">
            <mc:AlternateContent xmlns:mc="http://schemas.openxmlformats.org/markup-compatibility/2006">
              <mc:Choice xmlns:v="urn:schemas-microsoft-com:vml" Requires="v">
                <p:oleObj spid="_x0000_s8220" name="Equation" r:id="rId6" imgW="2921000" imgH="431800" progId="Equation.3">
                  <p:embed/>
                </p:oleObj>
              </mc:Choice>
              <mc:Fallback>
                <p:oleObj name="Equation" r:id="rId6" imgW="2921000" imgH="431800"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760699"/>
                        <a:ext cx="30702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 name="Object 41"/>
          <p:cNvGraphicFramePr>
            <a:graphicFrameLocks noChangeAspect="1"/>
          </p:cNvGraphicFramePr>
          <p:nvPr>
            <p:custDataLst>
              <p:tags r:id="rId8"/>
            </p:custDataLst>
          </p:nvPr>
        </p:nvGraphicFramePr>
        <p:xfrm>
          <a:off x="4114800" y="1751821"/>
          <a:ext cx="3765550" cy="533400"/>
        </p:xfrm>
        <a:graphic>
          <a:graphicData uri="http://schemas.openxmlformats.org/presentationml/2006/ole">
            <mc:AlternateContent xmlns:mc="http://schemas.openxmlformats.org/markup-compatibility/2006">
              <mc:Choice xmlns:v="urn:schemas-microsoft-com:vml" Requires="v">
                <p:oleObj spid="_x0000_s8221" name="Equation" r:id="rId9" imgW="4102100" imgH="533400" progId="Equation.3">
                  <p:embed/>
                </p:oleObj>
              </mc:Choice>
              <mc:Fallback>
                <p:oleObj name="Equation" r:id="rId9" imgW="4102100" imgH="53340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751821"/>
                        <a:ext cx="37655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4" name="Rectangle 42"/>
          <p:cNvSpPr>
            <a:spLocks noChangeArrowheads="1"/>
          </p:cNvSpPr>
          <p:nvPr>
            <p:custDataLst>
              <p:tags r:id="rId11"/>
            </p:custDataLst>
          </p:nvPr>
        </p:nvSpPr>
        <p:spPr bwMode="auto">
          <a:xfrm>
            <a:off x="3962400" y="106108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且有</a:t>
            </a:r>
            <a:endParaRPr kumimoji="1" lang="zh-CN" altLang="en-US" sz="2800" b="1">
              <a:latin typeface="Times New Roman" panose="02020603050405020304" pitchFamily="18" charset="0"/>
            </a:endParaRPr>
          </a:p>
        </p:txBody>
      </p:sp>
      <p:graphicFrame>
        <p:nvGraphicFramePr>
          <p:cNvPr id="3115" name="Object 43"/>
          <p:cNvGraphicFramePr>
            <a:graphicFrameLocks noChangeAspect="1"/>
          </p:cNvGraphicFramePr>
          <p:nvPr>
            <p:custDataLst>
              <p:tags r:id="rId12"/>
            </p:custDataLst>
          </p:nvPr>
        </p:nvGraphicFramePr>
        <p:xfrm>
          <a:off x="932156" y="2366107"/>
          <a:ext cx="3041650" cy="431800"/>
        </p:xfrm>
        <a:graphic>
          <a:graphicData uri="http://schemas.openxmlformats.org/presentationml/2006/ole">
            <mc:AlternateContent xmlns:mc="http://schemas.openxmlformats.org/markup-compatibility/2006">
              <mc:Choice xmlns:v="urn:schemas-microsoft-com:vml" Requires="v">
                <p:oleObj spid="_x0000_s8222" name="Equation" r:id="rId13" imgW="2895600" imgH="431800" progId="Equation.3">
                  <p:embed/>
                </p:oleObj>
              </mc:Choice>
              <mc:Fallback>
                <p:oleObj name="Equation" r:id="rId13" imgW="2895600" imgH="43180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2156" y="2366107"/>
                        <a:ext cx="3041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6" name="Object 44"/>
          <p:cNvGraphicFramePr>
            <a:graphicFrameLocks noChangeAspect="1"/>
          </p:cNvGraphicFramePr>
          <p:nvPr>
            <p:custDataLst>
              <p:tags r:id="rId15"/>
            </p:custDataLst>
          </p:nvPr>
        </p:nvGraphicFramePr>
        <p:xfrm>
          <a:off x="4067944" y="2357229"/>
          <a:ext cx="3930650" cy="571500"/>
        </p:xfrm>
        <a:graphic>
          <a:graphicData uri="http://schemas.openxmlformats.org/presentationml/2006/ole">
            <mc:AlternateContent xmlns:mc="http://schemas.openxmlformats.org/markup-compatibility/2006">
              <mc:Choice xmlns:v="urn:schemas-microsoft-com:vml" Requires="v">
                <p:oleObj spid="_x0000_s8223" name="Equation" r:id="rId16" imgW="4076700" imgH="571500" progId="Equation.3">
                  <p:embed/>
                </p:oleObj>
              </mc:Choice>
              <mc:Fallback>
                <p:oleObj name="Equation" r:id="rId16" imgW="4076700" imgH="571500" progId="Equation.3">
                  <p:embed/>
                  <p:pic>
                    <p:nvPicPr>
                      <p:cNvPr id="0" name="Object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7944" y="2357229"/>
                        <a:ext cx="39306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29"/>
          <p:cNvGraphicFramePr>
            <a:graphicFrameLocks noChangeAspect="1"/>
          </p:cNvGraphicFramePr>
          <p:nvPr>
            <p:custDataLst>
              <p:tags r:id="rId18"/>
            </p:custDataLst>
          </p:nvPr>
        </p:nvGraphicFramePr>
        <p:xfrm>
          <a:off x="808355" y="4731068"/>
          <a:ext cx="7764780" cy="1085850"/>
        </p:xfrm>
        <a:graphic>
          <a:graphicData uri="http://schemas.openxmlformats.org/presentationml/2006/ole">
            <mc:AlternateContent xmlns:mc="http://schemas.openxmlformats.org/markup-compatibility/2006">
              <mc:Choice xmlns:v="urn:schemas-microsoft-com:vml" Requires="v">
                <p:oleObj spid="_x0000_s3" name="Equation" r:id="rId19" imgW="3111500" imgH="457200" progId="Equation.3">
                  <p:embed/>
                </p:oleObj>
              </mc:Choice>
              <mc:Fallback>
                <p:oleObj name="Equation" r:id="rId19" imgW="3111500" imgH="457200" progId="Equation.3">
                  <p:embed/>
                  <p:pic>
                    <p:nvPicPr>
                      <p:cNvPr id="0" name="Object 29"/>
                      <p:cNvPicPr>
                        <a:picLocks noChangeAspect="1" noChangeArrowheads="1"/>
                      </p:cNvPicPr>
                      <p:nvPr/>
                    </p:nvPicPr>
                    <p:blipFill>
                      <a:blip r:embed="rId20"/>
                      <a:srcRect/>
                      <a:stretch>
                        <a:fillRect/>
                      </a:stretch>
                    </p:blipFill>
                    <p:spPr bwMode="auto">
                      <a:xfrm>
                        <a:off x="808355" y="4731068"/>
                        <a:ext cx="776478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8"/>
          <p:cNvGraphicFramePr>
            <a:graphicFrameLocks noChangeAspect="1"/>
          </p:cNvGraphicFramePr>
          <p:nvPr>
            <p:custDataLst>
              <p:tags r:id="rId21"/>
            </p:custDataLst>
          </p:nvPr>
        </p:nvGraphicFramePr>
        <p:xfrm>
          <a:off x="908050" y="5937642"/>
          <a:ext cx="7723188" cy="431800"/>
        </p:xfrm>
        <a:graphic>
          <a:graphicData uri="http://schemas.openxmlformats.org/presentationml/2006/ole">
            <mc:AlternateContent xmlns:mc="http://schemas.openxmlformats.org/markup-compatibility/2006">
              <mc:Choice xmlns:v="urn:schemas-microsoft-com:vml" Requires="v">
                <p:oleObj spid="_x0000_s5" name="Equation" r:id="rId22" imgW="7353300" imgH="431800" progId="Equation.3">
                  <p:embed/>
                </p:oleObj>
              </mc:Choice>
              <mc:Fallback>
                <p:oleObj name="Equation" r:id="rId22" imgW="7353300" imgH="431800" progId="Equation.3">
                  <p:embed/>
                  <p:pic>
                    <p:nvPicPr>
                      <p:cNvPr id="0"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08050" y="5937642"/>
                        <a:ext cx="77231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0"/>
          <p:cNvGraphicFramePr>
            <a:graphicFrameLocks noChangeAspect="1"/>
          </p:cNvGraphicFramePr>
          <p:nvPr>
            <p:custDataLst>
              <p:tags r:id="rId24"/>
            </p:custDataLst>
          </p:nvPr>
        </p:nvGraphicFramePr>
        <p:xfrm>
          <a:off x="1066800" y="3851275"/>
          <a:ext cx="4292600" cy="823913"/>
        </p:xfrm>
        <a:graphic>
          <a:graphicData uri="http://schemas.openxmlformats.org/presentationml/2006/ole">
            <mc:AlternateContent xmlns:mc="http://schemas.openxmlformats.org/markup-compatibility/2006">
              <mc:Choice xmlns:v="urn:schemas-microsoft-com:vml" Requires="v">
                <p:oleObj spid="_x0000_s9227" name="Equation" r:id="rId25" imgW="4292600" imgH="825500" progId="Equation.3">
                  <p:embed/>
                </p:oleObj>
              </mc:Choice>
              <mc:Fallback>
                <p:oleObj name="Equation" r:id="rId25" imgW="4292600" imgH="825500" progId="Equation.3">
                  <p:embed/>
                  <p:pic>
                    <p:nvPicPr>
                      <p:cNvPr id="0" name="Object 1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66800" y="3851275"/>
                        <a:ext cx="4292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88"/>
          <p:cNvGraphicFramePr>
            <a:graphicFrameLocks noChangeAspect="1"/>
          </p:cNvGraphicFramePr>
          <p:nvPr/>
        </p:nvGraphicFramePr>
        <p:xfrm>
          <a:off x="1051512" y="2932430"/>
          <a:ext cx="4318000" cy="823913"/>
        </p:xfrm>
        <a:graphic>
          <a:graphicData uri="http://schemas.openxmlformats.org/presentationml/2006/ole">
            <mc:AlternateContent xmlns:mc="http://schemas.openxmlformats.org/markup-compatibility/2006">
              <mc:Choice xmlns:v="urn:schemas-microsoft-com:vml" Requires="v">
                <p:oleObj spid="_x0000_s9229" name="Equation" r:id="rId27" imgW="4318000" imgH="825500" progId="Equation.3">
                  <p:embed/>
                </p:oleObj>
              </mc:Choice>
              <mc:Fallback>
                <p:oleObj name="Equation" r:id="rId27" imgW="4318000" imgH="825500" progId="Equation.3">
                  <p:embed/>
                  <p:pic>
                    <p:nvPicPr>
                      <p:cNvPr id="0" name="Object 8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51512" y="2932430"/>
                        <a:ext cx="43180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11"/>
                                        </p:tgtEl>
                                        <p:attrNameLst>
                                          <p:attrName>style.visibility</p:attrName>
                                        </p:attrNameLst>
                                      </p:cBhvr>
                                      <p:to>
                                        <p:strVal val="visible"/>
                                      </p:to>
                                    </p:set>
                                    <p:animEffect transition="in" filter="wipe(left)">
                                      <p:cBhvr>
                                        <p:cTn id="7" dur="500"/>
                                        <p:tgtEl>
                                          <p:spTgt spid="3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4"/>
                                        </p:tgtEl>
                                        <p:attrNameLst>
                                          <p:attrName>style.visibility</p:attrName>
                                        </p:attrNameLst>
                                      </p:cBhvr>
                                      <p:to>
                                        <p:strVal val="visible"/>
                                      </p:to>
                                    </p:set>
                                    <p:animEffect transition="in" filter="wipe(left)">
                                      <p:cBhvr>
                                        <p:cTn id="12" dur="500"/>
                                        <p:tgtEl>
                                          <p:spTgt spid="31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12"/>
                                        </p:tgtEl>
                                        <p:attrNameLst>
                                          <p:attrName>style.visibility</p:attrName>
                                        </p:attrNameLst>
                                      </p:cBhvr>
                                      <p:to>
                                        <p:strVal val="visible"/>
                                      </p:to>
                                    </p:set>
                                    <p:animEffect transition="in" filter="wipe(left)">
                                      <p:cBhvr>
                                        <p:cTn id="17" dur="500"/>
                                        <p:tgtEl>
                                          <p:spTgt spid="31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13"/>
                                        </p:tgtEl>
                                        <p:attrNameLst>
                                          <p:attrName>style.visibility</p:attrName>
                                        </p:attrNameLst>
                                      </p:cBhvr>
                                      <p:to>
                                        <p:strVal val="visible"/>
                                      </p:to>
                                    </p:set>
                                    <p:animEffect transition="in" filter="wipe(left)">
                                      <p:cBhvr>
                                        <p:cTn id="22" dur="500"/>
                                        <p:tgtEl>
                                          <p:spTgt spid="31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15"/>
                                        </p:tgtEl>
                                        <p:attrNameLst>
                                          <p:attrName>style.visibility</p:attrName>
                                        </p:attrNameLst>
                                      </p:cBhvr>
                                      <p:to>
                                        <p:strVal val="visible"/>
                                      </p:to>
                                    </p:set>
                                    <p:animEffect transition="in" filter="wipe(left)">
                                      <p:cBhvr>
                                        <p:cTn id="27" dur="500"/>
                                        <p:tgtEl>
                                          <p:spTgt spid="31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16"/>
                                        </p:tgtEl>
                                        <p:attrNameLst>
                                          <p:attrName>style.visibility</p:attrName>
                                        </p:attrNameLst>
                                      </p:cBhvr>
                                      <p:to>
                                        <p:strVal val="visible"/>
                                      </p:to>
                                    </p:set>
                                    <p:animEffect transition="in" filter="wipe(left)">
                                      <p:cBhvr>
                                        <p:cTn id="32" dur="500"/>
                                        <p:tgtEl>
                                          <p:spTgt spid="31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20"/>
                                        </p:tgtEl>
                                        <p:attrNameLst>
                                          <p:attrName>style.visibility</p:attrName>
                                        </p:attrNameLst>
                                      </p:cBhvr>
                                      <p:to>
                                        <p:strVal val="visible"/>
                                      </p:to>
                                    </p:set>
                                    <p:animEffect transition="in" filter="wipe(left)">
                                      <p:cBhvr>
                                        <p:cTn id="37" dur="500"/>
                                        <p:tgtEl>
                                          <p:spTgt spid="92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130"/>
                                        </p:tgtEl>
                                        <p:attrNameLst>
                                          <p:attrName>style.visibility</p:attrName>
                                        </p:attrNameLst>
                                      </p:cBhvr>
                                      <p:to>
                                        <p:strVal val="visible"/>
                                      </p:to>
                                    </p:set>
                                    <p:animEffect transition="in" filter="wipe(left)">
                                      <p:cBhvr>
                                        <p:cTn id="42" dur="500"/>
                                        <p:tgtEl>
                                          <p:spTgt spid="51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4"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31" name="Object 11"/>
          <p:cNvGraphicFramePr>
            <a:graphicFrameLocks noChangeAspect="1"/>
          </p:cNvGraphicFramePr>
          <p:nvPr>
            <p:custDataLst>
              <p:tags r:id="rId1"/>
            </p:custDataLst>
          </p:nvPr>
        </p:nvGraphicFramePr>
        <p:xfrm>
          <a:off x="542925" y="628650"/>
          <a:ext cx="7508875" cy="1047750"/>
        </p:xfrm>
        <a:graphic>
          <a:graphicData uri="http://schemas.openxmlformats.org/presentationml/2006/ole">
            <mc:AlternateContent xmlns:mc="http://schemas.openxmlformats.org/markup-compatibility/2006">
              <mc:Choice xmlns:v="urn:schemas-microsoft-com:vml" Requires="v">
                <p:oleObj spid="_x0000_s9228" name="Equation" r:id="rId2" imgW="2997200" imgH="431800" progId="Equation.3">
                  <p:embed/>
                </p:oleObj>
              </mc:Choice>
              <mc:Fallback>
                <p:oleObj name="Equation" r:id="rId2" imgW="2997200" imgH="431800" progId="Equation.3">
                  <p:embed/>
                  <p:pic>
                    <p:nvPicPr>
                      <p:cNvPr id="0" name="Object 11"/>
                      <p:cNvPicPr>
                        <a:picLocks noChangeAspect="1" noChangeArrowheads="1"/>
                      </p:cNvPicPr>
                      <p:nvPr/>
                    </p:nvPicPr>
                    <p:blipFill>
                      <a:blip r:embed="rId3"/>
                      <a:srcRect/>
                      <a:stretch>
                        <a:fillRect/>
                      </a:stretch>
                    </p:blipFill>
                    <p:spPr bwMode="auto">
                      <a:xfrm>
                        <a:off x="542925" y="628650"/>
                        <a:ext cx="750887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对象 1"/>
          <p:cNvGraphicFramePr>
            <a:graphicFrameLocks noChangeAspect="1"/>
          </p:cNvGraphicFramePr>
          <p:nvPr/>
        </p:nvGraphicFramePr>
        <p:xfrm>
          <a:off x="483870" y="2087245"/>
          <a:ext cx="7898130" cy="544195"/>
        </p:xfrm>
        <a:graphic>
          <a:graphicData uri="http://schemas.openxmlformats.org/presentationml/2006/ole">
            <mc:AlternateContent xmlns:mc="http://schemas.openxmlformats.org/markup-compatibility/2006">
              <mc:Choice xmlns:v="urn:schemas-microsoft-com:vml" Requires="v">
                <p:oleObj spid="_x0000_s10285" name="Equation" r:id="rId4" imgW="2946400" imgH="215900" progId="Equation.3">
                  <p:embed/>
                </p:oleObj>
              </mc:Choice>
              <mc:Fallback>
                <p:oleObj name="Equation" r:id="rId4" imgW="2946400" imgH="215900" progId="Equation.3">
                  <p:embed/>
                  <p:pic>
                    <p:nvPicPr>
                      <p:cNvPr id="0" name="对象 1"/>
                      <p:cNvPicPr>
                        <a:picLocks noChangeAspect="1" noChangeArrowheads="1"/>
                      </p:cNvPicPr>
                      <p:nvPr/>
                    </p:nvPicPr>
                    <p:blipFill>
                      <a:blip r:embed="rId5"/>
                      <a:srcRect/>
                      <a:stretch>
                        <a:fillRect/>
                      </a:stretch>
                    </p:blipFill>
                    <p:spPr bwMode="auto">
                      <a:xfrm>
                        <a:off x="483870" y="2087245"/>
                        <a:ext cx="7898130" cy="544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对象 2"/>
          <p:cNvGraphicFramePr>
            <a:graphicFrameLocks noChangeAspect="1"/>
          </p:cNvGraphicFramePr>
          <p:nvPr/>
        </p:nvGraphicFramePr>
        <p:xfrm>
          <a:off x="627380" y="2948965"/>
          <a:ext cx="7583488" cy="431800"/>
        </p:xfrm>
        <a:graphic>
          <a:graphicData uri="http://schemas.openxmlformats.org/presentationml/2006/ole">
            <mc:AlternateContent xmlns:mc="http://schemas.openxmlformats.org/markup-compatibility/2006">
              <mc:Choice xmlns:v="urn:schemas-microsoft-com:vml" Requires="v">
                <p:oleObj spid="_x0000_s10286" name="Equation" r:id="rId6" imgW="7581900" imgH="431800" progId="Equation.3">
                  <p:embed/>
                </p:oleObj>
              </mc:Choice>
              <mc:Fallback>
                <p:oleObj name="Equation" r:id="rId6" imgW="7581900" imgH="431800" progId="Equation.3">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380" y="2948965"/>
                        <a:ext cx="75834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31"/>
                                        </p:tgtEl>
                                        <p:attrNameLst>
                                          <p:attrName>style.visibility</p:attrName>
                                        </p:attrNameLst>
                                      </p:cBhvr>
                                      <p:to>
                                        <p:strVal val="visible"/>
                                      </p:to>
                                    </p:set>
                                    <p:animEffect transition="in" filter="wipe(left)">
                                      <p:cBhvr>
                                        <p:cTn id="7" dur="500"/>
                                        <p:tgtEl>
                                          <p:spTgt spid="5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52"/>
                                        </p:tgtEl>
                                        <p:attrNameLst>
                                          <p:attrName>style.visibility</p:attrName>
                                        </p:attrNameLst>
                                      </p:cBhvr>
                                      <p:to>
                                        <p:strVal val="visible"/>
                                      </p:to>
                                    </p:set>
                                    <p:animEffect transition="in" filter="wipe(left)">
                                      <p:cBhvr>
                                        <p:cTn id="12" dur="500"/>
                                        <p:tgtEl>
                                          <p:spTgt spid="102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53"/>
                                        </p:tgtEl>
                                        <p:attrNameLst>
                                          <p:attrName>style.visibility</p:attrName>
                                        </p:attrNameLst>
                                      </p:cBhvr>
                                      <p:to>
                                        <p:strVal val="visible"/>
                                      </p:to>
                                    </p:set>
                                    <p:animEffect transition="in" filter="wipe(left)">
                                      <p:cBhvr>
                                        <p:cTn id="17" dur="500"/>
                                        <p:tgtEl>
                                          <p:spTgt spid="10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PP_MARK_KEY" val="df744cb2-7e00-4ba9-b0c1-79b2e4f6af2d"/>
  <p:tag name="COMMONDATA" val="eyJoZGlkIjoiZDBhM2U4NjYwMTRkZjhlMTRkZjY1NzExZGM1NDcwNjUifQ=="/>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1330</Words>
  <Application>WPS 演示</Application>
  <PresentationFormat>全屏显示(4:3)</PresentationFormat>
  <Paragraphs>157</Paragraphs>
  <Slides>17</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85</vt:i4>
      </vt:variant>
      <vt:variant>
        <vt:lpstr>幻灯片标题</vt:lpstr>
      </vt:variant>
      <vt:variant>
        <vt:i4>17</vt:i4>
      </vt:variant>
    </vt:vector>
  </HeadingPairs>
  <TitlesOfParts>
    <vt:vector size="117" baseType="lpstr">
      <vt:lpstr>Arial</vt:lpstr>
      <vt:lpstr>宋体</vt:lpstr>
      <vt:lpstr>Wingdings</vt:lpstr>
      <vt:lpstr>Calibri</vt:lpstr>
      <vt:lpstr>Times New Roman</vt:lpstr>
      <vt:lpstr>华文楷体</vt:lpstr>
      <vt:lpstr>华文彩云</vt:lpstr>
      <vt:lpstr>黑体</vt:lpstr>
      <vt:lpstr>华文新魏</vt:lpstr>
      <vt:lpstr>楷体_GB2312</vt:lpstr>
      <vt:lpstr>新宋体</vt:lpstr>
      <vt:lpstr>华文细黑</vt:lpstr>
      <vt:lpstr>微软雅黑</vt:lpstr>
      <vt:lpstr>Arial Unicode MS</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creator>Dou</dc:creator>
  <cp:lastModifiedBy>donna</cp:lastModifiedBy>
  <cp:revision>77</cp:revision>
  <dcterms:created xsi:type="dcterms:W3CDTF">2012-09-17T11:32:00Z</dcterms:created>
  <dcterms:modified xsi:type="dcterms:W3CDTF">2023-03-19T11:18:17Z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F94C5E322711492CB4EF99AB6CAAC80E</vt:lpwstr>
  </property>
  <property fmtid="{D5CDD505-2E9C-101B-9397-08002B2CF9AE}" pid="3" name="KSOProductBuildVer">
    <vt:lpwstr>2052-11.1.0.13703</vt:lpwstr>
  </property>
</Properties>
</file>