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9" r:id="rId3"/>
    <p:sldId id="412" r:id="rId5"/>
    <p:sldId id="413" r:id="rId6"/>
    <p:sldId id="404" r:id="rId7"/>
    <p:sldId id="403" r:id="rId8"/>
    <p:sldId id="402" r:id="rId9"/>
    <p:sldId id="426" r:id="rId10"/>
    <p:sldId id="427" r:id="rId11"/>
    <p:sldId id="407" r:id="rId12"/>
    <p:sldId id="409" r:id="rId13"/>
    <p:sldId id="410" r:id="rId14"/>
    <p:sldId id="408" r:id="rId15"/>
    <p:sldId id="418" r:id="rId16"/>
    <p:sldId id="425" r:id="rId17"/>
    <p:sldId id="422" r:id="rId18"/>
    <p:sldId id="423" r:id="rId19"/>
    <p:sldId id="424" r:id="rId20"/>
    <p:sldId id="420" r:id="rId21"/>
    <p:sldId id="421" r:id="rId22"/>
    <p:sldId id="419" r:id="rId23"/>
    <p:sldId id="428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80"/>
        <p:guide pos="2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47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7" Type="http://schemas.openxmlformats.org/officeDocument/2006/relationships/image" Target="../media/image101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96.wmf"/><Relationship Id="rId12" Type="http://schemas.openxmlformats.org/officeDocument/2006/relationships/image" Target="../media/image107.wmf"/><Relationship Id="rId11" Type="http://schemas.openxmlformats.org/officeDocument/2006/relationships/image" Target="../media/image106.wmf"/><Relationship Id="rId10" Type="http://schemas.openxmlformats.org/officeDocument/2006/relationships/image" Target="../media/image102.wmf"/><Relationship Id="rId1" Type="http://schemas.openxmlformats.org/officeDocument/2006/relationships/image" Target="../media/image95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wmf"/><Relationship Id="rId8" Type="http://schemas.openxmlformats.org/officeDocument/2006/relationships/image" Target="../media/image115.wmf"/><Relationship Id="rId7" Type="http://schemas.openxmlformats.org/officeDocument/2006/relationships/image" Target="../media/image114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1" Type="http://schemas.openxmlformats.org/officeDocument/2006/relationships/image" Target="../media/image118.wmf"/><Relationship Id="rId10" Type="http://schemas.openxmlformats.org/officeDocument/2006/relationships/image" Target="../media/image117.wmf"/><Relationship Id="rId1" Type="http://schemas.openxmlformats.org/officeDocument/2006/relationships/image" Target="../media/image108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1" Type="http://schemas.openxmlformats.org/officeDocument/2006/relationships/image" Target="../media/image136.wmf"/><Relationship Id="rId20" Type="http://schemas.openxmlformats.org/officeDocument/2006/relationships/image" Target="../media/image116.wmf"/><Relationship Id="rId2" Type="http://schemas.openxmlformats.org/officeDocument/2006/relationships/image" Target="../media/image120.wmf"/><Relationship Id="rId19" Type="http://schemas.openxmlformats.org/officeDocument/2006/relationships/image" Target="../media/image135.wmf"/><Relationship Id="rId18" Type="http://schemas.openxmlformats.org/officeDocument/2006/relationships/image" Target="../media/image134.wmf"/><Relationship Id="rId17" Type="http://schemas.openxmlformats.org/officeDocument/2006/relationships/image" Target="../media/image133.wmf"/><Relationship Id="rId16" Type="http://schemas.openxmlformats.org/officeDocument/2006/relationships/image" Target="../media/image132.wmf"/><Relationship Id="rId15" Type="http://schemas.openxmlformats.org/officeDocument/2006/relationships/image" Target="../media/image131.wmf"/><Relationship Id="rId14" Type="http://schemas.openxmlformats.org/officeDocument/2006/relationships/image" Target="../media/image130.wmf"/><Relationship Id="rId13" Type="http://schemas.openxmlformats.org/officeDocument/2006/relationships/image" Target="../media/image111.wmf"/><Relationship Id="rId12" Type="http://schemas.openxmlformats.org/officeDocument/2006/relationships/image" Target="../media/image11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19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40.wmf"/><Relationship Id="rId3" Type="http://schemas.openxmlformats.org/officeDocument/2006/relationships/image" Target="../media/image139.emf"/><Relationship Id="rId2" Type="http://schemas.openxmlformats.org/officeDocument/2006/relationships/image" Target="../media/image138.emf"/><Relationship Id="rId1" Type="http://schemas.openxmlformats.org/officeDocument/2006/relationships/image" Target="../media/image1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wmf"/><Relationship Id="rId8" Type="http://schemas.openxmlformats.org/officeDocument/2006/relationships/image" Target="../media/image150.wmf"/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49.wmf"/><Relationship Id="rId4" Type="http://schemas.openxmlformats.org/officeDocument/2006/relationships/image" Target="../media/image147.wmf"/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4" Type="http://schemas.openxmlformats.org/officeDocument/2006/relationships/image" Target="../media/image156.wmf"/><Relationship Id="rId13" Type="http://schemas.openxmlformats.org/officeDocument/2006/relationships/image" Target="../media/image155.w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wmf"/><Relationship Id="rId1" Type="http://schemas.openxmlformats.org/officeDocument/2006/relationships/image" Target="../media/image14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1.wmf"/><Relationship Id="rId8" Type="http://schemas.openxmlformats.org/officeDocument/2006/relationships/image" Target="../media/image160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49.wmf"/><Relationship Id="rId4" Type="http://schemas.openxmlformats.org/officeDocument/2006/relationships/image" Target="../media/image147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5" Type="http://schemas.openxmlformats.org/officeDocument/2006/relationships/image" Target="../media/image167.wmf"/><Relationship Id="rId14" Type="http://schemas.openxmlformats.org/officeDocument/2006/relationships/image" Target="../media/image166.wmf"/><Relationship Id="rId13" Type="http://schemas.openxmlformats.org/officeDocument/2006/relationships/image" Target="../media/image165.wmf"/><Relationship Id="rId12" Type="http://schemas.openxmlformats.org/officeDocument/2006/relationships/image" Target="../media/image164.wmf"/><Relationship Id="rId11" Type="http://schemas.openxmlformats.org/officeDocument/2006/relationships/image" Target="../media/image163.wmf"/><Relationship Id="rId10" Type="http://schemas.openxmlformats.org/officeDocument/2006/relationships/image" Target="../media/image162.wmf"/><Relationship Id="rId1" Type="http://schemas.openxmlformats.org/officeDocument/2006/relationships/image" Target="../media/image157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emf"/><Relationship Id="rId8" Type="http://schemas.openxmlformats.org/officeDocument/2006/relationships/image" Target="../media/image182.emf"/><Relationship Id="rId7" Type="http://schemas.openxmlformats.org/officeDocument/2006/relationships/image" Target="../media/image181.emf"/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5" Type="http://schemas.openxmlformats.org/officeDocument/2006/relationships/image" Target="../media/image174.wmf"/><Relationship Id="rId14" Type="http://schemas.openxmlformats.org/officeDocument/2006/relationships/image" Target="../media/image173.wmf"/><Relationship Id="rId13" Type="http://schemas.openxmlformats.org/officeDocument/2006/relationships/image" Target="../media/image154.wmf"/><Relationship Id="rId12" Type="http://schemas.openxmlformats.org/officeDocument/2006/relationships/image" Target="../media/image153.wmf"/><Relationship Id="rId11" Type="http://schemas.openxmlformats.org/officeDocument/2006/relationships/image" Target="../media/image172.wmf"/><Relationship Id="rId10" Type="http://schemas.openxmlformats.org/officeDocument/2006/relationships/image" Target="../media/image171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4" Type="http://schemas.openxmlformats.org/officeDocument/2006/relationships/image" Target="../media/image24.emf"/><Relationship Id="rId13" Type="http://schemas.openxmlformats.org/officeDocument/2006/relationships/image" Target="../media/image23.emf"/><Relationship Id="rId12" Type="http://schemas.openxmlformats.org/officeDocument/2006/relationships/image" Target="../media/image22.emf"/><Relationship Id="rId11" Type="http://schemas.openxmlformats.org/officeDocument/2006/relationships/image" Target="../media/image21.e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image" Target="../media/image32.emf"/><Relationship Id="rId7" Type="http://schemas.openxmlformats.org/officeDocument/2006/relationships/image" Target="../media/image31.e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wmf"/><Relationship Id="rId3" Type="http://schemas.openxmlformats.org/officeDocument/2006/relationships/image" Target="../media/image27.emf"/><Relationship Id="rId25" Type="http://schemas.openxmlformats.org/officeDocument/2006/relationships/image" Target="../media/image49.wmf"/><Relationship Id="rId24" Type="http://schemas.openxmlformats.org/officeDocument/2006/relationships/image" Target="../media/image48.wmf"/><Relationship Id="rId23" Type="http://schemas.openxmlformats.org/officeDocument/2006/relationships/image" Target="../media/image47.emf"/><Relationship Id="rId22" Type="http://schemas.openxmlformats.org/officeDocument/2006/relationships/image" Target="../media/image46.emf"/><Relationship Id="rId21" Type="http://schemas.openxmlformats.org/officeDocument/2006/relationships/image" Target="../media/image45.emf"/><Relationship Id="rId20" Type="http://schemas.openxmlformats.org/officeDocument/2006/relationships/image" Target="../media/image44.emf"/><Relationship Id="rId2" Type="http://schemas.openxmlformats.org/officeDocument/2006/relationships/image" Target="../media/image26.emf"/><Relationship Id="rId19" Type="http://schemas.openxmlformats.org/officeDocument/2006/relationships/image" Target="../media/image43.emf"/><Relationship Id="rId18" Type="http://schemas.openxmlformats.org/officeDocument/2006/relationships/image" Target="../media/image42.emf"/><Relationship Id="rId17" Type="http://schemas.openxmlformats.org/officeDocument/2006/relationships/image" Target="../media/image41.emf"/><Relationship Id="rId16" Type="http://schemas.openxmlformats.org/officeDocument/2006/relationships/image" Target="../media/image40.emf"/><Relationship Id="rId15" Type="http://schemas.openxmlformats.org/officeDocument/2006/relationships/image" Target="../media/image39.emf"/><Relationship Id="rId14" Type="http://schemas.openxmlformats.org/officeDocument/2006/relationships/image" Target="../media/image38.emf"/><Relationship Id="rId13" Type="http://schemas.openxmlformats.org/officeDocument/2006/relationships/image" Target="../media/image37.emf"/><Relationship Id="rId12" Type="http://schemas.openxmlformats.org/officeDocument/2006/relationships/image" Target="../media/image36.emf"/><Relationship Id="rId11" Type="http://schemas.openxmlformats.org/officeDocument/2006/relationships/image" Target="../media/image35.emf"/><Relationship Id="rId10" Type="http://schemas.openxmlformats.org/officeDocument/2006/relationships/image" Target="../media/image34.emf"/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8.emf"/><Relationship Id="rId8" Type="http://schemas.openxmlformats.org/officeDocument/2006/relationships/image" Target="../media/image57.emf"/><Relationship Id="rId7" Type="http://schemas.openxmlformats.org/officeDocument/2006/relationships/image" Target="../media/image56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9" Type="http://schemas.openxmlformats.org/officeDocument/2006/relationships/image" Target="../media/image68.emf"/><Relationship Id="rId18" Type="http://schemas.openxmlformats.org/officeDocument/2006/relationships/image" Target="../media/image67.emf"/><Relationship Id="rId17" Type="http://schemas.openxmlformats.org/officeDocument/2006/relationships/image" Target="../media/image66.emf"/><Relationship Id="rId16" Type="http://schemas.openxmlformats.org/officeDocument/2006/relationships/image" Target="../media/image65.emf"/><Relationship Id="rId15" Type="http://schemas.openxmlformats.org/officeDocument/2006/relationships/image" Target="../media/image64.emf"/><Relationship Id="rId14" Type="http://schemas.openxmlformats.org/officeDocument/2006/relationships/image" Target="../media/image63.emf"/><Relationship Id="rId13" Type="http://schemas.openxmlformats.org/officeDocument/2006/relationships/image" Target="../media/image62.emf"/><Relationship Id="rId12" Type="http://schemas.openxmlformats.org/officeDocument/2006/relationships/image" Target="../media/image61.emf"/><Relationship Id="rId11" Type="http://schemas.openxmlformats.org/officeDocument/2006/relationships/image" Target="../media/image60.emf"/><Relationship Id="rId10" Type="http://schemas.openxmlformats.org/officeDocument/2006/relationships/image" Target="../media/image59.emf"/><Relationship Id="rId1" Type="http://schemas.openxmlformats.org/officeDocument/2006/relationships/image" Target="../media/image50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emf"/><Relationship Id="rId5" Type="http://schemas.openxmlformats.org/officeDocument/2006/relationships/image" Target="../media/image88.wmf"/><Relationship Id="rId4" Type="http://schemas.openxmlformats.org/officeDocument/2006/relationships/image" Target="../media/image87.emf"/><Relationship Id="rId3" Type="http://schemas.openxmlformats.org/officeDocument/2006/relationships/image" Target="../media/image86.emf"/><Relationship Id="rId2" Type="http://schemas.openxmlformats.org/officeDocument/2006/relationships/image" Target="../media/image85.wmf"/><Relationship Id="rId1" Type="http://schemas.openxmlformats.org/officeDocument/2006/relationships/image" Target="../media/image8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oleObject" Target="../embeddings/oleObject86.bin"/><Relationship Id="rId7" Type="http://schemas.openxmlformats.org/officeDocument/2006/relationships/tags" Target="../tags/tag193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tags" Target="../tags/tag192.xml"/><Relationship Id="rId31" Type="http://schemas.openxmlformats.org/officeDocument/2006/relationships/vmlDrawing" Target="../drawings/vmlDrawing9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84.emf"/><Relationship Id="rId29" Type="http://schemas.openxmlformats.org/officeDocument/2006/relationships/tags" Target="../tags/tag203.xml"/><Relationship Id="rId28" Type="http://schemas.openxmlformats.org/officeDocument/2006/relationships/image" Target="../media/image91.wmf"/><Relationship Id="rId27" Type="http://schemas.openxmlformats.org/officeDocument/2006/relationships/oleObject" Target="../embeddings/oleObject91.bin"/><Relationship Id="rId26" Type="http://schemas.openxmlformats.org/officeDocument/2006/relationships/tags" Target="../tags/tag202.xml"/><Relationship Id="rId25" Type="http://schemas.openxmlformats.org/officeDocument/2006/relationships/image" Target="../media/image90.wmf"/><Relationship Id="rId24" Type="http://schemas.openxmlformats.org/officeDocument/2006/relationships/oleObject" Target="../embeddings/oleObject90.bin"/><Relationship Id="rId23" Type="http://schemas.openxmlformats.org/officeDocument/2006/relationships/tags" Target="../tags/tag201.xml"/><Relationship Id="rId22" Type="http://schemas.openxmlformats.org/officeDocument/2006/relationships/tags" Target="../tags/tag200.xml"/><Relationship Id="rId21" Type="http://schemas.openxmlformats.org/officeDocument/2006/relationships/image" Target="../media/image89.emf"/><Relationship Id="rId20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9" Type="http://schemas.openxmlformats.org/officeDocument/2006/relationships/tags" Target="../tags/tag199.xml"/><Relationship Id="rId18" Type="http://schemas.openxmlformats.org/officeDocument/2006/relationships/image" Target="../media/image88.wmf"/><Relationship Id="rId17" Type="http://schemas.openxmlformats.org/officeDocument/2006/relationships/oleObject" Target="../embeddings/oleObject88.bin"/><Relationship Id="rId16" Type="http://schemas.openxmlformats.org/officeDocument/2006/relationships/tags" Target="../tags/tag198.xml"/><Relationship Id="rId15" Type="http://schemas.openxmlformats.org/officeDocument/2006/relationships/tags" Target="../tags/tag197.xml"/><Relationship Id="rId14" Type="http://schemas.openxmlformats.org/officeDocument/2006/relationships/tags" Target="../tags/tag196.xml"/><Relationship Id="rId13" Type="http://schemas.openxmlformats.org/officeDocument/2006/relationships/tags" Target="../tags/tag195.xml"/><Relationship Id="rId12" Type="http://schemas.openxmlformats.org/officeDocument/2006/relationships/image" Target="../media/image87.emf"/><Relationship Id="rId11" Type="http://schemas.openxmlformats.org/officeDocument/2006/relationships/oleObject" Target="../embeddings/oleObject87.bin"/><Relationship Id="rId10" Type="http://schemas.openxmlformats.org/officeDocument/2006/relationships/tags" Target="../tags/tag194.xml"/><Relationship Id="rId1" Type="http://schemas.openxmlformats.org/officeDocument/2006/relationships/tags" Target="../tags/tag19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3.bin"/><Relationship Id="rId6" Type="http://schemas.openxmlformats.org/officeDocument/2006/relationships/tags" Target="../tags/tag207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2.bin"/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210.xml"/><Relationship Id="rId12" Type="http://schemas.openxmlformats.org/officeDocument/2006/relationships/tags" Target="../tags/tag209.xml"/><Relationship Id="rId11" Type="http://schemas.openxmlformats.org/officeDocument/2006/relationships/image" Target="../media/image94.emf"/><Relationship Id="rId10" Type="http://schemas.openxmlformats.org/officeDocument/2006/relationships/oleObject" Target="../embeddings/oleObject94.bin"/><Relationship Id="rId1" Type="http://schemas.openxmlformats.org/officeDocument/2006/relationships/tags" Target="../tags/tag20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image" Target="../media/image96.wmf"/><Relationship Id="rId42" Type="http://schemas.openxmlformats.org/officeDocument/2006/relationships/vmlDrawing" Target="../drawings/vmlDrawing11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102.wmf"/><Relationship Id="rId4" Type="http://schemas.openxmlformats.org/officeDocument/2006/relationships/oleObject" Target="../embeddings/oleObject96.bin"/><Relationship Id="rId39" Type="http://schemas.openxmlformats.org/officeDocument/2006/relationships/oleObject" Target="../embeddings/oleObject102.bin"/><Relationship Id="rId38" Type="http://schemas.openxmlformats.org/officeDocument/2006/relationships/tags" Target="../tags/tag234.xml"/><Relationship Id="rId37" Type="http://schemas.openxmlformats.org/officeDocument/2006/relationships/tags" Target="../tags/tag233.xml"/><Relationship Id="rId36" Type="http://schemas.openxmlformats.org/officeDocument/2006/relationships/tags" Target="../tags/tag232.xml"/><Relationship Id="rId35" Type="http://schemas.openxmlformats.org/officeDocument/2006/relationships/tags" Target="../tags/tag231.xml"/><Relationship Id="rId34" Type="http://schemas.openxmlformats.org/officeDocument/2006/relationships/tags" Target="../tags/tag230.xml"/><Relationship Id="rId33" Type="http://schemas.openxmlformats.org/officeDocument/2006/relationships/tags" Target="../tags/tag229.xml"/><Relationship Id="rId32" Type="http://schemas.openxmlformats.org/officeDocument/2006/relationships/tags" Target="../tags/tag228.xml"/><Relationship Id="rId31" Type="http://schemas.openxmlformats.org/officeDocument/2006/relationships/image" Target="../media/image101.wmf"/><Relationship Id="rId30" Type="http://schemas.openxmlformats.org/officeDocument/2006/relationships/oleObject" Target="../embeddings/oleObject101.bin"/><Relationship Id="rId3" Type="http://schemas.openxmlformats.org/officeDocument/2006/relationships/image" Target="../media/image95.wmf"/><Relationship Id="rId29" Type="http://schemas.openxmlformats.org/officeDocument/2006/relationships/tags" Target="../tags/tag227.xml"/><Relationship Id="rId28" Type="http://schemas.openxmlformats.org/officeDocument/2006/relationships/image" Target="../media/image100.wmf"/><Relationship Id="rId27" Type="http://schemas.openxmlformats.org/officeDocument/2006/relationships/oleObject" Target="../embeddings/oleObject100.bin"/><Relationship Id="rId26" Type="http://schemas.openxmlformats.org/officeDocument/2006/relationships/tags" Target="../tags/tag226.xml"/><Relationship Id="rId25" Type="http://schemas.openxmlformats.org/officeDocument/2006/relationships/image" Target="../media/image99.wmf"/><Relationship Id="rId24" Type="http://schemas.openxmlformats.org/officeDocument/2006/relationships/oleObject" Target="../embeddings/oleObject99.bin"/><Relationship Id="rId23" Type="http://schemas.openxmlformats.org/officeDocument/2006/relationships/image" Target="../media/image98.wmf"/><Relationship Id="rId22" Type="http://schemas.openxmlformats.org/officeDocument/2006/relationships/oleObject" Target="../embeddings/oleObject98.bin"/><Relationship Id="rId21" Type="http://schemas.openxmlformats.org/officeDocument/2006/relationships/tags" Target="../tags/tag225.xml"/><Relationship Id="rId20" Type="http://schemas.openxmlformats.org/officeDocument/2006/relationships/tags" Target="../tags/tag224.xml"/><Relationship Id="rId2" Type="http://schemas.openxmlformats.org/officeDocument/2006/relationships/oleObject" Target="../embeddings/oleObject95.bin"/><Relationship Id="rId19" Type="http://schemas.openxmlformats.org/officeDocument/2006/relationships/tags" Target="../tags/tag223.xml"/><Relationship Id="rId18" Type="http://schemas.openxmlformats.org/officeDocument/2006/relationships/tags" Target="../tags/tag222.xml"/><Relationship Id="rId17" Type="http://schemas.openxmlformats.org/officeDocument/2006/relationships/tags" Target="../tags/tag221.xml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97.bin"/><Relationship Id="rId14" Type="http://schemas.openxmlformats.org/officeDocument/2006/relationships/tags" Target="../tags/tag220.xml"/><Relationship Id="rId13" Type="http://schemas.openxmlformats.org/officeDocument/2006/relationships/tags" Target="../tags/tag219.xml"/><Relationship Id="rId12" Type="http://schemas.openxmlformats.org/officeDocument/2006/relationships/tags" Target="../tags/tag218.xml"/><Relationship Id="rId11" Type="http://schemas.openxmlformats.org/officeDocument/2006/relationships/tags" Target="../tags/tag217.xml"/><Relationship Id="rId10" Type="http://schemas.openxmlformats.org/officeDocument/2006/relationships/tags" Target="../tags/tag216.xml"/><Relationship Id="rId1" Type="http://schemas.openxmlformats.org/officeDocument/2006/relationships/tags" Target="../tags/tag2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image" Target="../media/image96.wmf"/><Relationship Id="rId6" Type="http://schemas.openxmlformats.org/officeDocument/2006/relationships/oleObject" Target="../embeddings/oleObject104.bin"/><Relationship Id="rId59" Type="http://schemas.openxmlformats.org/officeDocument/2006/relationships/vmlDrawing" Target="../drawings/vmlDrawing12.v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267.xml"/><Relationship Id="rId56" Type="http://schemas.openxmlformats.org/officeDocument/2006/relationships/image" Target="../media/image107.wmf"/><Relationship Id="rId55" Type="http://schemas.openxmlformats.org/officeDocument/2006/relationships/oleObject" Target="../embeddings/oleObject114.bin"/><Relationship Id="rId54" Type="http://schemas.openxmlformats.org/officeDocument/2006/relationships/tags" Target="../tags/tag266.xml"/><Relationship Id="rId53" Type="http://schemas.openxmlformats.org/officeDocument/2006/relationships/image" Target="../media/image106.wmf"/><Relationship Id="rId52" Type="http://schemas.openxmlformats.org/officeDocument/2006/relationships/oleObject" Target="../embeddings/oleObject113.bin"/><Relationship Id="rId51" Type="http://schemas.openxmlformats.org/officeDocument/2006/relationships/tags" Target="../tags/tag265.xml"/><Relationship Id="rId50" Type="http://schemas.openxmlformats.org/officeDocument/2006/relationships/tags" Target="../tags/tag264.xml"/><Relationship Id="rId5" Type="http://schemas.openxmlformats.org/officeDocument/2006/relationships/tags" Target="../tags/tag237.xml"/><Relationship Id="rId49" Type="http://schemas.openxmlformats.org/officeDocument/2006/relationships/image" Target="../media/image102.wmf"/><Relationship Id="rId48" Type="http://schemas.openxmlformats.org/officeDocument/2006/relationships/oleObject" Target="../embeddings/oleObject112.bin"/><Relationship Id="rId47" Type="http://schemas.openxmlformats.org/officeDocument/2006/relationships/tags" Target="../tags/tag263.xml"/><Relationship Id="rId46" Type="http://schemas.openxmlformats.org/officeDocument/2006/relationships/tags" Target="../tags/tag262.xml"/><Relationship Id="rId45" Type="http://schemas.openxmlformats.org/officeDocument/2006/relationships/tags" Target="../tags/tag261.xml"/><Relationship Id="rId44" Type="http://schemas.openxmlformats.org/officeDocument/2006/relationships/tags" Target="../tags/tag260.xml"/><Relationship Id="rId43" Type="http://schemas.openxmlformats.org/officeDocument/2006/relationships/tags" Target="../tags/tag259.xml"/><Relationship Id="rId42" Type="http://schemas.openxmlformats.org/officeDocument/2006/relationships/image" Target="../media/image101.wmf"/><Relationship Id="rId41" Type="http://schemas.openxmlformats.org/officeDocument/2006/relationships/oleObject" Target="../embeddings/oleObject111.bin"/><Relationship Id="rId40" Type="http://schemas.openxmlformats.org/officeDocument/2006/relationships/tags" Target="../tags/tag258.xml"/><Relationship Id="rId4" Type="http://schemas.openxmlformats.org/officeDocument/2006/relationships/image" Target="../media/image95.wmf"/><Relationship Id="rId39" Type="http://schemas.openxmlformats.org/officeDocument/2006/relationships/image" Target="../media/image100.wmf"/><Relationship Id="rId38" Type="http://schemas.openxmlformats.org/officeDocument/2006/relationships/oleObject" Target="../embeddings/oleObject110.bin"/><Relationship Id="rId37" Type="http://schemas.openxmlformats.org/officeDocument/2006/relationships/tags" Target="../tags/tag257.xml"/><Relationship Id="rId36" Type="http://schemas.openxmlformats.org/officeDocument/2006/relationships/image" Target="../media/image99.wmf"/><Relationship Id="rId35" Type="http://schemas.openxmlformats.org/officeDocument/2006/relationships/oleObject" Target="../embeddings/oleObject109.bin"/><Relationship Id="rId34" Type="http://schemas.openxmlformats.org/officeDocument/2006/relationships/tags" Target="../tags/tag256.xml"/><Relationship Id="rId33" Type="http://schemas.openxmlformats.org/officeDocument/2006/relationships/image" Target="../media/image98.wmf"/><Relationship Id="rId32" Type="http://schemas.openxmlformats.org/officeDocument/2006/relationships/oleObject" Target="../embeddings/oleObject108.bin"/><Relationship Id="rId31" Type="http://schemas.openxmlformats.org/officeDocument/2006/relationships/tags" Target="../tags/tag255.xml"/><Relationship Id="rId30" Type="http://schemas.openxmlformats.org/officeDocument/2006/relationships/tags" Target="../tags/tag254.xml"/><Relationship Id="rId3" Type="http://schemas.openxmlformats.org/officeDocument/2006/relationships/oleObject" Target="../embeddings/oleObject103.bin"/><Relationship Id="rId29" Type="http://schemas.openxmlformats.org/officeDocument/2006/relationships/tags" Target="../tags/tag253.xml"/><Relationship Id="rId28" Type="http://schemas.openxmlformats.org/officeDocument/2006/relationships/tags" Target="../tags/tag252.xml"/><Relationship Id="rId27" Type="http://schemas.openxmlformats.org/officeDocument/2006/relationships/tags" Target="../tags/tag251.xml"/><Relationship Id="rId26" Type="http://schemas.openxmlformats.org/officeDocument/2006/relationships/tags" Target="../tags/tag250.xml"/><Relationship Id="rId25" Type="http://schemas.openxmlformats.org/officeDocument/2006/relationships/tags" Target="../tags/tag249.xml"/><Relationship Id="rId24" Type="http://schemas.openxmlformats.org/officeDocument/2006/relationships/image" Target="../media/image105.wmf"/><Relationship Id="rId23" Type="http://schemas.openxmlformats.org/officeDocument/2006/relationships/oleObject" Target="../embeddings/oleObject107.bin"/><Relationship Id="rId22" Type="http://schemas.openxmlformats.org/officeDocument/2006/relationships/tags" Target="../tags/tag248.xml"/><Relationship Id="rId21" Type="http://schemas.openxmlformats.org/officeDocument/2006/relationships/image" Target="../media/image104.wmf"/><Relationship Id="rId20" Type="http://schemas.openxmlformats.org/officeDocument/2006/relationships/oleObject" Target="../embeddings/oleObject106.bin"/><Relationship Id="rId2" Type="http://schemas.openxmlformats.org/officeDocument/2006/relationships/tags" Target="../tags/tag236.xml"/><Relationship Id="rId19" Type="http://schemas.openxmlformats.org/officeDocument/2006/relationships/tags" Target="../tags/tag247.xml"/><Relationship Id="rId18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72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6.bin"/><Relationship Id="rId6" Type="http://schemas.openxmlformats.org/officeDocument/2006/relationships/tags" Target="../tags/tag271.xml"/><Relationship Id="rId5" Type="http://schemas.openxmlformats.org/officeDocument/2006/relationships/tags" Target="../tags/tag270.xml"/><Relationship Id="rId49" Type="http://schemas.openxmlformats.org/officeDocument/2006/relationships/vmlDrawing" Target="../drawings/vmlDrawing13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292.xml"/><Relationship Id="rId46" Type="http://schemas.openxmlformats.org/officeDocument/2006/relationships/tags" Target="../tags/tag291.xml"/><Relationship Id="rId45" Type="http://schemas.openxmlformats.org/officeDocument/2006/relationships/image" Target="../media/image118.wmf"/><Relationship Id="rId44" Type="http://schemas.openxmlformats.org/officeDocument/2006/relationships/oleObject" Target="../embeddings/oleObject125.bin"/><Relationship Id="rId43" Type="http://schemas.openxmlformats.org/officeDocument/2006/relationships/tags" Target="../tags/tag290.xml"/><Relationship Id="rId42" Type="http://schemas.openxmlformats.org/officeDocument/2006/relationships/tags" Target="../tags/tag289.xml"/><Relationship Id="rId41" Type="http://schemas.openxmlformats.org/officeDocument/2006/relationships/tags" Target="../tags/tag288.xml"/><Relationship Id="rId40" Type="http://schemas.openxmlformats.org/officeDocument/2006/relationships/image" Target="../media/image117.wmf"/><Relationship Id="rId4" Type="http://schemas.openxmlformats.org/officeDocument/2006/relationships/tags" Target="../tags/tag269.xml"/><Relationship Id="rId39" Type="http://schemas.openxmlformats.org/officeDocument/2006/relationships/oleObject" Target="../embeddings/oleObject124.bin"/><Relationship Id="rId38" Type="http://schemas.openxmlformats.org/officeDocument/2006/relationships/tags" Target="../tags/tag287.xml"/><Relationship Id="rId37" Type="http://schemas.openxmlformats.org/officeDocument/2006/relationships/tags" Target="../tags/tag286.xml"/><Relationship Id="rId36" Type="http://schemas.openxmlformats.org/officeDocument/2006/relationships/tags" Target="../tags/tag285.xml"/><Relationship Id="rId35" Type="http://schemas.openxmlformats.org/officeDocument/2006/relationships/image" Target="../media/image116.wmf"/><Relationship Id="rId34" Type="http://schemas.openxmlformats.org/officeDocument/2006/relationships/oleObject" Target="../embeddings/oleObject123.bin"/><Relationship Id="rId33" Type="http://schemas.openxmlformats.org/officeDocument/2006/relationships/tags" Target="../tags/tag284.xml"/><Relationship Id="rId32" Type="http://schemas.openxmlformats.org/officeDocument/2006/relationships/image" Target="../media/image115.wmf"/><Relationship Id="rId31" Type="http://schemas.openxmlformats.org/officeDocument/2006/relationships/oleObject" Target="../embeddings/oleObject122.bin"/><Relationship Id="rId30" Type="http://schemas.openxmlformats.org/officeDocument/2006/relationships/tags" Target="../tags/tag283.xml"/><Relationship Id="rId3" Type="http://schemas.openxmlformats.org/officeDocument/2006/relationships/image" Target="../media/image108.wmf"/><Relationship Id="rId29" Type="http://schemas.openxmlformats.org/officeDocument/2006/relationships/image" Target="../media/image114.wmf"/><Relationship Id="rId28" Type="http://schemas.openxmlformats.org/officeDocument/2006/relationships/oleObject" Target="../embeddings/oleObject121.bin"/><Relationship Id="rId27" Type="http://schemas.openxmlformats.org/officeDocument/2006/relationships/tags" Target="../tags/tag282.xml"/><Relationship Id="rId26" Type="http://schemas.openxmlformats.org/officeDocument/2006/relationships/image" Target="../media/image113.wmf"/><Relationship Id="rId25" Type="http://schemas.openxmlformats.org/officeDocument/2006/relationships/oleObject" Target="../embeddings/oleObject120.bin"/><Relationship Id="rId24" Type="http://schemas.openxmlformats.org/officeDocument/2006/relationships/tags" Target="../tags/tag281.xml"/><Relationship Id="rId23" Type="http://schemas.openxmlformats.org/officeDocument/2006/relationships/image" Target="../media/image112.wmf"/><Relationship Id="rId22" Type="http://schemas.openxmlformats.org/officeDocument/2006/relationships/oleObject" Target="../embeddings/oleObject119.bin"/><Relationship Id="rId21" Type="http://schemas.openxmlformats.org/officeDocument/2006/relationships/tags" Target="../tags/tag280.xml"/><Relationship Id="rId20" Type="http://schemas.openxmlformats.org/officeDocument/2006/relationships/image" Target="../media/image111.wmf"/><Relationship Id="rId2" Type="http://schemas.openxmlformats.org/officeDocument/2006/relationships/oleObject" Target="../embeddings/oleObject115.bin"/><Relationship Id="rId19" Type="http://schemas.openxmlformats.org/officeDocument/2006/relationships/oleObject" Target="../embeddings/oleObject118.bin"/><Relationship Id="rId18" Type="http://schemas.openxmlformats.org/officeDocument/2006/relationships/tags" Target="../tags/tag279.xml"/><Relationship Id="rId17" Type="http://schemas.openxmlformats.org/officeDocument/2006/relationships/image" Target="../media/image110.wmf"/><Relationship Id="rId16" Type="http://schemas.openxmlformats.org/officeDocument/2006/relationships/oleObject" Target="../embeddings/oleObject117.bin"/><Relationship Id="rId15" Type="http://schemas.openxmlformats.org/officeDocument/2006/relationships/tags" Target="../tags/tag278.xml"/><Relationship Id="rId14" Type="http://schemas.openxmlformats.org/officeDocument/2006/relationships/tags" Target="../tags/tag277.xml"/><Relationship Id="rId13" Type="http://schemas.openxmlformats.org/officeDocument/2006/relationships/tags" Target="../tags/tag276.xml"/><Relationship Id="rId12" Type="http://schemas.openxmlformats.org/officeDocument/2006/relationships/tags" Target="../tags/tag275.xml"/><Relationship Id="rId11" Type="http://schemas.openxmlformats.org/officeDocument/2006/relationships/tags" Target="../tags/tag274.xml"/><Relationship Id="rId10" Type="http://schemas.openxmlformats.org/officeDocument/2006/relationships/tags" Target="../tags/tag273.xml"/><Relationship Id="rId1" Type="http://schemas.openxmlformats.org/officeDocument/2006/relationships/tags" Target="../tags/tag26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image" Target="../media/image120.wmf"/><Relationship Id="rId73" Type="http://schemas.openxmlformats.org/officeDocument/2006/relationships/vmlDrawing" Target="../drawings/vmlDrawing14.vml"/><Relationship Id="rId72" Type="http://schemas.openxmlformats.org/officeDocument/2006/relationships/slideLayout" Target="../slideLayouts/slideLayout7.xml"/><Relationship Id="rId71" Type="http://schemas.openxmlformats.org/officeDocument/2006/relationships/image" Target="../media/image136.wmf"/><Relationship Id="rId70" Type="http://schemas.openxmlformats.org/officeDocument/2006/relationships/oleObject" Target="../embeddings/oleObject146.bin"/><Relationship Id="rId7" Type="http://schemas.openxmlformats.org/officeDocument/2006/relationships/oleObject" Target="../embeddings/oleObject127.bin"/><Relationship Id="rId69" Type="http://schemas.openxmlformats.org/officeDocument/2006/relationships/tags" Target="../tags/tag321.xml"/><Relationship Id="rId68" Type="http://schemas.openxmlformats.org/officeDocument/2006/relationships/tags" Target="../tags/tag320.xml"/><Relationship Id="rId67" Type="http://schemas.openxmlformats.org/officeDocument/2006/relationships/image" Target="../media/image116.wmf"/><Relationship Id="rId66" Type="http://schemas.openxmlformats.org/officeDocument/2006/relationships/oleObject" Target="../embeddings/oleObject145.bin"/><Relationship Id="rId65" Type="http://schemas.openxmlformats.org/officeDocument/2006/relationships/tags" Target="../tags/tag319.xml"/><Relationship Id="rId64" Type="http://schemas.openxmlformats.org/officeDocument/2006/relationships/image" Target="../media/image135.wmf"/><Relationship Id="rId63" Type="http://schemas.openxmlformats.org/officeDocument/2006/relationships/oleObject" Target="../embeddings/oleObject144.bin"/><Relationship Id="rId62" Type="http://schemas.openxmlformats.org/officeDocument/2006/relationships/tags" Target="../tags/tag318.xml"/><Relationship Id="rId61" Type="http://schemas.openxmlformats.org/officeDocument/2006/relationships/image" Target="../media/image134.wmf"/><Relationship Id="rId60" Type="http://schemas.openxmlformats.org/officeDocument/2006/relationships/oleObject" Target="../embeddings/oleObject143.bin"/><Relationship Id="rId6" Type="http://schemas.openxmlformats.org/officeDocument/2006/relationships/tags" Target="../tags/tag296.xml"/><Relationship Id="rId59" Type="http://schemas.openxmlformats.org/officeDocument/2006/relationships/tags" Target="../tags/tag317.xml"/><Relationship Id="rId58" Type="http://schemas.openxmlformats.org/officeDocument/2006/relationships/image" Target="../media/image133.wmf"/><Relationship Id="rId57" Type="http://schemas.openxmlformats.org/officeDocument/2006/relationships/oleObject" Target="../embeddings/oleObject142.bin"/><Relationship Id="rId56" Type="http://schemas.openxmlformats.org/officeDocument/2006/relationships/tags" Target="../tags/tag316.xml"/><Relationship Id="rId55" Type="http://schemas.openxmlformats.org/officeDocument/2006/relationships/image" Target="../media/image132.wmf"/><Relationship Id="rId54" Type="http://schemas.openxmlformats.org/officeDocument/2006/relationships/oleObject" Target="../embeddings/oleObject141.bin"/><Relationship Id="rId53" Type="http://schemas.openxmlformats.org/officeDocument/2006/relationships/tags" Target="../tags/tag315.xml"/><Relationship Id="rId52" Type="http://schemas.openxmlformats.org/officeDocument/2006/relationships/tags" Target="../tags/tag314.xml"/><Relationship Id="rId51" Type="http://schemas.openxmlformats.org/officeDocument/2006/relationships/image" Target="../media/image131.wmf"/><Relationship Id="rId50" Type="http://schemas.openxmlformats.org/officeDocument/2006/relationships/oleObject" Target="../embeddings/oleObject140.bin"/><Relationship Id="rId5" Type="http://schemas.openxmlformats.org/officeDocument/2006/relationships/tags" Target="../tags/tag295.xml"/><Relationship Id="rId49" Type="http://schemas.openxmlformats.org/officeDocument/2006/relationships/tags" Target="../tags/tag313.xml"/><Relationship Id="rId48" Type="http://schemas.openxmlformats.org/officeDocument/2006/relationships/image" Target="../media/image130.wmf"/><Relationship Id="rId47" Type="http://schemas.openxmlformats.org/officeDocument/2006/relationships/oleObject" Target="../embeddings/oleObject139.bin"/><Relationship Id="rId46" Type="http://schemas.openxmlformats.org/officeDocument/2006/relationships/tags" Target="../tags/tag312.xml"/><Relationship Id="rId45" Type="http://schemas.openxmlformats.org/officeDocument/2006/relationships/image" Target="../media/image111.wmf"/><Relationship Id="rId44" Type="http://schemas.openxmlformats.org/officeDocument/2006/relationships/oleObject" Target="../embeddings/oleObject138.bin"/><Relationship Id="rId43" Type="http://schemas.openxmlformats.org/officeDocument/2006/relationships/tags" Target="../tags/tag311.xml"/><Relationship Id="rId42" Type="http://schemas.openxmlformats.org/officeDocument/2006/relationships/image" Target="../media/image110.wmf"/><Relationship Id="rId41" Type="http://schemas.openxmlformats.org/officeDocument/2006/relationships/oleObject" Target="../embeddings/oleObject137.bin"/><Relationship Id="rId40" Type="http://schemas.openxmlformats.org/officeDocument/2006/relationships/tags" Target="../tags/tag310.xml"/><Relationship Id="rId4" Type="http://schemas.openxmlformats.org/officeDocument/2006/relationships/image" Target="../media/image119.wmf"/><Relationship Id="rId39" Type="http://schemas.openxmlformats.org/officeDocument/2006/relationships/tags" Target="../tags/tag309.xml"/><Relationship Id="rId38" Type="http://schemas.openxmlformats.org/officeDocument/2006/relationships/tags" Target="../tags/tag308.xml"/><Relationship Id="rId37" Type="http://schemas.openxmlformats.org/officeDocument/2006/relationships/image" Target="../media/image129.wmf"/><Relationship Id="rId36" Type="http://schemas.openxmlformats.org/officeDocument/2006/relationships/oleObject" Target="../embeddings/oleObject136.bin"/><Relationship Id="rId35" Type="http://schemas.openxmlformats.org/officeDocument/2006/relationships/tags" Target="../tags/tag307.xml"/><Relationship Id="rId34" Type="http://schemas.openxmlformats.org/officeDocument/2006/relationships/image" Target="../media/image128.wmf"/><Relationship Id="rId33" Type="http://schemas.openxmlformats.org/officeDocument/2006/relationships/oleObject" Target="../embeddings/oleObject135.bin"/><Relationship Id="rId32" Type="http://schemas.openxmlformats.org/officeDocument/2006/relationships/tags" Target="../tags/tag306.xml"/><Relationship Id="rId31" Type="http://schemas.openxmlformats.org/officeDocument/2006/relationships/image" Target="../media/image127.wmf"/><Relationship Id="rId30" Type="http://schemas.openxmlformats.org/officeDocument/2006/relationships/oleObject" Target="../embeddings/oleObject134.bin"/><Relationship Id="rId3" Type="http://schemas.openxmlformats.org/officeDocument/2006/relationships/oleObject" Target="../embeddings/oleObject126.bin"/><Relationship Id="rId29" Type="http://schemas.openxmlformats.org/officeDocument/2006/relationships/tags" Target="../tags/tag305.xml"/><Relationship Id="rId28" Type="http://schemas.openxmlformats.org/officeDocument/2006/relationships/tags" Target="../tags/tag304.xml"/><Relationship Id="rId27" Type="http://schemas.openxmlformats.org/officeDocument/2006/relationships/image" Target="../media/image126.wmf"/><Relationship Id="rId26" Type="http://schemas.openxmlformats.org/officeDocument/2006/relationships/oleObject" Target="../embeddings/oleObject133.bin"/><Relationship Id="rId25" Type="http://schemas.openxmlformats.org/officeDocument/2006/relationships/tags" Target="../tags/tag303.xml"/><Relationship Id="rId24" Type="http://schemas.openxmlformats.org/officeDocument/2006/relationships/image" Target="../media/image125.wmf"/><Relationship Id="rId23" Type="http://schemas.openxmlformats.org/officeDocument/2006/relationships/oleObject" Target="../embeddings/oleObject132.bin"/><Relationship Id="rId22" Type="http://schemas.openxmlformats.org/officeDocument/2006/relationships/tags" Target="../tags/tag302.xml"/><Relationship Id="rId21" Type="http://schemas.openxmlformats.org/officeDocument/2006/relationships/image" Target="../media/image124.wmf"/><Relationship Id="rId20" Type="http://schemas.openxmlformats.org/officeDocument/2006/relationships/oleObject" Target="../embeddings/oleObject131.bin"/><Relationship Id="rId2" Type="http://schemas.openxmlformats.org/officeDocument/2006/relationships/tags" Target="../tags/tag294.xml"/><Relationship Id="rId19" Type="http://schemas.openxmlformats.org/officeDocument/2006/relationships/tags" Target="../tags/tag301.xml"/><Relationship Id="rId18" Type="http://schemas.openxmlformats.org/officeDocument/2006/relationships/image" Target="../media/image123.wmf"/><Relationship Id="rId17" Type="http://schemas.openxmlformats.org/officeDocument/2006/relationships/oleObject" Target="../embeddings/oleObject130.bin"/><Relationship Id="rId16" Type="http://schemas.openxmlformats.org/officeDocument/2006/relationships/tags" Target="../tags/tag300.xml"/><Relationship Id="rId15" Type="http://schemas.openxmlformats.org/officeDocument/2006/relationships/image" Target="../media/image122.wmf"/><Relationship Id="rId14" Type="http://schemas.openxmlformats.org/officeDocument/2006/relationships/oleObject" Target="../embeddings/oleObject129.bin"/><Relationship Id="rId13" Type="http://schemas.openxmlformats.org/officeDocument/2006/relationships/tags" Target="../tags/tag299.xml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28.bin"/><Relationship Id="rId10" Type="http://schemas.openxmlformats.org/officeDocument/2006/relationships/tags" Target="../tags/tag298.xml"/><Relationship Id="rId1" Type="http://schemas.openxmlformats.org/officeDocument/2006/relationships/tags" Target="../tags/tag29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emf"/><Relationship Id="rId8" Type="http://schemas.openxmlformats.org/officeDocument/2006/relationships/oleObject" Target="../embeddings/oleObject149.bin"/><Relationship Id="rId7" Type="http://schemas.openxmlformats.org/officeDocument/2006/relationships/tags" Target="../tags/tag324.xml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48.bin"/><Relationship Id="rId4" Type="http://schemas.openxmlformats.org/officeDocument/2006/relationships/tags" Target="../tags/tag323.xml"/><Relationship Id="rId3" Type="http://schemas.openxmlformats.org/officeDocument/2006/relationships/image" Target="../media/image137.emf"/><Relationship Id="rId27" Type="http://schemas.openxmlformats.org/officeDocument/2006/relationships/vmlDrawing" Target="../drawings/vmlDrawing15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336.xml"/><Relationship Id="rId24" Type="http://schemas.openxmlformats.org/officeDocument/2006/relationships/tags" Target="../tags/tag335.xml"/><Relationship Id="rId23" Type="http://schemas.openxmlformats.org/officeDocument/2006/relationships/tags" Target="../tags/tag334.xml"/><Relationship Id="rId22" Type="http://schemas.openxmlformats.org/officeDocument/2006/relationships/tags" Target="../tags/tag333.xml"/><Relationship Id="rId21" Type="http://schemas.openxmlformats.org/officeDocument/2006/relationships/tags" Target="../tags/tag332.xml"/><Relationship Id="rId20" Type="http://schemas.openxmlformats.org/officeDocument/2006/relationships/tags" Target="../tags/tag331.xml"/><Relationship Id="rId2" Type="http://schemas.openxmlformats.org/officeDocument/2006/relationships/oleObject" Target="../embeddings/oleObject147.bin"/><Relationship Id="rId19" Type="http://schemas.openxmlformats.org/officeDocument/2006/relationships/tags" Target="../tags/tag330.xml"/><Relationship Id="rId18" Type="http://schemas.openxmlformats.org/officeDocument/2006/relationships/tags" Target="../tags/tag329.xml"/><Relationship Id="rId17" Type="http://schemas.openxmlformats.org/officeDocument/2006/relationships/tags" Target="../tags/tag328.xml"/><Relationship Id="rId16" Type="http://schemas.openxmlformats.org/officeDocument/2006/relationships/image" Target="../media/image141.wmf"/><Relationship Id="rId15" Type="http://schemas.openxmlformats.org/officeDocument/2006/relationships/oleObject" Target="../embeddings/oleObject151.bin"/><Relationship Id="rId14" Type="http://schemas.openxmlformats.org/officeDocument/2006/relationships/tags" Target="../tags/tag327.xml"/><Relationship Id="rId13" Type="http://schemas.openxmlformats.org/officeDocument/2006/relationships/image" Target="../media/image140.wmf"/><Relationship Id="rId12" Type="http://schemas.openxmlformats.org/officeDocument/2006/relationships/oleObject" Target="../embeddings/oleObject150.bin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2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43.xml"/><Relationship Id="rId8" Type="http://schemas.openxmlformats.org/officeDocument/2006/relationships/tags" Target="../tags/tag342.xml"/><Relationship Id="rId7" Type="http://schemas.openxmlformats.org/officeDocument/2006/relationships/tags" Target="../tags/tag341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52.bin"/><Relationship Id="rId2" Type="http://schemas.openxmlformats.org/officeDocument/2006/relationships/tags" Target="../tags/tag338.xml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153.bin"/><Relationship Id="rId11" Type="http://schemas.openxmlformats.org/officeDocument/2006/relationships/tags" Target="../tags/tag345.xml"/><Relationship Id="rId10" Type="http://schemas.openxmlformats.org/officeDocument/2006/relationships/tags" Target="../tags/tag344.xml"/><Relationship Id="rId1" Type="http://schemas.openxmlformats.org/officeDocument/2006/relationships/tags" Target="../tags/tag33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350.xml"/><Relationship Id="rId8" Type="http://schemas.openxmlformats.org/officeDocument/2006/relationships/tags" Target="../tags/tag349.xml"/><Relationship Id="rId74" Type="http://schemas.openxmlformats.org/officeDocument/2006/relationships/vmlDrawing" Target="../drawings/vmlDrawing17.vml"/><Relationship Id="rId73" Type="http://schemas.openxmlformats.org/officeDocument/2006/relationships/slideLayout" Target="../slideLayouts/slideLayout7.xml"/><Relationship Id="rId72" Type="http://schemas.openxmlformats.org/officeDocument/2006/relationships/tags" Target="../tags/tag387.xml"/><Relationship Id="rId71" Type="http://schemas.openxmlformats.org/officeDocument/2006/relationships/image" Target="../media/image156.wmf"/><Relationship Id="rId70" Type="http://schemas.openxmlformats.org/officeDocument/2006/relationships/oleObject" Target="../embeddings/oleObject169.bin"/><Relationship Id="rId7" Type="http://schemas.openxmlformats.org/officeDocument/2006/relationships/image" Target="../media/image145.wmf"/><Relationship Id="rId69" Type="http://schemas.openxmlformats.org/officeDocument/2006/relationships/tags" Target="../tags/tag386.xml"/><Relationship Id="rId68" Type="http://schemas.openxmlformats.org/officeDocument/2006/relationships/image" Target="../media/image155.wmf"/><Relationship Id="rId67" Type="http://schemas.openxmlformats.org/officeDocument/2006/relationships/oleObject" Target="../embeddings/oleObject168.bin"/><Relationship Id="rId66" Type="http://schemas.openxmlformats.org/officeDocument/2006/relationships/tags" Target="../tags/tag385.xml"/><Relationship Id="rId65" Type="http://schemas.openxmlformats.org/officeDocument/2006/relationships/image" Target="../media/image154.wmf"/><Relationship Id="rId64" Type="http://schemas.openxmlformats.org/officeDocument/2006/relationships/oleObject" Target="../embeddings/oleObject167.bin"/><Relationship Id="rId63" Type="http://schemas.openxmlformats.org/officeDocument/2006/relationships/tags" Target="../tags/tag384.xml"/><Relationship Id="rId62" Type="http://schemas.openxmlformats.org/officeDocument/2006/relationships/image" Target="../media/image153.wmf"/><Relationship Id="rId61" Type="http://schemas.openxmlformats.org/officeDocument/2006/relationships/oleObject" Target="../embeddings/oleObject166.bin"/><Relationship Id="rId60" Type="http://schemas.openxmlformats.org/officeDocument/2006/relationships/tags" Target="../tags/tag383.xml"/><Relationship Id="rId6" Type="http://schemas.openxmlformats.org/officeDocument/2006/relationships/oleObject" Target="../embeddings/oleObject155.bin"/><Relationship Id="rId59" Type="http://schemas.openxmlformats.org/officeDocument/2006/relationships/oleObject" Target="../embeddings/oleObject165.bin"/><Relationship Id="rId58" Type="http://schemas.openxmlformats.org/officeDocument/2006/relationships/tags" Target="../tags/tag382.xml"/><Relationship Id="rId57" Type="http://schemas.openxmlformats.org/officeDocument/2006/relationships/oleObject" Target="../embeddings/oleObject164.bin"/><Relationship Id="rId56" Type="http://schemas.openxmlformats.org/officeDocument/2006/relationships/tags" Target="../tags/tag381.xml"/><Relationship Id="rId55" Type="http://schemas.openxmlformats.org/officeDocument/2006/relationships/image" Target="../media/image152.wmf"/><Relationship Id="rId54" Type="http://schemas.openxmlformats.org/officeDocument/2006/relationships/oleObject" Target="../embeddings/oleObject163.bin"/><Relationship Id="rId53" Type="http://schemas.openxmlformats.org/officeDocument/2006/relationships/tags" Target="../tags/tag380.xml"/><Relationship Id="rId52" Type="http://schemas.openxmlformats.org/officeDocument/2006/relationships/tags" Target="../tags/tag379.xml"/><Relationship Id="rId51" Type="http://schemas.openxmlformats.org/officeDocument/2006/relationships/tags" Target="../tags/tag378.xml"/><Relationship Id="rId50" Type="http://schemas.openxmlformats.org/officeDocument/2006/relationships/tags" Target="../tags/tag377.xml"/><Relationship Id="rId5" Type="http://schemas.openxmlformats.org/officeDocument/2006/relationships/tags" Target="../tags/tag348.xml"/><Relationship Id="rId49" Type="http://schemas.openxmlformats.org/officeDocument/2006/relationships/tags" Target="../tags/tag376.xml"/><Relationship Id="rId48" Type="http://schemas.openxmlformats.org/officeDocument/2006/relationships/tags" Target="../tags/tag375.xml"/><Relationship Id="rId47" Type="http://schemas.openxmlformats.org/officeDocument/2006/relationships/tags" Target="../tags/tag374.xml"/><Relationship Id="rId46" Type="http://schemas.openxmlformats.org/officeDocument/2006/relationships/tags" Target="../tags/tag373.xml"/><Relationship Id="rId45" Type="http://schemas.openxmlformats.org/officeDocument/2006/relationships/tags" Target="../tags/tag372.xml"/><Relationship Id="rId44" Type="http://schemas.openxmlformats.org/officeDocument/2006/relationships/tags" Target="../tags/tag371.xml"/><Relationship Id="rId43" Type="http://schemas.openxmlformats.org/officeDocument/2006/relationships/image" Target="../media/image151.wmf"/><Relationship Id="rId42" Type="http://schemas.openxmlformats.org/officeDocument/2006/relationships/oleObject" Target="../embeddings/oleObject162.bin"/><Relationship Id="rId41" Type="http://schemas.openxmlformats.org/officeDocument/2006/relationships/tags" Target="../tags/tag370.xml"/><Relationship Id="rId40" Type="http://schemas.openxmlformats.org/officeDocument/2006/relationships/image" Target="../media/image150.wmf"/><Relationship Id="rId4" Type="http://schemas.openxmlformats.org/officeDocument/2006/relationships/tags" Target="../tags/tag347.xml"/><Relationship Id="rId39" Type="http://schemas.openxmlformats.org/officeDocument/2006/relationships/oleObject" Target="../embeddings/oleObject161.bin"/><Relationship Id="rId38" Type="http://schemas.openxmlformats.org/officeDocument/2006/relationships/tags" Target="../tags/tag369.xml"/><Relationship Id="rId37" Type="http://schemas.openxmlformats.org/officeDocument/2006/relationships/image" Target="../media/image149.wmf"/><Relationship Id="rId36" Type="http://schemas.openxmlformats.org/officeDocument/2006/relationships/oleObject" Target="../embeddings/oleObject160.bin"/><Relationship Id="rId35" Type="http://schemas.openxmlformats.org/officeDocument/2006/relationships/tags" Target="../tags/tag368.xml"/><Relationship Id="rId34" Type="http://schemas.openxmlformats.org/officeDocument/2006/relationships/image" Target="../media/image148.wmf"/><Relationship Id="rId33" Type="http://schemas.openxmlformats.org/officeDocument/2006/relationships/oleObject" Target="../embeddings/oleObject159.bin"/><Relationship Id="rId32" Type="http://schemas.openxmlformats.org/officeDocument/2006/relationships/tags" Target="../tags/tag367.xml"/><Relationship Id="rId31" Type="http://schemas.openxmlformats.org/officeDocument/2006/relationships/image" Target="../media/image49.wmf"/><Relationship Id="rId30" Type="http://schemas.openxmlformats.org/officeDocument/2006/relationships/oleObject" Target="../embeddings/oleObject158.bin"/><Relationship Id="rId3" Type="http://schemas.openxmlformats.org/officeDocument/2006/relationships/image" Target="../media/image144.wmf"/><Relationship Id="rId29" Type="http://schemas.openxmlformats.org/officeDocument/2006/relationships/tags" Target="../tags/tag366.xml"/><Relationship Id="rId28" Type="http://schemas.openxmlformats.org/officeDocument/2006/relationships/image" Target="../media/image147.wmf"/><Relationship Id="rId27" Type="http://schemas.openxmlformats.org/officeDocument/2006/relationships/oleObject" Target="../embeddings/oleObject157.bin"/><Relationship Id="rId26" Type="http://schemas.openxmlformats.org/officeDocument/2006/relationships/tags" Target="../tags/tag365.xml"/><Relationship Id="rId25" Type="http://schemas.openxmlformats.org/officeDocument/2006/relationships/image" Target="../media/image146.wmf"/><Relationship Id="rId24" Type="http://schemas.openxmlformats.org/officeDocument/2006/relationships/oleObject" Target="../embeddings/oleObject156.bin"/><Relationship Id="rId23" Type="http://schemas.openxmlformats.org/officeDocument/2006/relationships/tags" Target="../tags/tag364.xml"/><Relationship Id="rId22" Type="http://schemas.openxmlformats.org/officeDocument/2006/relationships/tags" Target="../tags/tag363.xml"/><Relationship Id="rId21" Type="http://schemas.openxmlformats.org/officeDocument/2006/relationships/tags" Target="../tags/tag362.xml"/><Relationship Id="rId20" Type="http://schemas.openxmlformats.org/officeDocument/2006/relationships/tags" Target="../tags/tag361.xml"/><Relationship Id="rId2" Type="http://schemas.openxmlformats.org/officeDocument/2006/relationships/oleObject" Target="../embeddings/oleObject154.bin"/><Relationship Id="rId19" Type="http://schemas.openxmlformats.org/officeDocument/2006/relationships/tags" Target="../tags/tag360.xml"/><Relationship Id="rId18" Type="http://schemas.openxmlformats.org/officeDocument/2006/relationships/tags" Target="../tags/tag359.xml"/><Relationship Id="rId17" Type="http://schemas.openxmlformats.org/officeDocument/2006/relationships/tags" Target="../tags/tag358.xml"/><Relationship Id="rId16" Type="http://schemas.openxmlformats.org/officeDocument/2006/relationships/tags" Target="../tags/tag357.xml"/><Relationship Id="rId15" Type="http://schemas.openxmlformats.org/officeDocument/2006/relationships/tags" Target="../tags/tag356.xml"/><Relationship Id="rId14" Type="http://schemas.openxmlformats.org/officeDocument/2006/relationships/tags" Target="../tags/tag355.xml"/><Relationship Id="rId13" Type="http://schemas.openxmlformats.org/officeDocument/2006/relationships/tags" Target="../tags/tag354.xml"/><Relationship Id="rId12" Type="http://schemas.openxmlformats.org/officeDocument/2006/relationships/tags" Target="../tags/tag353.xml"/><Relationship Id="rId11" Type="http://schemas.openxmlformats.org/officeDocument/2006/relationships/tags" Target="../tags/tag352.xml"/><Relationship Id="rId10" Type="http://schemas.openxmlformats.org/officeDocument/2006/relationships/tags" Target="../tags/tag351.xml"/><Relationship Id="rId1" Type="http://schemas.openxmlformats.org/officeDocument/2006/relationships/tags" Target="../tags/tag34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92.xml"/><Relationship Id="rId8" Type="http://schemas.openxmlformats.org/officeDocument/2006/relationships/tags" Target="../tags/tag391.xml"/><Relationship Id="rId7" Type="http://schemas.openxmlformats.org/officeDocument/2006/relationships/image" Target="../media/image158.wmf"/><Relationship Id="rId62" Type="http://schemas.openxmlformats.org/officeDocument/2006/relationships/vmlDrawing" Target="../drawings/vmlDrawing18.vml"/><Relationship Id="rId61" Type="http://schemas.openxmlformats.org/officeDocument/2006/relationships/slideLayout" Target="../slideLayouts/slideLayout7.xml"/><Relationship Id="rId60" Type="http://schemas.openxmlformats.org/officeDocument/2006/relationships/image" Target="../media/image167.wmf"/><Relationship Id="rId6" Type="http://schemas.openxmlformats.org/officeDocument/2006/relationships/oleObject" Target="../embeddings/oleObject171.bin"/><Relationship Id="rId59" Type="http://schemas.openxmlformats.org/officeDocument/2006/relationships/oleObject" Target="../embeddings/oleObject184.bin"/><Relationship Id="rId58" Type="http://schemas.openxmlformats.org/officeDocument/2006/relationships/tags" Target="../tags/tag417.xml"/><Relationship Id="rId57" Type="http://schemas.openxmlformats.org/officeDocument/2006/relationships/image" Target="../media/image166.wmf"/><Relationship Id="rId56" Type="http://schemas.openxmlformats.org/officeDocument/2006/relationships/oleObject" Target="../embeddings/oleObject183.bin"/><Relationship Id="rId55" Type="http://schemas.openxmlformats.org/officeDocument/2006/relationships/tags" Target="../tags/tag416.xml"/><Relationship Id="rId54" Type="http://schemas.openxmlformats.org/officeDocument/2006/relationships/image" Target="../media/image165.wmf"/><Relationship Id="rId53" Type="http://schemas.openxmlformats.org/officeDocument/2006/relationships/oleObject" Target="../embeddings/oleObject182.bin"/><Relationship Id="rId52" Type="http://schemas.openxmlformats.org/officeDocument/2006/relationships/tags" Target="../tags/tag415.xml"/><Relationship Id="rId51" Type="http://schemas.openxmlformats.org/officeDocument/2006/relationships/image" Target="../media/image164.wmf"/><Relationship Id="rId50" Type="http://schemas.openxmlformats.org/officeDocument/2006/relationships/oleObject" Target="../embeddings/oleObject181.bin"/><Relationship Id="rId5" Type="http://schemas.openxmlformats.org/officeDocument/2006/relationships/tags" Target="../tags/tag390.xml"/><Relationship Id="rId49" Type="http://schemas.openxmlformats.org/officeDocument/2006/relationships/tags" Target="../tags/tag414.xml"/><Relationship Id="rId48" Type="http://schemas.openxmlformats.org/officeDocument/2006/relationships/image" Target="../media/image163.wmf"/><Relationship Id="rId47" Type="http://schemas.openxmlformats.org/officeDocument/2006/relationships/oleObject" Target="../embeddings/oleObject180.bin"/><Relationship Id="rId46" Type="http://schemas.openxmlformats.org/officeDocument/2006/relationships/tags" Target="../tags/tag413.xml"/><Relationship Id="rId45" Type="http://schemas.openxmlformats.org/officeDocument/2006/relationships/image" Target="../media/image162.wmf"/><Relationship Id="rId44" Type="http://schemas.openxmlformats.org/officeDocument/2006/relationships/oleObject" Target="../embeddings/oleObject179.bin"/><Relationship Id="rId43" Type="http://schemas.openxmlformats.org/officeDocument/2006/relationships/tags" Target="../tags/tag412.xml"/><Relationship Id="rId42" Type="http://schemas.openxmlformats.org/officeDocument/2006/relationships/image" Target="../media/image161.wmf"/><Relationship Id="rId41" Type="http://schemas.openxmlformats.org/officeDocument/2006/relationships/oleObject" Target="../embeddings/oleObject178.bin"/><Relationship Id="rId40" Type="http://schemas.openxmlformats.org/officeDocument/2006/relationships/tags" Target="../tags/tag411.xml"/><Relationship Id="rId4" Type="http://schemas.openxmlformats.org/officeDocument/2006/relationships/tags" Target="../tags/tag389.xml"/><Relationship Id="rId39" Type="http://schemas.openxmlformats.org/officeDocument/2006/relationships/image" Target="../media/image160.wmf"/><Relationship Id="rId38" Type="http://schemas.openxmlformats.org/officeDocument/2006/relationships/oleObject" Target="../embeddings/oleObject177.bin"/><Relationship Id="rId37" Type="http://schemas.openxmlformats.org/officeDocument/2006/relationships/tags" Target="../tags/tag410.xml"/><Relationship Id="rId36" Type="http://schemas.openxmlformats.org/officeDocument/2006/relationships/image" Target="../media/image154.wmf"/><Relationship Id="rId35" Type="http://schemas.openxmlformats.org/officeDocument/2006/relationships/oleObject" Target="../embeddings/oleObject176.bin"/><Relationship Id="rId34" Type="http://schemas.openxmlformats.org/officeDocument/2006/relationships/tags" Target="../tags/tag409.xml"/><Relationship Id="rId33" Type="http://schemas.openxmlformats.org/officeDocument/2006/relationships/image" Target="../media/image153.wmf"/><Relationship Id="rId32" Type="http://schemas.openxmlformats.org/officeDocument/2006/relationships/oleObject" Target="../embeddings/oleObject175.bin"/><Relationship Id="rId31" Type="http://schemas.openxmlformats.org/officeDocument/2006/relationships/tags" Target="../tags/tag408.xml"/><Relationship Id="rId30" Type="http://schemas.openxmlformats.org/officeDocument/2006/relationships/image" Target="../media/image49.wmf"/><Relationship Id="rId3" Type="http://schemas.openxmlformats.org/officeDocument/2006/relationships/image" Target="../media/image157.wmf"/><Relationship Id="rId29" Type="http://schemas.openxmlformats.org/officeDocument/2006/relationships/oleObject" Target="../embeddings/oleObject174.bin"/><Relationship Id="rId28" Type="http://schemas.openxmlformats.org/officeDocument/2006/relationships/tags" Target="../tags/tag407.xml"/><Relationship Id="rId27" Type="http://schemas.openxmlformats.org/officeDocument/2006/relationships/image" Target="../media/image147.wmf"/><Relationship Id="rId26" Type="http://schemas.openxmlformats.org/officeDocument/2006/relationships/oleObject" Target="../embeddings/oleObject173.bin"/><Relationship Id="rId25" Type="http://schemas.openxmlformats.org/officeDocument/2006/relationships/tags" Target="../tags/tag406.xml"/><Relationship Id="rId24" Type="http://schemas.openxmlformats.org/officeDocument/2006/relationships/image" Target="../media/image159.wmf"/><Relationship Id="rId23" Type="http://schemas.openxmlformats.org/officeDocument/2006/relationships/oleObject" Target="../embeddings/oleObject172.bin"/><Relationship Id="rId22" Type="http://schemas.openxmlformats.org/officeDocument/2006/relationships/tags" Target="../tags/tag405.xml"/><Relationship Id="rId21" Type="http://schemas.openxmlformats.org/officeDocument/2006/relationships/tags" Target="../tags/tag404.xml"/><Relationship Id="rId20" Type="http://schemas.openxmlformats.org/officeDocument/2006/relationships/tags" Target="../tags/tag403.xml"/><Relationship Id="rId2" Type="http://schemas.openxmlformats.org/officeDocument/2006/relationships/oleObject" Target="../embeddings/oleObject170.bin"/><Relationship Id="rId19" Type="http://schemas.openxmlformats.org/officeDocument/2006/relationships/tags" Target="../tags/tag402.xml"/><Relationship Id="rId18" Type="http://schemas.openxmlformats.org/officeDocument/2006/relationships/tags" Target="../tags/tag401.xml"/><Relationship Id="rId17" Type="http://schemas.openxmlformats.org/officeDocument/2006/relationships/tags" Target="../tags/tag400.xml"/><Relationship Id="rId16" Type="http://schemas.openxmlformats.org/officeDocument/2006/relationships/tags" Target="../tags/tag399.xml"/><Relationship Id="rId15" Type="http://schemas.openxmlformats.org/officeDocument/2006/relationships/tags" Target="../tags/tag398.xml"/><Relationship Id="rId14" Type="http://schemas.openxmlformats.org/officeDocument/2006/relationships/tags" Target="../tags/tag397.xml"/><Relationship Id="rId13" Type="http://schemas.openxmlformats.org/officeDocument/2006/relationships/tags" Target="../tags/tag396.xml"/><Relationship Id="rId12" Type="http://schemas.openxmlformats.org/officeDocument/2006/relationships/tags" Target="../tags/tag395.xml"/><Relationship Id="rId11" Type="http://schemas.openxmlformats.org/officeDocument/2006/relationships/tags" Target="../tags/tag394.xml"/><Relationship Id="rId10" Type="http://schemas.openxmlformats.org/officeDocument/2006/relationships/tags" Target="../tags/tag393.xml"/><Relationship Id="rId1" Type="http://schemas.openxmlformats.org/officeDocument/2006/relationships/tags" Target="../tags/tag3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tags" Target="../tags/tag2.xml"/><Relationship Id="rId3" Type="http://schemas.openxmlformats.org/officeDocument/2006/relationships/image" Target="../media/image1.emf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2.xml"/><Relationship Id="rId2" Type="http://schemas.openxmlformats.org/officeDocument/2006/relationships/oleObject" Target="../embeddings/oleObject1.bin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image" Target="../media/image4.emf"/><Relationship Id="rId16" Type="http://schemas.openxmlformats.org/officeDocument/2006/relationships/oleObject" Target="../embeddings/oleObject4.bin"/><Relationship Id="rId15" Type="http://schemas.openxmlformats.org/officeDocument/2006/relationships/tags" Target="../tags/tag9.xml"/><Relationship Id="rId14" Type="http://schemas.openxmlformats.org/officeDocument/2006/relationships/image" Target="../media/image3.emf"/><Relationship Id="rId13" Type="http://schemas.openxmlformats.org/officeDocument/2006/relationships/oleObject" Target="../embeddings/oleObject3.bin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7.bin"/><Relationship Id="rId8" Type="http://schemas.openxmlformats.org/officeDocument/2006/relationships/tags" Target="../tags/tag421.xml"/><Relationship Id="rId7" Type="http://schemas.openxmlformats.org/officeDocument/2006/relationships/image" Target="../media/image169.emf"/><Relationship Id="rId6" Type="http://schemas.openxmlformats.org/officeDocument/2006/relationships/oleObject" Target="../embeddings/oleObject186.bin"/><Relationship Id="rId5" Type="http://schemas.openxmlformats.org/officeDocument/2006/relationships/tags" Target="../tags/tag420.xml"/><Relationship Id="rId47" Type="http://schemas.openxmlformats.org/officeDocument/2006/relationships/vmlDrawing" Target="../drawings/vmlDrawing19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174.wmf"/><Relationship Id="rId44" Type="http://schemas.openxmlformats.org/officeDocument/2006/relationships/oleObject" Target="../embeddings/oleObject193.bin"/><Relationship Id="rId43" Type="http://schemas.openxmlformats.org/officeDocument/2006/relationships/tags" Target="../tags/tag444.xml"/><Relationship Id="rId42" Type="http://schemas.openxmlformats.org/officeDocument/2006/relationships/image" Target="../media/image173.wmf"/><Relationship Id="rId41" Type="http://schemas.openxmlformats.org/officeDocument/2006/relationships/oleObject" Target="../embeddings/oleObject192.bin"/><Relationship Id="rId40" Type="http://schemas.openxmlformats.org/officeDocument/2006/relationships/tags" Target="../tags/tag443.xml"/><Relationship Id="rId4" Type="http://schemas.openxmlformats.org/officeDocument/2006/relationships/image" Target="../media/image168.emf"/><Relationship Id="rId39" Type="http://schemas.openxmlformats.org/officeDocument/2006/relationships/image" Target="../media/image154.wmf"/><Relationship Id="rId38" Type="http://schemas.openxmlformats.org/officeDocument/2006/relationships/oleObject" Target="../embeddings/oleObject191.bin"/><Relationship Id="rId37" Type="http://schemas.openxmlformats.org/officeDocument/2006/relationships/tags" Target="../tags/tag442.xml"/><Relationship Id="rId36" Type="http://schemas.openxmlformats.org/officeDocument/2006/relationships/image" Target="../media/image153.wmf"/><Relationship Id="rId35" Type="http://schemas.openxmlformats.org/officeDocument/2006/relationships/oleObject" Target="../embeddings/oleObject190.bin"/><Relationship Id="rId34" Type="http://schemas.openxmlformats.org/officeDocument/2006/relationships/tags" Target="../tags/tag441.xml"/><Relationship Id="rId33" Type="http://schemas.openxmlformats.org/officeDocument/2006/relationships/image" Target="../media/image172.wmf"/><Relationship Id="rId32" Type="http://schemas.openxmlformats.org/officeDocument/2006/relationships/oleObject" Target="../embeddings/oleObject189.bin"/><Relationship Id="rId31" Type="http://schemas.openxmlformats.org/officeDocument/2006/relationships/tags" Target="../tags/tag440.xml"/><Relationship Id="rId30" Type="http://schemas.openxmlformats.org/officeDocument/2006/relationships/image" Target="../media/image171.wmf"/><Relationship Id="rId3" Type="http://schemas.openxmlformats.org/officeDocument/2006/relationships/oleObject" Target="../embeddings/oleObject185.bin"/><Relationship Id="rId29" Type="http://schemas.openxmlformats.org/officeDocument/2006/relationships/oleObject" Target="../embeddings/oleObject188.bin"/><Relationship Id="rId28" Type="http://schemas.openxmlformats.org/officeDocument/2006/relationships/tags" Target="../tags/tag439.xml"/><Relationship Id="rId27" Type="http://schemas.openxmlformats.org/officeDocument/2006/relationships/tags" Target="../tags/tag438.xml"/><Relationship Id="rId26" Type="http://schemas.openxmlformats.org/officeDocument/2006/relationships/tags" Target="../tags/tag437.xml"/><Relationship Id="rId25" Type="http://schemas.openxmlformats.org/officeDocument/2006/relationships/tags" Target="../tags/tag436.xml"/><Relationship Id="rId24" Type="http://schemas.openxmlformats.org/officeDocument/2006/relationships/tags" Target="../tags/tag435.xml"/><Relationship Id="rId23" Type="http://schemas.openxmlformats.org/officeDocument/2006/relationships/tags" Target="../tags/tag434.xml"/><Relationship Id="rId22" Type="http://schemas.openxmlformats.org/officeDocument/2006/relationships/tags" Target="../tags/tag433.xml"/><Relationship Id="rId21" Type="http://schemas.openxmlformats.org/officeDocument/2006/relationships/tags" Target="../tags/tag432.xml"/><Relationship Id="rId20" Type="http://schemas.openxmlformats.org/officeDocument/2006/relationships/tags" Target="../tags/tag431.xml"/><Relationship Id="rId2" Type="http://schemas.openxmlformats.org/officeDocument/2006/relationships/tags" Target="../tags/tag419.xml"/><Relationship Id="rId19" Type="http://schemas.openxmlformats.org/officeDocument/2006/relationships/tags" Target="../tags/tag430.xml"/><Relationship Id="rId18" Type="http://schemas.openxmlformats.org/officeDocument/2006/relationships/tags" Target="../tags/tag429.xml"/><Relationship Id="rId17" Type="http://schemas.openxmlformats.org/officeDocument/2006/relationships/tags" Target="../tags/tag428.xml"/><Relationship Id="rId16" Type="http://schemas.openxmlformats.org/officeDocument/2006/relationships/tags" Target="../tags/tag427.xml"/><Relationship Id="rId15" Type="http://schemas.openxmlformats.org/officeDocument/2006/relationships/tags" Target="../tags/tag426.xml"/><Relationship Id="rId14" Type="http://schemas.openxmlformats.org/officeDocument/2006/relationships/tags" Target="../tags/tag425.xml"/><Relationship Id="rId13" Type="http://schemas.openxmlformats.org/officeDocument/2006/relationships/tags" Target="../tags/tag424.xml"/><Relationship Id="rId12" Type="http://schemas.openxmlformats.org/officeDocument/2006/relationships/tags" Target="../tags/tag423.xml"/><Relationship Id="rId11" Type="http://schemas.openxmlformats.org/officeDocument/2006/relationships/tags" Target="../tags/tag422.xml"/><Relationship Id="rId10" Type="http://schemas.openxmlformats.org/officeDocument/2006/relationships/image" Target="../media/image170.wmf"/><Relationship Id="rId1" Type="http://schemas.openxmlformats.org/officeDocument/2006/relationships/tags" Target="../tags/tag418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emf"/><Relationship Id="rId8" Type="http://schemas.openxmlformats.org/officeDocument/2006/relationships/oleObject" Target="../embeddings/oleObject196.bin"/><Relationship Id="rId7" Type="http://schemas.openxmlformats.org/officeDocument/2006/relationships/tags" Target="../tags/tag447.xml"/><Relationship Id="rId66" Type="http://schemas.openxmlformats.org/officeDocument/2006/relationships/vmlDrawing" Target="../drawings/vmlDrawing20.vml"/><Relationship Id="rId65" Type="http://schemas.openxmlformats.org/officeDocument/2006/relationships/slideLayout" Target="../slideLayouts/slideLayout7.xml"/><Relationship Id="rId64" Type="http://schemas.openxmlformats.org/officeDocument/2006/relationships/tags" Target="../tags/tag478.xml"/><Relationship Id="rId63" Type="http://schemas.openxmlformats.org/officeDocument/2006/relationships/image" Target="../media/image174.wmf"/><Relationship Id="rId62" Type="http://schemas.openxmlformats.org/officeDocument/2006/relationships/oleObject" Target="../embeddings/oleObject208.bin"/><Relationship Id="rId61" Type="http://schemas.openxmlformats.org/officeDocument/2006/relationships/tags" Target="../tags/tag477.xml"/><Relationship Id="rId60" Type="http://schemas.openxmlformats.org/officeDocument/2006/relationships/image" Target="../media/image173.wmf"/><Relationship Id="rId6" Type="http://schemas.openxmlformats.org/officeDocument/2006/relationships/image" Target="../media/image176.emf"/><Relationship Id="rId59" Type="http://schemas.openxmlformats.org/officeDocument/2006/relationships/oleObject" Target="../embeddings/oleObject207.bin"/><Relationship Id="rId58" Type="http://schemas.openxmlformats.org/officeDocument/2006/relationships/tags" Target="../tags/tag476.xml"/><Relationship Id="rId57" Type="http://schemas.openxmlformats.org/officeDocument/2006/relationships/image" Target="../media/image154.wmf"/><Relationship Id="rId56" Type="http://schemas.openxmlformats.org/officeDocument/2006/relationships/oleObject" Target="../embeddings/oleObject206.bin"/><Relationship Id="rId55" Type="http://schemas.openxmlformats.org/officeDocument/2006/relationships/tags" Target="../tags/tag475.xml"/><Relationship Id="rId54" Type="http://schemas.openxmlformats.org/officeDocument/2006/relationships/image" Target="../media/image153.wmf"/><Relationship Id="rId53" Type="http://schemas.openxmlformats.org/officeDocument/2006/relationships/oleObject" Target="../embeddings/oleObject205.bin"/><Relationship Id="rId52" Type="http://schemas.openxmlformats.org/officeDocument/2006/relationships/tags" Target="../tags/tag474.xml"/><Relationship Id="rId51" Type="http://schemas.openxmlformats.org/officeDocument/2006/relationships/image" Target="../media/image172.wmf"/><Relationship Id="rId50" Type="http://schemas.openxmlformats.org/officeDocument/2006/relationships/oleObject" Target="../embeddings/oleObject204.bin"/><Relationship Id="rId5" Type="http://schemas.openxmlformats.org/officeDocument/2006/relationships/oleObject" Target="../embeddings/oleObject195.bin"/><Relationship Id="rId49" Type="http://schemas.openxmlformats.org/officeDocument/2006/relationships/tags" Target="../tags/tag473.xml"/><Relationship Id="rId48" Type="http://schemas.openxmlformats.org/officeDocument/2006/relationships/image" Target="../media/image171.wmf"/><Relationship Id="rId47" Type="http://schemas.openxmlformats.org/officeDocument/2006/relationships/oleObject" Target="../embeddings/oleObject203.bin"/><Relationship Id="rId46" Type="http://schemas.openxmlformats.org/officeDocument/2006/relationships/tags" Target="../tags/tag472.xml"/><Relationship Id="rId45" Type="http://schemas.openxmlformats.org/officeDocument/2006/relationships/tags" Target="../tags/tag471.xml"/><Relationship Id="rId44" Type="http://schemas.openxmlformats.org/officeDocument/2006/relationships/tags" Target="../tags/tag470.xml"/><Relationship Id="rId43" Type="http://schemas.openxmlformats.org/officeDocument/2006/relationships/tags" Target="../tags/tag469.xml"/><Relationship Id="rId42" Type="http://schemas.openxmlformats.org/officeDocument/2006/relationships/tags" Target="../tags/tag468.xml"/><Relationship Id="rId41" Type="http://schemas.openxmlformats.org/officeDocument/2006/relationships/tags" Target="../tags/tag467.xml"/><Relationship Id="rId40" Type="http://schemas.openxmlformats.org/officeDocument/2006/relationships/tags" Target="../tags/tag466.xml"/><Relationship Id="rId4" Type="http://schemas.openxmlformats.org/officeDocument/2006/relationships/tags" Target="../tags/tag446.xml"/><Relationship Id="rId39" Type="http://schemas.openxmlformats.org/officeDocument/2006/relationships/tags" Target="../tags/tag465.xml"/><Relationship Id="rId38" Type="http://schemas.openxmlformats.org/officeDocument/2006/relationships/tags" Target="../tags/tag464.xml"/><Relationship Id="rId37" Type="http://schemas.openxmlformats.org/officeDocument/2006/relationships/tags" Target="../tags/tag463.xml"/><Relationship Id="rId36" Type="http://schemas.openxmlformats.org/officeDocument/2006/relationships/tags" Target="../tags/tag462.xml"/><Relationship Id="rId35" Type="http://schemas.openxmlformats.org/officeDocument/2006/relationships/tags" Target="../tags/tag461.xml"/><Relationship Id="rId34" Type="http://schemas.openxmlformats.org/officeDocument/2006/relationships/tags" Target="../tags/tag460.xml"/><Relationship Id="rId33" Type="http://schemas.openxmlformats.org/officeDocument/2006/relationships/tags" Target="../tags/tag459.xml"/><Relationship Id="rId32" Type="http://schemas.openxmlformats.org/officeDocument/2006/relationships/tags" Target="../tags/tag458.xml"/><Relationship Id="rId31" Type="http://schemas.openxmlformats.org/officeDocument/2006/relationships/tags" Target="../tags/tag457.xml"/><Relationship Id="rId30" Type="http://schemas.openxmlformats.org/officeDocument/2006/relationships/tags" Target="../tags/tag456.xml"/><Relationship Id="rId3" Type="http://schemas.openxmlformats.org/officeDocument/2006/relationships/image" Target="../media/image175.wmf"/><Relationship Id="rId29" Type="http://schemas.openxmlformats.org/officeDocument/2006/relationships/image" Target="../media/image168.emf"/><Relationship Id="rId28" Type="http://schemas.openxmlformats.org/officeDocument/2006/relationships/oleObject" Target="../embeddings/oleObject202.bin"/><Relationship Id="rId27" Type="http://schemas.openxmlformats.org/officeDocument/2006/relationships/tags" Target="../tags/tag455.xml"/><Relationship Id="rId26" Type="http://schemas.openxmlformats.org/officeDocument/2006/relationships/tags" Target="../tags/tag454.xml"/><Relationship Id="rId25" Type="http://schemas.openxmlformats.org/officeDocument/2006/relationships/image" Target="../media/image182.emf"/><Relationship Id="rId24" Type="http://schemas.openxmlformats.org/officeDocument/2006/relationships/oleObject" Target="../embeddings/oleObject201.bin"/><Relationship Id="rId23" Type="http://schemas.openxmlformats.org/officeDocument/2006/relationships/tags" Target="../tags/tag453.xml"/><Relationship Id="rId22" Type="http://schemas.openxmlformats.org/officeDocument/2006/relationships/image" Target="../media/image181.emf"/><Relationship Id="rId21" Type="http://schemas.openxmlformats.org/officeDocument/2006/relationships/oleObject" Target="../embeddings/oleObject200.bin"/><Relationship Id="rId20" Type="http://schemas.openxmlformats.org/officeDocument/2006/relationships/tags" Target="../tags/tag452.xml"/><Relationship Id="rId2" Type="http://schemas.openxmlformats.org/officeDocument/2006/relationships/oleObject" Target="../embeddings/oleObject194.bin"/><Relationship Id="rId19" Type="http://schemas.openxmlformats.org/officeDocument/2006/relationships/image" Target="../media/image180.emf"/><Relationship Id="rId18" Type="http://schemas.openxmlformats.org/officeDocument/2006/relationships/oleObject" Target="../embeddings/oleObject199.bin"/><Relationship Id="rId17" Type="http://schemas.openxmlformats.org/officeDocument/2006/relationships/tags" Target="../tags/tag451.xml"/><Relationship Id="rId16" Type="http://schemas.openxmlformats.org/officeDocument/2006/relationships/image" Target="../media/image179.emf"/><Relationship Id="rId15" Type="http://schemas.openxmlformats.org/officeDocument/2006/relationships/oleObject" Target="../embeddings/oleObject198.bin"/><Relationship Id="rId14" Type="http://schemas.openxmlformats.org/officeDocument/2006/relationships/tags" Target="../tags/tag450.xml"/><Relationship Id="rId13" Type="http://schemas.openxmlformats.org/officeDocument/2006/relationships/tags" Target="../tags/tag449.xml"/><Relationship Id="rId12" Type="http://schemas.openxmlformats.org/officeDocument/2006/relationships/image" Target="../media/image178.emf"/><Relationship Id="rId11" Type="http://schemas.openxmlformats.org/officeDocument/2006/relationships/oleObject" Target="../embeddings/oleObject197.bin"/><Relationship Id="rId10" Type="http://schemas.openxmlformats.org/officeDocument/2006/relationships/tags" Target="../tags/tag448.xml"/><Relationship Id="rId1" Type="http://schemas.openxmlformats.org/officeDocument/2006/relationships/tags" Target="../tags/tag44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tags" Target="../tags/tag14.xml"/><Relationship Id="rId35" Type="http://schemas.openxmlformats.org/officeDocument/2006/relationships/vmlDrawing" Target="../drawings/vmlDrawing2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image" Target="../media/image5.wmf"/><Relationship Id="rId29" Type="http://schemas.openxmlformats.org/officeDocument/2006/relationships/image" Target="../media/image10.wmf"/><Relationship Id="rId28" Type="http://schemas.openxmlformats.org/officeDocument/2006/relationships/oleObject" Target="../embeddings/oleObject10.bin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image" Target="../media/image9.wmf"/><Relationship Id="rId22" Type="http://schemas.openxmlformats.org/officeDocument/2006/relationships/oleObject" Target="../embeddings/oleObject9.bin"/><Relationship Id="rId21" Type="http://schemas.openxmlformats.org/officeDocument/2006/relationships/tags" Target="../tags/tag25.xml"/><Relationship Id="rId20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9" Type="http://schemas.openxmlformats.org/officeDocument/2006/relationships/oleObject" Target="../embeddings/oleObject8.bin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7.bin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tags" Target="../tags/tag37.xml"/><Relationship Id="rId7" Type="http://schemas.openxmlformats.org/officeDocument/2006/relationships/image" Target="../media/image12.emf"/><Relationship Id="rId6" Type="http://schemas.openxmlformats.org/officeDocument/2006/relationships/oleObject" Target="../embeddings/oleObject12.bin"/><Relationship Id="rId5" Type="http://schemas.openxmlformats.org/officeDocument/2006/relationships/tags" Target="../tags/tag36.xml"/><Relationship Id="rId47" Type="http://schemas.openxmlformats.org/officeDocument/2006/relationships/vmlDrawing" Target="../drawings/vmlDrawing3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24.emf"/><Relationship Id="rId44" Type="http://schemas.openxmlformats.org/officeDocument/2006/relationships/oleObject" Target="../embeddings/oleObject24.bin"/><Relationship Id="rId43" Type="http://schemas.openxmlformats.org/officeDocument/2006/relationships/tags" Target="../tags/tag50.xml"/><Relationship Id="rId42" Type="http://schemas.openxmlformats.org/officeDocument/2006/relationships/image" Target="../media/image23.emf"/><Relationship Id="rId41" Type="http://schemas.openxmlformats.org/officeDocument/2006/relationships/oleObject" Target="../embeddings/oleObject23.bin"/><Relationship Id="rId40" Type="http://schemas.openxmlformats.org/officeDocument/2006/relationships/tags" Target="../tags/tag49.xml"/><Relationship Id="rId4" Type="http://schemas.openxmlformats.org/officeDocument/2006/relationships/image" Target="../media/image11.emf"/><Relationship Id="rId39" Type="http://schemas.openxmlformats.org/officeDocument/2006/relationships/image" Target="../media/image22.emf"/><Relationship Id="rId38" Type="http://schemas.openxmlformats.org/officeDocument/2006/relationships/oleObject" Target="../embeddings/oleObject22.bin"/><Relationship Id="rId37" Type="http://schemas.openxmlformats.org/officeDocument/2006/relationships/tags" Target="../tags/tag48.xml"/><Relationship Id="rId36" Type="http://schemas.openxmlformats.org/officeDocument/2006/relationships/image" Target="../media/image21.emf"/><Relationship Id="rId35" Type="http://schemas.openxmlformats.org/officeDocument/2006/relationships/oleObject" Target="../embeddings/oleObject21.bin"/><Relationship Id="rId34" Type="http://schemas.openxmlformats.org/officeDocument/2006/relationships/tags" Target="../tags/tag47.xml"/><Relationship Id="rId33" Type="http://schemas.openxmlformats.org/officeDocument/2006/relationships/image" Target="../media/image20.emf"/><Relationship Id="rId32" Type="http://schemas.openxmlformats.org/officeDocument/2006/relationships/oleObject" Target="../embeddings/oleObject20.bin"/><Relationship Id="rId31" Type="http://schemas.openxmlformats.org/officeDocument/2006/relationships/tags" Target="../tags/tag46.xml"/><Relationship Id="rId30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29" Type="http://schemas.openxmlformats.org/officeDocument/2006/relationships/oleObject" Target="../embeddings/oleObject19.bin"/><Relationship Id="rId28" Type="http://schemas.openxmlformats.org/officeDocument/2006/relationships/tags" Target="../tags/tag45.xml"/><Relationship Id="rId27" Type="http://schemas.openxmlformats.org/officeDocument/2006/relationships/image" Target="../media/image18.emf"/><Relationship Id="rId26" Type="http://schemas.openxmlformats.org/officeDocument/2006/relationships/oleObject" Target="../embeddings/oleObject18.bin"/><Relationship Id="rId25" Type="http://schemas.openxmlformats.org/officeDocument/2006/relationships/tags" Target="../tags/tag44.xml"/><Relationship Id="rId24" Type="http://schemas.openxmlformats.org/officeDocument/2006/relationships/image" Target="../media/image17.emf"/><Relationship Id="rId23" Type="http://schemas.openxmlformats.org/officeDocument/2006/relationships/oleObject" Target="../embeddings/oleObject17.bin"/><Relationship Id="rId22" Type="http://schemas.openxmlformats.org/officeDocument/2006/relationships/tags" Target="../tags/tag43.xml"/><Relationship Id="rId21" Type="http://schemas.openxmlformats.org/officeDocument/2006/relationships/tags" Target="../tags/tag42.xml"/><Relationship Id="rId20" Type="http://schemas.openxmlformats.org/officeDocument/2006/relationships/tags" Target="../tags/tag41.xml"/><Relationship Id="rId2" Type="http://schemas.openxmlformats.org/officeDocument/2006/relationships/tags" Target="../tags/tag35.xml"/><Relationship Id="rId19" Type="http://schemas.openxmlformats.org/officeDocument/2006/relationships/image" Target="../media/image16.emf"/><Relationship Id="rId18" Type="http://schemas.openxmlformats.org/officeDocument/2006/relationships/oleObject" Target="../embeddings/oleObject16.bin"/><Relationship Id="rId17" Type="http://schemas.openxmlformats.org/officeDocument/2006/relationships/tags" Target="../tags/tag40.xml"/><Relationship Id="rId16" Type="http://schemas.openxmlformats.org/officeDocument/2006/relationships/image" Target="../media/image15.emf"/><Relationship Id="rId15" Type="http://schemas.openxmlformats.org/officeDocument/2006/relationships/oleObject" Target="../embeddings/oleObject15.bin"/><Relationship Id="rId14" Type="http://schemas.openxmlformats.org/officeDocument/2006/relationships/tags" Target="../tags/tag39.xml"/><Relationship Id="rId13" Type="http://schemas.openxmlformats.org/officeDocument/2006/relationships/image" Target="../media/image14.emf"/><Relationship Id="rId12" Type="http://schemas.openxmlformats.org/officeDocument/2006/relationships/oleObject" Target="../embeddings/oleObject14.bin"/><Relationship Id="rId11" Type="http://schemas.openxmlformats.org/officeDocument/2006/relationships/tags" Target="../tags/tag38.xml"/><Relationship Id="rId10" Type="http://schemas.openxmlformats.org/officeDocument/2006/relationships/image" Target="../media/image13.emf"/><Relationship Id="rId1" Type="http://schemas.openxmlformats.org/officeDocument/2006/relationships/tags" Target="../tags/tag34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image" Target="../media/image48.wmf"/><Relationship Id="rId98" Type="http://schemas.openxmlformats.org/officeDocument/2006/relationships/oleObject" Target="../embeddings/oleObject48.bin"/><Relationship Id="rId97" Type="http://schemas.openxmlformats.org/officeDocument/2006/relationships/tags" Target="../tags/tag101.xml"/><Relationship Id="rId96" Type="http://schemas.openxmlformats.org/officeDocument/2006/relationships/tags" Target="../tags/tag100.xml"/><Relationship Id="rId95" Type="http://schemas.openxmlformats.org/officeDocument/2006/relationships/tags" Target="../tags/tag99.xml"/><Relationship Id="rId94" Type="http://schemas.openxmlformats.org/officeDocument/2006/relationships/tags" Target="../tags/tag98.xml"/><Relationship Id="rId93" Type="http://schemas.openxmlformats.org/officeDocument/2006/relationships/tags" Target="../tags/tag97.xml"/><Relationship Id="rId92" Type="http://schemas.openxmlformats.org/officeDocument/2006/relationships/tags" Target="../tags/tag96.xml"/><Relationship Id="rId91" Type="http://schemas.openxmlformats.org/officeDocument/2006/relationships/tags" Target="../tags/tag95.xml"/><Relationship Id="rId90" Type="http://schemas.openxmlformats.org/officeDocument/2006/relationships/tags" Target="../tags/tag94.xml"/><Relationship Id="rId9" Type="http://schemas.openxmlformats.org/officeDocument/2006/relationships/oleObject" Target="../embeddings/oleObject27.bin"/><Relationship Id="rId89" Type="http://schemas.openxmlformats.org/officeDocument/2006/relationships/tags" Target="../tags/tag93.xml"/><Relationship Id="rId88" Type="http://schemas.openxmlformats.org/officeDocument/2006/relationships/image" Target="../media/image47.emf"/><Relationship Id="rId87" Type="http://schemas.openxmlformats.org/officeDocument/2006/relationships/oleObject" Target="../embeddings/oleObject47.bin"/><Relationship Id="rId86" Type="http://schemas.openxmlformats.org/officeDocument/2006/relationships/tags" Target="../tags/tag92.xml"/><Relationship Id="rId85" Type="http://schemas.openxmlformats.org/officeDocument/2006/relationships/image" Target="../media/image46.emf"/><Relationship Id="rId84" Type="http://schemas.openxmlformats.org/officeDocument/2006/relationships/oleObject" Target="../embeddings/oleObject46.bin"/><Relationship Id="rId83" Type="http://schemas.openxmlformats.org/officeDocument/2006/relationships/tags" Target="../tags/tag91.xml"/><Relationship Id="rId82" Type="http://schemas.openxmlformats.org/officeDocument/2006/relationships/image" Target="../media/image45.emf"/><Relationship Id="rId81" Type="http://schemas.openxmlformats.org/officeDocument/2006/relationships/oleObject" Target="../embeddings/oleObject45.bin"/><Relationship Id="rId80" Type="http://schemas.openxmlformats.org/officeDocument/2006/relationships/tags" Target="../tags/tag90.xml"/><Relationship Id="rId8" Type="http://schemas.openxmlformats.org/officeDocument/2006/relationships/tags" Target="../tags/tag54.xml"/><Relationship Id="rId79" Type="http://schemas.openxmlformats.org/officeDocument/2006/relationships/image" Target="../media/image44.emf"/><Relationship Id="rId78" Type="http://schemas.openxmlformats.org/officeDocument/2006/relationships/oleObject" Target="../embeddings/oleObject44.bin"/><Relationship Id="rId77" Type="http://schemas.openxmlformats.org/officeDocument/2006/relationships/tags" Target="../tags/tag89.xml"/><Relationship Id="rId76" Type="http://schemas.openxmlformats.org/officeDocument/2006/relationships/image" Target="../media/image43.emf"/><Relationship Id="rId75" Type="http://schemas.openxmlformats.org/officeDocument/2006/relationships/oleObject" Target="../embeddings/oleObject43.bin"/><Relationship Id="rId74" Type="http://schemas.openxmlformats.org/officeDocument/2006/relationships/tags" Target="../tags/tag88.xml"/><Relationship Id="rId73" Type="http://schemas.openxmlformats.org/officeDocument/2006/relationships/image" Target="../media/image42.emf"/><Relationship Id="rId72" Type="http://schemas.openxmlformats.org/officeDocument/2006/relationships/oleObject" Target="../embeddings/oleObject42.bin"/><Relationship Id="rId71" Type="http://schemas.openxmlformats.org/officeDocument/2006/relationships/tags" Target="../tags/tag87.xml"/><Relationship Id="rId70" Type="http://schemas.openxmlformats.org/officeDocument/2006/relationships/image" Target="../media/image41.emf"/><Relationship Id="rId7" Type="http://schemas.openxmlformats.org/officeDocument/2006/relationships/image" Target="../media/image26.emf"/><Relationship Id="rId69" Type="http://schemas.openxmlformats.org/officeDocument/2006/relationships/oleObject" Target="../embeddings/oleObject41.bin"/><Relationship Id="rId68" Type="http://schemas.openxmlformats.org/officeDocument/2006/relationships/tags" Target="../tags/tag86.xml"/><Relationship Id="rId67" Type="http://schemas.openxmlformats.org/officeDocument/2006/relationships/image" Target="../media/image40.emf"/><Relationship Id="rId66" Type="http://schemas.openxmlformats.org/officeDocument/2006/relationships/oleObject" Target="../embeddings/oleObject40.bin"/><Relationship Id="rId65" Type="http://schemas.openxmlformats.org/officeDocument/2006/relationships/tags" Target="../tags/tag85.xml"/><Relationship Id="rId64" Type="http://schemas.openxmlformats.org/officeDocument/2006/relationships/image" Target="../media/image39.emf"/><Relationship Id="rId63" Type="http://schemas.openxmlformats.org/officeDocument/2006/relationships/oleObject" Target="../embeddings/oleObject39.bin"/><Relationship Id="rId62" Type="http://schemas.openxmlformats.org/officeDocument/2006/relationships/tags" Target="../tags/tag84.xml"/><Relationship Id="rId61" Type="http://schemas.openxmlformats.org/officeDocument/2006/relationships/tags" Target="../tags/tag83.xml"/><Relationship Id="rId60" Type="http://schemas.openxmlformats.org/officeDocument/2006/relationships/tags" Target="../tags/tag82.xml"/><Relationship Id="rId6" Type="http://schemas.openxmlformats.org/officeDocument/2006/relationships/oleObject" Target="../embeddings/oleObject26.bin"/><Relationship Id="rId59" Type="http://schemas.openxmlformats.org/officeDocument/2006/relationships/tags" Target="../tags/tag81.xml"/><Relationship Id="rId58" Type="http://schemas.openxmlformats.org/officeDocument/2006/relationships/tags" Target="../tags/tag80.xml"/><Relationship Id="rId57" Type="http://schemas.openxmlformats.org/officeDocument/2006/relationships/image" Target="../media/image38.emf"/><Relationship Id="rId56" Type="http://schemas.openxmlformats.org/officeDocument/2006/relationships/oleObject" Target="../embeddings/oleObject38.bin"/><Relationship Id="rId55" Type="http://schemas.openxmlformats.org/officeDocument/2006/relationships/tags" Target="../tags/tag79.xml"/><Relationship Id="rId54" Type="http://schemas.openxmlformats.org/officeDocument/2006/relationships/tags" Target="../tags/tag78.xml"/><Relationship Id="rId53" Type="http://schemas.openxmlformats.org/officeDocument/2006/relationships/image" Target="../media/image37.emf"/><Relationship Id="rId52" Type="http://schemas.openxmlformats.org/officeDocument/2006/relationships/oleObject" Target="../embeddings/oleObject37.bin"/><Relationship Id="rId51" Type="http://schemas.openxmlformats.org/officeDocument/2006/relationships/tags" Target="../tags/tag77.xml"/><Relationship Id="rId50" Type="http://schemas.openxmlformats.org/officeDocument/2006/relationships/tags" Target="../tags/tag76.xml"/><Relationship Id="rId5" Type="http://schemas.openxmlformats.org/officeDocument/2006/relationships/tags" Target="../tags/tag53.xml"/><Relationship Id="rId49" Type="http://schemas.openxmlformats.org/officeDocument/2006/relationships/image" Target="../media/image36.emf"/><Relationship Id="rId48" Type="http://schemas.openxmlformats.org/officeDocument/2006/relationships/oleObject" Target="../embeddings/oleObject36.bin"/><Relationship Id="rId47" Type="http://schemas.openxmlformats.org/officeDocument/2006/relationships/tags" Target="../tags/tag75.xml"/><Relationship Id="rId46" Type="http://schemas.openxmlformats.org/officeDocument/2006/relationships/tags" Target="../tags/tag74.xml"/><Relationship Id="rId45" Type="http://schemas.openxmlformats.org/officeDocument/2006/relationships/tags" Target="../tags/tag73.xml"/><Relationship Id="rId44" Type="http://schemas.openxmlformats.org/officeDocument/2006/relationships/image" Target="../media/image35.emf"/><Relationship Id="rId43" Type="http://schemas.openxmlformats.org/officeDocument/2006/relationships/oleObject" Target="../embeddings/oleObject35.bin"/><Relationship Id="rId42" Type="http://schemas.openxmlformats.org/officeDocument/2006/relationships/tags" Target="../tags/tag72.xml"/><Relationship Id="rId41" Type="http://schemas.openxmlformats.org/officeDocument/2006/relationships/tags" Target="../tags/tag71.xml"/><Relationship Id="rId40" Type="http://schemas.openxmlformats.org/officeDocument/2006/relationships/tags" Target="../tags/tag70.xml"/><Relationship Id="rId4" Type="http://schemas.openxmlformats.org/officeDocument/2006/relationships/tags" Target="../tags/tag52.xml"/><Relationship Id="rId39" Type="http://schemas.openxmlformats.org/officeDocument/2006/relationships/tags" Target="../tags/tag69.xml"/><Relationship Id="rId38" Type="http://schemas.openxmlformats.org/officeDocument/2006/relationships/image" Target="../media/image34.emf"/><Relationship Id="rId37" Type="http://schemas.openxmlformats.org/officeDocument/2006/relationships/oleObject" Target="../embeddings/oleObject34.bin"/><Relationship Id="rId36" Type="http://schemas.openxmlformats.org/officeDocument/2006/relationships/tags" Target="../tags/tag68.xml"/><Relationship Id="rId35" Type="http://schemas.openxmlformats.org/officeDocument/2006/relationships/tags" Target="../tags/tag67.xml"/><Relationship Id="rId34" Type="http://schemas.openxmlformats.org/officeDocument/2006/relationships/image" Target="../media/image33.emf"/><Relationship Id="rId33" Type="http://schemas.openxmlformats.org/officeDocument/2006/relationships/oleObject" Target="../embeddings/oleObject33.bin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image" Target="../media/image25.wmf"/><Relationship Id="rId29" Type="http://schemas.openxmlformats.org/officeDocument/2006/relationships/tags" Target="../tags/tag63.xml"/><Relationship Id="rId28" Type="http://schemas.openxmlformats.org/officeDocument/2006/relationships/image" Target="../media/image32.emf"/><Relationship Id="rId27" Type="http://schemas.openxmlformats.org/officeDocument/2006/relationships/oleObject" Target="../embeddings/oleObject32.bin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image" Target="../media/image31.emf"/><Relationship Id="rId23" Type="http://schemas.openxmlformats.org/officeDocument/2006/relationships/oleObject" Target="../embeddings/oleObject31.bin"/><Relationship Id="rId22" Type="http://schemas.openxmlformats.org/officeDocument/2006/relationships/tags" Target="../tags/tag60.xml"/><Relationship Id="rId21" Type="http://schemas.openxmlformats.org/officeDocument/2006/relationships/image" Target="../media/image30.wmf"/><Relationship Id="rId20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9" Type="http://schemas.openxmlformats.org/officeDocument/2006/relationships/tags" Target="../tags/tag59.xml"/><Relationship Id="rId18" Type="http://schemas.openxmlformats.org/officeDocument/2006/relationships/tags" Target="../tags/tag58.xml"/><Relationship Id="rId17" Type="http://schemas.openxmlformats.org/officeDocument/2006/relationships/image" Target="../media/image29.emf"/><Relationship Id="rId16" Type="http://schemas.openxmlformats.org/officeDocument/2006/relationships/oleObject" Target="../embeddings/oleObject29.bin"/><Relationship Id="rId15" Type="http://schemas.openxmlformats.org/officeDocument/2006/relationships/tags" Target="../tags/tag57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9" Type="http://schemas.openxmlformats.org/officeDocument/2006/relationships/vmlDrawing" Target="../drawings/vmlDrawing4.vml"/><Relationship Id="rId108" Type="http://schemas.openxmlformats.org/officeDocument/2006/relationships/slideLayout" Target="../slideLayouts/slideLayout7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image" Target="../media/image49.wmf"/><Relationship Id="rId101" Type="http://schemas.openxmlformats.org/officeDocument/2006/relationships/oleObject" Target="../embeddings/oleObject49.bin"/><Relationship Id="rId100" Type="http://schemas.openxmlformats.org/officeDocument/2006/relationships/tags" Target="../tags/tag102.xml"/><Relationship Id="rId10" Type="http://schemas.openxmlformats.org/officeDocument/2006/relationships/image" Target="../media/image27.emf"/><Relationship Id="rId1" Type="http://schemas.openxmlformats.org/officeDocument/2006/relationships/tags" Target="../tags/tag5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image" Target="../media/image51.emf"/><Relationship Id="rId76" Type="http://schemas.openxmlformats.org/officeDocument/2006/relationships/vmlDrawing" Target="../drawings/vmlDrawing5.vml"/><Relationship Id="rId75" Type="http://schemas.openxmlformats.org/officeDocument/2006/relationships/slideLayout" Target="../slideLayouts/slideLayout7.xml"/><Relationship Id="rId74" Type="http://schemas.openxmlformats.org/officeDocument/2006/relationships/tags" Target="../tags/tag143.xml"/><Relationship Id="rId73" Type="http://schemas.openxmlformats.org/officeDocument/2006/relationships/tags" Target="../tags/tag142.xml"/><Relationship Id="rId72" Type="http://schemas.openxmlformats.org/officeDocument/2006/relationships/image" Target="../media/image68.emf"/><Relationship Id="rId71" Type="http://schemas.openxmlformats.org/officeDocument/2006/relationships/oleObject" Target="../embeddings/oleObject68.bin"/><Relationship Id="rId70" Type="http://schemas.openxmlformats.org/officeDocument/2006/relationships/tags" Target="../tags/tag141.xml"/><Relationship Id="rId7" Type="http://schemas.openxmlformats.org/officeDocument/2006/relationships/oleObject" Target="../embeddings/oleObject51.bin"/><Relationship Id="rId69" Type="http://schemas.openxmlformats.org/officeDocument/2006/relationships/image" Target="../media/image67.emf"/><Relationship Id="rId68" Type="http://schemas.openxmlformats.org/officeDocument/2006/relationships/oleObject" Target="../embeddings/oleObject67.bin"/><Relationship Id="rId67" Type="http://schemas.openxmlformats.org/officeDocument/2006/relationships/tags" Target="../tags/tag140.xml"/><Relationship Id="rId66" Type="http://schemas.openxmlformats.org/officeDocument/2006/relationships/image" Target="../media/image66.emf"/><Relationship Id="rId65" Type="http://schemas.openxmlformats.org/officeDocument/2006/relationships/oleObject" Target="../embeddings/oleObject66.bin"/><Relationship Id="rId64" Type="http://schemas.openxmlformats.org/officeDocument/2006/relationships/tags" Target="../tags/tag139.xml"/><Relationship Id="rId63" Type="http://schemas.openxmlformats.org/officeDocument/2006/relationships/image" Target="../media/image65.emf"/><Relationship Id="rId62" Type="http://schemas.openxmlformats.org/officeDocument/2006/relationships/oleObject" Target="../embeddings/oleObject65.bin"/><Relationship Id="rId61" Type="http://schemas.openxmlformats.org/officeDocument/2006/relationships/tags" Target="../tags/tag138.xml"/><Relationship Id="rId60" Type="http://schemas.openxmlformats.org/officeDocument/2006/relationships/image" Target="../media/image64.emf"/><Relationship Id="rId6" Type="http://schemas.openxmlformats.org/officeDocument/2006/relationships/tags" Target="../tags/tag111.xml"/><Relationship Id="rId59" Type="http://schemas.openxmlformats.org/officeDocument/2006/relationships/oleObject" Target="../embeddings/oleObject64.bin"/><Relationship Id="rId58" Type="http://schemas.openxmlformats.org/officeDocument/2006/relationships/tags" Target="../tags/tag137.xml"/><Relationship Id="rId57" Type="http://schemas.openxmlformats.org/officeDocument/2006/relationships/image" Target="../media/image63.emf"/><Relationship Id="rId56" Type="http://schemas.openxmlformats.org/officeDocument/2006/relationships/oleObject" Target="../embeddings/oleObject63.bin"/><Relationship Id="rId55" Type="http://schemas.openxmlformats.org/officeDocument/2006/relationships/tags" Target="../tags/tag136.xml"/><Relationship Id="rId54" Type="http://schemas.openxmlformats.org/officeDocument/2006/relationships/image" Target="../media/image62.emf"/><Relationship Id="rId53" Type="http://schemas.openxmlformats.org/officeDocument/2006/relationships/oleObject" Target="../embeddings/oleObject62.bin"/><Relationship Id="rId52" Type="http://schemas.openxmlformats.org/officeDocument/2006/relationships/tags" Target="../tags/tag135.xml"/><Relationship Id="rId51" Type="http://schemas.openxmlformats.org/officeDocument/2006/relationships/image" Target="../media/image61.emf"/><Relationship Id="rId50" Type="http://schemas.openxmlformats.org/officeDocument/2006/relationships/oleObject" Target="../embeddings/oleObject61.bin"/><Relationship Id="rId5" Type="http://schemas.openxmlformats.org/officeDocument/2006/relationships/tags" Target="../tags/tag110.xml"/><Relationship Id="rId49" Type="http://schemas.openxmlformats.org/officeDocument/2006/relationships/tags" Target="../tags/tag134.xml"/><Relationship Id="rId48" Type="http://schemas.openxmlformats.org/officeDocument/2006/relationships/tags" Target="../tags/tag133.xml"/><Relationship Id="rId47" Type="http://schemas.openxmlformats.org/officeDocument/2006/relationships/tags" Target="../tags/tag132.xml"/><Relationship Id="rId46" Type="http://schemas.openxmlformats.org/officeDocument/2006/relationships/image" Target="../media/image60.emf"/><Relationship Id="rId45" Type="http://schemas.openxmlformats.org/officeDocument/2006/relationships/oleObject" Target="../embeddings/oleObject60.bin"/><Relationship Id="rId44" Type="http://schemas.openxmlformats.org/officeDocument/2006/relationships/tags" Target="../tags/tag131.xml"/><Relationship Id="rId43" Type="http://schemas.openxmlformats.org/officeDocument/2006/relationships/image" Target="../media/image59.emf"/><Relationship Id="rId42" Type="http://schemas.openxmlformats.org/officeDocument/2006/relationships/oleObject" Target="../embeddings/oleObject59.bin"/><Relationship Id="rId41" Type="http://schemas.openxmlformats.org/officeDocument/2006/relationships/tags" Target="../tags/tag130.xml"/><Relationship Id="rId40" Type="http://schemas.openxmlformats.org/officeDocument/2006/relationships/tags" Target="../tags/tag129.xml"/><Relationship Id="rId4" Type="http://schemas.openxmlformats.org/officeDocument/2006/relationships/image" Target="../media/image50.emf"/><Relationship Id="rId39" Type="http://schemas.openxmlformats.org/officeDocument/2006/relationships/tags" Target="../tags/tag128.xml"/><Relationship Id="rId38" Type="http://schemas.openxmlformats.org/officeDocument/2006/relationships/image" Target="../media/image58.emf"/><Relationship Id="rId37" Type="http://schemas.openxmlformats.org/officeDocument/2006/relationships/oleObject" Target="../embeddings/oleObject58.bin"/><Relationship Id="rId36" Type="http://schemas.openxmlformats.org/officeDocument/2006/relationships/tags" Target="../tags/tag127.xml"/><Relationship Id="rId35" Type="http://schemas.openxmlformats.org/officeDocument/2006/relationships/tags" Target="../tags/tag126.xml"/><Relationship Id="rId34" Type="http://schemas.openxmlformats.org/officeDocument/2006/relationships/tags" Target="../tags/tag125.xml"/><Relationship Id="rId33" Type="http://schemas.openxmlformats.org/officeDocument/2006/relationships/tags" Target="../tags/tag124.xml"/><Relationship Id="rId32" Type="http://schemas.openxmlformats.org/officeDocument/2006/relationships/image" Target="../media/image57.emf"/><Relationship Id="rId31" Type="http://schemas.openxmlformats.org/officeDocument/2006/relationships/oleObject" Target="../embeddings/oleObject57.bin"/><Relationship Id="rId30" Type="http://schemas.openxmlformats.org/officeDocument/2006/relationships/tags" Target="../tags/tag123.xml"/><Relationship Id="rId3" Type="http://schemas.openxmlformats.org/officeDocument/2006/relationships/oleObject" Target="../embeddings/oleObject50.bin"/><Relationship Id="rId29" Type="http://schemas.openxmlformats.org/officeDocument/2006/relationships/tags" Target="../tags/tag122.xml"/><Relationship Id="rId28" Type="http://schemas.openxmlformats.org/officeDocument/2006/relationships/tags" Target="../tags/tag121.xml"/><Relationship Id="rId27" Type="http://schemas.openxmlformats.org/officeDocument/2006/relationships/tags" Target="../tags/tag120.xml"/><Relationship Id="rId26" Type="http://schemas.openxmlformats.org/officeDocument/2006/relationships/image" Target="../media/image56.emf"/><Relationship Id="rId25" Type="http://schemas.openxmlformats.org/officeDocument/2006/relationships/oleObject" Target="../embeddings/oleObject56.bin"/><Relationship Id="rId24" Type="http://schemas.openxmlformats.org/officeDocument/2006/relationships/tags" Target="../tags/tag119.xml"/><Relationship Id="rId23" Type="http://schemas.openxmlformats.org/officeDocument/2006/relationships/tags" Target="../tags/tag118.xml"/><Relationship Id="rId22" Type="http://schemas.openxmlformats.org/officeDocument/2006/relationships/image" Target="../media/image55.emf"/><Relationship Id="rId21" Type="http://schemas.openxmlformats.org/officeDocument/2006/relationships/oleObject" Target="../embeddings/oleObject55.bin"/><Relationship Id="rId20" Type="http://schemas.openxmlformats.org/officeDocument/2006/relationships/tags" Target="../tags/tag117.xml"/><Relationship Id="rId2" Type="http://schemas.openxmlformats.org/officeDocument/2006/relationships/tags" Target="../tags/tag109.xml"/><Relationship Id="rId19" Type="http://schemas.openxmlformats.org/officeDocument/2006/relationships/tags" Target="../tags/tag116.xml"/><Relationship Id="rId18" Type="http://schemas.openxmlformats.org/officeDocument/2006/relationships/image" Target="../media/image54.emf"/><Relationship Id="rId17" Type="http://schemas.openxmlformats.org/officeDocument/2006/relationships/oleObject" Target="../embeddings/oleObject54.bin"/><Relationship Id="rId16" Type="http://schemas.openxmlformats.org/officeDocument/2006/relationships/tags" Target="../tags/tag115.xml"/><Relationship Id="rId15" Type="http://schemas.openxmlformats.org/officeDocument/2006/relationships/image" Target="../media/image53.emf"/><Relationship Id="rId14" Type="http://schemas.openxmlformats.org/officeDocument/2006/relationships/oleObject" Target="../embeddings/oleObject53.bin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image" Target="../media/image52.emf"/><Relationship Id="rId10" Type="http://schemas.openxmlformats.org/officeDocument/2006/relationships/oleObject" Target="../embeddings/oleObject52.bin"/><Relationship Id="rId1" Type="http://schemas.openxmlformats.org/officeDocument/2006/relationships/tags" Target="../tags/tag10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0.bin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2" Type="http://schemas.openxmlformats.org/officeDocument/2006/relationships/vmlDrawing" Target="../drawings/vmlDrawing6.vml"/><Relationship Id="rId41" Type="http://schemas.openxmlformats.org/officeDocument/2006/relationships/slideLayout" Target="../slideLayouts/slideLayout7.xml"/><Relationship Id="rId40" Type="http://schemas.openxmlformats.org/officeDocument/2006/relationships/tags" Target="../tags/tag169.xml"/><Relationship Id="rId4" Type="http://schemas.openxmlformats.org/officeDocument/2006/relationships/tags" Target="../tags/tag145.xml"/><Relationship Id="rId39" Type="http://schemas.openxmlformats.org/officeDocument/2006/relationships/tags" Target="../tags/tag168.xml"/><Relationship Id="rId38" Type="http://schemas.openxmlformats.org/officeDocument/2006/relationships/tags" Target="../tags/tag167.xml"/><Relationship Id="rId37" Type="http://schemas.openxmlformats.org/officeDocument/2006/relationships/tags" Target="../tags/tag166.xml"/><Relationship Id="rId36" Type="http://schemas.openxmlformats.org/officeDocument/2006/relationships/tags" Target="../tags/tag165.xml"/><Relationship Id="rId35" Type="http://schemas.openxmlformats.org/officeDocument/2006/relationships/tags" Target="../tags/tag164.xml"/><Relationship Id="rId34" Type="http://schemas.openxmlformats.org/officeDocument/2006/relationships/tags" Target="../tags/tag163.xml"/><Relationship Id="rId33" Type="http://schemas.openxmlformats.org/officeDocument/2006/relationships/tags" Target="../tags/tag162.xml"/><Relationship Id="rId32" Type="http://schemas.openxmlformats.org/officeDocument/2006/relationships/tags" Target="../tags/tag161.xml"/><Relationship Id="rId31" Type="http://schemas.openxmlformats.org/officeDocument/2006/relationships/tags" Target="../tags/tag160.xml"/><Relationship Id="rId30" Type="http://schemas.openxmlformats.org/officeDocument/2006/relationships/tags" Target="../tags/tag159.xml"/><Relationship Id="rId3" Type="http://schemas.openxmlformats.org/officeDocument/2006/relationships/image" Target="../media/image69.wmf"/><Relationship Id="rId29" Type="http://schemas.openxmlformats.org/officeDocument/2006/relationships/tags" Target="../tags/tag158.xml"/><Relationship Id="rId28" Type="http://schemas.openxmlformats.org/officeDocument/2006/relationships/tags" Target="../tags/tag157.xml"/><Relationship Id="rId27" Type="http://schemas.openxmlformats.org/officeDocument/2006/relationships/tags" Target="../tags/tag156.xml"/><Relationship Id="rId26" Type="http://schemas.openxmlformats.org/officeDocument/2006/relationships/tags" Target="../tags/tag155.xml"/><Relationship Id="rId25" Type="http://schemas.openxmlformats.org/officeDocument/2006/relationships/tags" Target="../tags/tag154.xml"/><Relationship Id="rId24" Type="http://schemas.openxmlformats.org/officeDocument/2006/relationships/tags" Target="../tags/tag153.xml"/><Relationship Id="rId23" Type="http://schemas.openxmlformats.org/officeDocument/2006/relationships/image" Target="../media/image75.wmf"/><Relationship Id="rId22" Type="http://schemas.openxmlformats.org/officeDocument/2006/relationships/oleObject" Target="../embeddings/oleObject75.bin"/><Relationship Id="rId21" Type="http://schemas.openxmlformats.org/officeDocument/2006/relationships/tags" Target="../tags/tag152.xml"/><Relationship Id="rId20" Type="http://schemas.openxmlformats.org/officeDocument/2006/relationships/image" Target="../media/image74.wmf"/><Relationship Id="rId2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18" Type="http://schemas.openxmlformats.org/officeDocument/2006/relationships/tags" Target="../tags/tag151.xml"/><Relationship Id="rId17" Type="http://schemas.openxmlformats.org/officeDocument/2006/relationships/image" Target="../media/image73.wmf"/><Relationship Id="rId16" Type="http://schemas.openxmlformats.org/officeDocument/2006/relationships/oleObject" Target="../embeddings/oleObject73.bin"/><Relationship Id="rId15" Type="http://schemas.openxmlformats.org/officeDocument/2006/relationships/tags" Target="../tags/tag150.xml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72.bin"/><Relationship Id="rId12" Type="http://schemas.openxmlformats.org/officeDocument/2006/relationships/tags" Target="../tags/tag149.xml"/><Relationship Id="rId11" Type="http://schemas.openxmlformats.org/officeDocument/2006/relationships/image" Target="../media/image71.wmf"/><Relationship Id="rId10" Type="http://schemas.openxmlformats.org/officeDocument/2006/relationships/oleObject" Target="../embeddings/oleObject71.bin"/><Relationship Id="rId1" Type="http://schemas.openxmlformats.org/officeDocument/2006/relationships/tags" Target="../tags/tag14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tags" Target="../tags/tag177.xml"/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1" Type="http://schemas.openxmlformats.org/officeDocument/2006/relationships/vmlDrawing" Target="../drawings/vmlDrawing7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71.xml"/><Relationship Id="rId19" Type="http://schemas.openxmlformats.org/officeDocument/2006/relationships/image" Target="../media/image79.wmf"/><Relationship Id="rId18" Type="http://schemas.openxmlformats.org/officeDocument/2006/relationships/oleObject" Target="../embeddings/oleObject79.bin"/><Relationship Id="rId17" Type="http://schemas.openxmlformats.org/officeDocument/2006/relationships/tags" Target="../tags/tag180.xml"/><Relationship Id="rId16" Type="http://schemas.openxmlformats.org/officeDocument/2006/relationships/image" Target="../media/image78.wmf"/><Relationship Id="rId15" Type="http://schemas.openxmlformats.org/officeDocument/2006/relationships/oleObject" Target="../embeddings/oleObject78.bin"/><Relationship Id="rId14" Type="http://schemas.openxmlformats.org/officeDocument/2006/relationships/tags" Target="../tags/tag179.xml"/><Relationship Id="rId13" Type="http://schemas.openxmlformats.org/officeDocument/2006/relationships/image" Target="../media/image77.wmf"/><Relationship Id="rId12" Type="http://schemas.openxmlformats.org/officeDocument/2006/relationships/oleObject" Target="../embeddings/oleObject77.bin"/><Relationship Id="rId11" Type="http://schemas.openxmlformats.org/officeDocument/2006/relationships/tags" Target="../tags/tag178.xml"/><Relationship Id="rId10" Type="http://schemas.openxmlformats.org/officeDocument/2006/relationships/image" Target="../media/image76.wmf"/><Relationship Id="rId1" Type="http://schemas.openxmlformats.org/officeDocument/2006/relationships/tags" Target="../tags/tag17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image" Target="../media/image80.emf"/><Relationship Id="rId7" Type="http://schemas.openxmlformats.org/officeDocument/2006/relationships/oleObject" Target="../embeddings/oleObject80.bin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tags" Target="../tags/tag183.xml"/><Relationship Id="rId20" Type="http://schemas.openxmlformats.org/officeDocument/2006/relationships/vmlDrawing" Target="../drawings/vmlDrawing8.vml"/><Relationship Id="rId2" Type="http://schemas.openxmlformats.org/officeDocument/2006/relationships/tags" Target="../tags/tag18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90.xml"/><Relationship Id="rId17" Type="http://schemas.openxmlformats.org/officeDocument/2006/relationships/image" Target="../media/image83.wmf"/><Relationship Id="rId16" Type="http://schemas.openxmlformats.org/officeDocument/2006/relationships/oleObject" Target="../embeddings/oleObject83.bin"/><Relationship Id="rId15" Type="http://schemas.openxmlformats.org/officeDocument/2006/relationships/tags" Target="../tags/tag189.xml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12" Type="http://schemas.openxmlformats.org/officeDocument/2006/relationships/tags" Target="../tags/tag188.xml"/><Relationship Id="rId11" Type="http://schemas.openxmlformats.org/officeDocument/2006/relationships/image" Target="../media/image81.emf"/><Relationship Id="rId10" Type="http://schemas.openxmlformats.org/officeDocument/2006/relationships/oleObject" Target="../embeddings/oleObject81.bin"/><Relationship Id="rId1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707515" y="2495550"/>
            <a:ext cx="66668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二维离散型随机变量及其概率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分布</a:t>
            </a:r>
            <a:endParaRPr kumimoji="0"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698625" y="3213100"/>
            <a:ext cx="67532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二维离散型随机变量的边缘分布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律</a:t>
            </a:r>
            <a:endParaRPr kumimoji="0"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二维离散型随机变量及其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概率分布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743710" y="4057650"/>
            <a:ext cx="60204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</a:t>
            </a:r>
            <a:r>
              <a:rPr lang="en-US" altLang="zh-CN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二维离散型随机变量的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独立性</a:t>
            </a:r>
            <a:endParaRPr kumimoji="0" lang="zh-CN" altLang="en-US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4" name="Object 1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71500" y="500063"/>
          <a:ext cx="19002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" imgW="450850" imgH="128905" progId="Equation.DSMT4">
                  <p:embed/>
                </p:oleObj>
              </mc:Choice>
              <mc:Fallback>
                <p:oleObj name="" r:id="rId2" imgW="450850" imgH="128905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500" y="500063"/>
                        <a:ext cx="190023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479040" y="144145"/>
          <a:ext cx="4751070" cy="131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5" imgW="1905000" imgH="482600" progId="Equation.DSMT4">
                  <p:embed/>
                </p:oleObj>
              </mc:Choice>
              <mc:Fallback>
                <p:oleObj name="" r:id="rId5" imgW="1905000" imgH="4826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9040" y="144145"/>
                        <a:ext cx="4751070" cy="1318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67360" y="1406525"/>
          <a:ext cx="410591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8" imgW="1339215" imgH="405765" progId="Equation.DSMT4">
                  <p:embed/>
                </p:oleObj>
              </mc:Choice>
              <mc:Fallback>
                <p:oleObj name="" r:id="rId8" imgW="1339215" imgH="405765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7360" y="1406525"/>
                        <a:ext cx="4105910" cy="135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643438" y="1428750"/>
          <a:ext cx="38385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1" imgW="1203960" imgH="373380" progId="Equation.DSMT4">
                  <p:embed/>
                </p:oleObj>
              </mc:Choice>
              <mc:Fallback>
                <p:oleObj name="" r:id="rId11" imgW="1203960" imgH="37338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1428750"/>
                        <a:ext cx="3838575" cy="1306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3"/>
          <p:cNvSpPr/>
          <p:nvPr>
            <p:custDataLst>
              <p:tags r:id="rId13"/>
            </p:custDataLst>
          </p:nvPr>
        </p:nvSpPr>
        <p:spPr>
          <a:xfrm>
            <a:off x="6429375" y="2857500"/>
            <a:ext cx="2071688" cy="714375"/>
          </a:xfrm>
          <a:prstGeom prst="wedgeRoundRectCallout">
            <a:avLst>
              <a:gd name="adj1" fmla="val -174282"/>
              <a:gd name="adj2" fmla="val -87412"/>
              <a:gd name="adj3" fmla="val 16667"/>
            </a:avLst>
          </a:prstGeom>
          <a:solidFill>
            <a:srgbClr val="00B0F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互不相容</a:t>
            </a:r>
            <a:endParaRPr lang="zh-CN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3567" name="Group 20"/>
          <p:cNvGrpSpPr/>
          <p:nvPr/>
        </p:nvGrpSpPr>
        <p:grpSpPr>
          <a:xfrm rot="0">
            <a:off x="1714500" y="3355975"/>
            <a:ext cx="936625" cy="73025"/>
            <a:chOff x="4422" y="3838"/>
            <a:chExt cx="590" cy="46"/>
          </a:xfrm>
        </p:grpSpPr>
        <p:sp>
          <p:nvSpPr>
            <p:cNvPr id="23569" name="Line 18"/>
            <p:cNvSpPr/>
            <p:nvPr>
              <p:custDataLst>
                <p:tags r:id="rId14"/>
              </p:custDataLst>
            </p:nvPr>
          </p:nvSpPr>
          <p:spPr>
            <a:xfrm>
              <a:off x="4422" y="3838"/>
              <a:ext cx="59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0" name="Line 19"/>
            <p:cNvSpPr/>
            <p:nvPr>
              <p:custDataLst>
                <p:tags r:id="rId15"/>
              </p:custDataLst>
            </p:nvPr>
          </p:nvSpPr>
          <p:spPr>
            <a:xfrm>
              <a:off x="4422" y="3884"/>
              <a:ext cx="59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1" name="Object 7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519430" y="2641600"/>
          <a:ext cx="2197735" cy="130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7" imgW="825500" imgH="444500" progId="Equation.DSMT4">
                  <p:embed/>
                </p:oleObj>
              </mc:Choice>
              <mc:Fallback>
                <p:oleObj name="" r:id="rId17" imgW="825500" imgH="4445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9430" y="2641600"/>
                        <a:ext cx="2197735" cy="1302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020695" y="3108960"/>
          <a:ext cx="190309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0" imgW="547370" imgH="147955" progId="Equation.DSMT4">
                  <p:embed/>
                </p:oleObj>
              </mc:Choice>
              <mc:Fallback>
                <p:oleObj name="" r:id="rId20" imgW="547370" imgH="147955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20695" y="3108960"/>
                        <a:ext cx="1903095" cy="546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25"/>
          <p:cNvSpPr/>
          <p:nvPr>
            <p:custDataLst>
              <p:tags r:id="rId22"/>
            </p:custDataLst>
          </p:nvPr>
        </p:nvSpPr>
        <p:spPr>
          <a:xfrm>
            <a:off x="7000875" y="2786063"/>
            <a:ext cx="2000250" cy="1714500"/>
          </a:xfrm>
          <a:prstGeom prst="wedgeRoundRectCallout">
            <a:avLst>
              <a:gd name="adj1" fmla="val -76185"/>
              <a:gd name="adj2" fmla="val 37671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的边缘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分布律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" name="Object 28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43840" y="3948430"/>
          <a:ext cx="6410960" cy="136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4" imgW="2209800" imgH="444500" progId="Equation.DSMT4">
                  <p:embed/>
                </p:oleObj>
              </mc:Choice>
              <mc:Fallback>
                <p:oleObj name="" r:id="rId24" imgW="2209800" imgH="4445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3840" y="3948430"/>
                        <a:ext cx="6410960" cy="1364615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9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73685" y="5461000"/>
          <a:ext cx="6348730" cy="12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7" imgW="2298700" imgH="431800" progId="Equation.DSMT4">
                  <p:embed/>
                </p:oleObj>
              </mc:Choice>
              <mc:Fallback>
                <p:oleObj name="" r:id="rId27" imgW="2298700" imgH="4318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3685" y="5461000"/>
                        <a:ext cx="6348730" cy="1290320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rgbClr val="0000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AutoShape 25"/>
          <p:cNvSpPr/>
          <p:nvPr>
            <p:custDataLst>
              <p:tags r:id="rId29"/>
            </p:custDataLst>
          </p:nvPr>
        </p:nvSpPr>
        <p:spPr>
          <a:xfrm>
            <a:off x="7143750" y="4786313"/>
            <a:ext cx="2000250" cy="1714500"/>
          </a:xfrm>
          <a:prstGeom prst="wedgeRoundRectCallout">
            <a:avLst>
              <a:gd name="adj1" fmla="val -81972"/>
              <a:gd name="adj2" fmla="val 12019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的边缘</a:t>
            </a:r>
            <a:endParaRPr lang="en-US" altLang="zh-C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分布律</a:t>
            </a:r>
            <a:endParaRPr lang="zh-CN" altLang="en-US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4" grpId="0" bldLvl="0" animBg="1"/>
      <p:bldP spid="2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6" name="Rectangle 32"/>
          <p:cNvSpPr/>
          <p:nvPr>
            <p:custDataLst>
              <p:tags r:id="rId1"/>
            </p:custDataLst>
          </p:nvPr>
        </p:nvSpPr>
        <p:spPr>
          <a:xfrm>
            <a:off x="214313" y="1497013"/>
            <a:ext cx="7981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则① 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的边缘分布律为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579" name="Rectangle 25"/>
          <p:cNvSpPr/>
          <p:nvPr/>
        </p:nvSpPr>
        <p:spPr>
          <a:xfrm>
            <a:off x="179388" y="142875"/>
            <a:ext cx="8893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设二维离散型随机变量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的分布律为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514" name="Rectangle 32"/>
          <p:cNvSpPr/>
          <p:nvPr>
            <p:custDataLst>
              <p:tags r:id="rId2"/>
            </p:custDataLst>
          </p:nvPr>
        </p:nvSpPr>
        <p:spPr>
          <a:xfrm>
            <a:off x="285750" y="3143250"/>
            <a:ext cx="74787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② 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的边缘分布律为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3" name="Object 10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683385" y="1876425"/>
          <a:ext cx="6003925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4" imgW="2234565" imgH="444500" progId="Equation.DSMT4">
                  <p:embed/>
                </p:oleObj>
              </mc:Choice>
              <mc:Fallback>
                <p:oleObj name="" r:id="rId4" imgW="2234565" imgH="4445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3385" y="1876425"/>
                        <a:ext cx="6003925" cy="1309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02105" y="3531235"/>
          <a:ext cx="6165850" cy="126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7" imgW="2286000" imgH="431800" progId="Equation.DSMT4">
                  <p:embed/>
                </p:oleObj>
              </mc:Choice>
              <mc:Fallback>
                <p:oleObj name="" r:id="rId7" imgW="2286000" imgH="4318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2105" y="3531235"/>
                        <a:ext cx="6165850" cy="1263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928813" y="857250"/>
          <a:ext cx="644683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0" imgW="1706245" imgH="161290" progId="Equation.DSMT4">
                  <p:embed/>
                </p:oleObj>
              </mc:Choice>
              <mc:Fallback>
                <p:oleObj name="" r:id="rId10" imgW="1706245" imgH="16129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8813" y="857250"/>
                        <a:ext cx="6446837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5"/>
          <p:cNvSpPr/>
          <p:nvPr/>
        </p:nvSpPr>
        <p:spPr>
          <a:xfrm>
            <a:off x="215900" y="4500563"/>
            <a:ext cx="14271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Rectangle 5"/>
          <p:cNvSpPr/>
          <p:nvPr>
            <p:custDataLst>
              <p:tags r:id="rId12"/>
            </p:custDataLst>
          </p:nvPr>
        </p:nvSpPr>
        <p:spPr>
          <a:xfrm>
            <a:off x="71438" y="6143625"/>
            <a:ext cx="89646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边缘分布律都是一维随机变量的分布律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Rectangle 5"/>
          <p:cNvSpPr/>
          <p:nvPr>
            <p:custDataLst>
              <p:tags r:id="rId13"/>
            </p:custDataLst>
          </p:nvPr>
        </p:nvSpPr>
        <p:spPr>
          <a:xfrm>
            <a:off x="71438" y="5072063"/>
            <a:ext cx="89646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联合分布律可确定边缘分布律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反之不一定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6" grpId="0"/>
      <p:bldP spid="21514" grpId="0"/>
      <p:bldP spid="9" grpId="0"/>
      <p:bldP spid="11" grpId="0"/>
      <p:bldP spid="24579" grpId="0"/>
      <p:bldP spid="245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027930" y="2729230"/>
            <a:ext cx="298450" cy="2013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no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01110" y="2701290"/>
            <a:ext cx="298450" cy="2013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34995" y="2637155"/>
            <a:ext cx="298450" cy="20135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vert="eaVert"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69870" y="4065905"/>
            <a:ext cx="3437890" cy="2546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noAutofit/>
          </a:bodyPr>
          <a:p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94635" y="3204845"/>
            <a:ext cx="3437890" cy="2546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noAutofit/>
          </a:bodyPr>
          <a:p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6380" y="2719070"/>
            <a:ext cx="3437890" cy="25463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noAutofit/>
          </a:bodyPr>
          <a:p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229378" name="Object 2"/>
          <p:cNvGraphicFramePr/>
          <p:nvPr>
            <p:custDataLst>
              <p:tags r:id="rId1"/>
            </p:custDataLst>
          </p:nvPr>
        </p:nvGraphicFramePr>
        <p:xfrm>
          <a:off x="3076575" y="2133918"/>
          <a:ext cx="2609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" imgW="1167765" imgH="241300" progId="Equation.DSMT4">
                  <p:embed/>
                </p:oleObj>
              </mc:Choice>
              <mc:Fallback>
                <p:oleObj name="" r:id="rId2" imgW="1167765" imgH="2413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6575" y="2133918"/>
                        <a:ext cx="2609850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/>
          <p:nvPr/>
        </p:nvGraphicFramePr>
        <p:xfrm>
          <a:off x="1863725" y="2691130"/>
          <a:ext cx="39528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4" imgW="177800" imgH="1115695" progId="Equation.DSMT4">
                  <p:embed/>
                </p:oleObj>
              </mc:Choice>
              <mc:Fallback>
                <p:oleObj name="" r:id="rId4" imgW="177800" imgH="111569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3725" y="2691130"/>
                        <a:ext cx="395288" cy="209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Rectangle 4"/>
          <p:cNvSpPr/>
          <p:nvPr>
            <p:custDataLst>
              <p:tags r:id="rId6"/>
            </p:custDataLst>
          </p:nvPr>
        </p:nvSpPr>
        <p:spPr>
          <a:xfrm>
            <a:off x="381000" y="452755"/>
            <a:ext cx="6781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二维离散型随机变量的边缘分布律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763713" y="2060893"/>
            <a:ext cx="4475162" cy="2673350"/>
            <a:chOff x="1104" y="493"/>
            <a:chExt cx="2832" cy="1678"/>
          </a:xfrm>
        </p:grpSpPr>
        <p:grpSp>
          <p:nvGrpSpPr>
            <p:cNvPr id="6166" name="Group 6"/>
            <p:cNvGrpSpPr/>
            <p:nvPr/>
          </p:nvGrpSpPr>
          <p:grpSpPr>
            <a:xfrm>
              <a:off x="1104" y="528"/>
              <a:ext cx="2832" cy="1643"/>
              <a:chOff x="1104" y="1632"/>
              <a:chExt cx="2832" cy="1643"/>
            </a:xfrm>
          </p:grpSpPr>
          <p:sp>
            <p:nvSpPr>
              <p:cNvPr id="6171" name="Line 7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04" y="1968"/>
                <a:ext cx="2832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2" name="Line 8"/>
              <p:cNvSpPr/>
              <p:nvPr>
                <p:custDataLst>
                  <p:tags r:id="rId8"/>
                </p:custDataLst>
              </p:nvPr>
            </p:nvSpPr>
            <p:spPr>
              <a:xfrm>
                <a:off x="1728" y="1637"/>
                <a:ext cx="0" cy="163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3" name="Line 9"/>
              <p:cNvSpPr/>
              <p:nvPr>
                <p:custDataLst>
                  <p:tags r:id="rId9"/>
                </p:custDataLst>
              </p:nvPr>
            </p:nvSpPr>
            <p:spPr>
              <a:xfrm>
                <a:off x="1104" y="1632"/>
                <a:ext cx="624" cy="33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67" name="Text Box 10"/>
            <p:cNvSpPr txBox="1"/>
            <p:nvPr>
              <p:custDataLst>
                <p:tags r:id="rId10"/>
              </p:custDataLst>
            </p:nvPr>
          </p:nvSpPr>
          <p:spPr>
            <a:xfrm>
              <a:off x="1152" y="624"/>
              <a:ext cx="25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168" name="Text Box 11"/>
            <p:cNvSpPr txBox="1"/>
            <p:nvPr>
              <p:custDataLst>
                <p:tags r:id="rId11"/>
              </p:custDataLst>
            </p:nvPr>
          </p:nvSpPr>
          <p:spPr>
            <a:xfrm>
              <a:off x="1459" y="493"/>
              <a:ext cx="244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6169" name="Line 12"/>
            <p:cNvSpPr/>
            <p:nvPr>
              <p:custDataLst>
                <p:tags r:id="rId12"/>
              </p:custDataLst>
            </p:nvPr>
          </p:nvSpPr>
          <p:spPr>
            <a:xfrm flipV="1">
              <a:off x="1104" y="2160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70" name="Line 13"/>
            <p:cNvSpPr/>
            <p:nvPr>
              <p:custDataLst>
                <p:tags r:id="rId13"/>
              </p:custDataLst>
            </p:nvPr>
          </p:nvSpPr>
          <p:spPr>
            <a:xfrm flipV="1">
              <a:off x="1104" y="528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29390" name="Object 14"/>
          <p:cNvGraphicFramePr/>
          <p:nvPr>
            <p:custDataLst>
              <p:tags r:id="rId14"/>
            </p:custDataLst>
          </p:nvPr>
        </p:nvGraphicFramePr>
        <p:xfrm>
          <a:off x="3059113" y="2673826"/>
          <a:ext cx="2905125" cy="207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1473200" imgH="1117600" progId="Equation.DSMT4">
                  <p:embed/>
                </p:oleObj>
              </mc:Choice>
              <mc:Fallback>
                <p:oleObj name="" r:id="rId15" imgW="1473200" imgH="1117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59113" y="2673826"/>
                        <a:ext cx="2905125" cy="2071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9" name="Line 23"/>
          <p:cNvSpPr/>
          <p:nvPr>
            <p:custDataLst>
              <p:tags r:id="rId17"/>
            </p:custDataLst>
          </p:nvPr>
        </p:nvSpPr>
        <p:spPr>
          <a:xfrm>
            <a:off x="6227763" y="2132330"/>
            <a:ext cx="2016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1" name="Line 25"/>
          <p:cNvSpPr/>
          <p:nvPr>
            <p:custDataLst>
              <p:tags r:id="rId18"/>
            </p:custDataLst>
          </p:nvPr>
        </p:nvSpPr>
        <p:spPr>
          <a:xfrm>
            <a:off x="6227763" y="2637155"/>
            <a:ext cx="19446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3" name="Line 27"/>
          <p:cNvSpPr/>
          <p:nvPr>
            <p:custDataLst>
              <p:tags r:id="rId19"/>
            </p:custDataLst>
          </p:nvPr>
        </p:nvSpPr>
        <p:spPr>
          <a:xfrm>
            <a:off x="6227763" y="2132330"/>
            <a:ext cx="0" cy="259238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5" name="Line 29"/>
          <p:cNvSpPr/>
          <p:nvPr>
            <p:custDataLst>
              <p:tags r:id="rId20"/>
            </p:custDataLst>
          </p:nvPr>
        </p:nvSpPr>
        <p:spPr>
          <a:xfrm>
            <a:off x="6227763" y="4724718"/>
            <a:ext cx="0" cy="5762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9406" name="Object 30"/>
          <p:cNvGraphicFramePr/>
          <p:nvPr>
            <p:custDataLst>
              <p:tags r:id="rId21"/>
            </p:custDataLst>
          </p:nvPr>
        </p:nvGraphicFramePr>
        <p:xfrm>
          <a:off x="6300788" y="2197418"/>
          <a:ext cx="1895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2" imgW="1016000" imgH="228600" progId="Equation.DSMT4">
                  <p:embed/>
                </p:oleObj>
              </mc:Choice>
              <mc:Fallback>
                <p:oleObj name="" r:id="rId22" imgW="1016000" imgH="228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300788" y="2197418"/>
                        <a:ext cx="189547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7" name="Object 31"/>
          <p:cNvGraphicFramePr/>
          <p:nvPr/>
        </p:nvGraphicFramePr>
        <p:xfrm>
          <a:off x="684213" y="4783455"/>
          <a:ext cx="2016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4" imgW="1015365" imgH="241300" progId="Equation.DSMT4">
                  <p:embed/>
                </p:oleObj>
              </mc:Choice>
              <mc:Fallback>
                <p:oleObj name="" r:id="rId24" imgW="1015365" imgH="2413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4213" y="4783455"/>
                        <a:ext cx="20161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8" name="Object 32"/>
          <p:cNvGraphicFramePr/>
          <p:nvPr>
            <p:custDataLst>
              <p:tags r:id="rId26"/>
            </p:custDataLst>
          </p:nvPr>
        </p:nvGraphicFramePr>
        <p:xfrm>
          <a:off x="6372225" y="2664143"/>
          <a:ext cx="4508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241300" imgH="1116965" progId="Equation.DSMT4">
                  <p:embed/>
                </p:oleObj>
              </mc:Choice>
              <mc:Fallback>
                <p:oleObj name="" r:id="rId27" imgW="241300" imgH="1116965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72225" y="2664143"/>
                        <a:ext cx="450850" cy="208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9" name="Object 33"/>
          <p:cNvGraphicFramePr/>
          <p:nvPr>
            <p:custDataLst>
              <p:tags r:id="rId29"/>
            </p:custDataLst>
          </p:nvPr>
        </p:nvGraphicFramePr>
        <p:xfrm>
          <a:off x="2844800" y="4783455"/>
          <a:ext cx="31670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0" imgW="1409065" imgH="241300" progId="Equation.DSMT4">
                  <p:embed/>
                </p:oleObj>
              </mc:Choice>
              <mc:Fallback>
                <p:oleObj name="" r:id="rId30" imgW="1409065" imgH="2413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44800" y="4783455"/>
                        <a:ext cx="3167063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1" name="Line 35"/>
          <p:cNvSpPr/>
          <p:nvPr>
            <p:custDataLst>
              <p:tags r:id="rId32"/>
            </p:custDataLst>
          </p:nvPr>
        </p:nvSpPr>
        <p:spPr>
          <a:xfrm>
            <a:off x="2743200" y="4724718"/>
            <a:ext cx="0" cy="5762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18" name="Line 42"/>
          <p:cNvSpPr/>
          <p:nvPr>
            <p:custDataLst>
              <p:tags r:id="rId33"/>
            </p:custDataLst>
          </p:nvPr>
        </p:nvSpPr>
        <p:spPr>
          <a:xfrm>
            <a:off x="6227763" y="4724718"/>
            <a:ext cx="19446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21" name="Line 45"/>
          <p:cNvSpPr/>
          <p:nvPr>
            <p:custDataLst>
              <p:tags r:id="rId34"/>
            </p:custDataLst>
          </p:nvPr>
        </p:nvSpPr>
        <p:spPr>
          <a:xfrm flipV="1">
            <a:off x="1116013" y="5300980"/>
            <a:ext cx="792162" cy="504825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9422" name="Text Box 46"/>
          <p:cNvSpPr txBox="1"/>
          <p:nvPr>
            <p:custDataLst>
              <p:tags r:id="rId35"/>
            </p:custDataLst>
          </p:nvPr>
        </p:nvSpPr>
        <p:spPr>
          <a:xfrm>
            <a:off x="323850" y="5732780"/>
            <a:ext cx="2936875" cy="588963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3200" dirty="0">
                <a:solidFill>
                  <a:srgbClr val="FF3300"/>
                </a:solidFill>
                <a:latin typeface="Times New Roman" panose="02020603050405020304" pitchFamily="18" charset="0"/>
              </a:rPr>
              <a:t>的边缘分布律</a:t>
            </a:r>
            <a:endParaRPr lang="zh-CN" altLang="en-US" sz="32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9425" name="Line 49"/>
          <p:cNvSpPr/>
          <p:nvPr>
            <p:custDataLst>
              <p:tags r:id="rId36"/>
            </p:custDataLst>
          </p:nvPr>
        </p:nvSpPr>
        <p:spPr>
          <a:xfrm flipH="1">
            <a:off x="7431088" y="1197293"/>
            <a:ext cx="309562" cy="863600"/>
          </a:xfrm>
          <a:prstGeom prst="line">
            <a:avLst/>
          </a:prstGeom>
          <a:ln w="9525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29426" name="Text Box 50"/>
          <p:cNvSpPr txBox="1"/>
          <p:nvPr>
            <p:custDataLst>
              <p:tags r:id="rId37"/>
            </p:custDataLst>
          </p:nvPr>
        </p:nvSpPr>
        <p:spPr>
          <a:xfrm>
            <a:off x="6156325" y="621030"/>
            <a:ext cx="2808288" cy="528638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的边缘分布律</a:t>
            </a:r>
            <a:endParaRPr lang="zh-CN" altLang="en-US" sz="28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54" name="Object 42"/>
          <p:cNvGraphicFramePr/>
          <p:nvPr>
            <p:custDataLst>
              <p:tags r:id="rId38"/>
            </p:custDataLst>
          </p:nvPr>
        </p:nvGraphicFramePr>
        <p:xfrm>
          <a:off x="6443663" y="4796155"/>
          <a:ext cx="3063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9" imgW="114300" imgH="165100" progId="Equation.DSMT4">
                  <p:embed/>
                </p:oleObj>
              </mc:Choice>
              <mc:Fallback>
                <p:oleObj name="" r:id="rId39" imgW="114300" imgH="1651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443663" y="4796155"/>
                        <a:ext cx="306387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9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9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422" grpId="0" bldLvl="0" animBg="1"/>
      <p:bldP spid="229426" grpId="0" bldLvl="0" animBg="1"/>
      <p:bldP spid="4" grpId="0" animBg="1"/>
      <p:bldP spid="5" grpId="0" animBg="1"/>
      <p:bldP spid="3" grpId="0" animBg="1"/>
      <p:bldP spid="8" grpId="0" animBg="1"/>
      <p:bldP spid="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9398" name="Rectangle 22"/>
          <p:cNvSpPr/>
          <p:nvPr>
            <p:custDataLst>
              <p:tags r:id="rId1"/>
            </p:custDataLst>
          </p:nvPr>
        </p:nvSpPr>
        <p:spPr>
          <a:xfrm>
            <a:off x="2743200" y="2038668"/>
            <a:ext cx="2057400" cy="1371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29378" name="Object 2"/>
          <p:cNvGraphicFramePr/>
          <p:nvPr>
            <p:custDataLst>
              <p:tags r:id="rId2"/>
            </p:custDataLst>
          </p:nvPr>
        </p:nvGraphicFramePr>
        <p:xfrm>
          <a:off x="3076575" y="1510030"/>
          <a:ext cx="26098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167765" imgH="241300" progId="Equation.DSMT4">
                  <p:embed/>
                </p:oleObj>
              </mc:Choice>
              <mc:Fallback>
                <p:oleObj name="" r:id="rId3" imgW="1167765" imgH="241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6575" y="1510030"/>
                        <a:ext cx="260985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/>
          <p:nvPr>
            <p:custDataLst>
              <p:tags r:id="rId5"/>
            </p:custDataLst>
          </p:nvPr>
        </p:nvGraphicFramePr>
        <p:xfrm>
          <a:off x="1863725" y="2067243"/>
          <a:ext cx="39528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6" imgW="177800" imgH="1115695" progId="Equation.DSMT4">
                  <p:embed/>
                </p:oleObj>
              </mc:Choice>
              <mc:Fallback>
                <p:oleObj name="" r:id="rId6" imgW="177800" imgH="1115695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3725" y="2067243"/>
                        <a:ext cx="395288" cy="209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4"/>
          <p:cNvSpPr/>
          <p:nvPr>
            <p:custDataLst>
              <p:tags r:id="rId8"/>
            </p:custDataLst>
          </p:nvPr>
        </p:nvSpPr>
        <p:spPr>
          <a:xfrm>
            <a:off x="381000" y="119380"/>
            <a:ext cx="6781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二维离散型随机变量的分布函数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763713" y="1437005"/>
            <a:ext cx="4475162" cy="2673350"/>
            <a:chOff x="1104" y="493"/>
            <a:chExt cx="2832" cy="1678"/>
          </a:xfrm>
        </p:grpSpPr>
        <p:grpSp>
          <p:nvGrpSpPr>
            <p:cNvPr id="7198" name="Group 6"/>
            <p:cNvGrpSpPr/>
            <p:nvPr/>
          </p:nvGrpSpPr>
          <p:grpSpPr>
            <a:xfrm>
              <a:off x="1104" y="528"/>
              <a:ext cx="2832" cy="1643"/>
              <a:chOff x="1104" y="1632"/>
              <a:chExt cx="2832" cy="1643"/>
            </a:xfrm>
          </p:grpSpPr>
          <p:sp>
            <p:nvSpPr>
              <p:cNvPr id="7203" name="Line 7"/>
              <p:cNvSpPr/>
              <p:nvPr>
                <p:custDataLst>
                  <p:tags r:id="rId9"/>
                </p:custDataLst>
              </p:nvPr>
            </p:nvSpPr>
            <p:spPr>
              <a:xfrm flipV="1">
                <a:off x="1104" y="1968"/>
                <a:ext cx="2832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4" name="Line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1728" y="1637"/>
                <a:ext cx="0" cy="163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5" name="Line 9"/>
              <p:cNvSpPr/>
              <p:nvPr>
                <p:custDataLst>
                  <p:tags r:id="rId11"/>
                </p:custDataLst>
              </p:nvPr>
            </p:nvSpPr>
            <p:spPr>
              <a:xfrm>
                <a:off x="1104" y="1632"/>
                <a:ext cx="624" cy="33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199" name="Text Box 10"/>
            <p:cNvSpPr txBox="1"/>
            <p:nvPr>
              <p:custDataLst>
                <p:tags r:id="rId12"/>
              </p:custDataLst>
            </p:nvPr>
          </p:nvSpPr>
          <p:spPr>
            <a:xfrm>
              <a:off x="1152" y="624"/>
              <a:ext cx="25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7200" name="Text Box 11"/>
            <p:cNvSpPr txBox="1"/>
            <p:nvPr>
              <p:custDataLst>
                <p:tags r:id="rId13"/>
              </p:custDataLst>
            </p:nvPr>
          </p:nvSpPr>
          <p:spPr>
            <a:xfrm>
              <a:off x="1459" y="493"/>
              <a:ext cx="244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7201" name="Line 12"/>
            <p:cNvSpPr/>
            <p:nvPr>
              <p:custDataLst>
                <p:tags r:id="rId14"/>
              </p:custDataLst>
            </p:nvPr>
          </p:nvSpPr>
          <p:spPr>
            <a:xfrm flipV="1">
              <a:off x="1104" y="2160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02" name="Line 13"/>
            <p:cNvSpPr/>
            <p:nvPr>
              <p:custDataLst>
                <p:tags r:id="rId15"/>
              </p:custDataLst>
            </p:nvPr>
          </p:nvSpPr>
          <p:spPr>
            <a:xfrm flipV="1">
              <a:off x="1104" y="528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29390" name="Object 14"/>
          <p:cNvGraphicFramePr/>
          <p:nvPr>
            <p:custDataLst>
              <p:tags r:id="rId16"/>
            </p:custDataLst>
          </p:nvPr>
        </p:nvGraphicFramePr>
        <p:xfrm>
          <a:off x="3059113" y="2049780"/>
          <a:ext cx="290512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1473200" imgH="1117600" progId="Equation.DSMT4">
                  <p:embed/>
                </p:oleObj>
              </mc:Choice>
              <mc:Fallback>
                <p:oleObj name="" r:id="rId17" imgW="1473200" imgH="11176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9113" y="2049780"/>
                        <a:ext cx="2905125" cy="207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4" name="Object 18"/>
          <p:cNvGraphicFramePr/>
          <p:nvPr>
            <p:custDataLst>
              <p:tags r:id="rId19"/>
            </p:custDataLst>
          </p:nvPr>
        </p:nvGraphicFramePr>
        <p:xfrm>
          <a:off x="1371600" y="659130"/>
          <a:ext cx="36544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0" imgW="1700530" imgH="203200" progId="Equation.3">
                  <p:embed/>
                </p:oleObj>
              </mc:Choice>
              <mc:Fallback>
                <p:oleObj name="" r:id="rId20" imgW="1700530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71600" y="659130"/>
                        <a:ext cx="36544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95" name="Object 19"/>
          <p:cNvGraphicFramePr/>
          <p:nvPr>
            <p:custDataLst>
              <p:tags r:id="rId22"/>
            </p:custDataLst>
          </p:nvPr>
        </p:nvGraphicFramePr>
        <p:xfrm>
          <a:off x="5029200" y="627380"/>
          <a:ext cx="1524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3" imgW="748665" imgH="381000" progId="Equation.3">
                  <p:embed/>
                </p:oleObj>
              </mc:Choice>
              <mc:Fallback>
                <p:oleObj name="" r:id="rId23" imgW="748665" imgH="3810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29200" y="627380"/>
                        <a:ext cx="1524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96" name="Text Box 20"/>
          <p:cNvSpPr txBox="1"/>
          <p:nvPr>
            <p:custDataLst>
              <p:tags r:id="rId25"/>
            </p:custDataLst>
          </p:nvPr>
        </p:nvSpPr>
        <p:spPr>
          <a:xfrm>
            <a:off x="1752600" y="302926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endParaRPr lang="en-US" altLang="zh-CN" sz="2800" i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9397" name="Text Box 21"/>
          <p:cNvSpPr txBox="1"/>
          <p:nvPr>
            <p:custDataLst>
              <p:tags r:id="rId26"/>
            </p:custDataLst>
          </p:nvPr>
        </p:nvSpPr>
        <p:spPr>
          <a:xfrm>
            <a:off x="4648200" y="1352868"/>
            <a:ext cx="3429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en-US" altLang="zh-CN" sz="2800" i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29399" name="Line 23"/>
          <p:cNvSpPr/>
          <p:nvPr>
            <p:custDataLst>
              <p:tags r:id="rId27"/>
            </p:custDataLst>
          </p:nvPr>
        </p:nvSpPr>
        <p:spPr>
          <a:xfrm>
            <a:off x="6227763" y="1508443"/>
            <a:ext cx="2016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1" name="Line 25"/>
          <p:cNvSpPr/>
          <p:nvPr>
            <p:custDataLst>
              <p:tags r:id="rId28"/>
            </p:custDataLst>
          </p:nvPr>
        </p:nvSpPr>
        <p:spPr>
          <a:xfrm>
            <a:off x="6227763" y="2013268"/>
            <a:ext cx="19446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3" name="Line 27"/>
          <p:cNvSpPr/>
          <p:nvPr>
            <p:custDataLst>
              <p:tags r:id="rId29"/>
            </p:custDataLst>
          </p:nvPr>
        </p:nvSpPr>
        <p:spPr>
          <a:xfrm>
            <a:off x="6227763" y="1508443"/>
            <a:ext cx="0" cy="25923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05" name="Line 29"/>
          <p:cNvSpPr/>
          <p:nvPr>
            <p:custDataLst>
              <p:tags r:id="rId30"/>
            </p:custDataLst>
          </p:nvPr>
        </p:nvSpPr>
        <p:spPr>
          <a:xfrm>
            <a:off x="6227763" y="4100830"/>
            <a:ext cx="0" cy="5762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9406" name="Object 30"/>
          <p:cNvGraphicFramePr/>
          <p:nvPr>
            <p:custDataLst>
              <p:tags r:id="rId31"/>
            </p:custDataLst>
          </p:nvPr>
        </p:nvGraphicFramePr>
        <p:xfrm>
          <a:off x="6300788" y="1573530"/>
          <a:ext cx="18954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2" imgW="1016000" imgH="228600" progId="Equation.DSMT4">
                  <p:embed/>
                </p:oleObj>
              </mc:Choice>
              <mc:Fallback>
                <p:oleObj name="" r:id="rId32" imgW="10160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00788" y="1573530"/>
                        <a:ext cx="1895475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7" name="Object 31"/>
          <p:cNvGraphicFramePr/>
          <p:nvPr>
            <p:custDataLst>
              <p:tags r:id="rId34"/>
            </p:custDataLst>
          </p:nvPr>
        </p:nvGraphicFramePr>
        <p:xfrm>
          <a:off x="684213" y="4159568"/>
          <a:ext cx="2016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5" imgW="1015365" imgH="241300" progId="Equation.DSMT4">
                  <p:embed/>
                </p:oleObj>
              </mc:Choice>
              <mc:Fallback>
                <p:oleObj name="" r:id="rId35" imgW="1015365" imgH="2413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4213" y="4159568"/>
                        <a:ext cx="2016125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8" name="Object 32"/>
          <p:cNvGraphicFramePr/>
          <p:nvPr>
            <p:custDataLst>
              <p:tags r:id="rId37"/>
            </p:custDataLst>
          </p:nvPr>
        </p:nvGraphicFramePr>
        <p:xfrm>
          <a:off x="6372225" y="2040255"/>
          <a:ext cx="4508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8" imgW="241300" imgH="1116965" progId="Equation.DSMT4">
                  <p:embed/>
                </p:oleObj>
              </mc:Choice>
              <mc:Fallback>
                <p:oleObj name="" r:id="rId38" imgW="241300" imgH="1116965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372225" y="2040255"/>
                        <a:ext cx="450850" cy="208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409" name="Object 33"/>
          <p:cNvGraphicFramePr/>
          <p:nvPr>
            <p:custDataLst>
              <p:tags r:id="rId40"/>
            </p:custDataLst>
          </p:nvPr>
        </p:nvGraphicFramePr>
        <p:xfrm>
          <a:off x="2844800" y="4159568"/>
          <a:ext cx="31670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41" imgW="1409065" imgH="241300" progId="Equation.DSMT4">
                  <p:embed/>
                </p:oleObj>
              </mc:Choice>
              <mc:Fallback>
                <p:oleObj name="" r:id="rId41" imgW="1409065" imgH="2413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44800" y="4159568"/>
                        <a:ext cx="316706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411" name="Line 35"/>
          <p:cNvSpPr/>
          <p:nvPr>
            <p:custDataLst>
              <p:tags r:id="rId43"/>
            </p:custDataLst>
          </p:nvPr>
        </p:nvSpPr>
        <p:spPr>
          <a:xfrm>
            <a:off x="2743200" y="4100830"/>
            <a:ext cx="0" cy="5762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9418" name="Line 42"/>
          <p:cNvSpPr/>
          <p:nvPr>
            <p:custDataLst>
              <p:tags r:id="rId44"/>
            </p:custDataLst>
          </p:nvPr>
        </p:nvSpPr>
        <p:spPr>
          <a:xfrm>
            <a:off x="6227763" y="4100830"/>
            <a:ext cx="1944687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2" name="Line 40"/>
          <p:cNvSpPr/>
          <p:nvPr>
            <p:custDataLst>
              <p:tags r:id="rId45"/>
            </p:custDataLst>
          </p:nvPr>
        </p:nvSpPr>
        <p:spPr>
          <a:xfrm>
            <a:off x="1908175" y="3381693"/>
            <a:ext cx="4392613" cy="0"/>
          </a:xfrm>
          <a:prstGeom prst="line">
            <a:avLst/>
          </a:prstGeom>
          <a:ln w="127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53" name="Line 41"/>
          <p:cNvSpPr/>
          <p:nvPr>
            <p:custDataLst>
              <p:tags r:id="rId46"/>
            </p:custDataLst>
          </p:nvPr>
        </p:nvSpPr>
        <p:spPr>
          <a:xfrm>
            <a:off x="4787900" y="1724343"/>
            <a:ext cx="0" cy="2376487"/>
          </a:xfrm>
          <a:prstGeom prst="line">
            <a:avLst/>
          </a:prstGeom>
          <a:ln w="127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54" name="Object 42"/>
          <p:cNvGraphicFramePr/>
          <p:nvPr>
            <p:custDataLst>
              <p:tags r:id="rId47"/>
            </p:custDataLst>
          </p:nvPr>
        </p:nvGraphicFramePr>
        <p:xfrm>
          <a:off x="6443663" y="4172268"/>
          <a:ext cx="3063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48" imgW="114300" imgH="165100" progId="Equation.DSMT4">
                  <p:embed/>
                </p:oleObj>
              </mc:Choice>
              <mc:Fallback>
                <p:oleObj name="" r:id="rId48" imgW="114300" imgH="1651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443663" y="4172268"/>
                        <a:ext cx="306387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/>
          <p:cNvSpPr/>
          <p:nvPr>
            <p:custDataLst>
              <p:tags r:id="rId50"/>
            </p:custDataLst>
          </p:nvPr>
        </p:nvSpPr>
        <p:spPr>
          <a:xfrm>
            <a:off x="520700" y="4667568"/>
            <a:ext cx="29368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20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</a:rPr>
              <a:t>的边缘分布函数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9" name="Object 4"/>
          <p:cNvGraphicFramePr/>
          <p:nvPr>
            <p:custDataLst>
              <p:tags r:id="rId51"/>
            </p:custDataLst>
          </p:nvPr>
        </p:nvGraphicFramePr>
        <p:xfrm>
          <a:off x="1357313" y="5000943"/>
          <a:ext cx="50006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2" imgW="2794000" imgH="457200" progId="Equation.DSMT4">
                  <p:embed/>
                </p:oleObj>
              </mc:Choice>
              <mc:Fallback>
                <p:oleObj name="" r:id="rId52" imgW="2794000" imgH="457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357313" y="5000943"/>
                        <a:ext cx="500062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0"/>
          <p:cNvGraphicFramePr/>
          <p:nvPr>
            <p:custDataLst>
              <p:tags r:id="rId54"/>
            </p:custDataLst>
          </p:nvPr>
        </p:nvGraphicFramePr>
        <p:xfrm>
          <a:off x="1311275" y="5924868"/>
          <a:ext cx="56435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55" imgW="2844800" imgH="469900" progId="Equation.DSMT4">
                  <p:embed/>
                </p:oleObj>
              </mc:Choice>
              <mc:Fallback>
                <p:oleObj name="" r:id="rId55" imgW="2844800" imgH="4699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311275" y="5924868"/>
                        <a:ext cx="564356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14"/>
          <p:cNvSpPr/>
          <p:nvPr>
            <p:custDataLst>
              <p:tags r:id="rId57"/>
            </p:custDataLst>
          </p:nvPr>
        </p:nvSpPr>
        <p:spPr>
          <a:xfrm>
            <a:off x="481013" y="5755005"/>
            <a:ext cx="29225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20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</a:rPr>
              <a:t>的边缘分布函数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22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2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3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8" grpId="0" bldLvl="0" animBg="1"/>
      <p:bldP spid="229396" grpId="0"/>
      <p:bldP spid="229397" grpId="0"/>
      <p:bldP spid="38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6"/>
          <p:cNvGraphicFramePr/>
          <p:nvPr>
            <p:custDataLst>
              <p:tags r:id="rId1"/>
            </p:custDataLst>
          </p:nvPr>
        </p:nvGraphicFramePr>
        <p:xfrm>
          <a:off x="684372" y="942658"/>
          <a:ext cx="374459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803400" imgH="482600" progId="Equation.3">
                  <p:embed/>
                </p:oleObj>
              </mc:Choice>
              <mc:Fallback>
                <p:oleObj name="" r:id="rId2" imgW="18034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372" y="942658"/>
                        <a:ext cx="3744595" cy="99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7"/>
          <p:cNvSpPr/>
          <p:nvPr>
            <p:custDataLst>
              <p:tags r:id="rId4"/>
            </p:custDataLst>
          </p:nvPr>
        </p:nvSpPr>
        <p:spPr>
          <a:xfrm>
            <a:off x="0" y="71755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.2.3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Rectangle 9"/>
          <p:cNvSpPr/>
          <p:nvPr>
            <p:custDataLst>
              <p:tags r:id="rId5"/>
            </p:custDataLst>
          </p:nvPr>
        </p:nvSpPr>
        <p:spPr>
          <a:xfrm>
            <a:off x="1030288" y="101918"/>
            <a:ext cx="7632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袋中有3个黑球, 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个白球. 每次从中任意取出1个球,不放回连抽两次,令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10"/>
          <p:cNvGraphicFramePr/>
          <p:nvPr>
            <p:custDataLst>
              <p:tags r:id="rId6"/>
            </p:custDataLst>
          </p:nvPr>
        </p:nvGraphicFramePr>
        <p:xfrm>
          <a:off x="4729798" y="907574"/>
          <a:ext cx="375793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765300" imgH="482600" progId="Equation.3">
                  <p:embed/>
                </p:oleObj>
              </mc:Choice>
              <mc:Fallback>
                <p:oleObj name="" r:id="rId7" imgW="17653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9798" y="907574"/>
                        <a:ext cx="375793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2"/>
          <p:cNvSpPr/>
          <p:nvPr>
            <p:custDataLst>
              <p:tags r:id="rId9"/>
            </p:custDataLst>
          </p:nvPr>
        </p:nvSpPr>
        <p:spPr>
          <a:xfrm>
            <a:off x="539750" y="1989455"/>
            <a:ext cx="775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求关于</a:t>
            </a:r>
            <a:r>
              <a:rPr lang="en-US" altLang="zh-CN" sz="2400" b="1" i="1" dirty="0">
                <a:latin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</a:rPr>
              <a:t>的边缘概率分布和关于</a:t>
            </a:r>
            <a:r>
              <a:rPr lang="en-US" altLang="zh-CN" sz="2400" b="1" i="1" dirty="0">
                <a:latin typeface="宋体" panose="02010600030101010101" pitchFamily="2" charset="-122"/>
              </a:rPr>
              <a:t>Y</a:t>
            </a:r>
            <a:r>
              <a:rPr lang="zh-CN" altLang="en-US" sz="2400" b="1" dirty="0">
                <a:latin typeface="宋体" panose="02010600030101010101" pitchFamily="2" charset="-122"/>
              </a:rPr>
              <a:t>的边缘概率分布.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" name="Rectangle 14"/>
          <p:cNvSpPr/>
          <p:nvPr>
            <p:custDataLst>
              <p:tags r:id="rId10"/>
            </p:custDataLst>
          </p:nvPr>
        </p:nvSpPr>
        <p:spPr>
          <a:xfrm>
            <a:off x="250825" y="256413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8"/>
          <p:cNvSpPr txBox="1"/>
          <p:nvPr>
            <p:custDataLst>
              <p:tags r:id="rId11"/>
            </p:custDataLst>
          </p:nvPr>
        </p:nvSpPr>
        <p:spPr>
          <a:xfrm>
            <a:off x="857250" y="2539683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边缘概率分布律为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2"/>
            </p:custDataLst>
          </p:nvPr>
        </p:nvGraphicFramePr>
        <p:xfrm>
          <a:off x="1558608" y="3060700"/>
          <a:ext cx="3622675" cy="2176463"/>
        </p:xfrm>
        <a:graphic>
          <a:graphicData uri="http://schemas.openxmlformats.org/drawingml/2006/table">
            <a:tbl>
              <a:tblPr/>
              <a:tblGrid>
                <a:gridCol w="1079500"/>
                <a:gridCol w="733425"/>
                <a:gridCol w="904875"/>
              </a:tblGrid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X     Y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sym typeface="+mn-ea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09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558608" y="4717415"/>
          <a:ext cx="4643438" cy="503238"/>
        </p:xfrm>
        <a:graphic>
          <a:graphicData uri="http://schemas.openxmlformats.org/drawingml/2006/table">
            <a:tbl>
              <a:tblPr/>
              <a:tblGrid>
                <a:gridCol w="1079500"/>
                <a:gridCol w="720725"/>
                <a:gridCol w="935037"/>
                <a:gridCol w="1042987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106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4291965" y="3063875"/>
          <a:ext cx="1042670" cy="1638300"/>
        </p:xfrm>
        <a:graphic>
          <a:graphicData uri="http://schemas.openxmlformats.org/drawingml/2006/table">
            <a:tbl>
              <a:tblPr/>
              <a:tblGrid>
                <a:gridCol w="1042670"/>
              </a:tblGrid>
              <a:tr h="514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62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104"/>
          <p:cNvGraphicFramePr/>
          <p:nvPr>
            <p:custDataLst>
              <p:tags r:id="rId15"/>
            </p:custDataLst>
          </p:nvPr>
        </p:nvGraphicFramePr>
        <p:xfrm>
          <a:off x="1539558" y="4780915"/>
          <a:ext cx="1119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723900" imgH="241300" progId="Equation.DSMT4">
                  <p:embed/>
                </p:oleObj>
              </mc:Choice>
              <mc:Fallback>
                <p:oleObj name="" r:id="rId16" imgW="723900" imgH="24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9558" y="4780915"/>
                        <a:ext cx="111918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0"/>
          <p:cNvGraphicFramePr/>
          <p:nvPr>
            <p:custDataLst>
              <p:tags r:id="rId18"/>
            </p:custDataLst>
          </p:nvPr>
        </p:nvGraphicFramePr>
        <p:xfrm>
          <a:off x="4341495" y="3164205"/>
          <a:ext cx="93408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749300" imgH="228600" progId="Equation.DSMT4">
                  <p:embed/>
                </p:oleObj>
              </mc:Choice>
              <mc:Fallback>
                <p:oleObj name="" r:id="rId19" imgW="7493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1495" y="3164205"/>
                        <a:ext cx="934085" cy="343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1"/>
          <p:cNvGraphicFramePr/>
          <p:nvPr>
            <p:custDataLst>
              <p:tags r:id="rId21"/>
            </p:custDataLst>
          </p:nvPr>
        </p:nvGraphicFramePr>
        <p:xfrm>
          <a:off x="2780665" y="4791075"/>
          <a:ext cx="49022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2" imgW="241300" imgH="177165" progId="Equation.DSMT4">
                  <p:embed/>
                </p:oleObj>
              </mc:Choice>
              <mc:Fallback>
                <p:oleObj name="" r:id="rId22" imgW="241300" imgH="17716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80665" y="4791075"/>
                        <a:ext cx="490220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2"/>
          <p:cNvGraphicFramePr/>
          <p:nvPr>
            <p:custDataLst>
              <p:tags r:id="rId24"/>
            </p:custDataLst>
          </p:nvPr>
        </p:nvGraphicFramePr>
        <p:xfrm>
          <a:off x="3588385" y="4791075"/>
          <a:ext cx="47942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5" imgW="241300" imgH="177165" progId="Equation.DSMT4">
                  <p:embed/>
                </p:oleObj>
              </mc:Choice>
              <mc:Fallback>
                <p:oleObj name="" r:id="rId25" imgW="241300" imgH="17716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8385" y="4791075"/>
                        <a:ext cx="47942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5"/>
          <p:cNvGraphicFramePr/>
          <p:nvPr>
            <p:custDataLst>
              <p:tags r:id="rId27"/>
            </p:custDataLst>
          </p:nvPr>
        </p:nvGraphicFramePr>
        <p:xfrm>
          <a:off x="4540250" y="3676015"/>
          <a:ext cx="46482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8" imgW="241300" imgH="177165" progId="Equation.DSMT4">
                  <p:embed/>
                </p:oleObj>
              </mc:Choice>
              <mc:Fallback>
                <p:oleObj name="" r:id="rId28" imgW="241300" imgH="1771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40250" y="3676015"/>
                        <a:ext cx="46482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/>
          <p:nvPr>
            <p:custDataLst>
              <p:tags r:id="rId30"/>
            </p:custDataLst>
          </p:nvPr>
        </p:nvGraphicFramePr>
        <p:xfrm>
          <a:off x="4558030" y="4218940"/>
          <a:ext cx="45720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1" imgW="241300" imgH="177165" progId="Equation.DSMT4">
                  <p:embed/>
                </p:oleObj>
              </mc:Choice>
              <mc:Fallback>
                <p:oleObj name="" r:id="rId31" imgW="241300" imgH="17716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58030" y="4218940"/>
                        <a:ext cx="45720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8"/>
          <p:cNvGraphicFramePr/>
          <p:nvPr>
            <p:custDataLst>
              <p:tags r:id="rId33"/>
            </p:custDataLst>
          </p:nvPr>
        </p:nvGraphicFramePr>
        <p:xfrm>
          <a:off x="4692015" y="4771390"/>
          <a:ext cx="198120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4" imgW="114300" imgH="165100" progId="Equation.DSMT4">
                  <p:embed/>
                </p:oleObj>
              </mc:Choice>
              <mc:Fallback>
                <p:oleObj name="" r:id="rId34" imgW="114300" imgH="165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92015" y="4771390"/>
                        <a:ext cx="198120" cy="35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4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681355" y="6310630"/>
            <a:ext cx="225171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1283335" y="5828665"/>
            <a:ext cx="12065" cy="918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custDataLst>
              <p:tags r:id="rId38"/>
            </p:custDataLst>
          </p:nvPr>
        </p:nvGraphicFramePr>
        <p:xfrm>
          <a:off x="753428" y="5872480"/>
          <a:ext cx="2143125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公式" r:id="rId39" imgW="965200" imgH="457200" progId="Equation.3">
                  <p:embed/>
                </p:oleObj>
              </mc:Choice>
              <mc:Fallback>
                <p:oleObj name="公式" r:id="rId39" imgW="965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28" y="5872480"/>
                        <a:ext cx="2143125" cy="88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4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611370" y="6294120"/>
            <a:ext cx="2251710" cy="6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25" name="Line 6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5213350" y="5812155"/>
            <a:ext cx="12065" cy="9182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aphicFrame>
        <p:nvGraphicFramePr>
          <p:cNvPr id="26" name="Object 8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4683443" y="5855970"/>
          <a:ext cx="2143125" cy="88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公式" r:id="rId44" imgW="965200" imgH="457200" progId="Equation.3">
                  <p:embed/>
                </p:oleObj>
              </mc:Choice>
              <mc:Fallback>
                <p:oleObj name="公式" r:id="rId44" imgW="965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443" y="5855970"/>
                        <a:ext cx="2143125" cy="885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>
            <p:custDataLst>
              <p:tags r:id="rId46"/>
            </p:custDataLst>
          </p:nvPr>
        </p:nvSpPr>
        <p:spPr>
          <a:xfrm>
            <a:off x="596900" y="53835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的边缘分布为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47"/>
            </p:custDataLst>
          </p:nvPr>
        </p:nvSpPr>
        <p:spPr>
          <a:xfrm>
            <a:off x="4425950" y="53797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的边缘分布为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5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4925" y="331470"/>
            <a:ext cx="1250950" cy="5032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3.2.4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4" name="Object 4"/>
          <p:cNvGraphicFramePr/>
          <p:nvPr>
            <p:custDataLst>
              <p:tags r:id="rId2"/>
            </p:custDataLst>
          </p:nvPr>
        </p:nvGraphicFramePr>
        <p:xfrm>
          <a:off x="1204913" y="336233"/>
          <a:ext cx="460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" imgW="2400300" imgH="914400" progId="Equation.DSMT4">
                  <p:embed/>
                </p:oleObj>
              </mc:Choice>
              <mc:Fallback>
                <p:oleObj name="" r:id="rId3" imgW="2400300" imgH="9144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4913" y="336233"/>
                        <a:ext cx="4602162" cy="175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表格 8215"/>
          <p:cNvGraphicFramePr/>
          <p:nvPr>
            <p:custDataLst>
              <p:tags r:id="rId5"/>
            </p:custDataLst>
          </p:nvPr>
        </p:nvGraphicFramePr>
        <p:xfrm>
          <a:off x="4500563" y="836295"/>
          <a:ext cx="3622675" cy="2176463"/>
        </p:xfrm>
        <a:graphic>
          <a:graphicData uri="http://schemas.openxmlformats.org/drawingml/2006/table">
            <a:tbl>
              <a:tblPr/>
              <a:tblGrid>
                <a:gridCol w="1079500"/>
                <a:gridCol w="733425"/>
                <a:gridCol w="904875"/>
                <a:gridCol w="904875"/>
              </a:tblGrid>
              <a:tr h="544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X     Y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-1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0.15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0.2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0.05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092" name="Object 204"/>
          <p:cNvGraphicFramePr/>
          <p:nvPr>
            <p:custDataLst>
              <p:tags r:id="rId6"/>
            </p:custDataLst>
          </p:nvPr>
        </p:nvGraphicFramePr>
        <p:xfrm>
          <a:off x="581025" y="3428683"/>
          <a:ext cx="279717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7" imgW="1167130" imgH="203200" progId="Equation.DSMT4">
                  <p:embed/>
                </p:oleObj>
              </mc:Choice>
              <mc:Fallback>
                <p:oleObj name="" r:id="rId7" imgW="1167130" imgH="2032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025" y="3428683"/>
                        <a:ext cx="2797175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Rectangle 205"/>
          <p:cNvSpPr/>
          <p:nvPr>
            <p:custDataLst>
              <p:tags r:id="rId9"/>
            </p:custDataLst>
          </p:nvPr>
        </p:nvSpPr>
        <p:spPr>
          <a:xfrm>
            <a:off x="34925" y="2852420"/>
            <a:ext cx="1296988" cy="5032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解：</a:t>
            </a:r>
            <a:endParaRPr lang="zh-CN" altLang="en-US" sz="28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4094" name="Object 206"/>
          <p:cNvGraphicFramePr/>
          <p:nvPr>
            <p:custDataLst>
              <p:tags r:id="rId10"/>
            </p:custDataLst>
          </p:nvPr>
        </p:nvGraphicFramePr>
        <p:xfrm>
          <a:off x="755650" y="3860483"/>
          <a:ext cx="52562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2322195" imgH="254000" progId="Equation.DSMT4">
                  <p:embed/>
                </p:oleObj>
              </mc:Choice>
              <mc:Fallback>
                <p:oleObj name="" r:id="rId11" imgW="2322195" imgH="2540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650" y="3860483"/>
                        <a:ext cx="5256213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95" name="Object 207"/>
          <p:cNvGraphicFramePr/>
          <p:nvPr>
            <p:custDataLst>
              <p:tags r:id="rId13"/>
            </p:custDataLst>
          </p:nvPr>
        </p:nvGraphicFramePr>
        <p:xfrm>
          <a:off x="755650" y="4436745"/>
          <a:ext cx="55451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4" imgW="2271395" imgH="203200" progId="Equation.DSMT4">
                  <p:embed/>
                </p:oleObj>
              </mc:Choice>
              <mc:Fallback>
                <p:oleObj name="" r:id="rId14" imgW="2271395" imgH="2032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5650" y="4436745"/>
                        <a:ext cx="554513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96" name="Object 208"/>
          <p:cNvGraphicFramePr/>
          <p:nvPr>
            <p:custDataLst>
              <p:tags r:id="rId16"/>
            </p:custDataLst>
          </p:nvPr>
        </p:nvGraphicFramePr>
        <p:xfrm>
          <a:off x="755650" y="4939983"/>
          <a:ext cx="16573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7" imgW="659130" imgH="177800" progId="Equation.DSMT4">
                  <p:embed/>
                </p:oleObj>
              </mc:Choice>
              <mc:Fallback>
                <p:oleObj name="" r:id="rId17" imgW="659130" imgH="1778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5650" y="4939983"/>
                        <a:ext cx="16573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97" name="Object 209"/>
          <p:cNvGraphicFramePr/>
          <p:nvPr>
            <p:custDataLst>
              <p:tags r:id="rId19"/>
            </p:custDataLst>
          </p:nvPr>
        </p:nvGraphicFramePr>
        <p:xfrm>
          <a:off x="2555875" y="4939983"/>
          <a:ext cx="86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0" imgW="354965" imgH="177800" progId="Equation.DSMT4">
                  <p:embed/>
                </p:oleObj>
              </mc:Choice>
              <mc:Fallback>
                <p:oleObj name="" r:id="rId20" imgW="354965" imgH="177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555875" y="4939983"/>
                        <a:ext cx="863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98" name="Object 210"/>
          <p:cNvGraphicFramePr/>
          <p:nvPr>
            <p:custDataLst>
              <p:tags r:id="rId22"/>
            </p:custDataLst>
          </p:nvPr>
        </p:nvGraphicFramePr>
        <p:xfrm>
          <a:off x="684213" y="5481320"/>
          <a:ext cx="2016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3" imgW="875665" imgH="203200" progId="Equation.DSMT4">
                  <p:embed/>
                </p:oleObj>
              </mc:Choice>
              <mc:Fallback>
                <p:oleObj name="" r:id="rId23" imgW="875665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4213" y="5481320"/>
                        <a:ext cx="2016125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099" name="Object 211"/>
          <p:cNvGraphicFramePr/>
          <p:nvPr>
            <p:custDataLst>
              <p:tags r:id="rId25"/>
            </p:custDataLst>
          </p:nvPr>
        </p:nvGraphicFramePr>
        <p:xfrm>
          <a:off x="2627313" y="5444808"/>
          <a:ext cx="29511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6" imgW="1459230" imgH="254000" progId="Equation.DSMT4">
                  <p:embed/>
                </p:oleObj>
              </mc:Choice>
              <mc:Fallback>
                <p:oleObj name="" r:id="rId26" imgW="1459230" imgH="2540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27313" y="5444808"/>
                        <a:ext cx="295116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102" name="Text Box 214"/>
          <p:cNvSpPr txBox="1"/>
          <p:nvPr>
            <p:custDataLst>
              <p:tags r:id="rId28"/>
            </p:custDataLst>
          </p:nvPr>
        </p:nvSpPr>
        <p:spPr>
          <a:xfrm>
            <a:off x="6659563" y="4292283"/>
            <a:ext cx="2089150" cy="8604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0066"/>
                </a:solidFill>
                <a:latin typeface="Arial" panose="020B0604020202020204" pitchFamily="34" charset="0"/>
              </a:rPr>
              <a:t>两个事件不互斥，有交集</a:t>
            </a:r>
            <a:endParaRPr lang="zh-CN" altLang="en-US" sz="2400" dirty="0">
              <a:solidFill>
                <a:srgbClr val="FF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4103" name="Object 215"/>
          <p:cNvGraphicFramePr/>
          <p:nvPr>
            <p:custDataLst>
              <p:tags r:id="rId29"/>
            </p:custDataLst>
          </p:nvPr>
        </p:nvGraphicFramePr>
        <p:xfrm>
          <a:off x="2627313" y="5948045"/>
          <a:ext cx="51847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0" imgW="2487295" imgH="203200" progId="Equation.DSMT4">
                  <p:embed/>
                </p:oleObj>
              </mc:Choice>
              <mc:Fallback>
                <p:oleObj name="" r:id="rId30" imgW="2487295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627313" y="5948045"/>
                        <a:ext cx="5184775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104" name="Object 216"/>
          <p:cNvGraphicFramePr/>
          <p:nvPr>
            <p:custDataLst>
              <p:tags r:id="rId32"/>
            </p:custDataLst>
          </p:nvPr>
        </p:nvGraphicFramePr>
        <p:xfrm>
          <a:off x="2627313" y="6379845"/>
          <a:ext cx="24034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3" imgW="1064895" imgH="177800" progId="Equation.DSMT4">
                  <p:embed/>
                </p:oleObj>
              </mc:Choice>
              <mc:Fallback>
                <p:oleObj name="" r:id="rId33" imgW="1064895" imgH="1778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7313" y="6379845"/>
                        <a:ext cx="2403475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105" name="Object 217"/>
          <p:cNvGraphicFramePr/>
          <p:nvPr>
            <p:custDataLst>
              <p:tags r:id="rId35"/>
            </p:custDataLst>
          </p:nvPr>
        </p:nvGraphicFramePr>
        <p:xfrm>
          <a:off x="5003800" y="6308408"/>
          <a:ext cx="12239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36" imgW="431165" imgH="177800" progId="Equation.DSMT4">
                  <p:embed/>
                </p:oleObj>
              </mc:Choice>
              <mc:Fallback>
                <p:oleObj name="" r:id="rId36" imgW="431165" imgH="1778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003800" y="6308408"/>
                        <a:ext cx="1223963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" name="Group 109"/>
          <p:cNvGraphicFramePr>
            <a:graphicFrameLocks noGrp="1"/>
          </p:cNvGraphicFramePr>
          <p:nvPr>
            <p:custDataLst>
              <p:tags r:id="rId38"/>
            </p:custDataLst>
          </p:nvPr>
        </p:nvGraphicFramePr>
        <p:xfrm>
          <a:off x="4500563" y="2995295"/>
          <a:ext cx="4643438" cy="503238"/>
        </p:xfrm>
        <a:graphic>
          <a:graphicData uri="http://schemas.openxmlformats.org/drawingml/2006/table">
            <a:tbl>
              <a:tblPr/>
              <a:tblGrid>
                <a:gridCol w="1079500"/>
                <a:gridCol w="720725"/>
                <a:gridCol w="935037"/>
                <a:gridCol w="865188"/>
                <a:gridCol w="10429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42" name="Group 106"/>
          <p:cNvGraphicFramePr>
            <a:graphicFrameLocks noGrp="1"/>
          </p:cNvGraphicFramePr>
          <p:nvPr>
            <p:custDataLst>
              <p:tags r:id="rId39"/>
            </p:custDataLst>
          </p:nvPr>
        </p:nvGraphicFramePr>
        <p:xfrm>
          <a:off x="8101013" y="836295"/>
          <a:ext cx="1042988" cy="2176464"/>
        </p:xfrm>
        <a:graphic>
          <a:graphicData uri="http://schemas.openxmlformats.org/drawingml/2006/table">
            <a:tbl>
              <a:tblPr/>
              <a:tblGrid>
                <a:gridCol w="1042987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40" name="Object 104"/>
          <p:cNvGraphicFramePr/>
          <p:nvPr>
            <p:custDataLst>
              <p:tags r:id="rId40"/>
            </p:custDataLst>
          </p:nvPr>
        </p:nvGraphicFramePr>
        <p:xfrm>
          <a:off x="4481513" y="3058795"/>
          <a:ext cx="1119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41" imgW="723900" imgH="241300" progId="Equation.DSMT4">
                  <p:embed/>
                </p:oleObj>
              </mc:Choice>
              <mc:Fallback>
                <p:oleObj name="" r:id="rId41" imgW="723900" imgH="24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481513" y="3058795"/>
                        <a:ext cx="111918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6" name="Object 110"/>
          <p:cNvGraphicFramePr/>
          <p:nvPr>
            <p:custDataLst>
              <p:tags r:id="rId43"/>
            </p:custDataLst>
          </p:nvPr>
        </p:nvGraphicFramePr>
        <p:xfrm>
          <a:off x="8001000" y="907733"/>
          <a:ext cx="12430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44" imgW="749300" imgH="228600" progId="Equation.DSMT4">
                  <p:embed/>
                </p:oleObj>
              </mc:Choice>
              <mc:Fallback>
                <p:oleObj name="" r:id="rId44" imgW="7493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001000" y="907733"/>
                        <a:ext cx="1243013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7" name="Object 111"/>
          <p:cNvGraphicFramePr/>
          <p:nvPr>
            <p:custDataLst>
              <p:tags r:id="rId46"/>
            </p:custDataLst>
          </p:nvPr>
        </p:nvGraphicFramePr>
        <p:xfrm>
          <a:off x="5651500" y="3068320"/>
          <a:ext cx="552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47" imgW="240665" imgH="177800" progId="Equation.DSMT4">
                  <p:embed/>
                </p:oleObj>
              </mc:Choice>
              <mc:Fallback>
                <p:oleObj name="" r:id="rId47" imgW="240665" imgH="1778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651500" y="3068320"/>
                        <a:ext cx="5524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8" name="Object 112"/>
          <p:cNvGraphicFramePr/>
          <p:nvPr>
            <p:custDataLst>
              <p:tags r:id="rId49"/>
            </p:custDataLst>
          </p:nvPr>
        </p:nvGraphicFramePr>
        <p:xfrm>
          <a:off x="6443663" y="3068320"/>
          <a:ext cx="7254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50" imgW="316865" imgH="177800" progId="Equation.DSMT4">
                  <p:embed/>
                </p:oleObj>
              </mc:Choice>
              <mc:Fallback>
                <p:oleObj name="" r:id="rId50" imgW="316865" imgH="1778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443663" y="3068320"/>
                        <a:ext cx="725487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9" name="Line 113"/>
          <p:cNvSpPr/>
          <p:nvPr>
            <p:custDataLst>
              <p:tags r:id="rId52"/>
            </p:custDataLst>
          </p:nvPr>
        </p:nvSpPr>
        <p:spPr>
          <a:xfrm flipH="1">
            <a:off x="5580063" y="5084445"/>
            <a:ext cx="1081087" cy="576263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4450" name="Object 114"/>
          <p:cNvGraphicFramePr/>
          <p:nvPr>
            <p:custDataLst>
              <p:tags r:id="rId53"/>
            </p:custDataLst>
          </p:nvPr>
        </p:nvGraphicFramePr>
        <p:xfrm>
          <a:off x="7292975" y="3068320"/>
          <a:ext cx="727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4" imgW="316865" imgH="177800" progId="Equation.DSMT4">
                  <p:embed/>
                </p:oleObj>
              </mc:Choice>
              <mc:Fallback>
                <p:oleObj name="" r:id="rId54" imgW="316865" imgH="1778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292975" y="3068320"/>
                        <a:ext cx="7270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1" name="Object 115"/>
          <p:cNvGraphicFramePr/>
          <p:nvPr>
            <p:custDataLst>
              <p:tags r:id="rId56"/>
            </p:custDataLst>
          </p:nvPr>
        </p:nvGraphicFramePr>
        <p:xfrm>
          <a:off x="8243888" y="1412558"/>
          <a:ext cx="727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57" imgW="316865" imgH="177800" progId="Equation.DSMT4">
                  <p:embed/>
                </p:oleObj>
              </mc:Choice>
              <mc:Fallback>
                <p:oleObj name="" r:id="rId57" imgW="316865" imgH="1778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243888" y="1412558"/>
                        <a:ext cx="7270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2" name="Object 116"/>
          <p:cNvGraphicFramePr/>
          <p:nvPr>
            <p:custDataLst>
              <p:tags r:id="rId59"/>
            </p:custDataLst>
          </p:nvPr>
        </p:nvGraphicFramePr>
        <p:xfrm>
          <a:off x="8331200" y="2492058"/>
          <a:ext cx="552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60" imgW="240665" imgH="177800" progId="Equation.DSMT4">
                  <p:embed/>
                </p:oleObj>
              </mc:Choice>
              <mc:Fallback>
                <p:oleObj name="" r:id="rId60" imgW="240665" imgH="1778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8331200" y="2492058"/>
                        <a:ext cx="55245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3" name="Object 117"/>
          <p:cNvGraphicFramePr/>
          <p:nvPr>
            <p:custDataLst>
              <p:tags r:id="rId62"/>
            </p:custDataLst>
          </p:nvPr>
        </p:nvGraphicFramePr>
        <p:xfrm>
          <a:off x="8229600" y="1987233"/>
          <a:ext cx="727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63" imgW="316865" imgH="177800" progId="Equation.DSMT4">
                  <p:embed/>
                </p:oleObj>
              </mc:Choice>
              <mc:Fallback>
                <p:oleObj name="" r:id="rId63" imgW="316865" imgH="1778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8229600" y="1987233"/>
                        <a:ext cx="7270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4" name="Object 118"/>
          <p:cNvGraphicFramePr/>
          <p:nvPr>
            <p:custDataLst>
              <p:tags r:id="rId65"/>
            </p:custDataLst>
          </p:nvPr>
        </p:nvGraphicFramePr>
        <p:xfrm>
          <a:off x="8462963" y="3082608"/>
          <a:ext cx="2603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66" imgW="114300" imgH="165100" progId="Equation.DSMT4">
                  <p:embed/>
                </p:oleObj>
              </mc:Choice>
              <mc:Fallback>
                <p:oleObj name="" r:id="rId66" imgW="114300" imgH="165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8462963" y="3082608"/>
                        <a:ext cx="2603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55" name="Line 119"/>
          <p:cNvSpPr/>
          <p:nvPr>
            <p:custDataLst>
              <p:tags r:id="rId68"/>
            </p:custDataLst>
          </p:nvPr>
        </p:nvSpPr>
        <p:spPr>
          <a:xfrm>
            <a:off x="5508625" y="6308408"/>
            <a:ext cx="22320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" name="Object 22"/>
          <p:cNvGraphicFramePr/>
          <p:nvPr>
            <p:custDataLst>
              <p:tags r:id="rId69"/>
            </p:custDataLst>
          </p:nvPr>
        </p:nvGraphicFramePr>
        <p:xfrm>
          <a:off x="661988" y="2947670"/>
          <a:ext cx="35972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0" imgW="1902460" imgH="215900" progId="Equation.DSMT4">
                  <p:embed/>
                </p:oleObj>
              </mc:Choice>
              <mc:Fallback>
                <p:oleObj name="" r:id="rId70" imgW="1902460" imgH="2159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661988" y="2947670"/>
                        <a:ext cx="359727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9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9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9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9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9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9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8" grpId="0"/>
      <p:bldP spid="294102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6386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485828" y="2852738"/>
          <a:ext cx="806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2" imgW="558800" imgH="317500" progId="Equation.3">
                  <p:embed/>
                </p:oleObj>
              </mc:Choice>
              <mc:Fallback>
                <p:oleObj name="Equation" r:id="rId2" imgW="5588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28" y="2852738"/>
                        <a:ext cx="8064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918965" y="3429000"/>
          <a:ext cx="5114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5" imgW="8242300" imgH="622300" progId="Equation.3">
                  <p:embed/>
                </p:oleObj>
              </mc:Choice>
              <mc:Fallback>
                <p:oleObj name="Equation" r:id="rId5" imgW="82423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965" y="3429000"/>
                        <a:ext cx="5114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978660" y="2781300"/>
          <a:ext cx="2460625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8" imgW="3454400" imgH="571500" progId="Equation.3">
                  <p:embed/>
                </p:oleObj>
              </mc:Choice>
              <mc:Fallback>
                <p:oleObj name="Equation" r:id="rId8" imgW="34544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660" y="2781300"/>
                        <a:ext cx="2460625" cy="41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28328" y="1484313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</a:rPr>
              <a:t>若离散型随机变量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的联合分布律为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33128" name="Object 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339340" y="2133600"/>
          <a:ext cx="466661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12" imgW="5194300" imgH="469900" progId="Equation.3">
                  <p:embed/>
                </p:oleObj>
              </mc:Choice>
              <mc:Fallback>
                <p:oleObj name="Equation" r:id="rId12" imgW="51943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40" y="2133600"/>
                        <a:ext cx="4666615" cy="421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1820415" y="4141503"/>
          <a:ext cx="2476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5" imgW="2476500" imgH="469900" progId="Equation.3">
                  <p:embed/>
                </p:oleObj>
              </mc:Choice>
              <mc:Fallback>
                <p:oleObj name="Equation" r:id="rId15" imgW="2476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415" y="4141503"/>
                        <a:ext cx="2476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/>
          <p:cNvSpPr txBox="1">
            <a:spLocks noChangeArrowheads="1"/>
          </p:cNvSpPr>
          <p:nvPr>
            <p:custDataLst>
              <p:tags r:id="rId17"/>
            </p:custDataLst>
          </p:nvPr>
        </p:nvSpPr>
        <p:spPr>
          <a:xfrm>
            <a:off x="540955" y="548225"/>
            <a:ext cx="8064500" cy="58356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3200" b="1" kern="0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sz="3200" b="1" kern="0" dirty="0">
                <a:solidFill>
                  <a:srgbClr val="1D41D5"/>
                </a:solidFill>
              </a:rPr>
              <a:t>  </a:t>
            </a:r>
            <a:r>
              <a:rPr lang="zh-CN" altLang="en-US" sz="3200" b="1" kern="0" dirty="0">
                <a:solidFill>
                  <a:srgbClr val="1D41D5"/>
                </a:solidFill>
              </a:rPr>
              <a:t>二维离散型随机变量的独立性</a:t>
            </a:r>
            <a:endParaRPr lang="zh-CN" altLang="en-US" sz="3200" b="1" kern="0" dirty="0">
              <a:solidFill>
                <a:srgbClr val="1D41D5"/>
              </a:solidFill>
            </a:endParaRPr>
          </a:p>
        </p:txBody>
      </p:sp>
      <p:sp>
        <p:nvSpPr>
          <p:cNvPr id="4118" name="Text Box 22"/>
          <p:cNvSpPr txBox="1"/>
          <p:nvPr>
            <p:custDataLst>
              <p:tags r:id="rId18"/>
            </p:custDataLst>
          </p:nvPr>
        </p:nvSpPr>
        <p:spPr>
          <a:xfrm>
            <a:off x="4695190" y="4043045"/>
            <a:ext cx="3008630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ij 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行和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列和</a:t>
            </a:r>
            <a:endParaRPr lang="zh-CN" altLang="en-US" sz="24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对所有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均成立。</a:t>
            </a:r>
            <a:endParaRPr lang="zh-CN" altLang="en-US" sz="24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8" name="Rectangle 16"/>
          <p:cNvSpPr/>
          <p:nvPr>
            <p:custDataLst>
              <p:tags r:id="rId19"/>
            </p:custDataLst>
          </p:nvPr>
        </p:nvSpPr>
        <p:spPr>
          <a:xfrm>
            <a:off x="1357313" y="5227955"/>
            <a:ext cx="6383337" cy="1450975"/>
          </a:xfrm>
          <a:prstGeom prst="rect">
            <a:avLst/>
          </a:prstGeom>
          <a:solidFill>
            <a:srgbClr val="FFCCFF">
              <a:alpha val="65881"/>
            </a:srgbClr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4" name="Text Box 12"/>
          <p:cNvSpPr txBox="1"/>
          <p:nvPr>
            <p:custDataLst>
              <p:tags r:id="rId20"/>
            </p:custDataLst>
          </p:nvPr>
        </p:nvSpPr>
        <p:spPr>
          <a:xfrm>
            <a:off x="1357313" y="5639118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99CC"/>
                </a:solidFill>
                <a:latin typeface="Arial" panose="020B0604020202020204" pitchFamily="34" charset="0"/>
                <a:ea typeface="微软雅黑" panose="020B0503020204020204" charset="-122"/>
              </a:rPr>
              <a:t>边缘分布律</a:t>
            </a:r>
            <a:endParaRPr lang="zh-CN" altLang="en-US" sz="2800" b="1" dirty="0">
              <a:solidFill>
                <a:srgbClr val="0099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85" name="Text Box 13"/>
          <p:cNvSpPr txBox="1"/>
          <p:nvPr>
            <p:custDataLst>
              <p:tags r:id="rId21"/>
            </p:custDataLst>
          </p:nvPr>
        </p:nvSpPr>
        <p:spPr>
          <a:xfrm>
            <a:off x="5316538" y="5628005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99CC"/>
                </a:solidFill>
                <a:latin typeface="Arial" panose="020B0604020202020204" pitchFamily="34" charset="0"/>
                <a:ea typeface="微软雅黑" panose="020B0503020204020204" charset="-122"/>
              </a:rPr>
              <a:t>联合分布律</a:t>
            </a:r>
            <a:endParaRPr lang="zh-CN" altLang="en-US" sz="2800" b="1" dirty="0">
              <a:solidFill>
                <a:srgbClr val="0099CC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86" name="Line 14"/>
          <p:cNvSpPr/>
          <p:nvPr>
            <p:custDataLst>
              <p:tags r:id="rId22"/>
            </p:custDataLst>
          </p:nvPr>
        </p:nvSpPr>
        <p:spPr>
          <a:xfrm>
            <a:off x="3563938" y="5875655"/>
            <a:ext cx="1727200" cy="0"/>
          </a:xfrm>
          <a:prstGeom prst="line">
            <a:avLst/>
          </a:prstGeom>
          <a:ln w="38100" cap="flat" cmpd="sng">
            <a:solidFill>
              <a:srgbClr val="0099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3087" name="Text Box 15"/>
          <p:cNvSpPr txBox="1"/>
          <p:nvPr>
            <p:custDataLst>
              <p:tags r:id="rId23"/>
            </p:custDataLst>
          </p:nvPr>
        </p:nvSpPr>
        <p:spPr>
          <a:xfrm>
            <a:off x="3779838" y="5299393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独立性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" name="Line 14"/>
          <p:cNvSpPr/>
          <p:nvPr>
            <p:custDataLst>
              <p:tags r:id="rId24"/>
            </p:custDataLst>
          </p:nvPr>
        </p:nvSpPr>
        <p:spPr>
          <a:xfrm flipH="1">
            <a:off x="3492500" y="6020118"/>
            <a:ext cx="1800225" cy="0"/>
          </a:xfrm>
          <a:prstGeom prst="line">
            <a:avLst/>
          </a:prstGeom>
          <a:ln w="38100" cap="flat" cmpd="sng">
            <a:solidFill>
              <a:srgbClr val="0099CC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3" name="Text Box 15"/>
          <p:cNvSpPr txBox="1"/>
          <p:nvPr>
            <p:custDataLst>
              <p:tags r:id="rId25"/>
            </p:custDataLst>
          </p:nvPr>
        </p:nvSpPr>
        <p:spPr>
          <a:xfrm>
            <a:off x="3817938" y="6020118"/>
            <a:ext cx="1330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可以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 bldLvl="0" animBg="1"/>
      <p:bldP spid="4118" grpId="0"/>
      <p:bldP spid="3088" grpId="0" bldLvl="0" animBg="1"/>
      <p:bldP spid="3084" grpId="0"/>
      <p:bldP spid="3085" grpId="0"/>
      <p:bldP spid="308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5" name="Text Box 1039"/>
          <p:cNvSpPr txBox="1"/>
          <p:nvPr>
            <p:custDataLst>
              <p:tags r:id="rId1"/>
            </p:custDataLst>
          </p:nvPr>
        </p:nvSpPr>
        <p:spPr>
          <a:xfrm>
            <a:off x="107950" y="1056958"/>
            <a:ext cx="87518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定理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设二维离散型随机变量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相互独立的充要条件是对任意的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 j, </a:t>
            </a:r>
            <a:r>
              <a:rPr lang="en-US" altLang="zh-CN" sz="2800" b="1" i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都有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34147" name="Object 104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6685" y="2093595"/>
          <a:ext cx="8638540" cy="726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3" imgW="3556000" imgH="241300" progId="Equation.DSMT4">
                  <p:embed/>
                </p:oleObj>
              </mc:Choice>
              <mc:Fallback>
                <p:oleObj name="" r:id="rId3" imgW="3556000" imgH="2413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685" y="2093595"/>
                        <a:ext cx="8638540" cy="726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039"/>
          <p:cNvSpPr txBox="1"/>
          <p:nvPr>
            <p:custDataLst>
              <p:tags r:id="rId5"/>
            </p:custDataLst>
          </p:nvPr>
        </p:nvSpPr>
        <p:spPr>
          <a:xfrm>
            <a:off x="214313" y="2858770"/>
            <a:ext cx="822325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即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7653" name="Text Box 12"/>
          <p:cNvSpPr txBox="1"/>
          <p:nvPr>
            <p:custDataLst>
              <p:tags r:id="rId6"/>
            </p:custDataLst>
          </p:nvPr>
        </p:nvSpPr>
        <p:spPr>
          <a:xfrm>
            <a:off x="214313" y="358458"/>
            <a:ext cx="8135937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二维离散型随机变量的独立性</a:t>
            </a:r>
            <a:endParaRPr lang="zh-CN" altLang="en-US" sz="3200" b="1" dirty="0">
              <a:solidFill>
                <a:srgbClr val="1D41D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14313" y="3712845"/>
            <a:ext cx="813593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判断随机变量的独立性的方法</a:t>
            </a:r>
            <a:r>
              <a:rPr kumimoji="0" lang="en-US" altLang="zh-CN" sz="2800" b="1" kern="1200" cap="none" spc="0" normalizeH="0" baseline="0" noProof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:</a:t>
            </a:r>
            <a:endParaRPr kumimoji="0" lang="en-US" altLang="zh-CN" sz="2800" b="1" kern="1200" cap="none" spc="0" normalizeH="0" baseline="0" noProof="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0063" y="4284345"/>
            <a:ext cx="3563938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kern="1200" cap="none" spc="0" normalizeH="0" baseline="0" noProof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按定义判断</a:t>
            </a:r>
            <a:endParaRPr kumimoji="0" lang="zh-CN" altLang="en-US" sz="2800" b="1" kern="1200" cap="none" spc="0" normalizeH="0" baseline="0" noProof="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929063" y="4284345"/>
            <a:ext cx="463550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kern="1200" cap="none" spc="0" normalizeH="0" baseline="0" noProof="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从直观背景判断</a:t>
            </a:r>
            <a:endParaRPr kumimoji="0" lang="zh-CN" altLang="en-US" sz="2800" b="1" kern="1200" cap="none" spc="0" normalizeH="0" baseline="0" noProof="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18" name="Rectangle 8"/>
          <p:cNvSpPr/>
          <p:nvPr>
            <p:custDataLst>
              <p:tags r:id="rId10"/>
            </p:custDataLst>
          </p:nvPr>
        </p:nvSpPr>
        <p:spPr>
          <a:xfrm>
            <a:off x="106363" y="5073333"/>
            <a:ext cx="8894762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甲袋中有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红球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白球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乙袋中有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红球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白球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从甲乙两袋中各任取两球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用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i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分别表示取到白球的个数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问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是否独立？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3" name="Object 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30860" y="2809875"/>
          <a:ext cx="4921885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12" imgW="1422400" imgH="254000" progId="Equation.DSMT4">
                  <p:embed/>
                </p:oleObj>
              </mc:Choice>
              <mc:Fallback>
                <p:oleObj name="" r:id="rId12" imgW="1422400" imgH="2540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860" y="2809875"/>
                        <a:ext cx="4921885" cy="872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  <p:bldP spid="23" grpId="0"/>
      <p:bldP spid="18" grpId="0"/>
      <p:bldP spid="19" grpId="0"/>
      <p:bldP spid="20" grpId="0"/>
      <p:bldP spid="174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>
            <p:custDataLst>
              <p:tags r:id="rId1"/>
            </p:custDataLst>
          </p:nvPr>
        </p:nvGraphicFramePr>
        <p:xfrm>
          <a:off x="1295400" y="1243648"/>
          <a:ext cx="3505200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2" imgW="1803400" imgH="482600" progId="Equation.3">
                  <p:embed/>
                </p:oleObj>
              </mc:Choice>
              <mc:Fallback>
                <p:oleObj name="" r:id="rId2" imgW="1803400" imgH="4826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5400" y="1243648"/>
                        <a:ext cx="3505200" cy="88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4"/>
          <p:cNvSpPr/>
          <p:nvPr>
            <p:custDataLst>
              <p:tags r:id="rId4"/>
            </p:custDataLst>
          </p:nvPr>
        </p:nvSpPr>
        <p:spPr>
          <a:xfrm>
            <a:off x="395288" y="301308"/>
            <a:ext cx="7772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3.2.5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袋中有3个黑球, 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个白球. 每次从中任意取出1个球, 连抽两次,令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2771" name="Object 5"/>
          <p:cNvGraphicFramePr/>
          <p:nvPr>
            <p:custDataLst>
              <p:tags r:id="rId5"/>
            </p:custDataLst>
          </p:nvPr>
        </p:nvGraphicFramePr>
        <p:xfrm>
          <a:off x="4812983" y="1243330"/>
          <a:ext cx="3480435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6" imgW="1765300" imgH="482600" progId="Equation.3">
                  <p:embed/>
                </p:oleObj>
              </mc:Choice>
              <mc:Fallback>
                <p:oleObj name="" r:id="rId6" imgW="1765300" imgH="4826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12983" y="1243330"/>
                        <a:ext cx="3480435" cy="90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6"/>
          <p:cNvSpPr/>
          <p:nvPr>
            <p:custDataLst>
              <p:tags r:id="rId8"/>
            </p:custDataLst>
          </p:nvPr>
        </p:nvSpPr>
        <p:spPr>
          <a:xfrm>
            <a:off x="457200" y="2093595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分别判断不放回抽样和放回抽样时,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的独立性.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0775" name="Rectangle 7"/>
          <p:cNvSpPr/>
          <p:nvPr>
            <p:custDataLst>
              <p:tags r:id="rId9"/>
            </p:custDataLst>
          </p:nvPr>
        </p:nvSpPr>
        <p:spPr>
          <a:xfrm>
            <a:off x="381000" y="2550795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0813" name="Rectangle 45"/>
          <p:cNvSpPr/>
          <p:nvPr>
            <p:custDataLst>
              <p:tags r:id="rId10"/>
            </p:custDataLst>
          </p:nvPr>
        </p:nvSpPr>
        <p:spPr>
          <a:xfrm>
            <a:off x="533400" y="3007995"/>
            <a:ext cx="1905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不放回抽样时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分布律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0829" name="Rectangle 61"/>
          <p:cNvSpPr/>
          <p:nvPr>
            <p:custDataLst>
              <p:tags r:id="rId11"/>
            </p:custDataLst>
          </p:nvPr>
        </p:nvSpPr>
        <p:spPr>
          <a:xfrm>
            <a:off x="611188" y="4795520"/>
            <a:ext cx="1658937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放回抽样时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分布律: 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0839" name="Rectangle 71"/>
          <p:cNvSpPr/>
          <p:nvPr>
            <p:custDataLst>
              <p:tags r:id="rId12"/>
            </p:custDataLst>
          </p:nvPr>
        </p:nvSpPr>
        <p:spPr>
          <a:xfrm>
            <a:off x="6858000" y="262699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由表知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0840" name="Rectangle 72"/>
          <p:cNvSpPr/>
          <p:nvPr>
            <p:custDataLst>
              <p:tags r:id="rId13"/>
            </p:custDataLst>
          </p:nvPr>
        </p:nvSpPr>
        <p:spPr>
          <a:xfrm>
            <a:off x="6372225" y="3282633"/>
            <a:ext cx="2209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不放回抽样时,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不独立.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2514600" y="2550795"/>
            <a:ext cx="3733800" cy="1970088"/>
            <a:chOff x="1440" y="1248"/>
            <a:chExt cx="2352" cy="1241"/>
          </a:xfrm>
        </p:grpSpPr>
        <p:grpSp>
          <p:nvGrpSpPr>
            <p:cNvPr id="32810" name="Group 74"/>
            <p:cNvGrpSpPr/>
            <p:nvPr/>
          </p:nvGrpSpPr>
          <p:grpSpPr>
            <a:xfrm>
              <a:off x="1440" y="1248"/>
              <a:ext cx="2352" cy="1241"/>
              <a:chOff x="1872" y="1584"/>
              <a:chExt cx="2688" cy="1653"/>
            </a:xfrm>
          </p:grpSpPr>
          <p:sp>
            <p:nvSpPr>
              <p:cNvPr id="32811" name="Line 75"/>
              <p:cNvSpPr/>
              <p:nvPr>
                <p:custDataLst>
                  <p:tags r:id="rId14"/>
                </p:custDataLst>
              </p:nvPr>
            </p:nvSpPr>
            <p:spPr>
              <a:xfrm>
                <a:off x="2640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2" name="Line 76"/>
              <p:cNvSpPr/>
              <p:nvPr>
                <p:custDataLst>
                  <p:tags r:id="rId15"/>
                </p:custDataLst>
              </p:nvPr>
            </p:nvSpPr>
            <p:spPr>
              <a:xfrm>
                <a:off x="1968" y="1632"/>
                <a:ext cx="672" cy="28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3" name="Text Box 77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968" y="1620"/>
                <a:ext cx="233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X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14" name="Text Box 78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2352" y="1584"/>
                <a:ext cx="26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Y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15" name="Line 79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20" y="1623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6" name="Line 80"/>
              <p:cNvSpPr/>
              <p:nvPr>
                <p:custDataLst>
                  <p:tags r:id="rId19"/>
                </p:custDataLst>
              </p:nvPr>
            </p:nvSpPr>
            <p:spPr>
              <a:xfrm>
                <a:off x="1920" y="1920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7" name="Line 81"/>
              <p:cNvSpPr/>
              <p:nvPr>
                <p:custDataLst>
                  <p:tags r:id="rId20"/>
                </p:custDataLst>
              </p:nvPr>
            </p:nvSpPr>
            <p:spPr>
              <a:xfrm>
                <a:off x="1872" y="2784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8" name="Line 82"/>
              <p:cNvSpPr/>
              <p:nvPr>
                <p:custDataLst>
                  <p:tags r:id="rId21"/>
                </p:custDataLst>
              </p:nvPr>
            </p:nvSpPr>
            <p:spPr>
              <a:xfrm>
                <a:off x="1872" y="3207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9" name="Line 83"/>
              <p:cNvSpPr/>
              <p:nvPr>
                <p:custDataLst>
                  <p:tags r:id="rId22"/>
                </p:custDataLst>
              </p:nvPr>
            </p:nvSpPr>
            <p:spPr>
              <a:xfrm>
                <a:off x="3744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2779" name="Object 84"/>
            <p:cNvGraphicFramePr/>
            <p:nvPr>
              <p:custDataLst>
                <p:tags r:id="rId23"/>
              </p:custDataLst>
            </p:nvPr>
          </p:nvGraphicFramePr>
          <p:xfrm>
            <a:off x="2088" y="1584"/>
            <a:ext cx="954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24" imgW="558800" imgH="431800" progId="Equation.3">
                    <p:embed/>
                  </p:oleObj>
                </mc:Choice>
                <mc:Fallback>
                  <p:oleObj name="" r:id="rId24" imgW="558800" imgH="43180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088" y="1584"/>
                          <a:ext cx="954" cy="5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0" name="Object 85"/>
            <p:cNvGraphicFramePr/>
            <p:nvPr>
              <p:custDataLst>
                <p:tags r:id="rId26"/>
              </p:custDataLst>
            </p:nvPr>
          </p:nvGraphicFramePr>
          <p:xfrm>
            <a:off x="2208" y="1296"/>
            <a:ext cx="65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27" imgW="507365" imgH="177800" progId="Equation.3">
                    <p:embed/>
                  </p:oleObj>
                </mc:Choice>
                <mc:Fallback>
                  <p:oleObj name="" r:id="rId27" imgW="507365" imgH="1778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208" y="1296"/>
                          <a:ext cx="653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86"/>
            <p:cNvGraphicFramePr/>
            <p:nvPr>
              <p:custDataLst>
                <p:tags r:id="rId29"/>
              </p:custDataLst>
            </p:nvPr>
          </p:nvGraphicFramePr>
          <p:xfrm>
            <a:off x="1728" y="1536"/>
            <a:ext cx="1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30" imgW="127000" imgH="443230" progId="Equation.3">
                    <p:embed/>
                  </p:oleObj>
                </mc:Choice>
                <mc:Fallback>
                  <p:oleObj name="" r:id="rId30" imgW="127000" imgH="44323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728" y="1536"/>
                          <a:ext cx="110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87"/>
            <p:cNvGraphicFramePr/>
            <p:nvPr>
              <p:custDataLst>
                <p:tags r:id="rId32"/>
              </p:custDataLst>
            </p:nvPr>
          </p:nvGraphicFramePr>
          <p:xfrm>
            <a:off x="1497" y="2172"/>
            <a:ext cx="55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33" imgW="685800" imgH="241300" progId="Equation.3">
                    <p:embed/>
                  </p:oleObj>
                </mc:Choice>
                <mc:Fallback>
                  <p:oleObj name="" r:id="rId33" imgW="685800" imgH="2413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1497" y="2172"/>
                          <a:ext cx="553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88"/>
            <p:cNvGraphicFramePr/>
            <p:nvPr>
              <p:custDataLst>
                <p:tags r:id="rId35"/>
              </p:custDataLst>
            </p:nvPr>
          </p:nvGraphicFramePr>
          <p:xfrm>
            <a:off x="3066" y="1256"/>
            <a:ext cx="68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36" imgW="698500" imgH="228600" progId="Equation.3">
                    <p:embed/>
                  </p:oleObj>
                </mc:Choice>
                <mc:Fallback>
                  <p:oleObj name="" r:id="rId36" imgW="698500" imgH="22860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066" y="1256"/>
                          <a:ext cx="685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89"/>
            <p:cNvGraphicFramePr/>
            <p:nvPr>
              <p:custDataLst>
                <p:tags r:id="rId38"/>
              </p:custDataLst>
            </p:nvPr>
          </p:nvGraphicFramePr>
          <p:xfrm>
            <a:off x="2097" y="2236"/>
            <a:ext cx="94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39" imgW="596900" imgH="177165" progId="Equation.3">
                    <p:embed/>
                  </p:oleObj>
                </mc:Choice>
                <mc:Fallback>
                  <p:oleObj name="" r:id="rId39" imgW="596900" imgH="177165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2097" y="2236"/>
                          <a:ext cx="941" cy="1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90"/>
            <p:cNvGraphicFramePr/>
            <p:nvPr>
              <p:custDataLst>
                <p:tags r:id="rId41"/>
              </p:custDataLst>
            </p:nvPr>
          </p:nvGraphicFramePr>
          <p:xfrm>
            <a:off x="3203" y="1583"/>
            <a:ext cx="282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42" imgW="241300" imgH="431800" progId="Equation.3">
                    <p:embed/>
                  </p:oleObj>
                </mc:Choice>
                <mc:Fallback>
                  <p:oleObj name="" r:id="rId42" imgW="241300" imgH="4318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203" y="1583"/>
                          <a:ext cx="282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1"/>
          <p:cNvGrpSpPr/>
          <p:nvPr/>
        </p:nvGrpSpPr>
        <p:grpSpPr>
          <a:xfrm>
            <a:off x="2381250" y="4608195"/>
            <a:ext cx="3725863" cy="1974850"/>
            <a:chOff x="1404" y="2592"/>
            <a:chExt cx="2347" cy="1244"/>
          </a:xfrm>
        </p:grpSpPr>
        <p:grpSp>
          <p:nvGrpSpPr>
            <p:cNvPr id="32800" name="Group 92"/>
            <p:cNvGrpSpPr/>
            <p:nvPr/>
          </p:nvGrpSpPr>
          <p:grpSpPr>
            <a:xfrm>
              <a:off x="1440" y="2592"/>
              <a:ext cx="2304" cy="1241"/>
              <a:chOff x="1872" y="1584"/>
              <a:chExt cx="2688" cy="1653"/>
            </a:xfrm>
          </p:grpSpPr>
          <p:sp>
            <p:nvSpPr>
              <p:cNvPr id="32801" name="Line 93"/>
              <p:cNvSpPr/>
              <p:nvPr>
                <p:custDataLst>
                  <p:tags r:id="rId44"/>
                </p:custDataLst>
              </p:nvPr>
            </p:nvSpPr>
            <p:spPr>
              <a:xfrm>
                <a:off x="2640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2" name="Line 94"/>
              <p:cNvSpPr/>
              <p:nvPr>
                <p:custDataLst>
                  <p:tags r:id="rId45"/>
                </p:custDataLst>
              </p:nvPr>
            </p:nvSpPr>
            <p:spPr>
              <a:xfrm>
                <a:off x="1968" y="1632"/>
                <a:ext cx="672" cy="28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3" name="Text Box 95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1968" y="1679"/>
                <a:ext cx="233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X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04" name="Text Box 96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2352" y="1584"/>
                <a:ext cx="27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Y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05" name="Line 97"/>
              <p:cNvSpPr/>
              <p:nvPr>
                <p:custDataLst>
                  <p:tags r:id="rId48"/>
                </p:custDataLst>
              </p:nvPr>
            </p:nvSpPr>
            <p:spPr>
              <a:xfrm>
                <a:off x="1920" y="1623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6" name="Line 98"/>
              <p:cNvSpPr/>
              <p:nvPr>
                <p:custDataLst>
                  <p:tags r:id="rId49"/>
                </p:custDataLst>
              </p:nvPr>
            </p:nvSpPr>
            <p:spPr>
              <a:xfrm>
                <a:off x="1920" y="1920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7" name="Line 99"/>
              <p:cNvSpPr/>
              <p:nvPr>
                <p:custDataLst>
                  <p:tags r:id="rId50"/>
                </p:custDataLst>
              </p:nvPr>
            </p:nvSpPr>
            <p:spPr>
              <a:xfrm>
                <a:off x="1872" y="2784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8" name="Line 100"/>
              <p:cNvSpPr/>
              <p:nvPr>
                <p:custDataLst>
                  <p:tags r:id="rId51"/>
                </p:custDataLst>
              </p:nvPr>
            </p:nvSpPr>
            <p:spPr>
              <a:xfrm>
                <a:off x="1872" y="3207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9" name="Line 101"/>
              <p:cNvSpPr/>
              <p:nvPr>
                <p:custDataLst>
                  <p:tags r:id="rId52"/>
                </p:custDataLst>
              </p:nvPr>
            </p:nvSpPr>
            <p:spPr>
              <a:xfrm>
                <a:off x="3744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2772" name="Object 102"/>
            <p:cNvGraphicFramePr/>
            <p:nvPr>
              <p:custDataLst>
                <p:tags r:id="rId53"/>
              </p:custDataLst>
            </p:nvPr>
          </p:nvGraphicFramePr>
          <p:xfrm>
            <a:off x="2191" y="2843"/>
            <a:ext cx="689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54" imgW="545465" imgH="762000" progId="Equation.3">
                    <p:embed/>
                  </p:oleObj>
                </mc:Choice>
                <mc:Fallback>
                  <p:oleObj name="" r:id="rId54" imgW="545465" imgH="7620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2191" y="2843"/>
                          <a:ext cx="689" cy="6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103"/>
            <p:cNvGraphicFramePr/>
            <p:nvPr>
              <p:custDataLst>
                <p:tags r:id="rId56"/>
              </p:custDataLst>
            </p:nvPr>
          </p:nvGraphicFramePr>
          <p:xfrm>
            <a:off x="2208" y="2628"/>
            <a:ext cx="65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57" imgW="507365" imgH="177800" progId="Equation.3">
                    <p:embed/>
                  </p:oleObj>
                </mc:Choice>
                <mc:Fallback>
                  <p:oleObj name="" r:id="rId57" imgW="507365" imgH="1778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208" y="2628"/>
                          <a:ext cx="653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104"/>
            <p:cNvGraphicFramePr/>
            <p:nvPr>
              <p:custDataLst>
                <p:tags r:id="rId58"/>
              </p:custDataLst>
            </p:nvPr>
          </p:nvGraphicFramePr>
          <p:xfrm>
            <a:off x="1680" y="2908"/>
            <a:ext cx="1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59" imgW="127000" imgH="443230" progId="Equation.3">
                    <p:embed/>
                  </p:oleObj>
                </mc:Choice>
                <mc:Fallback>
                  <p:oleObj name="" r:id="rId59" imgW="127000" imgH="44323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680" y="2908"/>
                          <a:ext cx="110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05"/>
            <p:cNvGraphicFramePr/>
            <p:nvPr>
              <p:custDataLst>
                <p:tags r:id="rId60"/>
              </p:custDataLst>
            </p:nvPr>
          </p:nvGraphicFramePr>
          <p:xfrm>
            <a:off x="1404" y="3544"/>
            <a:ext cx="63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61" imgW="685800" imgH="241300" progId="Equation.3">
                    <p:embed/>
                  </p:oleObj>
                </mc:Choice>
                <mc:Fallback>
                  <p:oleObj name="" r:id="rId61" imgW="685800" imgH="2413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1404" y="3544"/>
                          <a:ext cx="637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06"/>
            <p:cNvGraphicFramePr/>
            <p:nvPr>
              <p:custDataLst>
                <p:tags r:id="rId63"/>
              </p:custDataLst>
            </p:nvPr>
          </p:nvGraphicFramePr>
          <p:xfrm>
            <a:off x="3066" y="2600"/>
            <a:ext cx="68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64" imgW="698500" imgH="228600" progId="Equation.3">
                    <p:embed/>
                  </p:oleObj>
                </mc:Choice>
                <mc:Fallback>
                  <p:oleObj name="" r:id="rId64" imgW="698500" imgH="2286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3066" y="2600"/>
                          <a:ext cx="685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07"/>
            <p:cNvGraphicFramePr/>
            <p:nvPr>
              <p:custDataLst>
                <p:tags r:id="rId66"/>
              </p:custDataLst>
            </p:nvPr>
          </p:nvGraphicFramePr>
          <p:xfrm>
            <a:off x="2200" y="3461"/>
            <a:ext cx="65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67" imgW="444500" imgH="393700" progId="Equation.3">
                    <p:embed/>
                  </p:oleObj>
                </mc:Choice>
                <mc:Fallback>
                  <p:oleObj name="" r:id="rId67" imgW="444500" imgH="3937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68"/>
                        <a:stretch>
                          <a:fillRect/>
                        </a:stretch>
                      </p:blipFill>
                      <p:spPr>
                        <a:xfrm>
                          <a:off x="2200" y="3461"/>
                          <a:ext cx="654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08"/>
            <p:cNvGraphicFramePr/>
            <p:nvPr>
              <p:custDataLst>
                <p:tags r:id="rId69"/>
              </p:custDataLst>
            </p:nvPr>
          </p:nvGraphicFramePr>
          <p:xfrm>
            <a:off x="3257" y="2856"/>
            <a:ext cx="19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70" imgW="152400" imgH="762000" progId="Equation.3">
                    <p:embed/>
                  </p:oleObj>
                </mc:Choice>
                <mc:Fallback>
                  <p:oleObj name="" r:id="rId70" imgW="152400" imgH="7620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3257" y="2856"/>
                          <a:ext cx="199" cy="6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0877" name="Rectangle 109"/>
          <p:cNvSpPr/>
          <p:nvPr>
            <p:custDataLst>
              <p:tags r:id="rId72"/>
            </p:custDataLst>
          </p:nvPr>
        </p:nvSpPr>
        <p:spPr>
          <a:xfrm>
            <a:off x="6443663" y="5154295"/>
            <a:ext cx="2209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放回抽样时,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相互独立.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  <p:bldP spid="160813" grpId="0"/>
      <p:bldP spid="160829" grpId="0"/>
      <p:bldP spid="160839" grpId="0"/>
      <p:bldP spid="160840" grpId="0"/>
      <p:bldP spid="1608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>
            <p:custDataLst>
              <p:tags r:id="rId1"/>
            </p:custDataLst>
          </p:nvPr>
        </p:nvGraphicFramePr>
        <p:xfrm>
          <a:off x="1653223" y="813118"/>
          <a:ext cx="2789555" cy="88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2" imgW="1435100" imgH="482600" progId="Equation.3">
                  <p:embed/>
                </p:oleObj>
              </mc:Choice>
              <mc:Fallback>
                <p:oleObj name="" r:id="rId2" imgW="1435100" imgH="4826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53223" y="813118"/>
                        <a:ext cx="2789555" cy="887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4"/>
          <p:cNvSpPr/>
          <p:nvPr>
            <p:custDataLst>
              <p:tags r:id="rId4"/>
            </p:custDataLst>
          </p:nvPr>
        </p:nvSpPr>
        <p:spPr>
          <a:xfrm>
            <a:off x="395605" y="301625"/>
            <a:ext cx="85801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3.2.6 </a:t>
            </a:r>
            <a:r>
              <a:rPr 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是两个随机事件,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)=1/4,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)=1/3,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)=1/2, 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2771" name="Object 5"/>
          <p:cNvGraphicFramePr/>
          <p:nvPr>
            <p:custDataLst>
              <p:tags r:id="rId5"/>
            </p:custDataLst>
          </p:nvPr>
        </p:nvGraphicFramePr>
        <p:xfrm>
          <a:off x="4739641" y="768350"/>
          <a:ext cx="247904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6" imgW="1257300" imgH="482600" progId="Equation.3">
                  <p:embed/>
                </p:oleObj>
              </mc:Choice>
              <mc:Fallback>
                <p:oleObj name="" r:id="rId6" imgW="1257300" imgH="4826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9641" y="768350"/>
                        <a:ext cx="2479040" cy="90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Rectangle 6"/>
          <p:cNvSpPr/>
          <p:nvPr>
            <p:custDataLst>
              <p:tags r:id="rId8"/>
            </p:custDataLst>
          </p:nvPr>
        </p:nvSpPr>
        <p:spPr>
          <a:xfrm>
            <a:off x="457200" y="1734820"/>
            <a:ext cx="8305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求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的联合分布，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的边缘分布并判断 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是否相互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独立.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60775" name="Rectangle 7"/>
          <p:cNvSpPr/>
          <p:nvPr>
            <p:custDataLst>
              <p:tags r:id="rId9"/>
            </p:custDataLst>
          </p:nvPr>
        </p:nvSpPr>
        <p:spPr>
          <a:xfrm>
            <a:off x="381000" y="2550795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:</a:t>
            </a:r>
            <a:endParaRPr lang="en-US" altLang="zh-CN" sz="24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60813" name="Rectangle 45"/>
          <p:cNvSpPr/>
          <p:nvPr>
            <p:custDataLst>
              <p:tags r:id="rId10"/>
            </p:custDataLst>
          </p:nvPr>
        </p:nvSpPr>
        <p:spPr>
          <a:xfrm>
            <a:off x="784860" y="2510155"/>
            <a:ext cx="190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由已知可得</a:t>
            </a:r>
            <a:endParaRPr 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0839" name="Rectangle 71"/>
          <p:cNvSpPr/>
          <p:nvPr>
            <p:custDataLst>
              <p:tags r:id="rId11"/>
            </p:custDataLst>
          </p:nvPr>
        </p:nvSpPr>
        <p:spPr>
          <a:xfrm>
            <a:off x="5207635" y="55689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由表知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0840" name="Rectangle 72"/>
          <p:cNvSpPr/>
          <p:nvPr>
            <p:custDataLst>
              <p:tags r:id="rId12"/>
            </p:custDataLst>
          </p:nvPr>
        </p:nvSpPr>
        <p:spPr>
          <a:xfrm>
            <a:off x="4721860" y="6224588"/>
            <a:ext cx="220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与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不独立.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" name="Group 91"/>
          <p:cNvGrpSpPr/>
          <p:nvPr/>
        </p:nvGrpSpPr>
        <p:grpSpPr>
          <a:xfrm>
            <a:off x="659130" y="4823460"/>
            <a:ext cx="3725863" cy="1974850"/>
            <a:chOff x="1404" y="2592"/>
            <a:chExt cx="2347" cy="1244"/>
          </a:xfrm>
        </p:grpSpPr>
        <p:grpSp>
          <p:nvGrpSpPr>
            <p:cNvPr id="32800" name="Group 92"/>
            <p:cNvGrpSpPr/>
            <p:nvPr/>
          </p:nvGrpSpPr>
          <p:grpSpPr>
            <a:xfrm>
              <a:off x="1440" y="2592"/>
              <a:ext cx="2304" cy="1241"/>
              <a:chOff x="1872" y="1584"/>
              <a:chExt cx="2688" cy="1653"/>
            </a:xfrm>
          </p:grpSpPr>
          <p:sp>
            <p:nvSpPr>
              <p:cNvPr id="32801" name="Line 93"/>
              <p:cNvSpPr/>
              <p:nvPr>
                <p:custDataLst>
                  <p:tags r:id="rId13"/>
                </p:custDataLst>
              </p:nvPr>
            </p:nvSpPr>
            <p:spPr>
              <a:xfrm>
                <a:off x="2640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2" name="Line 94"/>
              <p:cNvSpPr/>
              <p:nvPr>
                <p:custDataLst>
                  <p:tags r:id="rId14"/>
                </p:custDataLst>
              </p:nvPr>
            </p:nvSpPr>
            <p:spPr>
              <a:xfrm>
                <a:off x="1968" y="1632"/>
                <a:ext cx="672" cy="28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3" name="Text Box 9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968" y="1679"/>
                <a:ext cx="233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X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04" name="Text Box 96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352" y="1584"/>
                <a:ext cx="271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Y</a:t>
                </a:r>
                <a:endParaRPr lang="en-US" altLang="zh-CN" sz="2400" b="1" i="1" dirty="0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2805" name="Line 97"/>
              <p:cNvSpPr/>
              <p:nvPr>
                <p:custDataLst>
                  <p:tags r:id="rId17"/>
                </p:custDataLst>
              </p:nvPr>
            </p:nvSpPr>
            <p:spPr>
              <a:xfrm>
                <a:off x="1920" y="1623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6" name="Line 98"/>
              <p:cNvSpPr/>
              <p:nvPr>
                <p:custDataLst>
                  <p:tags r:id="rId18"/>
                </p:custDataLst>
              </p:nvPr>
            </p:nvSpPr>
            <p:spPr>
              <a:xfrm>
                <a:off x="1920" y="1920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7" name="Line 99"/>
              <p:cNvSpPr/>
              <p:nvPr>
                <p:custDataLst>
                  <p:tags r:id="rId19"/>
                </p:custDataLst>
              </p:nvPr>
            </p:nvSpPr>
            <p:spPr>
              <a:xfrm>
                <a:off x="1872" y="2784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8" name="Line 100"/>
              <p:cNvSpPr/>
              <p:nvPr>
                <p:custDataLst>
                  <p:tags r:id="rId20"/>
                </p:custDataLst>
              </p:nvPr>
            </p:nvSpPr>
            <p:spPr>
              <a:xfrm>
                <a:off x="1872" y="3207"/>
                <a:ext cx="2640" cy="9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9" name="Line 101"/>
              <p:cNvSpPr/>
              <p:nvPr>
                <p:custDataLst>
                  <p:tags r:id="rId21"/>
                </p:custDataLst>
              </p:nvPr>
            </p:nvSpPr>
            <p:spPr>
              <a:xfrm>
                <a:off x="3744" y="1632"/>
                <a:ext cx="0" cy="1605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2772" name="Object 102"/>
            <p:cNvGraphicFramePr/>
            <p:nvPr>
              <p:custDataLst>
                <p:tags r:id="rId22"/>
              </p:custDataLst>
            </p:nvPr>
          </p:nvGraphicFramePr>
          <p:xfrm>
            <a:off x="2247" y="2851"/>
            <a:ext cx="578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0" name="" r:id="rId23" imgW="457200" imgH="762000" progId="Equation.3">
                    <p:embed/>
                  </p:oleObj>
                </mc:Choice>
                <mc:Fallback>
                  <p:oleObj name="" r:id="rId23" imgW="457200" imgH="7620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247" y="2851"/>
                          <a:ext cx="578" cy="6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103"/>
            <p:cNvGraphicFramePr/>
            <p:nvPr>
              <p:custDataLst>
                <p:tags r:id="rId25"/>
              </p:custDataLst>
            </p:nvPr>
          </p:nvGraphicFramePr>
          <p:xfrm>
            <a:off x="2208" y="2628"/>
            <a:ext cx="653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26" imgW="507365" imgH="177800" progId="Equation.3">
                    <p:embed/>
                  </p:oleObj>
                </mc:Choice>
                <mc:Fallback>
                  <p:oleObj name="" r:id="rId26" imgW="507365" imgH="1778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208" y="2628"/>
                          <a:ext cx="653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104"/>
            <p:cNvGraphicFramePr/>
            <p:nvPr>
              <p:custDataLst>
                <p:tags r:id="rId28"/>
              </p:custDataLst>
            </p:nvPr>
          </p:nvGraphicFramePr>
          <p:xfrm>
            <a:off x="1680" y="2908"/>
            <a:ext cx="1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29" imgW="127000" imgH="443230" progId="Equation.3">
                    <p:embed/>
                  </p:oleObj>
                </mc:Choice>
                <mc:Fallback>
                  <p:oleObj name="" r:id="rId29" imgW="127000" imgH="44323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1680" y="2908"/>
                          <a:ext cx="110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05"/>
            <p:cNvGraphicFramePr/>
            <p:nvPr>
              <p:custDataLst>
                <p:tags r:id="rId31"/>
              </p:custDataLst>
            </p:nvPr>
          </p:nvGraphicFramePr>
          <p:xfrm>
            <a:off x="1404" y="3544"/>
            <a:ext cx="637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32" imgW="685800" imgH="241300" progId="Equation.3">
                    <p:embed/>
                  </p:oleObj>
                </mc:Choice>
                <mc:Fallback>
                  <p:oleObj name="" r:id="rId32" imgW="685800" imgH="2413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404" y="3544"/>
                          <a:ext cx="637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106"/>
            <p:cNvGraphicFramePr/>
            <p:nvPr>
              <p:custDataLst>
                <p:tags r:id="rId34"/>
              </p:custDataLst>
            </p:nvPr>
          </p:nvGraphicFramePr>
          <p:xfrm>
            <a:off x="3066" y="2600"/>
            <a:ext cx="685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" r:id="rId35" imgW="698500" imgH="228600" progId="Equation.3">
                    <p:embed/>
                  </p:oleObj>
                </mc:Choice>
                <mc:Fallback>
                  <p:oleObj name="" r:id="rId35" imgW="698500" imgH="2286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066" y="2600"/>
                          <a:ext cx="685" cy="2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107"/>
            <p:cNvGraphicFramePr/>
            <p:nvPr>
              <p:custDataLst>
                <p:tags r:id="rId37"/>
              </p:custDataLst>
            </p:nvPr>
          </p:nvGraphicFramePr>
          <p:xfrm>
            <a:off x="2245" y="3461"/>
            <a:ext cx="56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38" imgW="444500" imgH="393700" progId="Equation.3">
                    <p:embed/>
                  </p:oleObj>
                </mc:Choice>
                <mc:Fallback>
                  <p:oleObj name="" r:id="rId38" imgW="444500" imgH="3937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2245" y="3461"/>
                          <a:ext cx="566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08"/>
            <p:cNvGraphicFramePr/>
            <p:nvPr>
              <p:custDataLst>
                <p:tags r:id="rId40"/>
              </p:custDataLst>
            </p:nvPr>
          </p:nvGraphicFramePr>
          <p:xfrm>
            <a:off x="3285" y="2864"/>
            <a:ext cx="199" cy="6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41" imgW="152400" imgH="762000" progId="Equation.3">
                    <p:embed/>
                  </p:oleObj>
                </mc:Choice>
                <mc:Fallback>
                  <p:oleObj name="" r:id="rId41" imgW="152400" imgH="762000" progId="Equation.3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285" y="2864"/>
                          <a:ext cx="199" cy="6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/>
          <p:nvPr>
            <p:custDataLst>
              <p:tags r:id="rId43"/>
            </p:custDataLst>
          </p:nvPr>
        </p:nvGraphicFramePr>
        <p:xfrm>
          <a:off x="2581593" y="2570481"/>
          <a:ext cx="434403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4" imgW="2234565" imgH="228600" progId="Equation.3">
                  <p:embed/>
                </p:oleObj>
              </mc:Choice>
              <mc:Fallback>
                <p:oleObj name="" r:id="rId44" imgW="2234565" imgH="2286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581593" y="2570481"/>
                        <a:ext cx="4344035" cy="420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/>
          <p:nvPr>
            <p:custDataLst>
              <p:tags r:id="rId46"/>
            </p:custDataLst>
          </p:nvPr>
        </p:nvGraphicFramePr>
        <p:xfrm>
          <a:off x="2803525" y="3018155"/>
          <a:ext cx="342138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7" imgW="1841500" imgH="419100" progId="Equation.3">
                  <p:embed/>
                </p:oleObj>
              </mc:Choice>
              <mc:Fallback>
                <p:oleObj name="" r:id="rId47" imgW="1841500" imgH="4191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803525" y="3018155"/>
                        <a:ext cx="342138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/>
          <p:nvPr>
            <p:custDataLst>
              <p:tags r:id="rId49"/>
            </p:custDataLst>
          </p:nvPr>
        </p:nvGraphicFramePr>
        <p:xfrm>
          <a:off x="35243" y="3662046"/>
          <a:ext cx="365442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0" imgW="1879600" imgH="228600" progId="Equation.3">
                  <p:embed/>
                </p:oleObj>
              </mc:Choice>
              <mc:Fallback>
                <p:oleObj name="" r:id="rId50" imgW="1879600" imgH="2286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5243" y="3662046"/>
                        <a:ext cx="3654425" cy="420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/>
          <p:nvPr>
            <p:custDataLst>
              <p:tags r:id="rId52"/>
            </p:custDataLst>
          </p:nvPr>
        </p:nvGraphicFramePr>
        <p:xfrm>
          <a:off x="3620135" y="3674745"/>
          <a:ext cx="545782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3" imgW="2933700" imgH="254000" progId="Equation.3">
                  <p:embed/>
                </p:oleObj>
              </mc:Choice>
              <mc:Fallback>
                <p:oleObj name="" r:id="rId53" imgW="2933700" imgH="2540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620135" y="3674745"/>
                        <a:ext cx="5457825" cy="414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/>
          <p:nvPr>
            <p:custDataLst>
              <p:tags r:id="rId55"/>
            </p:custDataLst>
          </p:nvPr>
        </p:nvGraphicFramePr>
        <p:xfrm>
          <a:off x="-7937" y="4076065"/>
          <a:ext cx="550545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6" imgW="2959100" imgH="254000" progId="Equation.3">
                  <p:embed/>
                </p:oleObj>
              </mc:Choice>
              <mc:Fallback>
                <p:oleObj name="" r:id="rId56" imgW="2959100" imgH="2540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-7937" y="4076065"/>
                        <a:ext cx="5505450" cy="414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/>
          <p:nvPr>
            <p:custDataLst>
              <p:tags r:id="rId58"/>
            </p:custDataLst>
          </p:nvPr>
        </p:nvGraphicFramePr>
        <p:xfrm>
          <a:off x="4681221" y="4518660"/>
          <a:ext cx="441769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9" imgW="2374265" imgH="482600" progId="Equation.3">
                  <p:embed/>
                </p:oleObj>
              </mc:Choice>
              <mc:Fallback>
                <p:oleObj name="" r:id="rId59" imgW="2374265" imgH="4826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81221" y="4518660"/>
                        <a:ext cx="4417695" cy="788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5" grpId="0"/>
      <p:bldP spid="160813" grpId="0"/>
      <p:bldP spid="160839" grpId="0"/>
      <p:bldP spid="1608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50" name="Object 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14855" y="3286125"/>
          <a:ext cx="311150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" imgW="1223645" imgH="206375" progId="Equation.DSMT4">
                  <p:embed/>
                </p:oleObj>
              </mc:Choice>
              <mc:Fallback>
                <p:oleObj name="" r:id="rId2" imgW="1223645" imgH="20637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4855" y="3286125"/>
                        <a:ext cx="3111500" cy="542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644650" y="3929380"/>
          <a:ext cx="546290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867535" imgH="173990" progId="Equation.DSMT4">
                  <p:embed/>
                </p:oleObj>
              </mc:Choice>
              <mc:Fallback>
                <p:oleObj name="" r:id="rId5" imgW="1867535" imgH="17399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4650" y="3929380"/>
                        <a:ext cx="5462905" cy="560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19"/>
          <p:cNvSpPr txBox="1"/>
          <p:nvPr>
            <p:custDataLst>
              <p:tags r:id="rId7"/>
            </p:custDataLst>
          </p:nvPr>
        </p:nvSpPr>
        <p:spPr>
          <a:xfrm>
            <a:off x="250825" y="406083"/>
            <a:ext cx="85693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32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二维离散型随机变量及其概率分布</a:t>
            </a:r>
            <a:endParaRPr lang="zh-CN" altLang="en-US" sz="3200" b="1" dirty="0">
              <a:solidFill>
                <a:srgbClr val="1D41D5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65" name="Text Box 5"/>
          <p:cNvSpPr txBox="1"/>
          <p:nvPr>
            <p:custDataLst>
              <p:tags r:id="rId8"/>
            </p:custDataLst>
          </p:nvPr>
        </p:nvSpPr>
        <p:spPr>
          <a:xfrm>
            <a:off x="34925" y="1340485"/>
            <a:ext cx="89296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368" name="Rectangle 16"/>
          <p:cNvSpPr/>
          <p:nvPr>
            <p:custDataLst>
              <p:tags r:id="rId9"/>
            </p:custDataLst>
          </p:nvPr>
        </p:nvSpPr>
        <p:spPr>
          <a:xfrm>
            <a:off x="77788" y="2657475"/>
            <a:ext cx="90662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设二维离散型随机变量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所有可能取值为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162" name="Rectangle 18"/>
          <p:cNvSpPr/>
          <p:nvPr>
            <p:custDataLst>
              <p:tags r:id="rId10"/>
            </p:custDataLst>
          </p:nvPr>
        </p:nvSpPr>
        <p:spPr>
          <a:xfrm>
            <a:off x="378301" y="5919788"/>
            <a:ext cx="2736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其中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6164" name="Rectangle 20"/>
          <p:cNvSpPr/>
          <p:nvPr>
            <p:custDataLst>
              <p:tags r:id="rId11"/>
            </p:custDataLst>
          </p:nvPr>
        </p:nvSpPr>
        <p:spPr>
          <a:xfrm>
            <a:off x="7356158" y="3950335"/>
            <a:ext cx="114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--(*)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67" name="Object 1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72126" y="5907723"/>
          <a:ext cx="366522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1339215" imgH="206375" progId="Equation.DSMT4">
                  <p:embed/>
                </p:oleObj>
              </mc:Choice>
              <mc:Fallback>
                <p:oleObj name="" r:id="rId13" imgW="1339215" imgH="206375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72126" y="5907723"/>
                        <a:ext cx="3665220" cy="601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7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408454" y="5935345"/>
          <a:ext cx="16478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6" imgW="624840" imgH="270510" progId="Equation.DSMT4">
                  <p:embed/>
                </p:oleObj>
              </mc:Choice>
              <mc:Fallback>
                <p:oleObj name="" r:id="rId16" imgW="624840" imgH="27051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08454" y="5935345"/>
                        <a:ext cx="1647825" cy="774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Rectangle 28"/>
          <p:cNvSpPr/>
          <p:nvPr>
            <p:custDataLst>
              <p:tags r:id="rId18"/>
            </p:custDataLst>
          </p:nvPr>
        </p:nvSpPr>
        <p:spPr>
          <a:xfrm>
            <a:off x="142875" y="4711383"/>
            <a:ext cx="88233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式为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的概率分布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也称为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的联合概率分布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联合分布律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Rectangle 22"/>
          <p:cNvSpPr/>
          <p:nvPr>
            <p:custDataLst>
              <p:tags r:id="rId19"/>
            </p:custDataLst>
          </p:nvPr>
        </p:nvSpPr>
        <p:spPr>
          <a:xfrm>
            <a:off x="5283835" y="3274378"/>
            <a:ext cx="3143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取值的概率为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99135" y="1263650"/>
            <a:ext cx="8368030" cy="1161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kumimoji="1"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若二维随机变量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所有可能取的值是有限对或无限可列多对</a:t>
            </a:r>
            <a:r>
              <a:rPr kumimoji="1"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则称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为二维离散型随机变量</a:t>
            </a:r>
            <a:r>
              <a:rPr kumimoji="1"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kumimoji="1" lang="en-US" altLang="zh-CN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  <p:bldP spid="6162" grpId="0"/>
      <p:bldP spid="6164" grpId="0"/>
      <p:bldP spid="9229" grpId="0"/>
      <p:bldP spid="21" grpId="0"/>
      <p:bldP spid="7171" grpId="0" bldLvl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722" name="Group 6"/>
          <p:cNvGrpSpPr/>
          <p:nvPr/>
        </p:nvGrpSpPr>
        <p:grpSpPr>
          <a:xfrm>
            <a:off x="1662113" y="280989"/>
            <a:ext cx="4332287" cy="481013"/>
            <a:chOff x="942" y="520"/>
            <a:chExt cx="2729" cy="303"/>
          </a:xfrm>
        </p:grpSpPr>
        <p:sp>
          <p:nvSpPr>
            <p:cNvPr id="30748" name="Rectangle 7"/>
            <p:cNvSpPr/>
            <p:nvPr>
              <p:custDataLst>
                <p:tags r:id="rId1"/>
              </p:custDataLst>
            </p:nvPr>
          </p:nvSpPr>
          <p:spPr>
            <a:xfrm>
              <a:off x="942" y="523"/>
              <a:ext cx="272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设   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的分布律为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30749" name="Object 8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220" y="520"/>
            <a:ext cx="5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3" imgW="276860" imgH="128905" progId="Equation.DSMT4">
                    <p:embed/>
                  </p:oleObj>
                </mc:Choice>
                <mc:Fallback>
                  <p:oleObj name="" r:id="rId3" imgW="276860" imgH="128905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20" y="520"/>
                          <a:ext cx="587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67" name="Object 1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14755" y="5000625"/>
          <a:ext cx="4904105" cy="904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6" imgW="1429385" imgH="244475" progId="Equation.DSMT4">
                  <p:embed/>
                </p:oleObj>
              </mc:Choice>
              <mc:Fallback>
                <p:oleObj name="" r:id="rId6" imgW="1429385" imgH="244475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4755" y="5000625"/>
                        <a:ext cx="4904105" cy="904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20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267460" y="4215765"/>
          <a:ext cx="2457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9" imgW="762000" imgH="190500" progId="Equation.DSMT4">
                  <p:embed/>
                </p:oleObj>
              </mc:Choice>
              <mc:Fallback>
                <p:oleObj name="" r:id="rId9" imgW="762000" imgH="1905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67460" y="4215765"/>
                        <a:ext cx="245745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Text Box 32"/>
          <p:cNvSpPr txBox="1"/>
          <p:nvPr>
            <p:custDataLst>
              <p:tags r:id="rId11"/>
            </p:custDataLst>
          </p:nvPr>
        </p:nvSpPr>
        <p:spPr>
          <a:xfrm>
            <a:off x="590550" y="239078"/>
            <a:ext cx="14398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3.2.7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4481" name="Text Box 33"/>
          <p:cNvSpPr txBox="1"/>
          <p:nvPr>
            <p:custDataLst>
              <p:tags r:id="rId12"/>
            </p:custDataLst>
          </p:nvPr>
        </p:nvSpPr>
        <p:spPr>
          <a:xfrm>
            <a:off x="285750" y="4214813"/>
            <a:ext cx="863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解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729" name="Rectangle 50"/>
          <p:cNvSpPr/>
          <p:nvPr>
            <p:custDataLst>
              <p:tags r:id="rId13"/>
            </p:custDataLst>
          </p:nvPr>
        </p:nvSpPr>
        <p:spPr>
          <a:xfrm>
            <a:off x="935673" y="3432175"/>
            <a:ext cx="4486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应满足的条件；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0" name="Rectangle 52"/>
          <p:cNvSpPr/>
          <p:nvPr>
            <p:custDataLst>
              <p:tags r:id="rId14"/>
            </p:custDataLst>
          </p:nvPr>
        </p:nvSpPr>
        <p:spPr>
          <a:xfrm>
            <a:off x="4346893" y="3460115"/>
            <a:ext cx="3579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15"/>
            </p:custDataLst>
          </p:nvPr>
        </p:nvCxnSpPr>
        <p:spPr>
          <a:xfrm>
            <a:off x="71438" y="4141788"/>
            <a:ext cx="9001125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5"/>
          <p:cNvGrpSpPr/>
          <p:nvPr/>
        </p:nvGrpSpPr>
        <p:grpSpPr>
          <a:xfrm>
            <a:off x="568008" y="570865"/>
            <a:ext cx="6527800" cy="2449513"/>
            <a:chOff x="1194" y="375"/>
            <a:chExt cx="4112" cy="1543"/>
          </a:xfrm>
        </p:grpSpPr>
        <p:sp>
          <p:nvSpPr>
            <p:cNvPr id="15" name="Line 66"/>
            <p:cNvSpPr/>
            <p:nvPr>
              <p:custDataLst>
                <p:tags r:id="rId16"/>
              </p:custDataLst>
            </p:nvPr>
          </p:nvSpPr>
          <p:spPr>
            <a:xfrm>
              <a:off x="1201" y="1550"/>
              <a:ext cx="4105" cy="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67"/>
            <p:cNvSpPr/>
            <p:nvPr>
              <p:custDataLst>
                <p:tags r:id="rId17"/>
              </p:custDataLst>
            </p:nvPr>
          </p:nvSpPr>
          <p:spPr>
            <a:xfrm>
              <a:off x="4364" y="375"/>
              <a:ext cx="0" cy="1543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Line 66"/>
            <p:cNvSpPr/>
            <p:nvPr>
              <p:custDataLst>
                <p:tags r:id="rId18"/>
              </p:custDataLst>
            </p:nvPr>
          </p:nvSpPr>
          <p:spPr>
            <a:xfrm>
              <a:off x="1194" y="780"/>
              <a:ext cx="4082" cy="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组合 24"/>
          <p:cNvGrpSpPr/>
          <p:nvPr/>
        </p:nvGrpSpPr>
        <p:grpSpPr>
          <a:xfrm>
            <a:off x="2381250" y="1056005"/>
            <a:ext cx="4109720" cy="2011045"/>
            <a:chOff x="3750" y="1663"/>
            <a:chExt cx="6472" cy="3167"/>
          </a:xfrm>
        </p:grpSpPr>
        <p:grpSp>
          <p:nvGrpSpPr>
            <p:cNvPr id="21" name="Group 91"/>
            <p:cNvGrpSpPr/>
            <p:nvPr/>
          </p:nvGrpSpPr>
          <p:grpSpPr>
            <a:xfrm>
              <a:off x="3750" y="1720"/>
              <a:ext cx="5848" cy="3110"/>
              <a:chOff x="1404" y="2592"/>
              <a:chExt cx="2347" cy="1244"/>
            </a:xfrm>
          </p:grpSpPr>
          <p:grpSp>
            <p:nvGrpSpPr>
              <p:cNvPr id="32800" name="Group 92"/>
              <p:cNvGrpSpPr/>
              <p:nvPr/>
            </p:nvGrpSpPr>
            <p:grpSpPr>
              <a:xfrm>
                <a:off x="1440" y="2592"/>
                <a:ext cx="2304" cy="1241"/>
                <a:chOff x="1872" y="1584"/>
                <a:chExt cx="2688" cy="1653"/>
              </a:xfrm>
            </p:grpSpPr>
            <p:sp>
              <p:nvSpPr>
                <p:cNvPr id="32801" name="Line 93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2640" y="1632"/>
                  <a:ext cx="0" cy="1605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2" name="Line 94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968" y="1632"/>
                  <a:ext cx="672" cy="288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3" name="Text Box 95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968" y="1619"/>
                  <a:ext cx="233" cy="3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X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804" name="Text Box 96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2352" y="1584"/>
                  <a:ext cx="271" cy="3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Y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805" name="Line 97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920" y="1623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6" name="Line 98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920" y="1920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7" name="Line 99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872" y="2784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8" name="Line 10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872" y="3207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9" name="Line 101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744" y="1632"/>
                  <a:ext cx="0" cy="1605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32772" name="Object 102"/>
              <p:cNvGraphicFramePr/>
              <p:nvPr>
                <p:custDataLst>
                  <p:tags r:id="rId28"/>
                </p:custDataLst>
              </p:nvPr>
            </p:nvGraphicFramePr>
            <p:xfrm>
              <a:off x="2110" y="2830"/>
              <a:ext cx="971" cy="6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0" name="" r:id="rId29" imgW="749300" imgH="685800" progId="Equation.3">
                      <p:embed/>
                    </p:oleObj>
                  </mc:Choice>
                  <mc:Fallback>
                    <p:oleObj name="" r:id="rId29" imgW="749300" imgH="685800" progId="Equation.3">
                      <p:embed/>
                      <p:pic>
                        <p:nvPicPr>
                          <p:cNvPr id="0" name="图片 3259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2110" y="2830"/>
                            <a:ext cx="971" cy="6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4" name="Object 104"/>
              <p:cNvGraphicFramePr/>
              <p:nvPr>
                <p:custDataLst>
                  <p:tags r:id="rId31"/>
                </p:custDataLst>
              </p:nvPr>
            </p:nvGraphicFramePr>
            <p:xfrm>
              <a:off x="1704" y="2809"/>
              <a:ext cx="120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9" name="" r:id="rId32" imgW="127000" imgH="673100" progId="Equation.3">
                      <p:embed/>
                    </p:oleObj>
                  </mc:Choice>
                  <mc:Fallback>
                    <p:oleObj name="" r:id="rId32" imgW="127000" imgH="673100" progId="Equation.3">
                      <p:embed/>
                      <p:pic>
                        <p:nvPicPr>
                          <p:cNvPr id="0" name="图片 3248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704" y="2809"/>
                            <a:ext cx="120" cy="7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5" name="Object 105"/>
              <p:cNvGraphicFramePr/>
              <p:nvPr>
                <p:custDataLst>
                  <p:tags r:id="rId34"/>
                </p:custDataLst>
              </p:nvPr>
            </p:nvGraphicFramePr>
            <p:xfrm>
              <a:off x="1404" y="3544"/>
              <a:ext cx="63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0" name="" r:id="rId35" imgW="685800" imgH="241300" progId="Equation.3">
                      <p:embed/>
                    </p:oleObj>
                  </mc:Choice>
                  <mc:Fallback>
                    <p:oleObj name="" r:id="rId35" imgW="685800" imgH="241300" progId="Equation.3">
                      <p:embed/>
                      <p:pic>
                        <p:nvPicPr>
                          <p:cNvPr id="0" name="图片 3249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404" y="3544"/>
                            <a:ext cx="637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6" name="Object 106"/>
              <p:cNvGraphicFramePr/>
              <p:nvPr>
                <p:custDataLst>
                  <p:tags r:id="rId37"/>
                </p:custDataLst>
              </p:nvPr>
            </p:nvGraphicFramePr>
            <p:xfrm>
              <a:off x="3066" y="2600"/>
              <a:ext cx="685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1" name="" r:id="rId38" imgW="698500" imgH="228600" progId="Equation.3">
                      <p:embed/>
                    </p:oleObj>
                  </mc:Choice>
                  <mc:Fallback>
                    <p:oleObj name="" r:id="rId38" imgW="698500" imgH="228600" progId="Equation.3">
                      <p:embed/>
                      <p:pic>
                        <p:nvPicPr>
                          <p:cNvPr id="0" name="图片 3250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3066" y="2600"/>
                            <a:ext cx="685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7" name="Object 107"/>
              <p:cNvGraphicFramePr/>
              <p:nvPr>
                <p:custDataLst>
                  <p:tags r:id="rId40"/>
                </p:custDataLst>
              </p:nvPr>
            </p:nvGraphicFramePr>
            <p:xfrm>
              <a:off x="2153" y="3535"/>
              <a:ext cx="71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2" name="" r:id="rId41" imgW="647700" imgH="228600" progId="Equation.3">
                      <p:embed/>
                    </p:oleObj>
                  </mc:Choice>
                  <mc:Fallback>
                    <p:oleObj name="" r:id="rId41" imgW="647700" imgH="228600" progId="Equation.3">
                      <p:embed/>
                      <p:pic>
                        <p:nvPicPr>
                          <p:cNvPr id="0" name="图片 3251"/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2153" y="3535"/>
                            <a:ext cx="712" cy="2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Object 108"/>
              <p:cNvGraphicFramePr/>
              <p:nvPr>
                <p:custDataLst>
                  <p:tags r:id="rId43"/>
                </p:custDataLst>
              </p:nvPr>
            </p:nvGraphicFramePr>
            <p:xfrm>
              <a:off x="3181" y="2861"/>
              <a:ext cx="388" cy="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2" name="" r:id="rId44" imgW="342900" imgH="711200" progId="Equation.3">
                      <p:embed/>
                    </p:oleObj>
                  </mc:Choice>
                  <mc:Fallback>
                    <p:oleObj name="" r:id="rId44" imgW="342900" imgH="711200" progId="Equation.3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3181" y="2861"/>
                            <a:ext cx="388" cy="6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文本框 23"/>
            <p:cNvSpPr txBox="1"/>
            <p:nvPr/>
          </p:nvSpPr>
          <p:spPr>
            <a:xfrm>
              <a:off x="5422" y="1663"/>
              <a:ext cx="48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3558" name="Object 4"/>
          <p:cNvGraphicFramePr/>
          <p:nvPr>
            <p:custDataLst>
              <p:tags r:id="rId1"/>
            </p:custDataLst>
          </p:nvPr>
        </p:nvGraphicFramePr>
        <p:xfrm>
          <a:off x="1845945" y="6020435"/>
          <a:ext cx="106743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2" imgW="558800" imgH="405765" progId="Equation.DSMT4">
                  <p:embed/>
                </p:oleObj>
              </mc:Choice>
              <mc:Fallback>
                <p:oleObj name="" r:id="rId2" imgW="558800" imgH="405765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5945" y="6020435"/>
                        <a:ext cx="1067435" cy="862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00380" y="5297170"/>
          <a:ext cx="249809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5" imgW="888365" imgH="302895" progId="Equation.DSMT4">
                  <p:embed/>
                </p:oleObj>
              </mc:Choice>
              <mc:Fallback>
                <p:oleObj name="" r:id="rId5" imgW="888365" imgH="302895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380" y="5297170"/>
                        <a:ext cx="2498090" cy="928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Object 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996565" y="5487035"/>
          <a:ext cx="274574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8" imgW="914400" imgH="161290" progId="Equation.DSMT4">
                  <p:embed/>
                </p:oleObj>
              </mc:Choice>
              <mc:Fallback>
                <p:oleObj name="" r:id="rId8" imgW="914400" imgH="16129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96565" y="5487035"/>
                        <a:ext cx="2745740" cy="5835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746750" y="5349240"/>
          <a:ext cx="141414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1" imgW="495935" imgH="302895" progId="Equation.DSMT4">
                  <p:embed/>
                </p:oleObj>
              </mc:Choice>
              <mc:Fallback>
                <p:oleObj name="" r:id="rId11" imgW="495935" imgH="302895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46750" y="5349240"/>
                        <a:ext cx="141414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22"/>
          <p:cNvSpPr/>
          <p:nvPr>
            <p:custDataLst>
              <p:tags r:id="rId13"/>
            </p:custDataLst>
          </p:nvPr>
        </p:nvSpPr>
        <p:spPr>
          <a:xfrm>
            <a:off x="143193" y="3475673"/>
            <a:ext cx="51530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相互独立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00380" y="3943350"/>
          <a:ext cx="2649220" cy="89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5" imgW="933450" imgH="289560" progId="Equation.DSMT4">
                  <p:embed/>
                </p:oleObj>
              </mc:Choice>
              <mc:Fallback>
                <p:oleObj name="" r:id="rId15" imgW="933450" imgH="28956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0380" y="3943350"/>
                        <a:ext cx="2649220" cy="894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140710" y="4157345"/>
          <a:ext cx="2813050" cy="53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8" imgW="946785" imgH="161290" progId="Equation.DSMT4">
                  <p:embed/>
                </p:oleObj>
              </mc:Choice>
              <mc:Fallback>
                <p:oleObj name="" r:id="rId18" imgW="946785" imgH="16129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40710" y="4157345"/>
                        <a:ext cx="2813050" cy="535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924550" y="3995420"/>
          <a:ext cx="1655445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21" imgW="502285" imgH="302895" progId="Equation.DSMT4">
                  <p:embed/>
                </p:oleObj>
              </mc:Choice>
              <mc:Fallback>
                <p:oleObj name="" r:id="rId21" imgW="502285" imgH="302895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24550" y="3995420"/>
                        <a:ext cx="1655445" cy="842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/>
          <p:nvPr>
            <p:custDataLst>
              <p:tags r:id="rId23"/>
            </p:custDataLst>
          </p:nvPr>
        </p:nvGraphicFramePr>
        <p:xfrm>
          <a:off x="1720215" y="4655820"/>
          <a:ext cx="1355090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24" imgW="547370" imgH="340995" progId="Equation.DSMT4">
                  <p:embed/>
                </p:oleObj>
              </mc:Choice>
              <mc:Fallback>
                <p:oleObj name="" r:id="rId24" imgW="547370" imgH="340995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20215" y="4655820"/>
                        <a:ext cx="1355090" cy="684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2" name="Group 6"/>
          <p:cNvGrpSpPr/>
          <p:nvPr/>
        </p:nvGrpSpPr>
        <p:grpSpPr>
          <a:xfrm>
            <a:off x="1303338" y="-6031"/>
            <a:ext cx="4332287" cy="481013"/>
            <a:chOff x="942" y="520"/>
            <a:chExt cx="2729" cy="303"/>
          </a:xfrm>
        </p:grpSpPr>
        <p:sp>
          <p:nvSpPr>
            <p:cNvPr id="30748" name="Rectangle 7"/>
            <p:cNvSpPr/>
            <p:nvPr>
              <p:custDataLst>
                <p:tags r:id="rId26"/>
              </p:custDataLst>
            </p:nvPr>
          </p:nvSpPr>
          <p:spPr>
            <a:xfrm>
              <a:off x="942" y="523"/>
              <a:ext cx="272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设    </a:t>
              </a:r>
              <a:r>
                <a:rPr lang="en-US" altLang="zh-CN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lang="zh-CN" altLang="en-US" sz="24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的分布律为</a:t>
              </a:r>
              <a:endPara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30749" name="Object 8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1220" y="520"/>
            <a:ext cx="5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28" imgW="276860" imgH="128905" progId="Equation.DSMT4">
                    <p:embed/>
                  </p:oleObj>
                </mc:Choice>
                <mc:Fallback>
                  <p:oleObj name="" r:id="rId28" imgW="276860" imgH="128905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220" y="520"/>
                          <a:ext cx="587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7" name="Text Box 32"/>
          <p:cNvSpPr txBox="1"/>
          <p:nvPr>
            <p:custDataLst>
              <p:tags r:id="rId30"/>
            </p:custDataLst>
          </p:nvPr>
        </p:nvSpPr>
        <p:spPr>
          <a:xfrm>
            <a:off x="231775" y="-47942"/>
            <a:ext cx="14398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3.2.7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729" name="Rectangle 50"/>
          <p:cNvSpPr/>
          <p:nvPr>
            <p:custDataLst>
              <p:tags r:id="rId31"/>
            </p:custDataLst>
          </p:nvPr>
        </p:nvSpPr>
        <p:spPr>
          <a:xfrm>
            <a:off x="935673" y="2714625"/>
            <a:ext cx="4486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应满足的条件；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30" name="Rectangle 52"/>
          <p:cNvSpPr/>
          <p:nvPr>
            <p:custDataLst>
              <p:tags r:id="rId32"/>
            </p:custDataLst>
          </p:nvPr>
        </p:nvSpPr>
        <p:spPr>
          <a:xfrm>
            <a:off x="4346893" y="2742565"/>
            <a:ext cx="3579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33"/>
            </p:custDataLst>
          </p:nvPr>
        </p:nvCxnSpPr>
        <p:spPr>
          <a:xfrm>
            <a:off x="71438" y="3280728"/>
            <a:ext cx="9001125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65"/>
          <p:cNvGrpSpPr/>
          <p:nvPr/>
        </p:nvGrpSpPr>
        <p:grpSpPr>
          <a:xfrm>
            <a:off x="568008" y="-146685"/>
            <a:ext cx="6527800" cy="2449513"/>
            <a:chOff x="1194" y="375"/>
            <a:chExt cx="4112" cy="1543"/>
          </a:xfrm>
        </p:grpSpPr>
        <p:sp>
          <p:nvSpPr>
            <p:cNvPr id="15" name="Line 66"/>
            <p:cNvSpPr/>
            <p:nvPr>
              <p:custDataLst>
                <p:tags r:id="rId34"/>
              </p:custDataLst>
            </p:nvPr>
          </p:nvSpPr>
          <p:spPr>
            <a:xfrm>
              <a:off x="1201" y="1550"/>
              <a:ext cx="4105" cy="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67"/>
            <p:cNvSpPr/>
            <p:nvPr>
              <p:custDataLst>
                <p:tags r:id="rId35"/>
              </p:custDataLst>
            </p:nvPr>
          </p:nvSpPr>
          <p:spPr>
            <a:xfrm>
              <a:off x="4364" y="375"/>
              <a:ext cx="0" cy="1543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" name="Line 66"/>
            <p:cNvSpPr/>
            <p:nvPr>
              <p:custDataLst>
                <p:tags r:id="rId36"/>
              </p:custDataLst>
            </p:nvPr>
          </p:nvSpPr>
          <p:spPr>
            <a:xfrm>
              <a:off x="1194" y="780"/>
              <a:ext cx="4082" cy="2"/>
            </a:xfrm>
            <a:prstGeom prst="line">
              <a:avLst/>
            </a:prstGeom>
            <a:ln w="1905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5" name="组合 24"/>
          <p:cNvGrpSpPr/>
          <p:nvPr/>
        </p:nvGrpSpPr>
        <p:grpSpPr>
          <a:xfrm>
            <a:off x="2381250" y="625475"/>
            <a:ext cx="4109720" cy="2011045"/>
            <a:chOff x="3750" y="1663"/>
            <a:chExt cx="6472" cy="3167"/>
          </a:xfrm>
        </p:grpSpPr>
        <p:grpSp>
          <p:nvGrpSpPr>
            <p:cNvPr id="21" name="Group 91"/>
            <p:cNvGrpSpPr/>
            <p:nvPr/>
          </p:nvGrpSpPr>
          <p:grpSpPr>
            <a:xfrm>
              <a:off x="3750" y="1720"/>
              <a:ext cx="5848" cy="3110"/>
              <a:chOff x="1404" y="2592"/>
              <a:chExt cx="2347" cy="1244"/>
            </a:xfrm>
          </p:grpSpPr>
          <p:grpSp>
            <p:nvGrpSpPr>
              <p:cNvPr id="32800" name="Group 92"/>
              <p:cNvGrpSpPr/>
              <p:nvPr/>
            </p:nvGrpSpPr>
            <p:grpSpPr>
              <a:xfrm>
                <a:off x="1440" y="2592"/>
                <a:ext cx="2304" cy="1241"/>
                <a:chOff x="1872" y="1584"/>
                <a:chExt cx="2688" cy="1653"/>
              </a:xfrm>
            </p:grpSpPr>
            <p:sp>
              <p:nvSpPr>
                <p:cNvPr id="32801" name="Line 93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2640" y="1632"/>
                  <a:ext cx="0" cy="1605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2" name="Line 94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968" y="1632"/>
                  <a:ext cx="672" cy="288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3" name="Text Box 95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1968" y="1619"/>
                  <a:ext cx="233" cy="3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X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804" name="Text Box 96"/>
                <p:cNvSpPr txBox="1"/>
                <p:nvPr>
                  <p:custDataLst>
                    <p:tags r:id="rId40"/>
                  </p:custDataLst>
                </p:nvPr>
              </p:nvSpPr>
              <p:spPr>
                <a:xfrm>
                  <a:off x="2352" y="1584"/>
                  <a:ext cx="271" cy="38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ea typeface="华文楷体" panose="02010600040101010101" pitchFamily="2" charset="-122"/>
                    </a:rPr>
                    <a:t>Y</a:t>
                  </a:r>
                  <a:endParaRPr lang="en-US" altLang="zh-CN" sz="2400" b="1" i="1" dirty="0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2805" name="Line 97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1920" y="1623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6" name="Line 98"/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1920" y="1920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7" name="Line 99"/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1872" y="2784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8" name="Line 100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872" y="3207"/>
                  <a:ext cx="2640" cy="9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9" name="Line 101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3744" y="1632"/>
                  <a:ext cx="0" cy="1605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32772" name="Object 102"/>
              <p:cNvGraphicFramePr/>
              <p:nvPr>
                <p:custDataLst>
                  <p:tags r:id="rId46"/>
                </p:custDataLst>
              </p:nvPr>
            </p:nvGraphicFramePr>
            <p:xfrm>
              <a:off x="2110" y="2830"/>
              <a:ext cx="971" cy="6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0" name="" r:id="rId47" imgW="749300" imgH="685800" progId="Equation.3">
                      <p:embed/>
                    </p:oleObj>
                  </mc:Choice>
                  <mc:Fallback>
                    <p:oleObj name="" r:id="rId47" imgW="749300" imgH="685800" progId="Equation.3">
                      <p:embed/>
                      <p:pic>
                        <p:nvPicPr>
                          <p:cNvPr id="0" name="图片 3259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2110" y="2830"/>
                            <a:ext cx="971" cy="66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4" name="Object 104"/>
              <p:cNvGraphicFramePr/>
              <p:nvPr>
                <p:custDataLst>
                  <p:tags r:id="rId49"/>
                </p:custDataLst>
              </p:nvPr>
            </p:nvGraphicFramePr>
            <p:xfrm>
              <a:off x="1704" y="2809"/>
              <a:ext cx="120" cy="7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9" name="" r:id="rId50" imgW="127000" imgH="673100" progId="Equation.3">
                      <p:embed/>
                    </p:oleObj>
                  </mc:Choice>
                  <mc:Fallback>
                    <p:oleObj name="" r:id="rId50" imgW="127000" imgH="673100" progId="Equation.3">
                      <p:embed/>
                      <p:pic>
                        <p:nvPicPr>
                          <p:cNvPr id="0" name="图片 3248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1704" y="2809"/>
                            <a:ext cx="120" cy="7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5" name="Object 105"/>
              <p:cNvGraphicFramePr/>
              <p:nvPr>
                <p:custDataLst>
                  <p:tags r:id="rId52"/>
                </p:custDataLst>
              </p:nvPr>
            </p:nvGraphicFramePr>
            <p:xfrm>
              <a:off x="1404" y="3544"/>
              <a:ext cx="637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0" name="" r:id="rId53" imgW="685800" imgH="241300" progId="Equation.3">
                      <p:embed/>
                    </p:oleObj>
                  </mc:Choice>
                  <mc:Fallback>
                    <p:oleObj name="" r:id="rId53" imgW="685800" imgH="241300" progId="Equation.3">
                      <p:embed/>
                      <p:pic>
                        <p:nvPicPr>
                          <p:cNvPr id="0" name="图片 3249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1404" y="3544"/>
                            <a:ext cx="637" cy="2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6" name="Object 106"/>
              <p:cNvGraphicFramePr/>
              <p:nvPr>
                <p:custDataLst>
                  <p:tags r:id="rId55"/>
                </p:custDataLst>
              </p:nvPr>
            </p:nvGraphicFramePr>
            <p:xfrm>
              <a:off x="3066" y="2600"/>
              <a:ext cx="685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1" name="" r:id="rId56" imgW="698500" imgH="228600" progId="Equation.3">
                      <p:embed/>
                    </p:oleObj>
                  </mc:Choice>
                  <mc:Fallback>
                    <p:oleObj name="" r:id="rId56" imgW="698500" imgH="228600" progId="Equation.3">
                      <p:embed/>
                      <p:pic>
                        <p:nvPicPr>
                          <p:cNvPr id="0" name="图片 3250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3066" y="2600"/>
                            <a:ext cx="685" cy="2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7" name="Object 107"/>
              <p:cNvGraphicFramePr/>
              <p:nvPr>
                <p:custDataLst>
                  <p:tags r:id="rId58"/>
                </p:custDataLst>
              </p:nvPr>
            </p:nvGraphicFramePr>
            <p:xfrm>
              <a:off x="2153" y="3535"/>
              <a:ext cx="712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2" name="" r:id="rId59" imgW="647700" imgH="228600" progId="Equation.3">
                      <p:embed/>
                    </p:oleObj>
                  </mc:Choice>
                  <mc:Fallback>
                    <p:oleObj name="" r:id="rId59" imgW="647700" imgH="228600" progId="Equation.3">
                      <p:embed/>
                      <p:pic>
                        <p:nvPicPr>
                          <p:cNvPr id="0" name="图片 3251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2153" y="3535"/>
                            <a:ext cx="712" cy="2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Object 108"/>
              <p:cNvGraphicFramePr/>
              <p:nvPr>
                <p:custDataLst>
                  <p:tags r:id="rId61"/>
                </p:custDataLst>
              </p:nvPr>
            </p:nvGraphicFramePr>
            <p:xfrm>
              <a:off x="3181" y="2861"/>
              <a:ext cx="388" cy="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62" name="" r:id="rId62" imgW="342900" imgH="711200" progId="Equation.3">
                      <p:embed/>
                    </p:oleObj>
                  </mc:Choice>
                  <mc:Fallback>
                    <p:oleObj name="" r:id="rId62" imgW="342900" imgH="711200" progId="Equation.3">
                      <p:embed/>
                      <p:pic>
                        <p:nvPicPr>
                          <p:cNvPr id="0" name="图片 3261"/>
                          <p:cNvPicPr/>
                          <p:nvPr/>
                        </p:nvPicPr>
                        <p:blipFill>
                          <a:blip r:embed="rId63"/>
                          <a:stretch>
                            <a:fillRect/>
                          </a:stretch>
                        </p:blipFill>
                        <p:spPr>
                          <a:xfrm>
                            <a:off x="3181" y="2861"/>
                            <a:ext cx="388" cy="6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文本框 23"/>
            <p:cNvSpPr txBox="1"/>
            <p:nvPr>
              <p:custDataLst>
                <p:tags r:id="rId64"/>
              </p:custDataLst>
            </p:nvPr>
          </p:nvSpPr>
          <p:spPr>
            <a:xfrm>
              <a:off x="5422" y="1663"/>
              <a:ext cx="480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1       2      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28"/>
          <p:cNvGraphicFramePr/>
          <p:nvPr>
            <p:custDataLst>
              <p:tags r:id="rId1"/>
            </p:custDataLst>
          </p:nvPr>
        </p:nvGraphicFramePr>
        <p:xfrm>
          <a:off x="3159125" y="1475740"/>
          <a:ext cx="26114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167765" imgH="241300" progId="Equation.DSMT4">
                  <p:embed/>
                </p:oleObj>
              </mc:Choice>
              <mc:Fallback>
                <p:oleObj name="" r:id="rId2" imgW="1167765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9125" y="1475740"/>
                        <a:ext cx="261143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/>
          <p:nvPr>
            <p:custDataLst>
              <p:tags r:id="rId4"/>
            </p:custDataLst>
          </p:nvPr>
        </p:nvGraphicFramePr>
        <p:xfrm>
          <a:off x="2152650" y="2002790"/>
          <a:ext cx="3937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77800" imgH="1115695" progId="Equation.DSMT4">
                  <p:embed/>
                </p:oleObj>
              </mc:Choice>
              <mc:Fallback>
                <p:oleObj name="" r:id="rId5" imgW="177800" imgH="111569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2650" y="2002790"/>
                        <a:ext cx="393700" cy="209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/>
          <p:nvPr/>
        </p:nvGrpSpPr>
        <p:grpSpPr>
          <a:xfrm>
            <a:off x="1836738" y="1412240"/>
            <a:ext cx="4495800" cy="2663825"/>
            <a:chOff x="1104" y="493"/>
            <a:chExt cx="2832" cy="1678"/>
          </a:xfrm>
        </p:grpSpPr>
        <p:grpSp>
          <p:nvGrpSpPr>
            <p:cNvPr id="5137" name="Group 31"/>
            <p:cNvGrpSpPr/>
            <p:nvPr/>
          </p:nvGrpSpPr>
          <p:grpSpPr>
            <a:xfrm>
              <a:off x="1104" y="528"/>
              <a:ext cx="2832" cy="1643"/>
              <a:chOff x="1104" y="1632"/>
              <a:chExt cx="2832" cy="1643"/>
            </a:xfrm>
          </p:grpSpPr>
          <p:sp>
            <p:nvSpPr>
              <p:cNvPr id="5142" name="Line 32"/>
              <p:cNvSpPr/>
              <p:nvPr>
                <p:custDataLst>
                  <p:tags r:id="rId7"/>
                </p:custDataLst>
              </p:nvPr>
            </p:nvSpPr>
            <p:spPr>
              <a:xfrm flipV="1">
                <a:off x="1104" y="1968"/>
                <a:ext cx="2832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3" name="Line 33"/>
              <p:cNvSpPr/>
              <p:nvPr>
                <p:custDataLst>
                  <p:tags r:id="rId8"/>
                </p:custDataLst>
              </p:nvPr>
            </p:nvSpPr>
            <p:spPr>
              <a:xfrm>
                <a:off x="1728" y="1637"/>
                <a:ext cx="0" cy="163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44" name="Line 34"/>
              <p:cNvSpPr/>
              <p:nvPr>
                <p:custDataLst>
                  <p:tags r:id="rId9"/>
                </p:custDataLst>
              </p:nvPr>
            </p:nvSpPr>
            <p:spPr>
              <a:xfrm>
                <a:off x="1104" y="1632"/>
                <a:ext cx="624" cy="33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38" name="Text Box 35"/>
            <p:cNvSpPr txBox="1"/>
            <p:nvPr>
              <p:custDataLst>
                <p:tags r:id="rId10"/>
              </p:custDataLst>
            </p:nvPr>
          </p:nvSpPr>
          <p:spPr>
            <a:xfrm>
              <a:off x="1152" y="624"/>
              <a:ext cx="25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139" name="Text Box 36"/>
            <p:cNvSpPr txBox="1"/>
            <p:nvPr>
              <p:custDataLst>
                <p:tags r:id="rId11"/>
              </p:custDataLst>
            </p:nvPr>
          </p:nvSpPr>
          <p:spPr>
            <a:xfrm>
              <a:off x="1459" y="493"/>
              <a:ext cx="24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5140" name="Line 37"/>
            <p:cNvSpPr/>
            <p:nvPr>
              <p:custDataLst>
                <p:tags r:id="rId12"/>
              </p:custDataLst>
            </p:nvPr>
          </p:nvSpPr>
          <p:spPr>
            <a:xfrm flipV="1">
              <a:off x="1104" y="2160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1" name="Line 38"/>
            <p:cNvSpPr/>
            <p:nvPr>
              <p:custDataLst>
                <p:tags r:id="rId13"/>
              </p:custDataLst>
            </p:nvPr>
          </p:nvSpPr>
          <p:spPr>
            <a:xfrm flipV="1">
              <a:off x="1104" y="528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3" name="Object 39"/>
          <p:cNvGraphicFramePr/>
          <p:nvPr>
            <p:custDataLst>
              <p:tags r:id="rId14"/>
            </p:custDataLst>
          </p:nvPr>
        </p:nvGraphicFramePr>
        <p:xfrm>
          <a:off x="3144838" y="2002790"/>
          <a:ext cx="2903537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5" imgW="1473200" imgH="1117600" progId="Equation.DSMT4">
                  <p:embed/>
                </p:oleObj>
              </mc:Choice>
              <mc:Fallback>
                <p:oleObj name="" r:id="rId15" imgW="1473200" imgH="1117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44838" y="2002790"/>
                        <a:ext cx="2903537" cy="207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AutoShape 23"/>
          <p:cNvSpPr/>
          <p:nvPr>
            <p:custDataLst>
              <p:tags r:id="rId17"/>
            </p:custDataLst>
          </p:nvPr>
        </p:nvSpPr>
        <p:spPr>
          <a:xfrm>
            <a:off x="179705" y="1272540"/>
            <a:ext cx="504825" cy="4356100"/>
          </a:xfrm>
          <a:prstGeom prst="wedgeRoundRectCallout">
            <a:avLst>
              <a:gd name="adj1" fmla="val 303144"/>
              <a:gd name="adj2" fmla="val -37056"/>
              <a:gd name="adj3" fmla="val 16667"/>
            </a:avLst>
          </a:prstGeom>
          <a:solidFill>
            <a:srgbClr val="FFCCFF">
              <a:alpha val="61176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注意</a:t>
            </a:r>
            <a:endParaRPr lang="zh-CN" altLang="en-US" sz="28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Arial" panose="020B0604020202020204" pitchFamily="34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Arial" panose="020B0604020202020204" pitchFamily="34" charset="0"/>
              </a:rPr>
              <a:t>的行列位置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5" name="Object 23"/>
          <p:cNvGraphicFramePr/>
          <p:nvPr>
            <p:custDataLst>
              <p:tags r:id="rId18"/>
            </p:custDataLst>
          </p:nvPr>
        </p:nvGraphicFramePr>
        <p:xfrm>
          <a:off x="1547813" y="2136140"/>
          <a:ext cx="52070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9" imgW="203200" imgH="672465" progId="Equation.DSMT4">
                  <p:embed/>
                </p:oleObj>
              </mc:Choice>
              <mc:Fallback>
                <p:oleObj name="" r:id="rId19" imgW="203200" imgH="6724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7813" y="2136140"/>
                        <a:ext cx="520700" cy="1728788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6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4"/>
          <p:cNvGraphicFramePr/>
          <p:nvPr>
            <p:custDataLst>
              <p:tags r:id="rId21"/>
            </p:custDataLst>
          </p:nvPr>
        </p:nvGraphicFramePr>
        <p:xfrm>
          <a:off x="6300788" y="1488440"/>
          <a:ext cx="18002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2" imgW="558165" imgH="203200" progId="Equation.DSMT4">
                  <p:embed/>
                </p:oleObj>
              </mc:Choice>
              <mc:Fallback>
                <p:oleObj name="" r:id="rId22" imgW="558165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300788" y="1488440"/>
                        <a:ext cx="1800225" cy="468313"/>
                      </a:xfrm>
                      <a:prstGeom prst="rect">
                        <a:avLst/>
                      </a:prstGeom>
                      <a:solidFill>
                        <a:srgbClr val="FF99CC">
                          <a:alpha val="60001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5"/>
          <p:cNvSpPr txBox="1"/>
          <p:nvPr>
            <p:custDataLst>
              <p:tags r:id="rId24"/>
            </p:custDataLst>
          </p:nvPr>
        </p:nvSpPr>
        <p:spPr>
          <a:xfrm>
            <a:off x="6227763" y="2496503"/>
            <a:ext cx="2553335" cy="953135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适用于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取值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</a:rPr>
              <a:t>较少的情况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8" name="Text Box 35"/>
          <p:cNvSpPr txBox="1"/>
          <p:nvPr>
            <p:custDataLst>
              <p:tags r:id="rId25"/>
            </p:custDataLst>
          </p:nvPr>
        </p:nvSpPr>
        <p:spPr>
          <a:xfrm>
            <a:off x="971550" y="432753"/>
            <a:ext cx="34499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的联合分布律</a:t>
            </a:r>
            <a:endParaRPr lang="zh-CN" altLang="en-US" sz="2800" b="1" dirty="0">
              <a:solidFill>
                <a:srgbClr val="FF33CC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Text Box 44"/>
          <p:cNvSpPr txBox="1"/>
          <p:nvPr>
            <p:custDataLst>
              <p:tags r:id="rId26"/>
            </p:custDataLst>
          </p:nvPr>
        </p:nvSpPr>
        <p:spPr>
          <a:xfrm>
            <a:off x="971550" y="4893628"/>
            <a:ext cx="69707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二维离散型随机变量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</a:t>
            </a: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</a:rPr>
              <a:t>分布函数</a:t>
            </a:r>
            <a:r>
              <a:rPr lang="zh-CN" altLang="en-US" sz="2800" b="1" dirty="0">
                <a:latin typeface="宋体" panose="02010600030101010101" pitchFamily="2" charset="-122"/>
              </a:rPr>
              <a:t>为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03431" name="Object 45"/>
          <p:cNvGraphicFramePr/>
          <p:nvPr>
            <p:custDataLst>
              <p:tags r:id="rId27"/>
            </p:custDataLst>
          </p:nvPr>
        </p:nvGraphicFramePr>
        <p:xfrm>
          <a:off x="2451100" y="5511165"/>
          <a:ext cx="34496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8" imgW="2730500" imgH="736600" progId="Equation.DSMT4">
                  <p:embed/>
                </p:oleObj>
              </mc:Choice>
              <mc:Fallback>
                <p:oleObj name="" r:id="rId28" imgW="2730500" imgH="736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51100" y="5511165"/>
                        <a:ext cx="3449638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ine 40"/>
          <p:cNvSpPr/>
          <p:nvPr>
            <p:custDataLst>
              <p:tags r:id="rId30"/>
            </p:custDataLst>
          </p:nvPr>
        </p:nvSpPr>
        <p:spPr>
          <a:xfrm>
            <a:off x="2401888" y="3263265"/>
            <a:ext cx="4392612" cy="0"/>
          </a:xfrm>
          <a:prstGeom prst="line">
            <a:avLst/>
          </a:prstGeom>
          <a:ln w="12700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Text Box 20"/>
          <p:cNvSpPr txBox="1"/>
          <p:nvPr>
            <p:custDataLst>
              <p:tags r:id="rId31"/>
            </p:custDataLst>
          </p:nvPr>
        </p:nvSpPr>
        <p:spPr>
          <a:xfrm>
            <a:off x="2144713" y="2955290"/>
            <a:ext cx="38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endParaRPr lang="en-US" altLang="zh-CN" sz="2800" i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3" name="Line 41"/>
          <p:cNvSpPr/>
          <p:nvPr>
            <p:custDataLst>
              <p:tags r:id="rId32"/>
            </p:custDataLst>
          </p:nvPr>
        </p:nvSpPr>
        <p:spPr>
          <a:xfrm>
            <a:off x="4860925" y="1664653"/>
            <a:ext cx="0" cy="2376487"/>
          </a:xfrm>
          <a:prstGeom prst="line">
            <a:avLst/>
          </a:prstGeom>
          <a:ln w="12700" cap="flat" cmpd="sng">
            <a:solidFill>
              <a:srgbClr val="FF66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" name="Text Box 21"/>
          <p:cNvSpPr txBox="1"/>
          <p:nvPr>
            <p:custDataLst>
              <p:tags r:id="rId33"/>
            </p:custDataLst>
          </p:nvPr>
        </p:nvSpPr>
        <p:spPr>
          <a:xfrm>
            <a:off x="4706938" y="1409065"/>
            <a:ext cx="3409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en-US" altLang="zh-CN" sz="2800" i="1" dirty="0">
              <a:solidFill>
                <a:srgbClr val="FF33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7" grpId="0" bldLvl="0" animBg="1"/>
      <p:bldP spid="18" grpId="0"/>
      <p:bldP spid="19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ext Box 4"/>
          <p:cNvSpPr txBox="1"/>
          <p:nvPr>
            <p:custDataLst>
              <p:tags r:id="rId1"/>
            </p:custDataLst>
          </p:nvPr>
        </p:nvSpPr>
        <p:spPr>
          <a:xfrm>
            <a:off x="95250" y="248285"/>
            <a:ext cx="8726488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3.2.1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从装有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个黑球和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个白球的口袋中取球两次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每次任取一个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不放回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214438" y="3236913"/>
          <a:ext cx="2286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850265" imgH="173990" progId="Equation.DSMT4">
                  <p:embed/>
                </p:oleObj>
              </mc:Choice>
              <mc:Fallback>
                <p:oleObj name="" r:id="rId3" imgW="850265" imgH="17399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38" y="3236913"/>
                        <a:ext cx="2286000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85750" y="1275080"/>
          <a:ext cx="3931920" cy="111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6" imgW="1435735" imgH="405765" progId="Equation.DSMT4">
                  <p:embed/>
                </p:oleObj>
              </mc:Choice>
              <mc:Fallback>
                <p:oleObj name="" r:id="rId6" imgW="1435735" imgH="405765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85750" y="1275080"/>
                        <a:ext cx="3931920" cy="11156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643755" y="1247140"/>
          <a:ext cx="3928745" cy="112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9" imgW="1416685" imgH="405765" progId="Equation.DSMT4">
                  <p:embed/>
                </p:oleObj>
              </mc:Choice>
              <mc:Fallback>
                <p:oleObj name="" r:id="rId9" imgW="1416685" imgH="405765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4643755" y="1247140"/>
                        <a:ext cx="3928745" cy="11296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4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4313" y="40386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2" imgW="850265" imgH="212725" progId="Equation.DSMT4">
                  <p:embed/>
                </p:oleObj>
              </mc:Choice>
              <mc:Fallback>
                <p:oleObj name="" r:id="rId12" imgW="850265" imgH="212725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4313" y="4038600"/>
                        <a:ext cx="2428875" cy="661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4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57823" y="5026025"/>
          <a:ext cx="24288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850265" imgH="212725" progId="Equation.DSMT4">
                  <p:embed/>
                </p:oleObj>
              </mc:Choice>
              <mc:Fallback>
                <p:oleObj name="" r:id="rId15" imgW="850265" imgH="212725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7823" y="5026025"/>
                        <a:ext cx="242887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4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715260" y="5857875"/>
          <a:ext cx="40068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8" imgW="1416685" imgH="238125" progId="Equation.DSMT4">
                  <p:embed/>
                </p:oleObj>
              </mc:Choice>
              <mc:Fallback>
                <p:oleObj name="" r:id="rId18" imgW="1416685" imgH="23812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15260" y="5857875"/>
                        <a:ext cx="400685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0"/>
          <p:cNvSpPr/>
          <p:nvPr>
            <p:custDataLst>
              <p:tags r:id="rId20"/>
            </p:custDataLst>
          </p:nvPr>
        </p:nvSpPr>
        <p:spPr>
          <a:xfrm>
            <a:off x="34925" y="2482850"/>
            <a:ext cx="8966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的联合分布律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联合分布函数．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203" name="Rectangle 11"/>
          <p:cNvSpPr/>
          <p:nvPr>
            <p:custDataLst>
              <p:tags r:id="rId21"/>
            </p:custDataLst>
          </p:nvPr>
        </p:nvSpPr>
        <p:spPr>
          <a:xfrm>
            <a:off x="71120" y="3203893"/>
            <a:ext cx="12144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r>
              <a:rPr lang="en-US" altLang="zh-CN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500438" y="3220085"/>
          <a:ext cx="39290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3" imgW="1468120" imgH="173990" progId="Equation.DSMT4">
                  <p:embed/>
                </p:oleObj>
              </mc:Choice>
              <mc:Fallback>
                <p:oleObj name="" r:id="rId23" imgW="1468120" imgH="17399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0438" y="3220085"/>
                        <a:ext cx="392906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2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2643188" y="3996690"/>
          <a:ext cx="411638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6" imgW="1461770" imgH="238125" progId="Equation.DSMT4">
                  <p:embed/>
                </p:oleObj>
              </mc:Choice>
              <mc:Fallback>
                <p:oleObj name="" r:id="rId26" imgW="1461770" imgH="238125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643188" y="3996690"/>
                        <a:ext cx="4116387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3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2786698" y="4991100"/>
          <a:ext cx="38576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9" imgW="1435735" imgH="238125" progId="Equation.DSMT4">
                  <p:embed/>
                </p:oleObj>
              </mc:Choice>
              <mc:Fallback>
                <p:oleObj name="" r:id="rId29" imgW="1435735" imgH="238125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86698" y="4991100"/>
                        <a:ext cx="3857625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4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57823" y="5857875"/>
          <a:ext cx="23622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2" imgW="824230" imgH="212725" progId="Equation.DSMT4">
                  <p:embed/>
                </p:oleObj>
              </mc:Choice>
              <mc:Fallback>
                <p:oleObj name="" r:id="rId32" imgW="824230" imgH="212725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7823" y="5857875"/>
                        <a:ext cx="236220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6787198" y="5827713"/>
          <a:ext cx="1785937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5" imgW="721360" imgH="334645" progId="Equation.DSMT4">
                  <p:embed/>
                </p:oleObj>
              </mc:Choice>
              <mc:Fallback>
                <p:oleObj name="" r:id="rId35" imgW="721360" imgH="334645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787198" y="5827713"/>
                        <a:ext cx="1785937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7358063" y="2989263"/>
          <a:ext cx="1714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8" imgW="727710" imgH="334645" progId="Equation.DSMT4">
                  <p:embed/>
                </p:oleObj>
              </mc:Choice>
              <mc:Fallback>
                <p:oleObj name="" r:id="rId38" imgW="727710" imgH="334645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358063" y="2989263"/>
                        <a:ext cx="171450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custDataLst>
              <p:tags r:id="rId40"/>
            </p:custDataLst>
          </p:nvPr>
        </p:nvGraphicFramePr>
        <p:xfrm>
          <a:off x="6786563" y="3904298"/>
          <a:ext cx="17859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41" imgW="727710" imgH="334645" progId="Equation.DSMT4">
                  <p:embed/>
                </p:oleObj>
              </mc:Choice>
              <mc:Fallback>
                <p:oleObj name="" r:id="rId41" imgW="727710" imgH="33464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786563" y="3904298"/>
                        <a:ext cx="1785937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custDataLst>
              <p:tags r:id="rId43"/>
            </p:custDataLst>
          </p:nvPr>
        </p:nvGraphicFramePr>
        <p:xfrm>
          <a:off x="6644323" y="4848225"/>
          <a:ext cx="1857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44" imgW="721360" imgH="334645" progId="Equation.DSMT4">
                  <p:embed/>
                </p:oleObj>
              </mc:Choice>
              <mc:Fallback>
                <p:oleObj name="" r:id="rId44" imgW="721360" imgH="334645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644323" y="4848225"/>
                        <a:ext cx="185737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95"/>
          <p:cNvSpPr txBox="1"/>
          <p:nvPr/>
        </p:nvSpPr>
        <p:spPr>
          <a:xfrm>
            <a:off x="179388" y="142875"/>
            <a:ext cx="62690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于是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的分布律为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0483" name="Object 9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464050" y="3060700"/>
          <a:ext cx="215900" cy="9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" imgW="202565" imgH="88900" progId="Equation.3">
                  <p:embed/>
                </p:oleObj>
              </mc:Choice>
              <mc:Fallback>
                <p:oleObj name="" r:id="rId2" imgW="202565" imgH="889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4464050" y="3060700"/>
                        <a:ext cx="215900" cy="96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9"/>
          <p:cNvGrpSpPr/>
          <p:nvPr/>
        </p:nvGrpSpPr>
        <p:grpSpPr>
          <a:xfrm>
            <a:off x="144463" y="3500438"/>
            <a:ext cx="4176712" cy="555625"/>
            <a:chOff x="249" y="1148"/>
            <a:chExt cx="2631" cy="350"/>
          </a:xfrm>
        </p:grpSpPr>
        <p:sp>
          <p:nvSpPr>
            <p:cNvPr id="20537" name="Text Box 30"/>
            <p:cNvSpPr txBox="1"/>
            <p:nvPr>
              <p:custDataLst>
                <p:tags r:id="rId4"/>
              </p:custDataLst>
            </p:nvPr>
          </p:nvSpPr>
          <p:spPr>
            <a:xfrm>
              <a:off x="249" y="1148"/>
              <a:ext cx="263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当         时，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0538" name="Object 13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569" y="1165"/>
            <a:ext cx="96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6" imgW="514985" imgH="147955" progId="Equation.DSMT4">
                    <p:embed/>
                  </p:oleObj>
                </mc:Choice>
                <mc:Fallback>
                  <p:oleObj name="" r:id="rId6" imgW="514985" imgH="147955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69" y="1165"/>
                          <a:ext cx="966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" name="Object 3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783840" y="3513455"/>
          <a:ext cx="1781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483235" imgH="128905" progId="Equation.DSMT4">
                  <p:embed/>
                </p:oleObj>
              </mc:Choice>
              <mc:Fallback>
                <p:oleObj name="" r:id="rId9" imgW="483235" imgH="128905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3840" y="3513455"/>
                        <a:ext cx="17811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3"/>
          <p:cNvGrpSpPr/>
          <p:nvPr/>
        </p:nvGrpSpPr>
        <p:grpSpPr>
          <a:xfrm>
            <a:off x="144463" y="4214813"/>
            <a:ext cx="3529012" cy="565150"/>
            <a:chOff x="-23" y="1631"/>
            <a:chExt cx="2223" cy="356"/>
          </a:xfrm>
        </p:grpSpPr>
        <p:sp>
          <p:nvSpPr>
            <p:cNvPr id="20535" name="Text Box 34"/>
            <p:cNvSpPr txBox="1"/>
            <p:nvPr>
              <p:custDataLst>
                <p:tags r:id="rId11"/>
              </p:custDataLst>
            </p:nvPr>
          </p:nvSpPr>
          <p:spPr>
            <a:xfrm>
              <a:off x="-23" y="1631"/>
              <a:ext cx="222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当     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时，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0536" name="Object 12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35" y="1663"/>
            <a:ext cx="101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3" imgW="622300" imgH="177165" progId="Equation.DSMT4">
                    <p:embed/>
                  </p:oleObj>
                </mc:Choice>
                <mc:Fallback>
                  <p:oleObj name="" r:id="rId13" imgW="622300" imgH="177165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5" y="1663"/>
                          <a:ext cx="1016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3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715895" y="4236085"/>
          <a:ext cx="169481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6" imgW="483235" imgH="128905" progId="Equation.DSMT4">
                  <p:embed/>
                </p:oleObj>
              </mc:Choice>
              <mc:Fallback>
                <p:oleObj name="" r:id="rId16" imgW="483235" imgH="128905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15895" y="4236085"/>
                        <a:ext cx="1694815" cy="509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7"/>
          <p:cNvGrpSpPr/>
          <p:nvPr/>
        </p:nvGrpSpPr>
        <p:grpSpPr>
          <a:xfrm>
            <a:off x="144463" y="4929188"/>
            <a:ext cx="3529012" cy="558800"/>
            <a:chOff x="249" y="1978"/>
            <a:chExt cx="2223" cy="352"/>
          </a:xfrm>
        </p:grpSpPr>
        <p:sp>
          <p:nvSpPr>
            <p:cNvPr id="20533" name="Text Box 38"/>
            <p:cNvSpPr txBox="1"/>
            <p:nvPr>
              <p:custDataLst>
                <p:tags r:id="rId18"/>
              </p:custDataLst>
            </p:nvPr>
          </p:nvSpPr>
          <p:spPr>
            <a:xfrm>
              <a:off x="249" y="1978"/>
              <a:ext cx="222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当     </a:t>
              </a:r>
              <a:r>
                <a:rPr lang="en-US" altLang="zh-CN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时，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0534" name="Object 11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527" y="2002"/>
            <a:ext cx="10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20" imgW="622300" imgH="177165" progId="Equation.DSMT4">
                    <p:embed/>
                  </p:oleObj>
                </mc:Choice>
                <mc:Fallback>
                  <p:oleObj name="" r:id="rId20" imgW="622300" imgH="177165" progId="Equation.DSMT4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27" y="2002"/>
                          <a:ext cx="10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" name="Object 40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797175" y="4963795"/>
          <a:ext cx="159893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3" imgW="483235" imgH="128905" progId="Equation.DSMT4">
                  <p:embed/>
                </p:oleObj>
              </mc:Choice>
              <mc:Fallback>
                <p:oleObj name="" r:id="rId23" imgW="483235" imgH="128905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97175" y="4963795"/>
                        <a:ext cx="1598930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Rectangle 44"/>
          <p:cNvSpPr/>
          <p:nvPr>
            <p:custDataLst>
              <p:tags r:id="rId25"/>
            </p:custDataLst>
          </p:nvPr>
        </p:nvSpPr>
        <p:spPr>
          <a:xfrm>
            <a:off x="142875" y="2857500"/>
            <a:ext cx="38893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求分布函数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4" name="Object 16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2598420" y="2887028"/>
          <a:ext cx="13652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7" imgW="418465" imgH="141605" progId="Equation.DSMT4">
                  <p:embed/>
                </p:oleObj>
              </mc:Choice>
              <mc:Fallback>
                <p:oleObj name="" r:id="rId27" imgW="418465" imgH="141605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98420" y="2887028"/>
                        <a:ext cx="1365250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105"/>
          <p:cNvGrpSpPr/>
          <p:nvPr/>
        </p:nvGrpSpPr>
        <p:grpSpPr>
          <a:xfrm>
            <a:off x="5143500" y="2994025"/>
            <a:ext cx="1204913" cy="792163"/>
            <a:chOff x="9867946" y="3357562"/>
            <a:chExt cx="1204912" cy="792173"/>
          </a:xfrm>
        </p:grpSpPr>
        <p:sp>
          <p:nvSpPr>
            <p:cNvPr id="93" name="矩形 92"/>
            <p:cNvSpPr/>
            <p:nvPr>
              <p:custDataLst>
                <p:tags r:id="rId29"/>
              </p:custDataLst>
            </p:nvPr>
          </p:nvSpPr>
          <p:spPr>
            <a:xfrm>
              <a:off x="9867946" y="3357562"/>
              <a:ext cx="1142999" cy="78582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29" name="Group 63"/>
            <p:cNvGrpSpPr/>
            <p:nvPr/>
          </p:nvGrpSpPr>
          <p:grpSpPr>
            <a:xfrm>
              <a:off x="9867946" y="3357572"/>
              <a:ext cx="1204912" cy="792163"/>
              <a:chOff x="3379" y="1847"/>
              <a:chExt cx="759" cy="499"/>
            </a:xfrm>
          </p:grpSpPr>
          <p:sp>
            <p:nvSpPr>
              <p:cNvPr id="20530" name="Line 64"/>
              <p:cNvSpPr/>
              <p:nvPr>
                <p:custDataLst>
                  <p:tags r:id="rId30"/>
                </p:custDataLst>
              </p:nvPr>
            </p:nvSpPr>
            <p:spPr>
              <a:xfrm>
                <a:off x="3379" y="1847"/>
                <a:ext cx="726" cy="0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531" name="Line 65"/>
              <p:cNvSpPr/>
              <p:nvPr>
                <p:custDataLst>
                  <p:tags r:id="rId31"/>
                </p:custDataLst>
              </p:nvPr>
            </p:nvSpPr>
            <p:spPr>
              <a:xfrm>
                <a:off x="4105" y="1847"/>
                <a:ext cx="0" cy="499"/>
              </a:xfrm>
              <a:prstGeom prst="line">
                <a:avLst/>
              </a:prstGeom>
              <a:ln w="1905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20532" name="Object 66"/>
              <p:cNvGraphicFramePr>
                <a:graphicFrameLocks noChangeAspect="1"/>
              </p:cNvGraphicFramePr>
              <p:nvPr>
                <p:custDataLst>
                  <p:tags r:id="rId32"/>
                </p:custDataLst>
              </p:nvPr>
            </p:nvGraphicFramePr>
            <p:xfrm>
              <a:off x="3651" y="1847"/>
              <a:ext cx="487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9" name="" r:id="rId33" imgW="238125" imgH="128905" progId="Equation.DSMT4">
                      <p:embed/>
                    </p:oleObj>
                  </mc:Choice>
                  <mc:Fallback>
                    <p:oleObj name="" r:id="rId33" imgW="238125" imgH="128905" progId="Equation.DSMT4">
                      <p:embed/>
                      <p:pic>
                        <p:nvPicPr>
                          <p:cNvPr id="0" name="图片 3138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651" y="1847"/>
                            <a:ext cx="487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组合 207"/>
          <p:cNvGrpSpPr/>
          <p:nvPr/>
        </p:nvGrpSpPr>
        <p:grpSpPr>
          <a:xfrm>
            <a:off x="7072313" y="3143250"/>
            <a:ext cx="1655762" cy="785813"/>
            <a:chOff x="9858392" y="214290"/>
            <a:chExt cx="1656054" cy="785818"/>
          </a:xfrm>
        </p:grpSpPr>
        <p:sp>
          <p:nvSpPr>
            <p:cNvPr id="176" name="矩形 175"/>
            <p:cNvSpPr/>
            <p:nvPr>
              <p:custDataLst>
                <p:tags r:id="rId35"/>
              </p:custDataLst>
            </p:nvPr>
          </p:nvSpPr>
          <p:spPr>
            <a:xfrm>
              <a:off x="9858392" y="214290"/>
              <a:ext cx="1656054" cy="7858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25" name="Object 66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0215602" y="21429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7" imgW="238125" imgH="128905" progId="Equation.DSMT4">
                    <p:embed/>
                  </p:oleObj>
                </mc:Choice>
                <mc:Fallback>
                  <p:oleObj name="" r:id="rId37" imgW="238125" imgH="128905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0215602" y="21429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8" name="直接连接符 177"/>
            <p:cNvCxnSpPr/>
            <p:nvPr>
              <p:custDataLst>
                <p:tags r:id="rId39"/>
              </p:custDataLst>
            </p:nvPr>
          </p:nvCxnSpPr>
          <p:spPr>
            <a:xfrm>
              <a:off x="9858392" y="214290"/>
              <a:ext cx="1619536" cy="1588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/>
            <p:nvPr>
              <p:custDataLst>
                <p:tags r:id="rId40"/>
              </p:custDataLst>
            </p:nvPr>
          </p:nvCxnSpPr>
          <p:spPr>
            <a:xfrm rot="5400000">
              <a:off x="11108041" y="606406"/>
              <a:ext cx="78581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187"/>
          <p:cNvGrpSpPr/>
          <p:nvPr/>
        </p:nvGrpSpPr>
        <p:grpSpPr>
          <a:xfrm>
            <a:off x="5214938" y="1285875"/>
            <a:ext cx="1143000" cy="1260475"/>
            <a:chOff x="8572480" y="3857616"/>
            <a:chExt cx="1143040" cy="1260006"/>
          </a:xfrm>
        </p:grpSpPr>
        <p:sp>
          <p:nvSpPr>
            <p:cNvPr id="184" name="矩形 183"/>
            <p:cNvSpPr/>
            <p:nvPr>
              <p:custDataLst>
                <p:tags r:id="rId41"/>
              </p:custDataLst>
            </p:nvPr>
          </p:nvSpPr>
          <p:spPr>
            <a:xfrm>
              <a:off x="8572480" y="3857616"/>
              <a:ext cx="1143040" cy="126000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21" name="Object 66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8929670" y="3857628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3" imgW="238125" imgH="128905" progId="Equation.DSMT4">
                    <p:embed/>
                  </p:oleObj>
                </mc:Choice>
                <mc:Fallback>
                  <p:oleObj name="" r:id="rId43" imgW="238125" imgH="128905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8929670" y="3857628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6" name="直接连接符 185"/>
            <p:cNvCxnSpPr/>
            <p:nvPr>
              <p:custDataLst>
                <p:tags r:id="rId45"/>
              </p:custDataLst>
            </p:nvPr>
          </p:nvCxnSpPr>
          <p:spPr>
            <a:xfrm>
              <a:off x="8572480" y="3857616"/>
              <a:ext cx="1143040" cy="1587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>
              <p:custDataLst>
                <p:tags r:id="rId46"/>
              </p:custDataLst>
            </p:nvPr>
          </p:nvCxnSpPr>
          <p:spPr>
            <a:xfrm rot="5400000">
              <a:off x="9085516" y="4487619"/>
              <a:ext cx="1260006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7" name="Object 9"/>
          <p:cNvGraphicFramePr>
            <a:graphicFrameLocks noChangeAspect="1"/>
          </p:cNvGraphicFramePr>
          <p:nvPr>
            <p:custDataLst>
              <p:tags r:id="rId47"/>
            </p:custDataLst>
          </p:nvPr>
        </p:nvGraphicFramePr>
        <p:xfrm>
          <a:off x="3822065" y="5648325"/>
          <a:ext cx="439610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48" imgW="1751330" imgH="180340" progId="Equation.DSMT4">
                  <p:embed/>
                </p:oleObj>
              </mc:Choice>
              <mc:Fallback>
                <p:oleObj name="" r:id="rId48" imgW="1751330" imgH="18034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822065" y="5648325"/>
                        <a:ext cx="4396105" cy="524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1"/>
          <p:cNvGrpSpPr/>
          <p:nvPr/>
        </p:nvGrpSpPr>
        <p:grpSpPr>
          <a:xfrm>
            <a:off x="142875" y="5643880"/>
            <a:ext cx="4641850" cy="550590"/>
            <a:chOff x="23" y="2447"/>
            <a:chExt cx="2744" cy="347"/>
          </a:xfrm>
        </p:grpSpPr>
        <p:sp>
          <p:nvSpPr>
            <p:cNvPr id="20518" name="Text Box 42"/>
            <p:cNvSpPr txBox="1"/>
            <p:nvPr>
              <p:custDataLst>
                <p:tags r:id="rId50"/>
              </p:custDataLst>
            </p:nvPr>
          </p:nvSpPr>
          <p:spPr>
            <a:xfrm>
              <a:off x="23" y="2447"/>
              <a:ext cx="2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当              </a:t>
              </a:r>
              <a:r>
                <a:rPr lang="zh-CN" altLang="en-US" sz="2800" b="1" dirty="0">
                  <a:solidFill>
                    <a:schemeClr val="tx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时，       </a:t>
              </a:r>
              <a:endPara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20519" name="Object 31"/>
            <p:cNvGraphicFramePr>
              <a:graphicFrameLocks noChangeAspect="1"/>
            </p:cNvGraphicFramePr>
            <p:nvPr>
              <p:custDataLst>
                <p:tags r:id="rId51"/>
              </p:custDataLst>
            </p:nvPr>
          </p:nvGraphicFramePr>
          <p:xfrm>
            <a:off x="337" y="2496"/>
            <a:ext cx="134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52" imgW="805180" imgH="147955" progId="Equation.DSMT4">
                    <p:embed/>
                  </p:oleObj>
                </mc:Choice>
                <mc:Fallback>
                  <p:oleObj name="" r:id="rId52" imgW="805180" imgH="147955" progId="Equation.DSMT4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337" y="2496"/>
                          <a:ext cx="1348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207"/>
          <p:cNvGrpSpPr/>
          <p:nvPr/>
        </p:nvGrpSpPr>
        <p:grpSpPr>
          <a:xfrm>
            <a:off x="6429375" y="2143125"/>
            <a:ext cx="1223963" cy="863600"/>
            <a:chOff x="9858408" y="214289"/>
            <a:chExt cx="1224042" cy="864005"/>
          </a:xfrm>
        </p:grpSpPr>
        <p:sp>
          <p:nvSpPr>
            <p:cNvPr id="72" name="矩形 71"/>
            <p:cNvSpPr/>
            <p:nvPr>
              <p:custDataLst>
                <p:tags r:id="rId54"/>
              </p:custDataLst>
            </p:nvPr>
          </p:nvSpPr>
          <p:spPr>
            <a:xfrm>
              <a:off x="9858408" y="214289"/>
              <a:ext cx="1224042" cy="86400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0515" name="Object 66"/>
            <p:cNvGraphicFramePr>
              <a:graphicFrameLocks noChangeAspect="1"/>
            </p:cNvGraphicFramePr>
            <p:nvPr>
              <p:custDataLst>
                <p:tags r:id="rId55"/>
              </p:custDataLst>
            </p:nvPr>
          </p:nvGraphicFramePr>
          <p:xfrm>
            <a:off x="10215602" y="21429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6" imgW="238125" imgH="128905" progId="Equation.DSMT4">
                    <p:embed/>
                  </p:oleObj>
                </mc:Choice>
                <mc:Fallback>
                  <p:oleObj name="" r:id="rId56" imgW="238125" imgH="128905" progId="Equation.DSMT4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10215602" y="21429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直接连接符 74"/>
            <p:cNvCxnSpPr/>
            <p:nvPr>
              <p:custDataLst>
                <p:tags r:id="rId58"/>
              </p:custDataLst>
            </p:nvPr>
          </p:nvCxnSpPr>
          <p:spPr>
            <a:xfrm>
              <a:off x="9858408" y="214289"/>
              <a:ext cx="1143074" cy="1589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>
              <p:custDataLst>
                <p:tags r:id="rId59"/>
              </p:custDataLst>
            </p:nvPr>
          </p:nvCxnSpPr>
          <p:spPr>
            <a:xfrm rot="5400000">
              <a:off x="10679039" y="606586"/>
              <a:ext cx="786182" cy="158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24"/>
          <p:cNvGrpSpPr/>
          <p:nvPr/>
        </p:nvGrpSpPr>
        <p:grpSpPr>
          <a:xfrm>
            <a:off x="6000750" y="928688"/>
            <a:ext cx="2952750" cy="2492375"/>
            <a:chOff x="3742" y="272"/>
            <a:chExt cx="1860" cy="1570"/>
          </a:xfrm>
        </p:grpSpPr>
        <p:grpSp>
          <p:nvGrpSpPr>
            <p:cNvPr id="20502" name="Group 21"/>
            <p:cNvGrpSpPr/>
            <p:nvPr/>
          </p:nvGrpSpPr>
          <p:grpSpPr>
            <a:xfrm>
              <a:off x="3742" y="272"/>
              <a:ext cx="1860" cy="1570"/>
              <a:chOff x="3333" y="272"/>
              <a:chExt cx="1860" cy="1570"/>
            </a:xfrm>
          </p:grpSpPr>
          <p:sp>
            <p:nvSpPr>
              <p:cNvPr id="20505" name="Line 12"/>
              <p:cNvSpPr/>
              <p:nvPr>
                <p:custDataLst>
                  <p:tags r:id="rId60"/>
                </p:custDataLst>
              </p:nvPr>
            </p:nvSpPr>
            <p:spPr>
              <a:xfrm>
                <a:off x="3333" y="1434"/>
                <a:ext cx="1860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0506" name="Line 13"/>
              <p:cNvSpPr/>
              <p:nvPr>
                <p:custDataLst>
                  <p:tags r:id="rId61"/>
                </p:custDataLst>
              </p:nvPr>
            </p:nvSpPr>
            <p:spPr>
              <a:xfrm flipV="1">
                <a:off x="3742" y="391"/>
                <a:ext cx="0" cy="1451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graphicFrame>
            <p:nvGraphicFramePr>
              <p:cNvPr id="20507" name="Object 6"/>
              <p:cNvGraphicFramePr>
                <a:graphicFrameLocks noChangeAspect="1"/>
              </p:cNvGraphicFramePr>
              <p:nvPr>
                <p:custDataLst>
                  <p:tags r:id="rId62"/>
                </p:custDataLst>
              </p:nvPr>
            </p:nvGraphicFramePr>
            <p:xfrm>
              <a:off x="3742" y="1434"/>
              <a:ext cx="161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4" name="" r:id="rId63" imgW="77470" imgH="116205" progId="Equation.DSMT4">
                      <p:embed/>
                    </p:oleObj>
                  </mc:Choice>
                  <mc:Fallback>
                    <p:oleObj name="" r:id="rId63" imgW="77470" imgH="116205" progId="Equation.DSMT4">
                      <p:embed/>
                      <p:pic>
                        <p:nvPicPr>
                          <p:cNvPr id="0" name="图片 3143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742" y="1434"/>
                            <a:ext cx="161" cy="2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8" name="Object 14"/>
              <p:cNvGraphicFramePr>
                <a:graphicFrameLocks noChangeAspect="1"/>
              </p:cNvGraphicFramePr>
              <p:nvPr>
                <p:custDataLst>
                  <p:tags r:id="rId65"/>
                </p:custDataLst>
              </p:nvPr>
            </p:nvGraphicFramePr>
            <p:xfrm>
              <a:off x="4528" y="656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5" name="" r:id="rId66" imgW="64135" imgH="77470" progId="Equation.DSMT4">
                      <p:embed/>
                    </p:oleObj>
                  </mc:Choice>
                  <mc:Fallback>
                    <p:oleObj name="" r:id="rId66" imgW="64135" imgH="77470" progId="Equation.DSMT4">
                      <p:embed/>
                      <p:pic>
                        <p:nvPicPr>
                          <p:cNvPr id="0" name="图片 3154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4528" y="656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9" name="Object 15"/>
              <p:cNvGraphicFramePr>
                <a:graphicFrameLocks noChangeAspect="1"/>
              </p:cNvGraphicFramePr>
              <p:nvPr>
                <p:custDataLst>
                  <p:tags r:id="rId68"/>
                </p:custDataLst>
              </p:nvPr>
            </p:nvGraphicFramePr>
            <p:xfrm>
              <a:off x="3681" y="656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5" name="" r:id="rId69" imgW="64135" imgH="77470" progId="Equation.DSMT4">
                      <p:embed/>
                    </p:oleObj>
                  </mc:Choice>
                  <mc:Fallback>
                    <p:oleObj name="" r:id="rId69" imgW="64135" imgH="77470" progId="Equation.DSMT4">
                      <p:embed/>
                      <p:pic>
                        <p:nvPicPr>
                          <p:cNvPr id="0" name="图片 3144"/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3681" y="656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0" name="Object 24"/>
              <p:cNvGraphicFramePr>
                <a:graphicFrameLocks noChangeAspect="1"/>
              </p:cNvGraphicFramePr>
              <p:nvPr>
                <p:custDataLst>
                  <p:tags r:id="rId71"/>
                </p:custDataLst>
              </p:nvPr>
            </p:nvGraphicFramePr>
            <p:xfrm>
              <a:off x="3666" y="1381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72" imgW="64135" imgH="77470" progId="Equation.DSMT4">
                      <p:embed/>
                    </p:oleObj>
                  </mc:Choice>
                  <mc:Fallback>
                    <p:oleObj name="" r:id="rId72" imgW="64135" imgH="77470" progId="Equation.DSMT4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73"/>
                          <a:stretch>
                            <a:fillRect/>
                          </a:stretch>
                        </p:blipFill>
                        <p:spPr>
                          <a:xfrm>
                            <a:off x="3666" y="1381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1" name="Object 17"/>
              <p:cNvGraphicFramePr>
                <a:graphicFrameLocks noChangeAspect="1"/>
              </p:cNvGraphicFramePr>
              <p:nvPr>
                <p:custDataLst>
                  <p:tags r:id="rId74"/>
                </p:custDataLst>
              </p:nvPr>
            </p:nvGraphicFramePr>
            <p:xfrm>
              <a:off x="4528" y="1381"/>
              <a:ext cx="136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75" imgW="64135" imgH="77470" progId="Equation.DSMT4">
                      <p:embed/>
                    </p:oleObj>
                  </mc:Choice>
                  <mc:Fallback>
                    <p:oleObj name="" r:id="rId75" imgW="64135" imgH="77470" progId="Equation.DSMT4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76"/>
                          <a:stretch>
                            <a:fillRect/>
                          </a:stretch>
                        </p:blipFill>
                        <p:spPr>
                          <a:xfrm>
                            <a:off x="4528" y="1381"/>
                            <a:ext cx="136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2" name="Object 26"/>
              <p:cNvGraphicFramePr>
                <a:graphicFrameLocks noChangeAspect="1"/>
              </p:cNvGraphicFramePr>
              <p:nvPr>
                <p:custDataLst>
                  <p:tags r:id="rId77"/>
                </p:custDataLst>
              </p:nvPr>
            </p:nvGraphicFramePr>
            <p:xfrm>
              <a:off x="4967" y="1480"/>
              <a:ext cx="18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78" imgW="77470" imgH="83820" progId="Equation.DSMT4">
                      <p:embed/>
                    </p:oleObj>
                  </mc:Choice>
                  <mc:Fallback>
                    <p:oleObj name="" r:id="rId78" imgW="77470" imgH="83820" progId="Equation.DSMT4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4967" y="1480"/>
                            <a:ext cx="183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13" name="Object 19"/>
              <p:cNvGraphicFramePr>
                <a:graphicFrameLocks noChangeAspect="1"/>
              </p:cNvGraphicFramePr>
              <p:nvPr>
                <p:custDataLst>
                  <p:tags r:id="rId80"/>
                </p:custDataLst>
              </p:nvPr>
            </p:nvGraphicFramePr>
            <p:xfrm>
              <a:off x="3787" y="272"/>
              <a:ext cx="17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9" name="" r:id="rId81" imgW="83820" imgH="109220" progId="Equation.DSMT4">
                      <p:embed/>
                    </p:oleObj>
                  </mc:Choice>
                  <mc:Fallback>
                    <p:oleObj name="" r:id="rId81" imgW="83820" imgH="109220" progId="Equation.DSMT4">
                      <p:embed/>
                      <p:pic>
                        <p:nvPicPr>
                          <p:cNvPr id="0" name="图片 3148"/>
                          <p:cNvPicPr/>
                          <p:nvPr/>
                        </p:nvPicPr>
                        <p:blipFill>
                          <a:blip r:embed="rId82"/>
                          <a:stretch>
                            <a:fillRect/>
                          </a:stretch>
                        </p:blipFill>
                        <p:spPr>
                          <a:xfrm>
                            <a:off x="3787" y="272"/>
                            <a:ext cx="177" cy="21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503" name="Object 28"/>
            <p:cNvGraphicFramePr>
              <a:graphicFrameLocks noChangeAspect="1"/>
            </p:cNvGraphicFramePr>
            <p:nvPr>
              <p:custDataLst>
                <p:tags r:id="rId83"/>
              </p:custDataLst>
            </p:nvPr>
          </p:nvGraphicFramePr>
          <p:xfrm>
            <a:off x="4967" y="1480"/>
            <a:ext cx="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84" imgW="45085" imgH="109220" progId="Equation.DSMT4">
                    <p:embed/>
                  </p:oleObj>
                </mc:Choice>
                <mc:Fallback>
                  <p:oleObj name="" r:id="rId84" imgW="45085" imgH="10922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85"/>
                        <a:stretch>
                          <a:fillRect/>
                        </a:stretch>
                      </p:blipFill>
                      <p:spPr>
                        <a:xfrm>
                          <a:off x="4967" y="1480"/>
                          <a:ext cx="96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0"/>
            <p:cNvGraphicFramePr>
              <a:graphicFrameLocks noChangeAspect="1"/>
            </p:cNvGraphicFramePr>
            <p:nvPr>
              <p:custDataLst>
                <p:tags r:id="rId86"/>
              </p:custDataLst>
            </p:nvPr>
          </p:nvGraphicFramePr>
          <p:xfrm>
            <a:off x="4231" y="663"/>
            <a:ext cx="9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87" imgW="45085" imgH="109220" progId="Equation.DSMT4">
                    <p:embed/>
                  </p:oleObj>
                </mc:Choice>
                <mc:Fallback>
                  <p:oleObj name="" r:id="rId87" imgW="45085" imgH="10922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88"/>
                        <a:stretch>
                          <a:fillRect/>
                        </a:stretch>
                      </p:blipFill>
                      <p:spPr>
                        <a:xfrm>
                          <a:off x="4231" y="663"/>
                          <a:ext cx="96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9" name="直接连接符 78"/>
          <p:cNvCxnSpPr/>
          <p:nvPr>
            <p:custDataLst>
              <p:tags r:id="rId89"/>
            </p:custDataLst>
          </p:nvPr>
        </p:nvCxnSpPr>
        <p:spPr>
          <a:xfrm>
            <a:off x="5929313" y="1643063"/>
            <a:ext cx="2857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90"/>
            </p:custDataLst>
          </p:nvPr>
        </p:nvCxnSpPr>
        <p:spPr>
          <a:xfrm rot="5400000">
            <a:off x="6930231" y="2213769"/>
            <a:ext cx="2143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699770" y="741998"/>
            <a:ext cx="2971800" cy="2000250"/>
            <a:chOff x="1248" y="844"/>
            <a:chExt cx="1872" cy="1260"/>
          </a:xfrm>
        </p:grpSpPr>
        <p:grpSp>
          <p:nvGrpSpPr>
            <p:cNvPr id="8219" name="Group 26"/>
            <p:cNvGrpSpPr/>
            <p:nvPr/>
          </p:nvGrpSpPr>
          <p:grpSpPr>
            <a:xfrm>
              <a:off x="1248" y="851"/>
              <a:ext cx="1872" cy="336"/>
              <a:chOff x="1104" y="1175"/>
              <a:chExt cx="2832" cy="336"/>
            </a:xfrm>
          </p:grpSpPr>
          <p:sp>
            <p:nvSpPr>
              <p:cNvPr id="8224" name="Line 27"/>
              <p:cNvSpPr/>
              <p:nvPr>
                <p:custDataLst>
                  <p:tags r:id="rId91"/>
                </p:custDataLst>
              </p:nvPr>
            </p:nvSpPr>
            <p:spPr>
              <a:xfrm flipV="1">
                <a:off x="1104" y="1511"/>
                <a:ext cx="2832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5" name="Line 29"/>
              <p:cNvSpPr/>
              <p:nvPr>
                <p:custDataLst>
                  <p:tags r:id="rId92"/>
                </p:custDataLst>
              </p:nvPr>
            </p:nvSpPr>
            <p:spPr>
              <a:xfrm>
                <a:off x="1104" y="1175"/>
                <a:ext cx="624" cy="33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20" name="Text Box 30"/>
            <p:cNvSpPr txBox="1"/>
            <p:nvPr>
              <p:custDataLst>
                <p:tags r:id="rId93"/>
              </p:custDataLst>
            </p:nvPr>
          </p:nvSpPr>
          <p:spPr>
            <a:xfrm>
              <a:off x="1248" y="912"/>
              <a:ext cx="23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8221" name="Text Box 31"/>
            <p:cNvSpPr txBox="1"/>
            <p:nvPr>
              <p:custDataLst>
                <p:tags r:id="rId94"/>
              </p:custDataLst>
            </p:nvPr>
          </p:nvSpPr>
          <p:spPr>
            <a:xfrm>
              <a:off x="1440" y="848"/>
              <a:ext cx="2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8222" name="Line 32"/>
            <p:cNvSpPr/>
            <p:nvPr>
              <p:custDataLst>
                <p:tags r:id="rId95"/>
              </p:custDataLst>
            </p:nvPr>
          </p:nvSpPr>
          <p:spPr>
            <a:xfrm flipV="1">
              <a:off x="1248" y="2104"/>
              <a:ext cx="187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3" name="Line 33"/>
            <p:cNvSpPr/>
            <p:nvPr>
              <p:custDataLst>
                <p:tags r:id="rId96"/>
              </p:custDataLst>
            </p:nvPr>
          </p:nvSpPr>
          <p:spPr>
            <a:xfrm flipV="1">
              <a:off x="1248" y="844"/>
              <a:ext cx="187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8" name="Object 34"/>
          <p:cNvGraphicFramePr/>
          <p:nvPr>
            <p:custDataLst>
              <p:tags r:id="rId97"/>
            </p:custDataLst>
          </p:nvPr>
        </p:nvGraphicFramePr>
        <p:xfrm>
          <a:off x="1593215" y="1252855"/>
          <a:ext cx="1642110" cy="1348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8" imgW="508000" imgH="762000" progId="Equation.3">
                  <p:embed/>
                </p:oleObj>
              </mc:Choice>
              <mc:Fallback>
                <p:oleObj name="" r:id="rId98" imgW="508000" imgH="7620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9"/>
                      <a:stretch>
                        <a:fillRect/>
                      </a:stretch>
                    </p:blipFill>
                    <p:spPr>
                      <a:xfrm>
                        <a:off x="1593215" y="1252855"/>
                        <a:ext cx="1642110" cy="1348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5"/>
          <p:cNvGraphicFramePr/>
          <p:nvPr>
            <p:custDataLst>
              <p:tags r:id="rId100"/>
            </p:custDataLst>
          </p:nvPr>
        </p:nvGraphicFramePr>
        <p:xfrm>
          <a:off x="915670" y="1324610"/>
          <a:ext cx="2174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01" imgW="127000" imgH="443230" progId="Equation.3">
                  <p:embed/>
                </p:oleObj>
              </mc:Choice>
              <mc:Fallback>
                <p:oleObj name="" r:id="rId101" imgW="127000" imgH="44323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2"/>
                      <a:stretch>
                        <a:fillRect/>
                      </a:stretch>
                    </p:blipFill>
                    <p:spPr>
                      <a:xfrm>
                        <a:off x="915670" y="1324610"/>
                        <a:ext cx="217488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6"/>
          <p:cNvGrpSpPr>
            <a:grpSpLocks noChangeAspect="1"/>
          </p:cNvGrpSpPr>
          <p:nvPr/>
        </p:nvGrpSpPr>
        <p:grpSpPr>
          <a:xfrm>
            <a:off x="1707833" y="819785"/>
            <a:ext cx="1328737" cy="447675"/>
            <a:chOff x="3456" y="77"/>
            <a:chExt cx="837" cy="282"/>
          </a:xfrm>
        </p:grpSpPr>
        <p:sp>
          <p:nvSpPr>
            <p:cNvPr id="8215" name="AutoShape 37"/>
            <p:cNvSpPr>
              <a:spLocks noChangeAspect="1" noTextEdit="1"/>
            </p:cNvSpPr>
            <p:nvPr>
              <p:custDataLst>
                <p:tags r:id="rId103"/>
              </p:custDataLst>
            </p:nvPr>
          </p:nvSpPr>
          <p:spPr>
            <a:xfrm>
              <a:off x="3456" y="77"/>
              <a:ext cx="827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216" name="Rectangle 38"/>
            <p:cNvSpPr/>
            <p:nvPr>
              <p:custDataLst>
                <p:tags r:id="rId104"/>
              </p:custDataLst>
            </p:nvPr>
          </p:nvSpPr>
          <p:spPr>
            <a:xfrm>
              <a:off x="4129" y="83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8217" name="Rectangle 39"/>
            <p:cNvSpPr/>
            <p:nvPr>
              <p:custDataLst>
                <p:tags r:id="rId105"/>
              </p:custDataLst>
            </p:nvPr>
          </p:nvSpPr>
          <p:spPr>
            <a:xfrm>
              <a:off x="3490" y="83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0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8218" name="Rectangle 40"/>
            <p:cNvSpPr/>
            <p:nvPr>
              <p:custDataLst>
                <p:tags r:id="rId106"/>
              </p:custDataLst>
            </p:nvPr>
          </p:nvSpPr>
          <p:spPr>
            <a:xfrm>
              <a:off x="3621" y="90"/>
              <a:ext cx="67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chemeClr val="tx1"/>
                  </a:solidFill>
                  <a:latin typeface="宋体-18030"/>
                  <a:ea typeface="华文楷体" panose="02010600040101010101" pitchFamily="2" charset="-122"/>
                </a:rPr>
                <a:t>　　　</a:t>
              </a:r>
              <a:endParaRPr lang="zh-CN" altLang="en-US" sz="2800" dirty="0">
                <a:solidFill>
                  <a:schemeClr val="tx1"/>
                </a:solidFill>
                <a:latin typeface="宋体-18030"/>
                <a:ea typeface="华文楷体" panose="02010600040101010101" pitchFamily="2" charset="-122"/>
              </a:endParaRPr>
            </a:p>
          </p:txBody>
        </p:sp>
      </p:grpSp>
      <p:cxnSp>
        <p:nvCxnSpPr>
          <p:cNvPr id="37" name="直接连接符 36"/>
          <p:cNvCxnSpPr/>
          <p:nvPr>
            <p:custDataLst>
              <p:tags r:id="rId107"/>
            </p:custDataLst>
          </p:nvPr>
        </p:nvCxnSpPr>
        <p:spPr>
          <a:xfrm rot="5400000">
            <a:off x="408464" y="1746091"/>
            <a:ext cx="200025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04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06" name="Group 41"/>
          <p:cNvGrpSpPr/>
          <p:nvPr/>
        </p:nvGrpSpPr>
        <p:grpSpPr>
          <a:xfrm>
            <a:off x="142875" y="286385"/>
            <a:ext cx="4356100" cy="608013"/>
            <a:chOff x="23" y="2447"/>
            <a:chExt cx="2744" cy="383"/>
          </a:xfrm>
        </p:grpSpPr>
        <p:sp>
          <p:nvSpPr>
            <p:cNvPr id="21549" name="Text Box 42"/>
            <p:cNvSpPr txBox="1"/>
            <p:nvPr>
              <p:custDataLst>
                <p:tags r:id="rId1"/>
              </p:custDataLst>
            </p:nvPr>
          </p:nvSpPr>
          <p:spPr>
            <a:xfrm>
              <a:off x="23" y="2447"/>
              <a:ext cx="2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  <a:cs typeface="+mn-ea"/>
                </a:rPr>
                <a:t>当             时，</a:t>
              </a:r>
              <a:endPara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endParaRPr>
            </a:p>
          </p:txBody>
        </p:sp>
        <p:graphicFrame>
          <p:nvGraphicFramePr>
            <p:cNvPr id="21550" name="Object 37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383" y="2452"/>
            <a:ext cx="1369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" imgW="643890" imgH="147955" progId="Equation.DSMT4">
                    <p:embed/>
                  </p:oleObj>
                </mc:Choice>
                <mc:Fallback>
                  <p:oleObj name="" r:id="rId3" imgW="643890" imgH="147955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83" y="2452"/>
                          <a:ext cx="1369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1"/>
          <p:cNvGrpSpPr/>
          <p:nvPr/>
        </p:nvGrpSpPr>
        <p:grpSpPr>
          <a:xfrm>
            <a:off x="142875" y="1643698"/>
            <a:ext cx="4356100" cy="590550"/>
            <a:chOff x="23" y="2447"/>
            <a:chExt cx="2744" cy="372"/>
          </a:xfrm>
        </p:grpSpPr>
        <p:sp>
          <p:nvSpPr>
            <p:cNvPr id="21547" name="Text Box 42"/>
            <p:cNvSpPr txBox="1"/>
            <p:nvPr>
              <p:custDataLst>
                <p:tags r:id="rId5"/>
              </p:custDataLst>
            </p:nvPr>
          </p:nvSpPr>
          <p:spPr>
            <a:xfrm>
              <a:off x="23" y="2447"/>
              <a:ext cx="2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  <a:cs typeface="+mn-ea"/>
                </a:rPr>
                <a:t>当            时，</a:t>
              </a:r>
              <a:endPara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endParaRPr>
            </a:p>
          </p:txBody>
        </p:sp>
        <p:graphicFrame>
          <p:nvGraphicFramePr>
            <p:cNvPr id="21548" name="Object 39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343" y="2452"/>
            <a:ext cx="132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7" imgW="643890" imgH="147955" progId="Equation.DSMT4">
                    <p:embed/>
                  </p:oleObj>
                </mc:Choice>
                <mc:Fallback>
                  <p:oleObj name="" r:id="rId7" imgW="643890" imgH="147955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3" y="2452"/>
                          <a:ext cx="132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" name="Object 3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314700" y="1658620"/>
          <a:ext cx="224726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0" imgW="824230" imgH="180340" progId="Equation.DSMT4">
                  <p:embed/>
                </p:oleObj>
              </mc:Choice>
              <mc:Fallback>
                <p:oleObj name="" r:id="rId10" imgW="824230" imgH="18034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14700" y="1658620"/>
                        <a:ext cx="224726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/>
          <p:nvPr/>
        </p:nvGrpSpPr>
        <p:grpSpPr>
          <a:xfrm>
            <a:off x="142875" y="2340610"/>
            <a:ext cx="4356100" cy="590550"/>
            <a:chOff x="23" y="2447"/>
            <a:chExt cx="2744" cy="372"/>
          </a:xfrm>
        </p:grpSpPr>
        <p:sp>
          <p:nvSpPr>
            <p:cNvPr id="21545" name="Text Box 42"/>
            <p:cNvSpPr txBox="1"/>
            <p:nvPr>
              <p:custDataLst>
                <p:tags r:id="rId12"/>
              </p:custDataLst>
            </p:nvPr>
          </p:nvSpPr>
          <p:spPr>
            <a:xfrm>
              <a:off x="23" y="2447"/>
              <a:ext cx="274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1"/>
                  </a:solidFill>
                  <a:latin typeface="+mn-ea"/>
                  <a:ea typeface="+mn-ea"/>
                  <a:cs typeface="+mn-ea"/>
                </a:rPr>
                <a:t>当         时，</a:t>
              </a:r>
              <a:endPara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endParaRPr>
            </a:p>
          </p:txBody>
        </p:sp>
        <p:graphicFrame>
          <p:nvGraphicFramePr>
            <p:cNvPr id="21546" name="Object 41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379" y="2472"/>
            <a:ext cx="96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4" imgW="495935" imgH="147955" progId="Equation.DSMT4">
                    <p:embed/>
                  </p:oleObj>
                </mc:Choice>
                <mc:Fallback>
                  <p:oleObj name="" r:id="rId14" imgW="495935" imgH="147955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79" y="2472"/>
                          <a:ext cx="964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Object 4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784475" y="2385695"/>
          <a:ext cx="1654810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624840" imgH="173990" progId="Equation.DSMT4">
                  <p:embed/>
                </p:oleObj>
              </mc:Choice>
              <mc:Fallback>
                <p:oleObj name="" r:id="rId17" imgW="624840" imgH="17399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84475" y="2385695"/>
                        <a:ext cx="1654810" cy="494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Text Box 85"/>
          <p:cNvSpPr txBox="1"/>
          <p:nvPr>
            <p:custDataLst>
              <p:tags r:id="rId19"/>
            </p:custDataLst>
          </p:nvPr>
        </p:nvSpPr>
        <p:spPr>
          <a:xfrm>
            <a:off x="107950" y="3143250"/>
            <a:ext cx="66071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可求得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的分布函数为                           </a:t>
            </a:r>
            <a:endParaRPr lang="zh-CN" altLang="en-US" sz="2800" b="1" dirty="0">
              <a:solidFill>
                <a:schemeClr val="tx1"/>
              </a:solidFill>
              <a:latin typeface="+mn-ea"/>
              <a:ea typeface="+mn-ea"/>
              <a:cs typeface="+mn-ea"/>
            </a:endParaRPr>
          </a:p>
        </p:txBody>
      </p:sp>
      <p:graphicFrame>
        <p:nvGraphicFramePr>
          <p:cNvPr id="82" name="Object 91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44500" y="3917950"/>
          <a:ext cx="834707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1" imgW="2704465" imgH="785495" progId="Equation.DSMT4">
                  <p:embed/>
                </p:oleObj>
              </mc:Choice>
              <mc:Fallback>
                <p:oleObj name="" r:id="rId21" imgW="2704465" imgH="78549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4500" y="3917950"/>
                        <a:ext cx="8347075" cy="251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95"/>
          <p:cNvGrpSpPr/>
          <p:nvPr/>
        </p:nvGrpSpPr>
        <p:grpSpPr>
          <a:xfrm>
            <a:off x="7715250" y="1857375"/>
            <a:ext cx="1143000" cy="785813"/>
            <a:chOff x="9644098" y="4857760"/>
            <a:chExt cx="1143040" cy="785818"/>
          </a:xfrm>
        </p:grpSpPr>
        <p:sp>
          <p:nvSpPr>
            <p:cNvPr id="97" name="矩形 96"/>
            <p:cNvSpPr/>
            <p:nvPr>
              <p:custDataLst>
                <p:tags r:id="rId23"/>
              </p:custDataLst>
            </p:nvPr>
          </p:nvSpPr>
          <p:spPr>
            <a:xfrm>
              <a:off x="9644098" y="4857760"/>
              <a:ext cx="1143040" cy="7858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aphicFrame>
          <p:nvGraphicFramePr>
            <p:cNvPr id="21542" name="Object 66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10001288" y="485776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25" imgW="238125" imgH="128905" progId="Equation.DSMT4">
                    <p:embed/>
                  </p:oleObj>
                </mc:Choice>
                <mc:Fallback>
                  <p:oleObj name="" r:id="rId25" imgW="238125" imgH="128905" progId="Equation.DSMT4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001288" y="485776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" name="直接连接符 98"/>
            <p:cNvCxnSpPr/>
            <p:nvPr>
              <p:custDataLst>
                <p:tags r:id="rId27"/>
              </p:custDataLst>
            </p:nvPr>
          </p:nvCxnSpPr>
          <p:spPr>
            <a:xfrm>
              <a:off x="9644098" y="4857760"/>
              <a:ext cx="1143040" cy="1588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>
              <p:custDataLst>
                <p:tags r:id="rId28"/>
              </p:custDataLst>
            </p:nvPr>
          </p:nvCxnSpPr>
          <p:spPr>
            <a:xfrm rot="5400000">
              <a:off x="10393435" y="5249876"/>
              <a:ext cx="785818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05"/>
          <p:cNvGrpSpPr/>
          <p:nvPr/>
        </p:nvGrpSpPr>
        <p:grpSpPr>
          <a:xfrm>
            <a:off x="7786688" y="3000375"/>
            <a:ext cx="1143000" cy="785813"/>
            <a:chOff x="9644098" y="4857760"/>
            <a:chExt cx="1143040" cy="785818"/>
          </a:xfrm>
        </p:grpSpPr>
        <p:sp>
          <p:nvSpPr>
            <p:cNvPr id="107" name="矩形 106"/>
            <p:cNvSpPr/>
            <p:nvPr>
              <p:custDataLst>
                <p:tags r:id="rId29"/>
              </p:custDataLst>
            </p:nvPr>
          </p:nvSpPr>
          <p:spPr>
            <a:xfrm>
              <a:off x="9644098" y="4857760"/>
              <a:ext cx="1143040" cy="78581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aphicFrame>
          <p:nvGraphicFramePr>
            <p:cNvPr id="21538" name="Object 66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10001288" y="4857760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31" imgW="238125" imgH="128905" progId="Equation.DSMT4">
                    <p:embed/>
                  </p:oleObj>
                </mc:Choice>
                <mc:Fallback>
                  <p:oleObj name="" r:id="rId31" imgW="238125" imgH="128905" progId="Equation.DSMT4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0001288" y="4857760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9" name="直接连接符 108"/>
            <p:cNvCxnSpPr/>
            <p:nvPr>
              <p:custDataLst>
                <p:tags r:id="rId33"/>
              </p:custDataLst>
            </p:nvPr>
          </p:nvCxnSpPr>
          <p:spPr>
            <a:xfrm>
              <a:off x="9644098" y="4857760"/>
              <a:ext cx="1143040" cy="1588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34"/>
              </p:custDataLst>
            </p:nvPr>
          </p:nvCxnSpPr>
          <p:spPr>
            <a:xfrm rot="5400000">
              <a:off x="10393434" y="5249875"/>
              <a:ext cx="785818" cy="15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110"/>
          <p:cNvGrpSpPr/>
          <p:nvPr/>
        </p:nvGrpSpPr>
        <p:grpSpPr>
          <a:xfrm>
            <a:off x="6299200" y="2071688"/>
            <a:ext cx="1201738" cy="857250"/>
            <a:chOff x="9644098" y="4786315"/>
            <a:chExt cx="1201755" cy="857263"/>
          </a:xfrm>
        </p:grpSpPr>
        <p:sp>
          <p:nvSpPr>
            <p:cNvPr id="112" name="矩形 111"/>
            <p:cNvSpPr/>
            <p:nvPr>
              <p:custDataLst>
                <p:tags r:id="rId35"/>
              </p:custDataLst>
            </p:nvPr>
          </p:nvSpPr>
          <p:spPr>
            <a:xfrm>
              <a:off x="9644098" y="4857753"/>
              <a:ext cx="1143016" cy="785825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aphicFrame>
          <p:nvGraphicFramePr>
            <p:cNvPr id="21534" name="Object 66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0072741" y="4786315"/>
            <a:ext cx="773112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37" imgW="238125" imgH="128905" progId="Equation.DSMT4">
                    <p:embed/>
                  </p:oleObj>
                </mc:Choice>
                <mc:Fallback>
                  <p:oleObj name="" r:id="rId37" imgW="238125" imgH="128905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0072741" y="4786315"/>
                          <a:ext cx="773112" cy="447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4" name="直接连接符 113"/>
            <p:cNvCxnSpPr/>
            <p:nvPr>
              <p:custDataLst>
                <p:tags r:id="rId39"/>
              </p:custDataLst>
            </p:nvPr>
          </p:nvCxnSpPr>
          <p:spPr>
            <a:xfrm>
              <a:off x="9644098" y="4857753"/>
              <a:ext cx="1143016" cy="1588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>
              <p:custDataLst>
                <p:tags r:id="rId40"/>
              </p:custDataLst>
            </p:nvPr>
          </p:nvCxnSpPr>
          <p:spPr>
            <a:xfrm rot="5400000">
              <a:off x="10393408" y="5249872"/>
              <a:ext cx="785825" cy="15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6" name="Object 9"/>
          <p:cNvGraphicFramePr>
            <a:graphicFrameLocks noChangeAspect="1"/>
          </p:cNvGraphicFramePr>
          <p:nvPr>
            <p:custDataLst>
              <p:tags r:id="rId41"/>
            </p:custDataLst>
          </p:nvPr>
        </p:nvGraphicFramePr>
        <p:xfrm>
          <a:off x="500380" y="929005"/>
          <a:ext cx="7215505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42" imgW="2640330" imgH="180340" progId="Equation.DSMT4">
                  <p:embed/>
                </p:oleObj>
              </mc:Choice>
              <mc:Fallback>
                <p:oleObj name="" r:id="rId42" imgW="2640330" imgH="18034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00380" y="929005"/>
                        <a:ext cx="7215505" cy="570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组合 145"/>
          <p:cNvGrpSpPr/>
          <p:nvPr/>
        </p:nvGrpSpPr>
        <p:grpSpPr>
          <a:xfrm>
            <a:off x="5905500" y="1881188"/>
            <a:ext cx="2952750" cy="2333625"/>
            <a:chOff x="5905530" y="1309689"/>
            <a:chExt cx="2952750" cy="2333625"/>
          </a:xfrm>
        </p:grpSpPr>
        <p:graphicFrame>
          <p:nvGraphicFramePr>
            <p:cNvPr id="21520" name="Object 6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6554818" y="2995614"/>
            <a:ext cx="255588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45" imgW="77470" imgH="116205" progId="Equation.DSMT4">
                    <p:embed/>
                  </p:oleObj>
                </mc:Choice>
                <mc:Fallback>
                  <p:oleObj name="" r:id="rId45" imgW="77470" imgH="116205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6554818" y="2995614"/>
                          <a:ext cx="255588" cy="3587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1" name="Group 24"/>
            <p:cNvGrpSpPr/>
            <p:nvPr/>
          </p:nvGrpSpPr>
          <p:grpSpPr>
            <a:xfrm>
              <a:off x="5905530" y="1309689"/>
              <a:ext cx="2952750" cy="2333625"/>
              <a:chOff x="3742" y="372"/>
              <a:chExt cx="1860" cy="1470"/>
            </a:xfrm>
          </p:grpSpPr>
          <p:grpSp>
            <p:nvGrpSpPr>
              <p:cNvPr id="21522" name="Group 21"/>
              <p:cNvGrpSpPr/>
              <p:nvPr/>
            </p:nvGrpSpPr>
            <p:grpSpPr>
              <a:xfrm>
                <a:off x="3742" y="372"/>
                <a:ext cx="1860" cy="1470"/>
                <a:chOff x="3333" y="372"/>
                <a:chExt cx="1860" cy="1470"/>
              </a:xfrm>
            </p:grpSpPr>
            <p:sp>
              <p:nvSpPr>
                <p:cNvPr id="21525" name="Line 12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333" y="1434"/>
                  <a:ext cx="1860" cy="0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1526" name="Line 13"/>
                <p:cNvSpPr/>
                <p:nvPr>
                  <p:custDataLst>
                    <p:tags r:id="rId48"/>
                  </p:custDataLst>
                </p:nvPr>
              </p:nvSpPr>
              <p:spPr>
                <a:xfrm flipV="1">
                  <a:off x="3742" y="391"/>
                  <a:ext cx="0" cy="1451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graphicFrame>
              <p:nvGraphicFramePr>
                <p:cNvPr id="21527" name="Object 14"/>
                <p:cNvGraphicFramePr>
                  <a:graphicFrameLocks noChangeAspect="1"/>
                </p:cNvGraphicFramePr>
                <p:nvPr>
                  <p:custDataLst>
                    <p:tags r:id="rId49"/>
                  </p:custDataLst>
                </p:nvPr>
              </p:nvGraphicFramePr>
              <p:xfrm>
                <a:off x="4528" y="656"/>
                <a:ext cx="13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8" name="" r:id="rId50" imgW="64135" imgH="77470" progId="Equation.DSMT4">
                        <p:embed/>
                      </p:oleObj>
                    </mc:Choice>
                    <mc:Fallback>
                      <p:oleObj name="" r:id="rId50" imgW="64135" imgH="77470" progId="Equation.DSMT4">
                        <p:embed/>
                        <p:pic>
                          <p:nvPicPr>
                            <p:cNvPr id="0" name="图片 3167"/>
                            <p:cNvPicPr/>
                            <p:nvPr/>
                          </p:nvPicPr>
                          <p:blipFill>
                            <a:blip r:embed="rId5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28" y="656"/>
                              <a:ext cx="136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8" name="Object 15"/>
                <p:cNvGraphicFramePr>
                  <a:graphicFrameLocks noChangeAspect="1"/>
                </p:cNvGraphicFramePr>
                <p:nvPr>
                  <p:custDataLst>
                    <p:tags r:id="rId52"/>
                  </p:custDataLst>
                </p:nvPr>
              </p:nvGraphicFramePr>
              <p:xfrm>
                <a:off x="3681" y="656"/>
                <a:ext cx="13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1" name="" r:id="rId53" imgW="64135" imgH="77470" progId="Equation.DSMT4">
                        <p:embed/>
                      </p:oleObj>
                    </mc:Choice>
                    <mc:Fallback>
                      <p:oleObj name="" r:id="rId53" imgW="64135" imgH="77470" progId="Equation.DSMT4">
                        <p:embed/>
                        <p:pic>
                          <p:nvPicPr>
                            <p:cNvPr id="0" name="图片 3160"/>
                            <p:cNvPicPr/>
                            <p:nvPr/>
                          </p:nvPicPr>
                          <p:blipFill>
                            <a:blip r:embed="rId5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81" y="656"/>
                              <a:ext cx="136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29" name="Object 24"/>
                <p:cNvGraphicFramePr>
                  <a:graphicFrameLocks noChangeAspect="1"/>
                </p:cNvGraphicFramePr>
                <p:nvPr>
                  <p:custDataLst>
                    <p:tags r:id="rId55"/>
                  </p:custDataLst>
                </p:nvPr>
              </p:nvGraphicFramePr>
              <p:xfrm>
                <a:off x="3666" y="1381"/>
                <a:ext cx="13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0" name="" r:id="rId56" imgW="64135" imgH="77470" progId="Equation.DSMT4">
                        <p:embed/>
                      </p:oleObj>
                    </mc:Choice>
                    <mc:Fallback>
                      <p:oleObj name="" r:id="rId56" imgW="64135" imgH="77470" progId="Equation.DSMT4">
                        <p:embed/>
                        <p:pic>
                          <p:nvPicPr>
                            <p:cNvPr id="0" name="图片 3169"/>
                            <p:cNvPicPr/>
                            <p:nvPr/>
                          </p:nvPicPr>
                          <p:blipFill>
                            <a:blip r:embed="rId5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66" y="1381"/>
                              <a:ext cx="136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30" name="Object 17"/>
                <p:cNvGraphicFramePr>
                  <a:graphicFrameLocks noChangeAspect="1"/>
                </p:cNvGraphicFramePr>
                <p:nvPr>
                  <p:custDataLst>
                    <p:tags r:id="rId58"/>
                  </p:custDataLst>
                </p:nvPr>
              </p:nvGraphicFramePr>
              <p:xfrm>
                <a:off x="4528" y="1381"/>
                <a:ext cx="136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2" name="" r:id="rId59" imgW="64135" imgH="77470" progId="Equation.DSMT4">
                        <p:embed/>
                      </p:oleObj>
                    </mc:Choice>
                    <mc:Fallback>
                      <p:oleObj name="" r:id="rId59" imgW="64135" imgH="77470" progId="Equation.DSMT4">
                        <p:embed/>
                        <p:pic>
                          <p:nvPicPr>
                            <p:cNvPr id="0" name="图片 3171"/>
                            <p:cNvPicPr/>
                            <p:nvPr/>
                          </p:nvPicPr>
                          <p:blipFill>
                            <a:blip r:embed="rId6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28" y="1381"/>
                              <a:ext cx="136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31" name="Object 26"/>
                <p:cNvGraphicFramePr>
                  <a:graphicFrameLocks noChangeAspect="1"/>
                </p:cNvGraphicFramePr>
                <p:nvPr>
                  <p:custDataLst>
                    <p:tags r:id="rId61"/>
                  </p:custDataLst>
                </p:nvPr>
              </p:nvGraphicFramePr>
              <p:xfrm>
                <a:off x="4967" y="1480"/>
                <a:ext cx="183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62" imgW="77470" imgH="83820" progId="Equation.DSMT4">
                        <p:embed/>
                      </p:oleObj>
                    </mc:Choice>
                    <mc:Fallback>
                      <p:oleObj name="" r:id="rId62" imgW="77470" imgH="83820" progId="Equation.DSMT4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6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67" y="1480"/>
                              <a:ext cx="183" cy="20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1532" name="Object 19"/>
                <p:cNvGraphicFramePr>
                  <a:graphicFrameLocks noChangeAspect="1"/>
                </p:cNvGraphicFramePr>
                <p:nvPr>
                  <p:custDataLst>
                    <p:tags r:id="rId64"/>
                  </p:custDataLst>
                </p:nvPr>
              </p:nvGraphicFramePr>
              <p:xfrm>
                <a:off x="3753" y="372"/>
                <a:ext cx="177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73" name="" r:id="rId65" imgW="83820" imgH="109220" progId="Equation.DSMT4">
                        <p:embed/>
                      </p:oleObj>
                    </mc:Choice>
                    <mc:Fallback>
                      <p:oleObj name="" r:id="rId65" imgW="83820" imgH="109220" progId="Equation.DSMT4">
                        <p:embed/>
                        <p:pic>
                          <p:nvPicPr>
                            <p:cNvPr id="0" name="图片 3172"/>
                            <p:cNvPicPr/>
                            <p:nvPr/>
                          </p:nvPicPr>
                          <p:blipFill>
                            <a:blip r:embed="rId6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53" y="372"/>
                              <a:ext cx="177" cy="21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21523" name="Object 28"/>
              <p:cNvGraphicFramePr>
                <a:graphicFrameLocks noChangeAspect="1"/>
              </p:cNvGraphicFramePr>
              <p:nvPr>
                <p:custDataLst>
                  <p:tags r:id="rId67"/>
                </p:custDataLst>
              </p:nvPr>
            </p:nvGraphicFramePr>
            <p:xfrm>
              <a:off x="4967" y="1480"/>
              <a:ext cx="9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4" name="" r:id="rId68" imgW="45085" imgH="109220" progId="Equation.DSMT4">
                      <p:embed/>
                    </p:oleObj>
                  </mc:Choice>
                  <mc:Fallback>
                    <p:oleObj name="" r:id="rId68" imgW="45085" imgH="109220" progId="Equation.DSMT4">
                      <p:embed/>
                      <p:pic>
                        <p:nvPicPr>
                          <p:cNvPr id="0" name="图片 3163"/>
                          <p:cNvPicPr/>
                          <p:nvPr/>
                        </p:nvPicPr>
                        <p:blipFill>
                          <a:blip r:embed="rId69"/>
                          <a:stretch>
                            <a:fillRect/>
                          </a:stretch>
                        </p:blipFill>
                        <p:spPr>
                          <a:xfrm>
                            <a:off x="4967" y="1480"/>
                            <a:ext cx="96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4" name="Object 10"/>
              <p:cNvGraphicFramePr>
                <a:graphicFrameLocks noChangeAspect="1"/>
              </p:cNvGraphicFramePr>
              <p:nvPr>
                <p:custDataLst>
                  <p:tags r:id="rId70"/>
                </p:custDataLst>
              </p:nvPr>
            </p:nvGraphicFramePr>
            <p:xfrm>
              <a:off x="3969" y="663"/>
              <a:ext cx="96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" name="" r:id="rId71" imgW="45085" imgH="109220" progId="Equation.DSMT4">
                      <p:embed/>
                    </p:oleObj>
                  </mc:Choice>
                  <mc:Fallback>
                    <p:oleObj name="" r:id="rId71" imgW="45085" imgH="109220" progId="Equation.DSMT4">
                      <p:embed/>
                      <p:pic>
                        <p:nvPicPr>
                          <p:cNvPr id="0" name="图片 3164"/>
                          <p:cNvPicPr/>
                          <p:nvPr/>
                        </p:nvPicPr>
                        <p:blipFill>
                          <a:blip r:embed="rId72"/>
                          <a:stretch>
                            <a:fillRect/>
                          </a:stretch>
                        </p:blipFill>
                        <p:spPr>
                          <a:xfrm>
                            <a:off x="3969" y="663"/>
                            <a:ext cx="96" cy="1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cxnSp>
        <p:nvCxnSpPr>
          <p:cNvPr id="45" name="直接连接符 44"/>
          <p:cNvCxnSpPr/>
          <p:nvPr>
            <p:custDataLst>
              <p:tags r:id="rId73"/>
            </p:custDataLst>
          </p:nvPr>
        </p:nvCxnSpPr>
        <p:spPr>
          <a:xfrm>
            <a:off x="5857875" y="2428875"/>
            <a:ext cx="28575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74"/>
            </p:custDataLst>
          </p:nvPr>
        </p:nvCxnSpPr>
        <p:spPr>
          <a:xfrm rot="5400000">
            <a:off x="6858794" y="2999581"/>
            <a:ext cx="21431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6" name="Object 5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24364" y="405448"/>
          <a:ext cx="7677785" cy="161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" imgW="3327400" imgH="698500" progId="Equation.3">
                  <p:embed/>
                </p:oleObj>
              </mc:Choice>
              <mc:Fallback>
                <p:oleObj name="" r:id="rId2" imgW="3327400" imgH="698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4364" y="405448"/>
                        <a:ext cx="7677785" cy="161163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2"/>
          <p:cNvSpPr/>
          <p:nvPr>
            <p:custDataLst>
              <p:tags r:id="rId4"/>
            </p:custDataLst>
          </p:nvPr>
        </p:nvSpPr>
        <p:spPr>
          <a:xfrm>
            <a:off x="89535" y="468630"/>
            <a:ext cx="1736725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3.2.2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611188" y="220345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解: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4"/>
          <p:cNvGraphicFramePr/>
          <p:nvPr>
            <p:custDataLst>
              <p:tags r:id="rId6"/>
            </p:custDataLst>
          </p:nvPr>
        </p:nvGraphicFramePr>
        <p:xfrm>
          <a:off x="1258888" y="3282950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7" imgW="659765" imgH="215900" progId="Equation.3">
                  <p:embed/>
                </p:oleObj>
              </mc:Choice>
              <mc:Fallback>
                <p:oleObj name="" r:id="rId7" imgW="659765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282950"/>
                        <a:ext cx="1524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/>
          <p:nvPr>
            <p:custDataLst>
              <p:tags r:id="rId9"/>
            </p:custDataLst>
          </p:nvPr>
        </p:nvGraphicFramePr>
        <p:xfrm>
          <a:off x="2987675" y="3282950"/>
          <a:ext cx="3657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0" imgW="1612265" imgH="241300" progId="Equation.3">
                  <p:embed/>
                </p:oleObj>
              </mc:Choice>
              <mc:Fallback>
                <p:oleObj name="" r:id="rId10" imgW="1612265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87675" y="3282950"/>
                        <a:ext cx="3657600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/>
          <p:nvPr>
            <p:custDataLst>
              <p:tags r:id="rId12"/>
            </p:custDataLst>
          </p:nvPr>
        </p:nvGraphicFramePr>
        <p:xfrm>
          <a:off x="1222375" y="3932238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3" imgW="659765" imgH="215900" progId="Equation.3">
                  <p:embed/>
                </p:oleObj>
              </mc:Choice>
              <mc:Fallback>
                <p:oleObj name="" r:id="rId13" imgW="659765" imgH="2159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22375" y="3932238"/>
                        <a:ext cx="1524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7"/>
          <p:cNvGraphicFramePr/>
          <p:nvPr>
            <p:custDataLst>
              <p:tags r:id="rId15"/>
            </p:custDataLst>
          </p:nvPr>
        </p:nvGraphicFramePr>
        <p:xfrm>
          <a:off x="2898775" y="3859213"/>
          <a:ext cx="30241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6" imgW="1332865" imgH="241300" progId="Equation.3">
                  <p:embed/>
                </p:oleObj>
              </mc:Choice>
              <mc:Fallback>
                <p:oleObj name="" r:id="rId16" imgW="13328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98775" y="3859213"/>
                        <a:ext cx="3024188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/>
          <p:nvPr>
            <p:custDataLst>
              <p:tags r:id="rId18"/>
            </p:custDataLst>
          </p:nvPr>
        </p:nvGraphicFramePr>
        <p:xfrm>
          <a:off x="3355975" y="4435475"/>
          <a:ext cx="39465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9" imgW="1738630" imgH="203200" progId="Equation.3">
                  <p:embed/>
                </p:oleObj>
              </mc:Choice>
              <mc:Fallback>
                <p:oleObj name="" r:id="rId19" imgW="173863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5975" y="4435475"/>
                        <a:ext cx="39465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0"/>
          <p:cNvGraphicFramePr/>
          <p:nvPr>
            <p:custDataLst>
              <p:tags r:id="rId21"/>
            </p:custDataLst>
          </p:nvPr>
        </p:nvGraphicFramePr>
        <p:xfrm>
          <a:off x="3348038" y="4940300"/>
          <a:ext cx="19335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2" imgW="850265" imgH="405765" progId="Equation.3">
                  <p:embed/>
                </p:oleObj>
              </mc:Choice>
              <mc:Fallback>
                <p:oleObj name="" r:id="rId22" imgW="850265" imgH="4057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48038" y="4940300"/>
                        <a:ext cx="1933575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>
            <a:grpSpLocks noChangeAspect="1"/>
          </p:cNvGrpSpPr>
          <p:nvPr/>
        </p:nvGrpSpPr>
        <p:grpSpPr>
          <a:xfrm>
            <a:off x="1258888" y="2132013"/>
            <a:ext cx="4679950" cy="493712"/>
            <a:chOff x="720" y="1152"/>
            <a:chExt cx="2948" cy="311"/>
          </a:xfrm>
        </p:grpSpPr>
        <p:sp>
          <p:nvSpPr>
            <p:cNvPr id="11285" name="AutoShape 41"/>
            <p:cNvSpPr>
              <a:spLocks noChangeAspect="1" noTextEdit="1"/>
            </p:cNvSpPr>
            <p:nvPr>
              <p:custDataLst>
                <p:tags r:id="rId24"/>
              </p:custDataLst>
            </p:nvPr>
          </p:nvSpPr>
          <p:spPr>
            <a:xfrm>
              <a:off x="720" y="1152"/>
              <a:ext cx="2827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6" name="Rectangle 42"/>
            <p:cNvSpPr/>
            <p:nvPr>
              <p:custDataLst>
                <p:tags r:id="rId25"/>
              </p:custDataLst>
            </p:nvPr>
          </p:nvSpPr>
          <p:spPr>
            <a:xfrm>
              <a:off x="3443" y="1183"/>
              <a:ext cx="2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，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7" name="Rectangle 43"/>
            <p:cNvSpPr/>
            <p:nvPr>
              <p:custDataLst>
                <p:tags r:id="rId26"/>
              </p:custDataLst>
            </p:nvPr>
          </p:nvSpPr>
          <p:spPr>
            <a:xfrm>
              <a:off x="3096" y="1183"/>
              <a:ext cx="2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，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8" name="Rectangle 44"/>
            <p:cNvSpPr/>
            <p:nvPr>
              <p:custDataLst>
                <p:tags r:id="rId27"/>
              </p:custDataLst>
            </p:nvPr>
          </p:nvSpPr>
          <p:spPr>
            <a:xfrm>
              <a:off x="2746" y="1183"/>
              <a:ext cx="2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，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9" name="Rectangle 45"/>
            <p:cNvSpPr/>
            <p:nvPr>
              <p:custDataLst>
                <p:tags r:id="rId28"/>
              </p:custDataLst>
            </p:nvPr>
          </p:nvSpPr>
          <p:spPr>
            <a:xfrm>
              <a:off x="2396" y="1183"/>
              <a:ext cx="2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，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0" name="Rectangle 46"/>
            <p:cNvSpPr/>
            <p:nvPr>
              <p:custDataLst>
                <p:tags r:id="rId29"/>
              </p:custDataLst>
            </p:nvPr>
          </p:nvSpPr>
          <p:spPr>
            <a:xfrm>
              <a:off x="937" y="1183"/>
              <a:ext cx="135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的可能取值是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1" name="Rectangle 47"/>
            <p:cNvSpPr/>
            <p:nvPr>
              <p:custDataLst>
                <p:tags r:id="rId30"/>
              </p:custDataLst>
            </p:nvPr>
          </p:nvSpPr>
          <p:spPr>
            <a:xfrm>
              <a:off x="3360" y="117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4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2" name="Rectangle 48"/>
            <p:cNvSpPr/>
            <p:nvPr>
              <p:custDataLst>
                <p:tags r:id="rId31"/>
              </p:custDataLst>
            </p:nvPr>
          </p:nvSpPr>
          <p:spPr>
            <a:xfrm>
              <a:off x="3013" y="117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3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3" name="Rectangle 49"/>
            <p:cNvSpPr/>
            <p:nvPr>
              <p:custDataLst>
                <p:tags r:id="rId32"/>
              </p:custDataLst>
            </p:nvPr>
          </p:nvSpPr>
          <p:spPr>
            <a:xfrm>
              <a:off x="2662" y="117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2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4" name="Rectangle 50"/>
            <p:cNvSpPr/>
            <p:nvPr>
              <p:custDataLst>
                <p:tags r:id="rId33"/>
              </p:custDataLst>
            </p:nvPr>
          </p:nvSpPr>
          <p:spPr>
            <a:xfrm>
              <a:off x="2319" y="1176"/>
              <a:ext cx="11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1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95" name="Rectangle 51"/>
            <p:cNvSpPr/>
            <p:nvPr>
              <p:custDataLst>
                <p:tags r:id="rId34"/>
              </p:custDataLst>
            </p:nvPr>
          </p:nvSpPr>
          <p:spPr>
            <a:xfrm>
              <a:off x="767" y="1176"/>
              <a:ext cx="14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52"/>
          <p:cNvGrpSpPr>
            <a:grpSpLocks noChangeAspect="1"/>
          </p:cNvGrpSpPr>
          <p:nvPr/>
        </p:nvGrpSpPr>
        <p:grpSpPr>
          <a:xfrm>
            <a:off x="1169988" y="2708275"/>
            <a:ext cx="5562600" cy="493713"/>
            <a:chOff x="672" y="1488"/>
            <a:chExt cx="3504" cy="311"/>
          </a:xfrm>
        </p:grpSpPr>
        <p:sp>
          <p:nvSpPr>
            <p:cNvPr id="11279" name="AutoShape 53"/>
            <p:cNvSpPr>
              <a:spLocks noChangeAspect="1" noTextEdit="1"/>
            </p:cNvSpPr>
            <p:nvPr>
              <p:custDataLst>
                <p:tags r:id="rId35"/>
              </p:custDataLst>
            </p:nvPr>
          </p:nvSpPr>
          <p:spPr>
            <a:xfrm>
              <a:off x="672" y="1488"/>
              <a:ext cx="3504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0" name="Rectangle 54"/>
            <p:cNvSpPr/>
            <p:nvPr>
              <p:custDataLst>
                <p:tags r:id="rId36"/>
              </p:custDataLst>
            </p:nvPr>
          </p:nvSpPr>
          <p:spPr>
            <a:xfrm>
              <a:off x="4081" y="1512"/>
              <a:ext cx="56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,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1" name="Rectangle 55"/>
            <p:cNvSpPr/>
            <p:nvPr>
              <p:custDataLst>
                <p:tags r:id="rId37"/>
              </p:custDataLst>
            </p:nvPr>
          </p:nvSpPr>
          <p:spPr>
            <a:xfrm>
              <a:off x="3152" y="1519"/>
              <a:ext cx="900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的正整数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2" name="Rectangle 56"/>
            <p:cNvSpPr/>
            <p:nvPr>
              <p:custDataLst>
                <p:tags r:id="rId38"/>
              </p:custDataLst>
            </p:nvPr>
          </p:nvSpPr>
          <p:spPr>
            <a:xfrm>
              <a:off x="910" y="1519"/>
              <a:ext cx="2025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宋体-18030"/>
                  <a:ea typeface="宋体-18030"/>
                </a:rPr>
                <a:t>的可能取值是不大于</a:t>
              </a:r>
              <a:endPara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3" name="Rectangle 57"/>
            <p:cNvSpPr/>
            <p:nvPr>
              <p:custDataLst>
                <p:tags r:id="rId39"/>
              </p:custDataLst>
            </p:nvPr>
          </p:nvSpPr>
          <p:spPr>
            <a:xfrm>
              <a:off x="2999" y="1512"/>
              <a:ext cx="149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1284" name="Rectangle 58"/>
            <p:cNvSpPr/>
            <p:nvPr>
              <p:custDataLst>
                <p:tags r:id="rId40"/>
              </p:custDataLst>
            </p:nvPr>
          </p:nvSpPr>
          <p:spPr>
            <a:xfrm>
              <a:off x="732" y="1512"/>
              <a:ext cx="137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p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95" name="Group 13"/>
          <p:cNvGrpSpPr/>
          <p:nvPr/>
        </p:nvGrpSpPr>
        <p:grpSpPr>
          <a:xfrm>
            <a:off x="2071688" y="1426845"/>
            <a:ext cx="4876800" cy="3657600"/>
            <a:chOff x="1104" y="493"/>
            <a:chExt cx="2832" cy="1678"/>
          </a:xfrm>
        </p:grpSpPr>
        <p:grpSp>
          <p:nvGrpSpPr>
            <p:cNvPr id="12297" name="Group 2"/>
            <p:cNvGrpSpPr/>
            <p:nvPr/>
          </p:nvGrpSpPr>
          <p:grpSpPr>
            <a:xfrm>
              <a:off x="1104" y="528"/>
              <a:ext cx="2832" cy="1643"/>
              <a:chOff x="1104" y="1632"/>
              <a:chExt cx="2832" cy="1643"/>
            </a:xfrm>
          </p:grpSpPr>
          <p:sp>
            <p:nvSpPr>
              <p:cNvPr id="12302" name="Line 3"/>
              <p:cNvSpPr/>
              <p:nvPr>
                <p:custDataLst>
                  <p:tags r:id="rId1"/>
                </p:custDataLst>
              </p:nvPr>
            </p:nvSpPr>
            <p:spPr>
              <a:xfrm flipV="1">
                <a:off x="1104" y="1968"/>
                <a:ext cx="2832" cy="0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3" name="Line 4"/>
              <p:cNvSpPr/>
              <p:nvPr>
                <p:custDataLst>
                  <p:tags r:id="rId2"/>
                </p:custDataLst>
              </p:nvPr>
            </p:nvSpPr>
            <p:spPr>
              <a:xfrm>
                <a:off x="1728" y="1637"/>
                <a:ext cx="0" cy="1638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4" name="Line 5"/>
              <p:cNvSpPr/>
              <p:nvPr>
                <p:custDataLst>
                  <p:tags r:id="rId3"/>
                </p:custDataLst>
              </p:nvPr>
            </p:nvSpPr>
            <p:spPr>
              <a:xfrm>
                <a:off x="1104" y="1632"/>
                <a:ext cx="624" cy="336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298" name="Text Box 6"/>
            <p:cNvSpPr txBox="1"/>
            <p:nvPr>
              <p:custDataLst>
                <p:tags r:id="rId4"/>
              </p:custDataLst>
            </p:nvPr>
          </p:nvSpPr>
          <p:spPr>
            <a:xfrm>
              <a:off x="1152" y="624"/>
              <a:ext cx="232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2299" name="Text Box 7"/>
            <p:cNvSpPr txBox="1"/>
            <p:nvPr>
              <p:custDataLst>
                <p:tags r:id="rId5"/>
              </p:custDataLst>
            </p:nvPr>
          </p:nvSpPr>
          <p:spPr>
            <a:xfrm>
              <a:off x="1459" y="493"/>
              <a:ext cx="221" cy="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800" i="1" dirty="0">
                  <a:latin typeface="Times New Roman" panose="02020603050405020304" pitchFamily="18" charset="0"/>
                  <a:ea typeface="华文楷体" panose="02010600040101010101" pitchFamily="2" charset="-122"/>
                </a:rPr>
                <a:t>Y</a:t>
              </a:r>
              <a:endParaRPr lang="en-US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12300" name="Line 10"/>
            <p:cNvSpPr/>
            <p:nvPr>
              <p:custDataLst>
                <p:tags r:id="rId6"/>
              </p:custDataLst>
            </p:nvPr>
          </p:nvSpPr>
          <p:spPr>
            <a:xfrm flipV="1">
              <a:off x="1104" y="2160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1" name="Line 11"/>
            <p:cNvSpPr/>
            <p:nvPr>
              <p:custDataLst>
                <p:tags r:id="rId7"/>
              </p:custDataLst>
            </p:nvPr>
          </p:nvSpPr>
          <p:spPr>
            <a:xfrm flipV="1">
              <a:off x="1104" y="528"/>
              <a:ext cx="2832" cy="0"/>
            </a:xfrm>
            <a:prstGeom prst="line">
              <a:avLst/>
            </a:prstGeom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2290" name="Object 14"/>
          <p:cNvGraphicFramePr/>
          <p:nvPr>
            <p:custDataLst>
              <p:tags r:id="rId8"/>
            </p:custDataLst>
          </p:nvPr>
        </p:nvGraphicFramePr>
        <p:xfrm>
          <a:off x="3443288" y="1655445"/>
          <a:ext cx="3200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849630" imgH="177800" progId="Equation.3">
                  <p:embed/>
                </p:oleObj>
              </mc:Choice>
              <mc:Fallback>
                <p:oleObj name="" r:id="rId9" imgW="849630" imgH="177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3288" y="1655445"/>
                        <a:ext cx="3200400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/>
          <p:nvPr>
            <p:custDataLst>
              <p:tags r:id="rId11"/>
            </p:custDataLst>
          </p:nvPr>
        </p:nvGraphicFramePr>
        <p:xfrm>
          <a:off x="2300605" y="2417445"/>
          <a:ext cx="477520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2" imgW="127000" imgH="899795" progId="Equation.3">
                  <p:embed/>
                </p:oleObj>
              </mc:Choice>
              <mc:Fallback>
                <p:oleObj name="" r:id="rId12" imgW="127000" imgH="89979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00605" y="2417445"/>
                        <a:ext cx="477520" cy="2546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6"/>
          <p:cNvGraphicFramePr/>
          <p:nvPr>
            <p:custDataLst>
              <p:tags r:id="rId14"/>
            </p:custDataLst>
          </p:nvPr>
        </p:nvGraphicFramePr>
        <p:xfrm>
          <a:off x="3315177" y="2188687"/>
          <a:ext cx="3372485" cy="2837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1117600" imgH="1473200" progId="Equation.3">
                  <p:embed/>
                </p:oleObj>
              </mc:Choice>
              <mc:Fallback>
                <p:oleObj name="" r:id="rId15" imgW="1117600" imgH="147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15177" y="2188687"/>
                        <a:ext cx="3372485" cy="2837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7"/>
          <p:cNvGraphicFramePr/>
          <p:nvPr>
            <p:custDataLst>
              <p:tags r:id="rId17"/>
            </p:custDataLst>
          </p:nvPr>
        </p:nvGraphicFramePr>
        <p:xfrm>
          <a:off x="514350" y="715645"/>
          <a:ext cx="58277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8" imgW="2359025" imgH="215900" progId="Equation.DSMT4">
                  <p:embed/>
                </p:oleObj>
              </mc:Choice>
              <mc:Fallback>
                <p:oleObj name="" r:id="rId18" imgW="2359025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14350" y="715645"/>
                        <a:ext cx="58277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Rectangle 5"/>
          <p:cNvSpPr/>
          <p:nvPr>
            <p:custDataLst>
              <p:tags r:id="rId1"/>
            </p:custDataLst>
          </p:nvPr>
        </p:nvSpPr>
        <p:spPr>
          <a:xfrm>
            <a:off x="716280" y="1562100"/>
            <a:ext cx="8858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的分布律称为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的边缘分布律，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415" name="Rectangle 25"/>
          <p:cNvSpPr/>
          <p:nvPr>
            <p:custDataLst>
              <p:tags r:id="rId2"/>
            </p:custDataLst>
          </p:nvPr>
        </p:nvSpPr>
        <p:spPr>
          <a:xfrm>
            <a:off x="500063" y="928688"/>
            <a:ext cx="8286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中，随机变量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/>
          <p:nvPr>
            <p:custDataLst>
              <p:tags r:id="rId3"/>
            </p:custDataLst>
          </p:nvPr>
        </p:nvSpPr>
        <p:spPr>
          <a:xfrm>
            <a:off x="707390" y="2208213"/>
            <a:ext cx="88582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的分布律称为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关于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的边缘分布律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2533" name="Text Box 12"/>
          <p:cNvSpPr txBox="1"/>
          <p:nvPr>
            <p:custDataLst>
              <p:tags r:id="rId4"/>
            </p:custDataLst>
          </p:nvPr>
        </p:nvSpPr>
        <p:spPr>
          <a:xfrm>
            <a:off x="142875" y="214313"/>
            <a:ext cx="81407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</a:t>
            </a:r>
            <a:r>
              <a:rPr lang="en-US" altLang="zh-CN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二维离散型随机变量的边缘分布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Rectangle 9"/>
          <p:cNvSpPr/>
          <p:nvPr>
            <p:custDataLst>
              <p:tags r:id="rId5"/>
            </p:custDataLst>
          </p:nvPr>
        </p:nvSpPr>
        <p:spPr>
          <a:xfrm>
            <a:off x="857250" y="2857500"/>
            <a:ext cx="67865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已知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的分布律为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70330" y="3422650"/>
          <a:ext cx="600202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2060575" imgH="206375" progId="Equation.DSMT4">
                  <p:embed/>
                </p:oleObj>
              </mc:Choice>
              <mc:Fallback>
                <p:oleObj name="" r:id="rId7" imgW="2060575" imgH="206375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0330" y="3422650"/>
                        <a:ext cx="6002020" cy="648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28625" y="4830763"/>
          <a:ext cx="19002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0" imgW="450850" imgH="128905" progId="Equation.DSMT4">
                  <p:embed/>
                </p:oleObj>
              </mc:Choice>
              <mc:Fallback>
                <p:oleObj name="" r:id="rId10" imgW="450850" imgH="128905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625" y="4830763"/>
                        <a:ext cx="190023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275840" y="4761230"/>
          <a:ext cx="3257550" cy="76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3" imgW="1193800" imgH="254000" progId="Equation.DSMT4">
                  <p:embed/>
                </p:oleObj>
              </mc:Choice>
              <mc:Fallback>
                <p:oleObj name="" r:id="rId13" imgW="1193800" imgH="254000" progId="Equation.DSMT4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75840" y="4761230"/>
                        <a:ext cx="3257550" cy="763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301875" y="5415915"/>
          <a:ext cx="507047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6" imgW="1917065" imgH="508000" progId="Equation.DSMT4">
                  <p:embed/>
                </p:oleObj>
              </mc:Choice>
              <mc:Fallback>
                <p:oleObj name="" r:id="rId16" imgW="1917065" imgH="5080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01875" y="5415915"/>
                        <a:ext cx="5070475" cy="1459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/>
          <p:nvPr>
            <p:custDataLst>
              <p:tags r:id="rId18"/>
            </p:custDataLst>
          </p:nvPr>
        </p:nvSpPr>
        <p:spPr>
          <a:xfrm>
            <a:off x="214313" y="4071938"/>
            <a:ext cx="44100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如何求边缘分布律？ 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17415" grpId="0"/>
      <p:bldP spid="3" grpId="0"/>
      <p:bldP spid="8" grpId="0"/>
      <p:bldP spid="11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  <p:tag name="KSO_WM_UNIT_TABLE_BEAUTIFY" val="smartTable{822d3950-72ed-4f82-9124-428746531732}"/>
  <p:tag name="TABLE_ENDDRAG_ORIGIN_RECT" val="82*129"/>
  <p:tag name="TABLE_ENDDRAG_RECT" val="337*297*82*129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1708</Words>
  <Application>WPS 演示</Application>
  <PresentationFormat>全屏显示(4:3)</PresentationFormat>
  <Paragraphs>343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208</vt:i4>
      </vt:variant>
      <vt:variant>
        <vt:lpstr>幻灯片标题</vt:lpstr>
      </vt:variant>
      <vt:variant>
        <vt:i4>21</vt:i4>
      </vt:variant>
    </vt:vector>
  </HeadingPairs>
  <TitlesOfParts>
    <vt:vector size="243" baseType="lpstr">
      <vt:lpstr>Arial</vt:lpstr>
      <vt:lpstr>宋体</vt:lpstr>
      <vt:lpstr>Wingdings</vt:lpstr>
      <vt:lpstr>Calibri</vt:lpstr>
      <vt:lpstr>Times New Roman</vt:lpstr>
      <vt:lpstr>黑体</vt:lpstr>
      <vt:lpstr>华文楷体</vt:lpstr>
      <vt:lpstr>宋体-18030</vt:lpstr>
      <vt:lpstr>新宋体</vt:lpstr>
      <vt:lpstr>微软雅黑</vt:lpstr>
      <vt:lpstr>Arial Unicode MS</vt:lpstr>
      <vt:lpstr>楷体_GB2312</vt:lpstr>
      <vt:lpstr>Century Schoolbook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98</cp:revision>
  <dcterms:created xsi:type="dcterms:W3CDTF">2012-09-17T11:32:00Z</dcterms:created>
  <dcterms:modified xsi:type="dcterms:W3CDTF">2023-03-19T12:29:30Z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263298EE425C4572BF5240737DA8D55F</vt:lpwstr>
  </property>
  <property fmtid="{D5CDD505-2E9C-101B-9397-08002B2CF9AE}" pid="3" name="KSOProductBuildVer">
    <vt:lpwstr>2052-11.1.0.13703</vt:lpwstr>
  </property>
</Properties>
</file>