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99" r:id="rId3"/>
    <p:sldId id="388" r:id="rId4"/>
    <p:sldId id="464" r:id="rId5"/>
    <p:sldId id="465" r:id="rId6"/>
    <p:sldId id="466" r:id="rId7"/>
    <p:sldId id="519" r:id="rId8"/>
    <p:sldId id="411" r:id="rId9"/>
    <p:sldId id="412" r:id="rId10"/>
    <p:sldId id="469" r:id="rId11"/>
    <p:sldId id="414" r:id="rId12"/>
    <p:sldId id="421" r:id="rId13"/>
    <p:sldId id="395" r:id="rId14"/>
    <p:sldId id="416" r:id="rId15"/>
    <p:sldId id="417" r:id="rId16"/>
    <p:sldId id="418" r:id="rId17"/>
    <p:sldId id="419" r:id="rId18"/>
    <p:sldId id="422" r:id="rId19"/>
    <p:sldId id="424" r:id="rId20"/>
    <p:sldId id="470" r:id="rId21"/>
    <p:sldId id="471" r:id="rId22"/>
    <p:sldId id="426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520" r:id="rId31"/>
    <p:sldId id="521" r:id="rId32"/>
    <p:sldId id="522" r:id="rId33"/>
    <p:sldId id="523" r:id="rId34"/>
    <p:sldId id="524" r:id="rId35"/>
    <p:sldId id="526" r:id="rId36"/>
    <p:sldId id="509" r:id="rId37"/>
    <p:sldId id="436" r:id="rId38"/>
    <p:sldId id="474" r:id="rId39"/>
    <p:sldId id="475" r:id="rId40"/>
    <p:sldId id="476" r:id="rId41"/>
    <p:sldId id="392" r:id="rId42"/>
    <p:sldId id="391" r:id="rId43"/>
    <p:sldId id="390" r:id="rId44"/>
    <p:sldId id="510" r:id="rId45"/>
  </p:sldIdLst>
  <p:sldSz cx="9144000" cy="6858000" type="screen4x3"/>
  <p:notesSz cx="6858000" cy="9144000"/>
  <p:custDataLst>
    <p:tags r:id="rId5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4" userDrawn="1">
          <p15:clr>
            <a:srgbClr val="A4A3A4"/>
          </p15:clr>
        </p15:guide>
        <p15:guide id="2" pos="2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034"/>
        <p:guide pos="281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gs" Target="tags/tag566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7.wmf"/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1" Type="http://schemas.openxmlformats.org/officeDocument/2006/relationships/image" Target="../media/image70.wmf"/><Relationship Id="rId10" Type="http://schemas.openxmlformats.org/officeDocument/2006/relationships/image" Target="../media/image69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0" Type="http://schemas.openxmlformats.org/officeDocument/2006/relationships/image" Target="../media/image68.wmf"/><Relationship Id="rId1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image" Target="../media/image63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3" Type="http://schemas.openxmlformats.org/officeDocument/2006/relationships/image" Target="../media/image68.wmf"/><Relationship Id="rId12" Type="http://schemas.openxmlformats.org/officeDocument/2006/relationships/image" Target="../media/image67.wmf"/><Relationship Id="rId11" Type="http://schemas.openxmlformats.org/officeDocument/2006/relationships/image" Target="../media/image66.wmf"/><Relationship Id="rId10" Type="http://schemas.openxmlformats.org/officeDocument/2006/relationships/image" Target="../media/image65.wmf"/><Relationship Id="rId1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0" Type="http://schemas.openxmlformats.org/officeDocument/2006/relationships/image" Target="../media/image68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8.w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5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wmf"/><Relationship Id="rId8" Type="http://schemas.openxmlformats.org/officeDocument/2006/relationships/image" Target="../media/image107.wmf"/><Relationship Id="rId7" Type="http://schemas.openxmlformats.org/officeDocument/2006/relationships/image" Target="../media/image106.wmf"/><Relationship Id="rId6" Type="http://schemas.openxmlformats.org/officeDocument/2006/relationships/image" Target="../media/image105.w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Relationship Id="rId3" Type="http://schemas.openxmlformats.org/officeDocument/2006/relationships/image" Target="../media/image102.emf"/><Relationship Id="rId2" Type="http://schemas.openxmlformats.org/officeDocument/2006/relationships/image" Target="../media/image101.wmf"/><Relationship Id="rId12" Type="http://schemas.openxmlformats.org/officeDocument/2006/relationships/image" Target="../media/image111.wmf"/><Relationship Id="rId11" Type="http://schemas.openxmlformats.org/officeDocument/2006/relationships/image" Target="../media/image110.wmf"/><Relationship Id="rId10" Type="http://schemas.openxmlformats.org/officeDocument/2006/relationships/image" Target="../media/image109.wmf"/><Relationship Id="rId1" Type="http://schemas.openxmlformats.org/officeDocument/2006/relationships/image" Target="../media/image9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7" Type="http://schemas.openxmlformats.org/officeDocument/2006/relationships/image" Target="../media/image120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wmf"/><Relationship Id="rId8" Type="http://schemas.openxmlformats.org/officeDocument/2006/relationships/image" Target="../media/image125.wmf"/><Relationship Id="rId7" Type="http://schemas.openxmlformats.org/officeDocument/2006/relationships/image" Target="../media/image11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24.wmf"/><Relationship Id="rId3" Type="http://schemas.openxmlformats.org/officeDocument/2006/relationships/image" Target="../media/image11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image" Target="../media/image76.wmf"/><Relationship Id="rId7" Type="http://schemas.openxmlformats.org/officeDocument/2006/relationships/image" Target="../media/image75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71.wmf"/><Relationship Id="rId3" Type="http://schemas.openxmlformats.org/officeDocument/2006/relationships/image" Target="../media/image133.wmf"/><Relationship Id="rId2" Type="http://schemas.openxmlformats.org/officeDocument/2006/relationships/image" Target="../media/image69.wmf"/><Relationship Id="rId13" Type="http://schemas.openxmlformats.org/officeDocument/2006/relationships/image" Target="../media/image139.wmf"/><Relationship Id="rId12" Type="http://schemas.openxmlformats.org/officeDocument/2006/relationships/image" Target="../media/image138.wmf"/><Relationship Id="rId11" Type="http://schemas.openxmlformats.org/officeDocument/2006/relationships/image" Target="../media/image137.wmf"/><Relationship Id="rId10" Type="http://schemas.openxmlformats.org/officeDocument/2006/relationships/image" Target="../media/image136.wmf"/><Relationship Id="rId1" Type="http://schemas.openxmlformats.org/officeDocument/2006/relationships/image" Target="../media/image62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44.wmf"/><Relationship Id="rId1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3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3.wmf"/><Relationship Id="rId4" Type="http://schemas.openxmlformats.org/officeDocument/2006/relationships/image" Target="../media/image162.emf"/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3.wmf"/><Relationship Id="rId4" Type="http://schemas.openxmlformats.org/officeDocument/2006/relationships/image" Target="../media/image172.wmf"/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wmf"/><Relationship Id="rId8" Type="http://schemas.openxmlformats.org/officeDocument/2006/relationships/image" Target="../media/image181.wmf"/><Relationship Id="rId7" Type="http://schemas.openxmlformats.org/officeDocument/2006/relationships/image" Target="../media/image180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emf"/><Relationship Id="rId10" Type="http://schemas.openxmlformats.org/officeDocument/2006/relationships/image" Target="../media/image183.wmf"/><Relationship Id="rId1" Type="http://schemas.openxmlformats.org/officeDocument/2006/relationships/image" Target="../media/image174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3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2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7" Type="http://schemas.openxmlformats.org/officeDocument/2006/relationships/image" Target="../media/image20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wmf"/><Relationship Id="rId8" Type="http://schemas.openxmlformats.org/officeDocument/2006/relationships/image" Target="../media/image199.wmf"/><Relationship Id="rId7" Type="http://schemas.openxmlformats.org/officeDocument/2006/relationships/image" Target="../media/image198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Relationship Id="rId3" Type="http://schemas.openxmlformats.org/officeDocument/2006/relationships/image" Target="../media/image194.wmf"/><Relationship Id="rId2" Type="http://schemas.openxmlformats.org/officeDocument/2006/relationships/image" Target="../media/image190.wmf"/><Relationship Id="rId10" Type="http://schemas.openxmlformats.org/officeDocument/2006/relationships/image" Target="../media/image201.wmf"/><Relationship Id="rId1" Type="http://schemas.openxmlformats.org/officeDocument/2006/relationships/image" Target="../media/image193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0.wmf"/><Relationship Id="rId8" Type="http://schemas.openxmlformats.org/officeDocument/2006/relationships/image" Target="../media/image209.wmf"/><Relationship Id="rId7" Type="http://schemas.openxmlformats.org/officeDocument/2006/relationships/image" Target="../media/image208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2" Type="http://schemas.openxmlformats.org/officeDocument/2006/relationships/image" Target="../media/image36.wmf"/><Relationship Id="rId11" Type="http://schemas.openxmlformats.org/officeDocument/2006/relationships/image" Target="../media/image35.wmf"/><Relationship Id="rId10" Type="http://schemas.openxmlformats.org/officeDocument/2006/relationships/image" Target="../media/image34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image" Target="../media/image31.wmf"/><Relationship Id="rId7" Type="http://schemas.openxmlformats.org/officeDocument/2006/relationships/image" Target="../media/image42.wmf"/><Relationship Id="rId6" Type="http://schemas.openxmlformats.org/officeDocument/2006/relationships/image" Target="../media/image34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1" Type="http://schemas.openxmlformats.org/officeDocument/2006/relationships/image" Target="../media/image43.wmf"/><Relationship Id="rId10" Type="http://schemas.openxmlformats.org/officeDocument/2006/relationships/image" Target="../media/image33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emf"/><Relationship Id="rId8" Type="http://schemas.openxmlformats.org/officeDocument/2006/relationships/image" Target="../media/image45.emf"/><Relationship Id="rId7" Type="http://schemas.openxmlformats.org/officeDocument/2006/relationships/image" Target="../media/image44.emf"/><Relationship Id="rId6" Type="http://schemas.openxmlformats.org/officeDocument/2006/relationships/image" Target="../media/image43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0" Type="http://schemas.openxmlformats.org/officeDocument/2006/relationships/image" Target="../media/image47.e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3" Type="http://schemas.openxmlformats.org/officeDocument/2006/relationships/vmlDrawing" Target="../drawings/vmlDrawing9.vml"/><Relationship Id="rId42" Type="http://schemas.openxmlformats.org/officeDocument/2006/relationships/slideLayout" Target="../slideLayouts/slideLayout7.xml"/><Relationship Id="rId41" Type="http://schemas.openxmlformats.org/officeDocument/2006/relationships/tags" Target="../tags/tag178.xml"/><Relationship Id="rId40" Type="http://schemas.openxmlformats.org/officeDocument/2006/relationships/tags" Target="../tags/tag177.xml"/><Relationship Id="rId4" Type="http://schemas.openxmlformats.org/officeDocument/2006/relationships/tags" Target="../tags/tag145.xml"/><Relationship Id="rId39" Type="http://schemas.openxmlformats.org/officeDocument/2006/relationships/tags" Target="../tags/tag176.xml"/><Relationship Id="rId38" Type="http://schemas.openxmlformats.org/officeDocument/2006/relationships/tags" Target="../tags/tag175.xml"/><Relationship Id="rId37" Type="http://schemas.openxmlformats.org/officeDocument/2006/relationships/tags" Target="../tags/tag174.xml"/><Relationship Id="rId36" Type="http://schemas.openxmlformats.org/officeDocument/2006/relationships/tags" Target="../tags/tag173.xml"/><Relationship Id="rId35" Type="http://schemas.openxmlformats.org/officeDocument/2006/relationships/tags" Target="../tags/tag172.xml"/><Relationship Id="rId34" Type="http://schemas.openxmlformats.org/officeDocument/2006/relationships/image" Target="../media/image49.wmf"/><Relationship Id="rId33" Type="http://schemas.openxmlformats.org/officeDocument/2006/relationships/oleObject" Target="../embeddings/oleObject63.bin"/><Relationship Id="rId32" Type="http://schemas.openxmlformats.org/officeDocument/2006/relationships/tags" Target="../tags/tag171.xml"/><Relationship Id="rId31" Type="http://schemas.openxmlformats.org/officeDocument/2006/relationships/tags" Target="../tags/tag170.xml"/><Relationship Id="rId30" Type="http://schemas.openxmlformats.org/officeDocument/2006/relationships/tags" Target="../tags/tag169.xml"/><Relationship Id="rId3" Type="http://schemas.openxmlformats.org/officeDocument/2006/relationships/tags" Target="../tags/tag144.xml"/><Relationship Id="rId29" Type="http://schemas.openxmlformats.org/officeDocument/2006/relationships/tags" Target="../tags/tag168.xml"/><Relationship Id="rId28" Type="http://schemas.openxmlformats.org/officeDocument/2006/relationships/tags" Target="../tags/tag167.xml"/><Relationship Id="rId27" Type="http://schemas.openxmlformats.org/officeDocument/2006/relationships/tags" Target="../tags/tag166.xml"/><Relationship Id="rId26" Type="http://schemas.openxmlformats.org/officeDocument/2006/relationships/tags" Target="../tags/tag165.xml"/><Relationship Id="rId25" Type="http://schemas.openxmlformats.org/officeDocument/2006/relationships/tags" Target="../tags/tag164.xml"/><Relationship Id="rId24" Type="http://schemas.openxmlformats.org/officeDocument/2006/relationships/tags" Target="../tags/tag163.xml"/><Relationship Id="rId23" Type="http://schemas.openxmlformats.org/officeDocument/2006/relationships/tags" Target="../tags/tag162.xml"/><Relationship Id="rId22" Type="http://schemas.openxmlformats.org/officeDocument/2006/relationships/tags" Target="../tags/tag161.xml"/><Relationship Id="rId21" Type="http://schemas.openxmlformats.org/officeDocument/2006/relationships/tags" Target="../tags/tag160.xml"/><Relationship Id="rId20" Type="http://schemas.openxmlformats.org/officeDocument/2006/relationships/tags" Target="../tags/tag159.xml"/><Relationship Id="rId2" Type="http://schemas.openxmlformats.org/officeDocument/2006/relationships/tags" Target="../tags/tag143.xml"/><Relationship Id="rId19" Type="http://schemas.openxmlformats.org/officeDocument/2006/relationships/tags" Target="../tags/tag158.xml"/><Relationship Id="rId18" Type="http://schemas.openxmlformats.org/officeDocument/2006/relationships/tags" Target="../tags/tag157.xml"/><Relationship Id="rId17" Type="http://schemas.openxmlformats.org/officeDocument/2006/relationships/tags" Target="../tags/tag156.xml"/><Relationship Id="rId16" Type="http://schemas.openxmlformats.org/officeDocument/2006/relationships/tags" Target="../tags/tag155.xml"/><Relationship Id="rId15" Type="http://schemas.openxmlformats.org/officeDocument/2006/relationships/tags" Target="../tags/tag154.xml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62.bin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tags" Target="../tags/tag14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4.bin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0" Type="http://schemas.openxmlformats.org/officeDocument/2006/relationships/vmlDrawing" Target="../drawings/vmlDrawing10.vml"/><Relationship Id="rId2" Type="http://schemas.openxmlformats.org/officeDocument/2006/relationships/tags" Target="../tags/tag180.xml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67.bin"/><Relationship Id="rId16" Type="http://schemas.openxmlformats.org/officeDocument/2006/relationships/tags" Target="../tags/tag188.xml"/><Relationship Id="rId15" Type="http://schemas.openxmlformats.org/officeDocument/2006/relationships/tags" Target="../tags/tag187.xml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66.bin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image" Target="../media/image51.wmf"/><Relationship Id="rId1" Type="http://schemas.openxmlformats.org/officeDocument/2006/relationships/tags" Target="../tags/tag17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69.bin"/><Relationship Id="rId4" Type="http://schemas.openxmlformats.org/officeDocument/2006/relationships/tags" Target="../tags/tag190.xml"/><Relationship Id="rId3" Type="http://schemas.openxmlformats.org/officeDocument/2006/relationships/image" Target="../media/image54.wmf"/><Relationship Id="rId2" Type="http://schemas.openxmlformats.org/officeDocument/2006/relationships/oleObject" Target="../embeddings/oleObject68.bin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98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tags" Target="../tags/tag18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image" Target="../media/image57.wmf"/><Relationship Id="rId7" Type="http://schemas.openxmlformats.org/officeDocument/2006/relationships/oleObject" Target="../embeddings/oleObject71.bin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image" Target="../media/image56.wmf"/><Relationship Id="rId3" Type="http://schemas.openxmlformats.org/officeDocument/2006/relationships/oleObject" Target="../embeddings/oleObject70.bin"/><Relationship Id="rId2" Type="http://schemas.openxmlformats.org/officeDocument/2006/relationships/tags" Target="../tags/tag200.xml"/><Relationship Id="rId17" Type="http://schemas.openxmlformats.org/officeDocument/2006/relationships/vmlDrawing" Target="../drawings/vmlDrawing12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05.xml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73.bin"/><Relationship Id="rId12" Type="http://schemas.openxmlformats.org/officeDocument/2006/relationships/tags" Target="../tags/tag204.xml"/><Relationship Id="rId11" Type="http://schemas.openxmlformats.org/officeDocument/2006/relationships/image" Target="../media/image58.wmf"/><Relationship Id="rId10" Type="http://schemas.openxmlformats.org/officeDocument/2006/relationships/oleObject" Target="../embeddings/oleObject72.bin"/><Relationship Id="rId1" Type="http://schemas.openxmlformats.org/officeDocument/2006/relationships/tags" Target="../tags/tag19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tags" Target="../tags/tag209.xml"/><Relationship Id="rId7" Type="http://schemas.openxmlformats.org/officeDocument/2006/relationships/image" Target="../media/image61.wmf"/><Relationship Id="rId6" Type="http://schemas.openxmlformats.org/officeDocument/2006/relationships/oleObject" Target="../embeddings/oleObject75.bin"/><Relationship Id="rId5" Type="http://schemas.openxmlformats.org/officeDocument/2006/relationships/tags" Target="../tags/tag208.xml"/><Relationship Id="rId42" Type="http://schemas.openxmlformats.org/officeDocument/2006/relationships/vmlDrawing" Target="../drawings/vmlDrawing13.v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223.xml"/><Relationship Id="rId4" Type="http://schemas.openxmlformats.org/officeDocument/2006/relationships/tags" Target="../tags/tag207.xml"/><Relationship Id="rId39" Type="http://schemas.openxmlformats.org/officeDocument/2006/relationships/image" Target="../media/image70.wmf"/><Relationship Id="rId38" Type="http://schemas.openxmlformats.org/officeDocument/2006/relationships/oleObject" Target="../embeddings/oleObject84.bin"/><Relationship Id="rId37" Type="http://schemas.openxmlformats.org/officeDocument/2006/relationships/tags" Target="../tags/tag222.xml"/><Relationship Id="rId36" Type="http://schemas.openxmlformats.org/officeDocument/2006/relationships/image" Target="../media/image69.wmf"/><Relationship Id="rId35" Type="http://schemas.openxmlformats.org/officeDocument/2006/relationships/oleObject" Target="../embeddings/oleObject83.bin"/><Relationship Id="rId34" Type="http://schemas.openxmlformats.org/officeDocument/2006/relationships/tags" Target="../tags/tag221.xml"/><Relationship Id="rId33" Type="http://schemas.openxmlformats.org/officeDocument/2006/relationships/tags" Target="../tags/tag220.xml"/><Relationship Id="rId32" Type="http://schemas.openxmlformats.org/officeDocument/2006/relationships/image" Target="../media/image68.wmf"/><Relationship Id="rId31" Type="http://schemas.openxmlformats.org/officeDocument/2006/relationships/oleObject" Target="../embeddings/oleObject82.bin"/><Relationship Id="rId30" Type="http://schemas.openxmlformats.org/officeDocument/2006/relationships/tags" Target="../tags/tag219.xml"/><Relationship Id="rId3" Type="http://schemas.openxmlformats.org/officeDocument/2006/relationships/image" Target="../media/image60.wmf"/><Relationship Id="rId29" Type="http://schemas.openxmlformats.org/officeDocument/2006/relationships/image" Target="../media/image67.wmf"/><Relationship Id="rId28" Type="http://schemas.openxmlformats.org/officeDocument/2006/relationships/oleObject" Target="../embeddings/oleObject81.bin"/><Relationship Id="rId27" Type="http://schemas.openxmlformats.org/officeDocument/2006/relationships/tags" Target="../tags/tag218.xml"/><Relationship Id="rId26" Type="http://schemas.openxmlformats.org/officeDocument/2006/relationships/image" Target="../media/image66.wmf"/><Relationship Id="rId25" Type="http://schemas.openxmlformats.org/officeDocument/2006/relationships/oleObject" Target="../embeddings/oleObject80.bin"/><Relationship Id="rId24" Type="http://schemas.openxmlformats.org/officeDocument/2006/relationships/tags" Target="../tags/tag217.xml"/><Relationship Id="rId23" Type="http://schemas.openxmlformats.org/officeDocument/2006/relationships/image" Target="../media/image65.wmf"/><Relationship Id="rId22" Type="http://schemas.openxmlformats.org/officeDocument/2006/relationships/oleObject" Target="../embeddings/oleObject79.bin"/><Relationship Id="rId21" Type="http://schemas.openxmlformats.org/officeDocument/2006/relationships/tags" Target="../tags/tag216.xml"/><Relationship Id="rId20" Type="http://schemas.openxmlformats.org/officeDocument/2006/relationships/image" Target="../media/image64.wmf"/><Relationship Id="rId2" Type="http://schemas.openxmlformats.org/officeDocument/2006/relationships/oleObject" Target="../embeddings/oleObject74.bin"/><Relationship Id="rId19" Type="http://schemas.openxmlformats.org/officeDocument/2006/relationships/oleObject" Target="../embeddings/oleObject78.bin"/><Relationship Id="rId18" Type="http://schemas.openxmlformats.org/officeDocument/2006/relationships/tags" Target="../tags/tag215.xml"/><Relationship Id="rId17" Type="http://schemas.openxmlformats.org/officeDocument/2006/relationships/image" Target="../media/image63.wmf"/><Relationship Id="rId16" Type="http://schemas.openxmlformats.org/officeDocument/2006/relationships/oleObject" Target="../embeddings/oleObject77.bin"/><Relationship Id="rId15" Type="http://schemas.openxmlformats.org/officeDocument/2006/relationships/tags" Target="../tags/tag214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image" Target="../media/image62.wmf"/><Relationship Id="rId1" Type="http://schemas.openxmlformats.org/officeDocument/2006/relationships/tags" Target="../tags/tag20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wmf"/><Relationship Id="rId8" Type="http://schemas.openxmlformats.org/officeDocument/2006/relationships/oleObject" Target="../embeddings/oleObject87.bin"/><Relationship Id="rId7" Type="http://schemas.openxmlformats.org/officeDocument/2006/relationships/tags" Target="../tags/tag226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6.bin"/><Relationship Id="rId4" Type="http://schemas.openxmlformats.org/officeDocument/2006/relationships/tags" Target="../tags/tag225.xml"/><Relationship Id="rId37" Type="http://schemas.openxmlformats.org/officeDocument/2006/relationships/vmlDrawing" Target="../drawings/vmlDrawing14.vml"/><Relationship Id="rId36" Type="http://schemas.openxmlformats.org/officeDocument/2006/relationships/slideLayout" Target="../slideLayouts/slideLayout7.xml"/><Relationship Id="rId35" Type="http://schemas.openxmlformats.org/officeDocument/2006/relationships/tags" Target="../tags/tag238.xml"/><Relationship Id="rId34" Type="http://schemas.openxmlformats.org/officeDocument/2006/relationships/image" Target="../media/image68.wmf"/><Relationship Id="rId33" Type="http://schemas.openxmlformats.org/officeDocument/2006/relationships/oleObject" Target="../embeddings/oleObject94.bin"/><Relationship Id="rId32" Type="http://schemas.openxmlformats.org/officeDocument/2006/relationships/tags" Target="../tags/tag237.xml"/><Relationship Id="rId31" Type="http://schemas.openxmlformats.org/officeDocument/2006/relationships/image" Target="../media/image67.wmf"/><Relationship Id="rId30" Type="http://schemas.openxmlformats.org/officeDocument/2006/relationships/oleObject" Target="../embeddings/oleObject93.bin"/><Relationship Id="rId3" Type="http://schemas.openxmlformats.org/officeDocument/2006/relationships/image" Target="../media/image71.wmf"/><Relationship Id="rId29" Type="http://schemas.openxmlformats.org/officeDocument/2006/relationships/tags" Target="../tags/tag236.xml"/><Relationship Id="rId28" Type="http://schemas.openxmlformats.org/officeDocument/2006/relationships/image" Target="../media/image66.wmf"/><Relationship Id="rId27" Type="http://schemas.openxmlformats.org/officeDocument/2006/relationships/oleObject" Target="../embeddings/oleObject92.bin"/><Relationship Id="rId26" Type="http://schemas.openxmlformats.org/officeDocument/2006/relationships/tags" Target="../tags/tag235.xml"/><Relationship Id="rId25" Type="http://schemas.openxmlformats.org/officeDocument/2006/relationships/image" Target="../media/image65.wmf"/><Relationship Id="rId24" Type="http://schemas.openxmlformats.org/officeDocument/2006/relationships/oleObject" Target="../embeddings/oleObject91.bin"/><Relationship Id="rId23" Type="http://schemas.openxmlformats.org/officeDocument/2006/relationships/tags" Target="../tags/tag234.xml"/><Relationship Id="rId22" Type="http://schemas.openxmlformats.org/officeDocument/2006/relationships/image" Target="../media/image64.wmf"/><Relationship Id="rId21" Type="http://schemas.openxmlformats.org/officeDocument/2006/relationships/oleObject" Target="../embeddings/oleObject90.bin"/><Relationship Id="rId20" Type="http://schemas.openxmlformats.org/officeDocument/2006/relationships/tags" Target="../tags/tag233.xml"/><Relationship Id="rId2" Type="http://schemas.openxmlformats.org/officeDocument/2006/relationships/oleObject" Target="../embeddings/oleObject85.bin"/><Relationship Id="rId19" Type="http://schemas.openxmlformats.org/officeDocument/2006/relationships/image" Target="../media/image63.wmf"/><Relationship Id="rId18" Type="http://schemas.openxmlformats.org/officeDocument/2006/relationships/oleObject" Target="../embeddings/oleObject89.bin"/><Relationship Id="rId17" Type="http://schemas.openxmlformats.org/officeDocument/2006/relationships/tags" Target="../tags/tag232.xml"/><Relationship Id="rId16" Type="http://schemas.openxmlformats.org/officeDocument/2006/relationships/tags" Target="../tags/tag231.xml"/><Relationship Id="rId15" Type="http://schemas.openxmlformats.org/officeDocument/2006/relationships/tags" Target="../tags/tag230.xml"/><Relationship Id="rId14" Type="http://schemas.openxmlformats.org/officeDocument/2006/relationships/tags" Target="../tags/tag229.xml"/><Relationship Id="rId13" Type="http://schemas.openxmlformats.org/officeDocument/2006/relationships/tags" Target="../tags/tag228.xml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88.bin"/><Relationship Id="rId10" Type="http://schemas.openxmlformats.org/officeDocument/2006/relationships/tags" Target="../tags/tag227.xml"/><Relationship Id="rId1" Type="http://schemas.openxmlformats.org/officeDocument/2006/relationships/tags" Target="../tags/tag22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oleObject" Target="../embeddings/oleObject97.bin"/><Relationship Id="rId7" Type="http://schemas.openxmlformats.org/officeDocument/2006/relationships/tags" Target="../tags/tag241.x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96.bin"/><Relationship Id="rId46" Type="http://schemas.openxmlformats.org/officeDocument/2006/relationships/vmlDrawing" Target="../drawings/vmlDrawing15.vml"/><Relationship Id="rId45" Type="http://schemas.openxmlformats.org/officeDocument/2006/relationships/slideLayout" Target="../slideLayouts/slideLayout7.xml"/><Relationship Id="rId44" Type="http://schemas.openxmlformats.org/officeDocument/2006/relationships/tags" Target="../tags/tag256.xml"/><Relationship Id="rId43" Type="http://schemas.openxmlformats.org/officeDocument/2006/relationships/image" Target="../media/image68.wmf"/><Relationship Id="rId42" Type="http://schemas.openxmlformats.org/officeDocument/2006/relationships/oleObject" Target="../embeddings/oleObject107.bin"/><Relationship Id="rId41" Type="http://schemas.openxmlformats.org/officeDocument/2006/relationships/tags" Target="../tags/tag255.xml"/><Relationship Id="rId40" Type="http://schemas.openxmlformats.org/officeDocument/2006/relationships/image" Target="../media/image67.wmf"/><Relationship Id="rId4" Type="http://schemas.openxmlformats.org/officeDocument/2006/relationships/tags" Target="../tags/tag240.xml"/><Relationship Id="rId39" Type="http://schemas.openxmlformats.org/officeDocument/2006/relationships/oleObject" Target="../embeddings/oleObject106.bin"/><Relationship Id="rId38" Type="http://schemas.openxmlformats.org/officeDocument/2006/relationships/tags" Target="../tags/tag254.xml"/><Relationship Id="rId37" Type="http://schemas.openxmlformats.org/officeDocument/2006/relationships/image" Target="../media/image66.wmf"/><Relationship Id="rId36" Type="http://schemas.openxmlformats.org/officeDocument/2006/relationships/oleObject" Target="../embeddings/oleObject105.bin"/><Relationship Id="rId35" Type="http://schemas.openxmlformats.org/officeDocument/2006/relationships/tags" Target="../tags/tag253.xml"/><Relationship Id="rId34" Type="http://schemas.openxmlformats.org/officeDocument/2006/relationships/image" Target="../media/image65.wmf"/><Relationship Id="rId33" Type="http://schemas.openxmlformats.org/officeDocument/2006/relationships/oleObject" Target="../embeddings/oleObject104.bin"/><Relationship Id="rId32" Type="http://schemas.openxmlformats.org/officeDocument/2006/relationships/tags" Target="../tags/tag252.xml"/><Relationship Id="rId31" Type="http://schemas.openxmlformats.org/officeDocument/2006/relationships/image" Target="../media/image64.wmf"/><Relationship Id="rId30" Type="http://schemas.openxmlformats.org/officeDocument/2006/relationships/oleObject" Target="../embeddings/oleObject103.bin"/><Relationship Id="rId3" Type="http://schemas.openxmlformats.org/officeDocument/2006/relationships/image" Target="../media/image75.wmf"/><Relationship Id="rId29" Type="http://schemas.openxmlformats.org/officeDocument/2006/relationships/tags" Target="../tags/tag251.xml"/><Relationship Id="rId28" Type="http://schemas.openxmlformats.org/officeDocument/2006/relationships/image" Target="../media/image63.wmf"/><Relationship Id="rId27" Type="http://schemas.openxmlformats.org/officeDocument/2006/relationships/oleObject" Target="../embeddings/oleObject102.bin"/><Relationship Id="rId26" Type="http://schemas.openxmlformats.org/officeDocument/2006/relationships/tags" Target="../tags/tag250.xml"/><Relationship Id="rId25" Type="http://schemas.openxmlformats.org/officeDocument/2006/relationships/tags" Target="../tags/tag249.xml"/><Relationship Id="rId24" Type="http://schemas.openxmlformats.org/officeDocument/2006/relationships/tags" Target="../tags/tag248.xml"/><Relationship Id="rId23" Type="http://schemas.openxmlformats.org/officeDocument/2006/relationships/tags" Target="../tags/tag247.xml"/><Relationship Id="rId22" Type="http://schemas.openxmlformats.org/officeDocument/2006/relationships/tags" Target="../tags/tag246.xml"/><Relationship Id="rId21" Type="http://schemas.openxmlformats.org/officeDocument/2006/relationships/image" Target="../media/image81.wmf"/><Relationship Id="rId20" Type="http://schemas.openxmlformats.org/officeDocument/2006/relationships/oleObject" Target="../embeddings/oleObject101.bin"/><Relationship Id="rId2" Type="http://schemas.openxmlformats.org/officeDocument/2006/relationships/oleObject" Target="../embeddings/oleObject95.bin"/><Relationship Id="rId19" Type="http://schemas.openxmlformats.org/officeDocument/2006/relationships/tags" Target="../tags/tag245.xml"/><Relationship Id="rId18" Type="http://schemas.openxmlformats.org/officeDocument/2006/relationships/image" Target="../media/image80.wmf"/><Relationship Id="rId17" Type="http://schemas.openxmlformats.org/officeDocument/2006/relationships/oleObject" Target="../embeddings/oleObject100.bin"/><Relationship Id="rId16" Type="http://schemas.openxmlformats.org/officeDocument/2006/relationships/tags" Target="../tags/tag244.xml"/><Relationship Id="rId15" Type="http://schemas.openxmlformats.org/officeDocument/2006/relationships/image" Target="../media/image79.wmf"/><Relationship Id="rId14" Type="http://schemas.openxmlformats.org/officeDocument/2006/relationships/oleObject" Target="../embeddings/oleObject99.bin"/><Relationship Id="rId13" Type="http://schemas.openxmlformats.org/officeDocument/2006/relationships/tags" Target="../tags/tag243.xml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98.bin"/><Relationship Id="rId10" Type="http://schemas.openxmlformats.org/officeDocument/2006/relationships/tags" Target="../tags/tag242.xml"/><Relationship Id="rId1" Type="http://schemas.openxmlformats.org/officeDocument/2006/relationships/tags" Target="../tags/tag23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image" Target="../media/image83.wmf"/><Relationship Id="rId7" Type="http://schemas.openxmlformats.org/officeDocument/2006/relationships/oleObject" Target="../embeddings/oleObject109.bin"/><Relationship Id="rId6" Type="http://schemas.openxmlformats.org/officeDocument/2006/relationships/tags" Target="../tags/tag260.x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108.bin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9" Type="http://schemas.openxmlformats.org/officeDocument/2006/relationships/vmlDrawing" Target="../drawings/vmlDrawing16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86.wmf"/><Relationship Id="rId16" Type="http://schemas.openxmlformats.org/officeDocument/2006/relationships/oleObject" Target="../embeddings/oleObject112.bin"/><Relationship Id="rId15" Type="http://schemas.openxmlformats.org/officeDocument/2006/relationships/tags" Target="../tags/tag263.xml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111.bin"/><Relationship Id="rId12" Type="http://schemas.openxmlformats.org/officeDocument/2006/relationships/tags" Target="../tags/tag262.xml"/><Relationship Id="rId11" Type="http://schemas.openxmlformats.org/officeDocument/2006/relationships/image" Target="../media/image84.wmf"/><Relationship Id="rId10" Type="http://schemas.openxmlformats.org/officeDocument/2006/relationships/oleObject" Target="../embeddings/oleObject110.bin"/><Relationship Id="rId1" Type="http://schemas.openxmlformats.org/officeDocument/2006/relationships/tags" Target="../tags/tag25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image" Target="../media/image87.wmf"/><Relationship Id="rId7" Type="http://schemas.openxmlformats.org/officeDocument/2006/relationships/oleObject" Target="../embeddings/oleObject113.bin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9" Type="http://schemas.openxmlformats.org/officeDocument/2006/relationships/vmlDrawing" Target="../drawings/vmlDrawing17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78.xml"/><Relationship Id="rId16" Type="http://schemas.openxmlformats.org/officeDocument/2006/relationships/tags" Target="../tags/tag277.xml"/><Relationship Id="rId15" Type="http://schemas.openxmlformats.org/officeDocument/2006/relationships/tags" Target="../tags/tag276.xml"/><Relationship Id="rId14" Type="http://schemas.openxmlformats.org/officeDocument/2006/relationships/tags" Target="../tags/tag275.xml"/><Relationship Id="rId13" Type="http://schemas.openxmlformats.org/officeDocument/2006/relationships/tags" Target="../tags/tag274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tags" Target="../tags/tag26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image" Target="../media/image89.wmf"/><Relationship Id="rId7" Type="http://schemas.openxmlformats.org/officeDocument/2006/relationships/oleObject" Target="../embeddings/oleObject115.bin"/><Relationship Id="rId6" Type="http://schemas.openxmlformats.org/officeDocument/2006/relationships/tags" Target="../tags/tag282.xml"/><Relationship Id="rId5" Type="http://schemas.openxmlformats.org/officeDocument/2006/relationships/tags" Target="../tags/tag281.xml"/><Relationship Id="rId4" Type="http://schemas.openxmlformats.org/officeDocument/2006/relationships/image" Target="../media/image88.wmf"/><Relationship Id="rId3" Type="http://schemas.openxmlformats.org/officeDocument/2006/relationships/oleObject" Target="../embeddings/oleObject114.bin"/><Relationship Id="rId2" Type="http://schemas.openxmlformats.org/officeDocument/2006/relationships/tags" Target="../tags/tag280.xml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84.xml"/><Relationship Id="rId11" Type="http://schemas.openxmlformats.org/officeDocument/2006/relationships/image" Target="../media/image90.wmf"/><Relationship Id="rId10" Type="http://schemas.openxmlformats.org/officeDocument/2006/relationships/oleObject" Target="../embeddings/oleObject116.bin"/><Relationship Id="rId1" Type="http://schemas.openxmlformats.org/officeDocument/2006/relationships/tags" Target="../tags/tag27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2" Type="http://schemas.openxmlformats.org/officeDocument/2006/relationships/vmlDrawing" Target="../drawings/vmlDrawing19.v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304.xml"/><Relationship Id="rId4" Type="http://schemas.openxmlformats.org/officeDocument/2006/relationships/image" Target="../media/image91.wmf"/><Relationship Id="rId39" Type="http://schemas.openxmlformats.org/officeDocument/2006/relationships/image" Target="../media/image68.wmf"/><Relationship Id="rId38" Type="http://schemas.openxmlformats.org/officeDocument/2006/relationships/oleObject" Target="../embeddings/oleObject126.bin"/><Relationship Id="rId37" Type="http://schemas.openxmlformats.org/officeDocument/2006/relationships/tags" Target="../tags/tag303.xml"/><Relationship Id="rId36" Type="http://schemas.openxmlformats.org/officeDocument/2006/relationships/image" Target="../media/image67.wmf"/><Relationship Id="rId35" Type="http://schemas.openxmlformats.org/officeDocument/2006/relationships/oleObject" Target="../embeddings/oleObject125.bin"/><Relationship Id="rId34" Type="http://schemas.openxmlformats.org/officeDocument/2006/relationships/tags" Target="../tags/tag302.xml"/><Relationship Id="rId33" Type="http://schemas.openxmlformats.org/officeDocument/2006/relationships/image" Target="../media/image66.wmf"/><Relationship Id="rId32" Type="http://schemas.openxmlformats.org/officeDocument/2006/relationships/oleObject" Target="../embeddings/oleObject124.bin"/><Relationship Id="rId31" Type="http://schemas.openxmlformats.org/officeDocument/2006/relationships/tags" Target="../tags/tag301.xml"/><Relationship Id="rId30" Type="http://schemas.openxmlformats.org/officeDocument/2006/relationships/image" Target="../media/image65.wmf"/><Relationship Id="rId3" Type="http://schemas.openxmlformats.org/officeDocument/2006/relationships/oleObject" Target="../embeddings/oleObject117.bin"/><Relationship Id="rId29" Type="http://schemas.openxmlformats.org/officeDocument/2006/relationships/oleObject" Target="../embeddings/oleObject123.bin"/><Relationship Id="rId28" Type="http://schemas.openxmlformats.org/officeDocument/2006/relationships/tags" Target="../tags/tag300.xml"/><Relationship Id="rId27" Type="http://schemas.openxmlformats.org/officeDocument/2006/relationships/image" Target="../media/image64.wmf"/><Relationship Id="rId26" Type="http://schemas.openxmlformats.org/officeDocument/2006/relationships/oleObject" Target="../embeddings/oleObject122.bin"/><Relationship Id="rId25" Type="http://schemas.openxmlformats.org/officeDocument/2006/relationships/tags" Target="../tags/tag299.xml"/><Relationship Id="rId24" Type="http://schemas.openxmlformats.org/officeDocument/2006/relationships/image" Target="../media/image63.wmf"/><Relationship Id="rId23" Type="http://schemas.openxmlformats.org/officeDocument/2006/relationships/oleObject" Target="../embeddings/oleObject121.bin"/><Relationship Id="rId22" Type="http://schemas.openxmlformats.org/officeDocument/2006/relationships/tags" Target="../tags/tag298.xml"/><Relationship Id="rId21" Type="http://schemas.openxmlformats.org/officeDocument/2006/relationships/tags" Target="../tags/tag297.xml"/><Relationship Id="rId20" Type="http://schemas.openxmlformats.org/officeDocument/2006/relationships/tags" Target="../tags/tag296.xml"/><Relationship Id="rId2" Type="http://schemas.openxmlformats.org/officeDocument/2006/relationships/tags" Target="../tags/tag286.xml"/><Relationship Id="rId19" Type="http://schemas.openxmlformats.org/officeDocument/2006/relationships/tags" Target="../tags/tag295.xml"/><Relationship Id="rId18" Type="http://schemas.openxmlformats.org/officeDocument/2006/relationships/tags" Target="../tags/tag294.xml"/><Relationship Id="rId17" Type="http://schemas.openxmlformats.org/officeDocument/2006/relationships/image" Target="../media/image94.wmf"/><Relationship Id="rId16" Type="http://schemas.openxmlformats.org/officeDocument/2006/relationships/oleObject" Target="../embeddings/oleObject120.bin"/><Relationship Id="rId15" Type="http://schemas.openxmlformats.org/officeDocument/2006/relationships/tags" Target="../tags/tag293.xml"/><Relationship Id="rId14" Type="http://schemas.openxmlformats.org/officeDocument/2006/relationships/tags" Target="../tags/tag292.xml"/><Relationship Id="rId13" Type="http://schemas.openxmlformats.org/officeDocument/2006/relationships/image" Target="../media/image93.wmf"/><Relationship Id="rId12" Type="http://schemas.openxmlformats.org/officeDocument/2006/relationships/oleObject" Target="../embeddings/oleObject119.bin"/><Relationship Id="rId11" Type="http://schemas.openxmlformats.org/officeDocument/2006/relationships/tags" Target="../tags/tag291.xml"/><Relationship Id="rId10" Type="http://schemas.openxmlformats.org/officeDocument/2006/relationships/image" Target="../media/image92.wmf"/><Relationship Id="rId1" Type="http://schemas.openxmlformats.org/officeDocument/2006/relationships/tags" Target="../tags/tag28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tags" Target="../tags/tag310.xml"/><Relationship Id="rId7" Type="http://schemas.openxmlformats.org/officeDocument/2006/relationships/tags" Target="../tags/tag309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27.bin"/><Relationship Id="rId2" Type="http://schemas.openxmlformats.org/officeDocument/2006/relationships/tags" Target="../tags/tag306.xml"/><Relationship Id="rId17" Type="http://schemas.openxmlformats.org/officeDocument/2006/relationships/vmlDrawing" Target="../drawings/vmlDrawing20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97.wmf"/><Relationship Id="rId14" Type="http://schemas.openxmlformats.org/officeDocument/2006/relationships/oleObject" Target="../embeddings/oleObject129.bin"/><Relationship Id="rId13" Type="http://schemas.openxmlformats.org/officeDocument/2006/relationships/tags" Target="../tags/tag313.xml"/><Relationship Id="rId12" Type="http://schemas.openxmlformats.org/officeDocument/2006/relationships/tags" Target="../tags/tag312.xml"/><Relationship Id="rId11" Type="http://schemas.openxmlformats.org/officeDocument/2006/relationships/image" Target="../media/image96.wmf"/><Relationship Id="rId10" Type="http://schemas.openxmlformats.org/officeDocument/2006/relationships/oleObject" Target="../embeddings/oleObject128.bin"/><Relationship Id="rId1" Type="http://schemas.openxmlformats.org/officeDocument/2006/relationships/tags" Target="../tags/tag30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oleObject" Target="../embeddings/oleObject131.bin"/><Relationship Id="rId7" Type="http://schemas.openxmlformats.org/officeDocument/2006/relationships/tags" Target="../tags/tag318.xml"/><Relationship Id="rId6" Type="http://schemas.openxmlformats.org/officeDocument/2006/relationships/tags" Target="../tags/tag317.xml"/><Relationship Id="rId5" Type="http://schemas.openxmlformats.org/officeDocument/2006/relationships/tags" Target="../tags/tag316.xml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30.bin"/><Relationship Id="rId2" Type="http://schemas.openxmlformats.org/officeDocument/2006/relationships/tags" Target="../tags/tag315.xml"/><Relationship Id="rId17" Type="http://schemas.openxmlformats.org/officeDocument/2006/relationships/vmlDrawing" Target="../drawings/vmlDrawing2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00.wmf"/><Relationship Id="rId14" Type="http://schemas.openxmlformats.org/officeDocument/2006/relationships/oleObject" Target="../embeddings/oleObject133.bin"/><Relationship Id="rId13" Type="http://schemas.openxmlformats.org/officeDocument/2006/relationships/tags" Target="../tags/tag320.xml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132.bin"/><Relationship Id="rId10" Type="http://schemas.openxmlformats.org/officeDocument/2006/relationships/tags" Target="../tags/tag319.xml"/><Relationship Id="rId1" Type="http://schemas.openxmlformats.org/officeDocument/2006/relationships/tags" Target="../tags/tag31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oleObject" Target="../embeddings/oleObject135.bin"/><Relationship Id="rId7" Type="http://schemas.openxmlformats.org/officeDocument/2006/relationships/tags" Target="../tags/tag325.xml"/><Relationship Id="rId6" Type="http://schemas.openxmlformats.org/officeDocument/2006/relationships/tags" Target="../tags/tag324.xml"/><Relationship Id="rId5" Type="http://schemas.openxmlformats.org/officeDocument/2006/relationships/tags" Target="../tags/tag323.xml"/><Relationship Id="rId46" Type="http://schemas.openxmlformats.org/officeDocument/2006/relationships/vmlDrawing" Target="../drawings/vmlDrawing22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111.wmf"/><Relationship Id="rId43" Type="http://schemas.openxmlformats.org/officeDocument/2006/relationships/oleObject" Target="../embeddings/oleObject145.bin"/><Relationship Id="rId42" Type="http://schemas.openxmlformats.org/officeDocument/2006/relationships/tags" Target="../tags/tag340.xml"/><Relationship Id="rId41" Type="http://schemas.openxmlformats.org/officeDocument/2006/relationships/image" Target="../media/image110.wmf"/><Relationship Id="rId40" Type="http://schemas.openxmlformats.org/officeDocument/2006/relationships/oleObject" Target="../embeddings/oleObject144.bin"/><Relationship Id="rId4" Type="http://schemas.openxmlformats.org/officeDocument/2006/relationships/image" Target="../media/image95.wmf"/><Relationship Id="rId39" Type="http://schemas.openxmlformats.org/officeDocument/2006/relationships/tags" Target="../tags/tag339.xml"/><Relationship Id="rId38" Type="http://schemas.openxmlformats.org/officeDocument/2006/relationships/image" Target="../media/image109.wmf"/><Relationship Id="rId37" Type="http://schemas.openxmlformats.org/officeDocument/2006/relationships/oleObject" Target="../embeddings/oleObject143.bin"/><Relationship Id="rId36" Type="http://schemas.openxmlformats.org/officeDocument/2006/relationships/tags" Target="../tags/tag338.xml"/><Relationship Id="rId35" Type="http://schemas.openxmlformats.org/officeDocument/2006/relationships/image" Target="../media/image108.wmf"/><Relationship Id="rId34" Type="http://schemas.openxmlformats.org/officeDocument/2006/relationships/oleObject" Target="../embeddings/oleObject142.bin"/><Relationship Id="rId33" Type="http://schemas.openxmlformats.org/officeDocument/2006/relationships/tags" Target="../tags/tag337.xml"/><Relationship Id="rId32" Type="http://schemas.openxmlformats.org/officeDocument/2006/relationships/image" Target="../media/image107.wmf"/><Relationship Id="rId31" Type="http://schemas.openxmlformats.org/officeDocument/2006/relationships/oleObject" Target="../embeddings/oleObject141.bin"/><Relationship Id="rId30" Type="http://schemas.openxmlformats.org/officeDocument/2006/relationships/tags" Target="../tags/tag336.xml"/><Relationship Id="rId3" Type="http://schemas.openxmlformats.org/officeDocument/2006/relationships/oleObject" Target="../embeddings/oleObject134.bin"/><Relationship Id="rId29" Type="http://schemas.openxmlformats.org/officeDocument/2006/relationships/image" Target="../media/image106.wmf"/><Relationship Id="rId28" Type="http://schemas.openxmlformats.org/officeDocument/2006/relationships/oleObject" Target="../embeddings/oleObject140.bin"/><Relationship Id="rId27" Type="http://schemas.openxmlformats.org/officeDocument/2006/relationships/tags" Target="../tags/tag335.xml"/><Relationship Id="rId26" Type="http://schemas.openxmlformats.org/officeDocument/2006/relationships/image" Target="../media/image105.wmf"/><Relationship Id="rId25" Type="http://schemas.openxmlformats.org/officeDocument/2006/relationships/oleObject" Target="../embeddings/oleObject139.bin"/><Relationship Id="rId24" Type="http://schemas.openxmlformats.org/officeDocument/2006/relationships/tags" Target="../tags/tag334.xml"/><Relationship Id="rId23" Type="http://schemas.openxmlformats.org/officeDocument/2006/relationships/tags" Target="../tags/tag333.xml"/><Relationship Id="rId22" Type="http://schemas.openxmlformats.org/officeDocument/2006/relationships/tags" Target="../tags/tag332.xml"/><Relationship Id="rId21" Type="http://schemas.openxmlformats.org/officeDocument/2006/relationships/image" Target="../media/image104.emf"/><Relationship Id="rId20" Type="http://schemas.openxmlformats.org/officeDocument/2006/relationships/oleObject" Target="../embeddings/oleObject138.bin"/><Relationship Id="rId2" Type="http://schemas.openxmlformats.org/officeDocument/2006/relationships/tags" Target="../tags/tag322.xml"/><Relationship Id="rId19" Type="http://schemas.openxmlformats.org/officeDocument/2006/relationships/tags" Target="../tags/tag331.xml"/><Relationship Id="rId18" Type="http://schemas.openxmlformats.org/officeDocument/2006/relationships/image" Target="../media/image103.emf"/><Relationship Id="rId17" Type="http://schemas.openxmlformats.org/officeDocument/2006/relationships/oleObject" Target="../embeddings/oleObject137.bin"/><Relationship Id="rId16" Type="http://schemas.openxmlformats.org/officeDocument/2006/relationships/tags" Target="../tags/tag330.xml"/><Relationship Id="rId15" Type="http://schemas.openxmlformats.org/officeDocument/2006/relationships/image" Target="../media/image102.emf"/><Relationship Id="rId14" Type="http://schemas.openxmlformats.org/officeDocument/2006/relationships/oleObject" Target="../embeddings/oleObject136.bin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tags" Target="../tags/tag32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8" Type="http://schemas.openxmlformats.org/officeDocument/2006/relationships/tags" Target="../tags/tag346.xml"/><Relationship Id="rId7" Type="http://schemas.openxmlformats.org/officeDocument/2006/relationships/tags" Target="../tags/tag345.x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46.bin"/><Relationship Id="rId4" Type="http://schemas.openxmlformats.org/officeDocument/2006/relationships/tags" Target="../tags/tag344.xml"/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47.xml"/><Relationship Id="rId1" Type="http://schemas.openxmlformats.org/officeDocument/2006/relationships/tags" Target="../tags/tag34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52.xml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48.bin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image" Target="../media/image114.wmf"/><Relationship Id="rId34" Type="http://schemas.openxmlformats.org/officeDocument/2006/relationships/vmlDrawing" Target="../drawings/vmlDrawing24.vml"/><Relationship Id="rId33" Type="http://schemas.openxmlformats.org/officeDocument/2006/relationships/slideLayout" Target="../slideLayouts/slideLayout7.xml"/><Relationship Id="rId32" Type="http://schemas.openxmlformats.org/officeDocument/2006/relationships/tags" Target="../tags/tag363.xml"/><Relationship Id="rId31" Type="http://schemas.openxmlformats.org/officeDocument/2006/relationships/image" Target="../media/image121.wmf"/><Relationship Id="rId30" Type="http://schemas.openxmlformats.org/officeDocument/2006/relationships/oleObject" Target="../embeddings/oleObject154.bin"/><Relationship Id="rId3" Type="http://schemas.openxmlformats.org/officeDocument/2006/relationships/oleObject" Target="../embeddings/oleObject147.bin"/><Relationship Id="rId29" Type="http://schemas.openxmlformats.org/officeDocument/2006/relationships/tags" Target="../tags/tag362.xml"/><Relationship Id="rId28" Type="http://schemas.openxmlformats.org/officeDocument/2006/relationships/image" Target="../media/image120.wmf"/><Relationship Id="rId27" Type="http://schemas.openxmlformats.org/officeDocument/2006/relationships/oleObject" Target="../embeddings/oleObject153.bin"/><Relationship Id="rId26" Type="http://schemas.openxmlformats.org/officeDocument/2006/relationships/tags" Target="../tags/tag361.xml"/><Relationship Id="rId25" Type="http://schemas.openxmlformats.org/officeDocument/2006/relationships/image" Target="../media/image119.wmf"/><Relationship Id="rId24" Type="http://schemas.openxmlformats.org/officeDocument/2006/relationships/oleObject" Target="../embeddings/oleObject152.bin"/><Relationship Id="rId23" Type="http://schemas.openxmlformats.org/officeDocument/2006/relationships/tags" Target="../tags/tag360.xml"/><Relationship Id="rId22" Type="http://schemas.openxmlformats.org/officeDocument/2006/relationships/tags" Target="../tags/tag359.xml"/><Relationship Id="rId21" Type="http://schemas.openxmlformats.org/officeDocument/2006/relationships/tags" Target="../tags/tag358.xml"/><Relationship Id="rId20" Type="http://schemas.openxmlformats.org/officeDocument/2006/relationships/tags" Target="../tags/tag357.xml"/><Relationship Id="rId2" Type="http://schemas.openxmlformats.org/officeDocument/2006/relationships/tags" Target="../tags/tag349.xml"/><Relationship Id="rId19" Type="http://schemas.openxmlformats.org/officeDocument/2006/relationships/image" Target="../media/image118.wmf"/><Relationship Id="rId18" Type="http://schemas.openxmlformats.org/officeDocument/2006/relationships/oleObject" Target="../embeddings/oleObject151.bin"/><Relationship Id="rId17" Type="http://schemas.openxmlformats.org/officeDocument/2006/relationships/tags" Target="../tags/tag356.xml"/><Relationship Id="rId16" Type="http://schemas.openxmlformats.org/officeDocument/2006/relationships/image" Target="../media/image117.wmf"/><Relationship Id="rId15" Type="http://schemas.openxmlformats.org/officeDocument/2006/relationships/oleObject" Target="../embeddings/oleObject150.bin"/><Relationship Id="rId14" Type="http://schemas.openxmlformats.org/officeDocument/2006/relationships/tags" Target="../tags/tag355.xml"/><Relationship Id="rId13" Type="http://schemas.openxmlformats.org/officeDocument/2006/relationships/image" Target="../media/image116.wmf"/><Relationship Id="rId12" Type="http://schemas.openxmlformats.org/officeDocument/2006/relationships/oleObject" Target="../embeddings/oleObject149.bin"/><Relationship Id="rId11" Type="http://schemas.openxmlformats.org/officeDocument/2006/relationships/tags" Target="../tags/tag354.xml"/><Relationship Id="rId10" Type="http://schemas.openxmlformats.org/officeDocument/2006/relationships/tags" Target="../tags/tag353.xml"/><Relationship Id="rId1" Type="http://schemas.openxmlformats.org/officeDocument/2006/relationships/tags" Target="../tags/tag348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56.bin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5" Type="http://schemas.openxmlformats.org/officeDocument/2006/relationships/vmlDrawing" Target="../drawings/vmlDrawing25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126.wmf"/><Relationship Id="rId32" Type="http://schemas.openxmlformats.org/officeDocument/2006/relationships/oleObject" Target="../embeddings/oleObject163.bin"/><Relationship Id="rId31" Type="http://schemas.openxmlformats.org/officeDocument/2006/relationships/tags" Target="../tags/tag378.xml"/><Relationship Id="rId30" Type="http://schemas.openxmlformats.org/officeDocument/2006/relationships/image" Target="../media/image125.wmf"/><Relationship Id="rId3" Type="http://schemas.openxmlformats.org/officeDocument/2006/relationships/image" Target="../media/image122.wmf"/><Relationship Id="rId29" Type="http://schemas.openxmlformats.org/officeDocument/2006/relationships/oleObject" Target="../embeddings/oleObject162.bin"/><Relationship Id="rId28" Type="http://schemas.openxmlformats.org/officeDocument/2006/relationships/tags" Target="../tags/tag377.xml"/><Relationship Id="rId27" Type="http://schemas.openxmlformats.org/officeDocument/2006/relationships/image" Target="../media/image118.wmf"/><Relationship Id="rId26" Type="http://schemas.openxmlformats.org/officeDocument/2006/relationships/oleObject" Target="../embeddings/oleObject161.bin"/><Relationship Id="rId25" Type="http://schemas.openxmlformats.org/officeDocument/2006/relationships/tags" Target="../tags/tag376.xml"/><Relationship Id="rId24" Type="http://schemas.openxmlformats.org/officeDocument/2006/relationships/image" Target="../media/image117.wmf"/><Relationship Id="rId23" Type="http://schemas.openxmlformats.org/officeDocument/2006/relationships/oleObject" Target="../embeddings/oleObject160.bin"/><Relationship Id="rId22" Type="http://schemas.openxmlformats.org/officeDocument/2006/relationships/tags" Target="../tags/tag375.xml"/><Relationship Id="rId21" Type="http://schemas.openxmlformats.org/officeDocument/2006/relationships/image" Target="../media/image116.wmf"/><Relationship Id="rId20" Type="http://schemas.openxmlformats.org/officeDocument/2006/relationships/oleObject" Target="../embeddings/oleObject159.bin"/><Relationship Id="rId2" Type="http://schemas.openxmlformats.org/officeDocument/2006/relationships/oleObject" Target="../embeddings/oleObject155.bin"/><Relationship Id="rId19" Type="http://schemas.openxmlformats.org/officeDocument/2006/relationships/tags" Target="../tags/tag374.xml"/><Relationship Id="rId18" Type="http://schemas.openxmlformats.org/officeDocument/2006/relationships/tags" Target="../tags/tag373.xml"/><Relationship Id="rId17" Type="http://schemas.openxmlformats.org/officeDocument/2006/relationships/tags" Target="../tags/tag372.xml"/><Relationship Id="rId16" Type="http://schemas.openxmlformats.org/officeDocument/2006/relationships/image" Target="../media/image124.wmf"/><Relationship Id="rId15" Type="http://schemas.openxmlformats.org/officeDocument/2006/relationships/oleObject" Target="../embeddings/oleObject158.bin"/><Relationship Id="rId14" Type="http://schemas.openxmlformats.org/officeDocument/2006/relationships/tags" Target="../tags/tag371.xml"/><Relationship Id="rId13" Type="http://schemas.openxmlformats.org/officeDocument/2006/relationships/tags" Target="../tags/tag370.xml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57.bin"/><Relationship Id="rId10" Type="http://schemas.openxmlformats.org/officeDocument/2006/relationships/tags" Target="../tags/tag369.xml"/><Relationship Id="rId1" Type="http://schemas.openxmlformats.org/officeDocument/2006/relationships/tags" Target="../tags/tag364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5.bin"/><Relationship Id="rId8" Type="http://schemas.openxmlformats.org/officeDocument/2006/relationships/tags" Target="../tags/tag384.xml"/><Relationship Id="rId7" Type="http://schemas.openxmlformats.org/officeDocument/2006/relationships/tags" Target="../tags/tag383.xml"/><Relationship Id="rId6" Type="http://schemas.openxmlformats.org/officeDocument/2006/relationships/tags" Target="../tags/tag382.xml"/><Relationship Id="rId5" Type="http://schemas.openxmlformats.org/officeDocument/2006/relationships/tags" Target="../tags/tag381.xml"/><Relationship Id="rId43" Type="http://schemas.openxmlformats.org/officeDocument/2006/relationships/vmlDrawing" Target="../drawings/vmlDrawing26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132.wmf"/><Relationship Id="rId40" Type="http://schemas.openxmlformats.org/officeDocument/2006/relationships/oleObject" Target="../embeddings/oleObject169.bin"/><Relationship Id="rId4" Type="http://schemas.openxmlformats.org/officeDocument/2006/relationships/image" Target="../media/image127.wmf"/><Relationship Id="rId39" Type="http://schemas.openxmlformats.org/officeDocument/2006/relationships/tags" Target="../tags/tag407.xml"/><Relationship Id="rId38" Type="http://schemas.openxmlformats.org/officeDocument/2006/relationships/tags" Target="../tags/tag406.xml"/><Relationship Id="rId37" Type="http://schemas.openxmlformats.org/officeDocument/2006/relationships/image" Target="../media/image131.wmf"/><Relationship Id="rId36" Type="http://schemas.openxmlformats.org/officeDocument/2006/relationships/oleObject" Target="../embeddings/oleObject168.bin"/><Relationship Id="rId35" Type="http://schemas.openxmlformats.org/officeDocument/2006/relationships/tags" Target="../tags/tag405.xml"/><Relationship Id="rId34" Type="http://schemas.openxmlformats.org/officeDocument/2006/relationships/image" Target="../media/image130.wmf"/><Relationship Id="rId33" Type="http://schemas.openxmlformats.org/officeDocument/2006/relationships/oleObject" Target="../embeddings/oleObject167.bin"/><Relationship Id="rId32" Type="http://schemas.openxmlformats.org/officeDocument/2006/relationships/tags" Target="../tags/tag404.xml"/><Relationship Id="rId31" Type="http://schemas.openxmlformats.org/officeDocument/2006/relationships/image" Target="../media/image129.wmf"/><Relationship Id="rId30" Type="http://schemas.openxmlformats.org/officeDocument/2006/relationships/oleObject" Target="../embeddings/oleObject166.bin"/><Relationship Id="rId3" Type="http://schemas.openxmlformats.org/officeDocument/2006/relationships/oleObject" Target="../embeddings/oleObject164.bin"/><Relationship Id="rId29" Type="http://schemas.openxmlformats.org/officeDocument/2006/relationships/tags" Target="../tags/tag403.xml"/><Relationship Id="rId28" Type="http://schemas.openxmlformats.org/officeDocument/2006/relationships/tags" Target="../tags/tag402.xml"/><Relationship Id="rId27" Type="http://schemas.openxmlformats.org/officeDocument/2006/relationships/tags" Target="../tags/tag401.xml"/><Relationship Id="rId26" Type="http://schemas.openxmlformats.org/officeDocument/2006/relationships/tags" Target="../tags/tag400.xml"/><Relationship Id="rId25" Type="http://schemas.openxmlformats.org/officeDocument/2006/relationships/tags" Target="../tags/tag399.xml"/><Relationship Id="rId24" Type="http://schemas.openxmlformats.org/officeDocument/2006/relationships/tags" Target="../tags/tag398.xml"/><Relationship Id="rId23" Type="http://schemas.openxmlformats.org/officeDocument/2006/relationships/tags" Target="../tags/tag397.xml"/><Relationship Id="rId22" Type="http://schemas.openxmlformats.org/officeDocument/2006/relationships/tags" Target="../tags/tag396.xml"/><Relationship Id="rId21" Type="http://schemas.openxmlformats.org/officeDocument/2006/relationships/tags" Target="../tags/tag395.xml"/><Relationship Id="rId20" Type="http://schemas.openxmlformats.org/officeDocument/2006/relationships/tags" Target="../tags/tag394.xml"/><Relationship Id="rId2" Type="http://schemas.openxmlformats.org/officeDocument/2006/relationships/tags" Target="../tags/tag380.xml"/><Relationship Id="rId19" Type="http://schemas.openxmlformats.org/officeDocument/2006/relationships/tags" Target="../tags/tag393.xml"/><Relationship Id="rId18" Type="http://schemas.openxmlformats.org/officeDocument/2006/relationships/tags" Target="../tags/tag392.xml"/><Relationship Id="rId17" Type="http://schemas.openxmlformats.org/officeDocument/2006/relationships/tags" Target="../tags/tag391.xml"/><Relationship Id="rId16" Type="http://schemas.openxmlformats.org/officeDocument/2006/relationships/tags" Target="../tags/tag390.xml"/><Relationship Id="rId15" Type="http://schemas.openxmlformats.org/officeDocument/2006/relationships/tags" Target="../tags/tag389.xml"/><Relationship Id="rId14" Type="http://schemas.openxmlformats.org/officeDocument/2006/relationships/tags" Target="../tags/tag388.xml"/><Relationship Id="rId13" Type="http://schemas.openxmlformats.org/officeDocument/2006/relationships/tags" Target="../tags/tag387.xml"/><Relationship Id="rId12" Type="http://schemas.openxmlformats.org/officeDocument/2006/relationships/tags" Target="../tags/tag386.xml"/><Relationship Id="rId11" Type="http://schemas.openxmlformats.org/officeDocument/2006/relationships/tags" Target="../tags/tag385.xml"/><Relationship Id="rId10" Type="http://schemas.openxmlformats.org/officeDocument/2006/relationships/image" Target="../media/image128.wmf"/><Relationship Id="rId1" Type="http://schemas.openxmlformats.org/officeDocument/2006/relationships/tags" Target="../tags/tag379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7" Type="http://schemas.openxmlformats.org/officeDocument/2006/relationships/vmlDrawing" Target="../drawings/vmlDrawing27.vml"/><Relationship Id="rId56" Type="http://schemas.openxmlformats.org/officeDocument/2006/relationships/slideLayout" Target="../slideLayouts/slideLayout7.xml"/><Relationship Id="rId55" Type="http://schemas.openxmlformats.org/officeDocument/2006/relationships/tags" Target="../tags/tag436.xml"/><Relationship Id="rId54" Type="http://schemas.openxmlformats.org/officeDocument/2006/relationships/image" Target="../media/image139.wmf"/><Relationship Id="rId53" Type="http://schemas.openxmlformats.org/officeDocument/2006/relationships/oleObject" Target="../embeddings/oleObject182.bin"/><Relationship Id="rId52" Type="http://schemas.openxmlformats.org/officeDocument/2006/relationships/tags" Target="../tags/tag435.xml"/><Relationship Id="rId51" Type="http://schemas.openxmlformats.org/officeDocument/2006/relationships/tags" Target="../tags/tag434.xml"/><Relationship Id="rId50" Type="http://schemas.openxmlformats.org/officeDocument/2006/relationships/image" Target="../media/image138.wmf"/><Relationship Id="rId5" Type="http://schemas.openxmlformats.org/officeDocument/2006/relationships/tags" Target="../tags/tag412.xml"/><Relationship Id="rId49" Type="http://schemas.openxmlformats.org/officeDocument/2006/relationships/oleObject" Target="../embeddings/oleObject181.bin"/><Relationship Id="rId48" Type="http://schemas.openxmlformats.org/officeDocument/2006/relationships/tags" Target="../tags/tag433.xml"/><Relationship Id="rId47" Type="http://schemas.openxmlformats.org/officeDocument/2006/relationships/image" Target="../media/image137.wmf"/><Relationship Id="rId46" Type="http://schemas.openxmlformats.org/officeDocument/2006/relationships/oleObject" Target="../embeddings/oleObject180.bin"/><Relationship Id="rId45" Type="http://schemas.openxmlformats.org/officeDocument/2006/relationships/tags" Target="../tags/tag432.xml"/><Relationship Id="rId44" Type="http://schemas.openxmlformats.org/officeDocument/2006/relationships/image" Target="../media/image136.wmf"/><Relationship Id="rId43" Type="http://schemas.openxmlformats.org/officeDocument/2006/relationships/oleObject" Target="../embeddings/oleObject179.bin"/><Relationship Id="rId42" Type="http://schemas.openxmlformats.org/officeDocument/2006/relationships/tags" Target="../tags/tag431.xml"/><Relationship Id="rId41" Type="http://schemas.openxmlformats.org/officeDocument/2006/relationships/image" Target="../media/image77.wmf"/><Relationship Id="rId40" Type="http://schemas.openxmlformats.org/officeDocument/2006/relationships/oleObject" Target="../embeddings/oleObject178.bin"/><Relationship Id="rId4" Type="http://schemas.openxmlformats.org/officeDocument/2006/relationships/tags" Target="../tags/tag411.xml"/><Relationship Id="rId39" Type="http://schemas.openxmlformats.org/officeDocument/2006/relationships/tags" Target="../tags/tag430.xml"/><Relationship Id="rId38" Type="http://schemas.openxmlformats.org/officeDocument/2006/relationships/image" Target="../media/image76.wmf"/><Relationship Id="rId37" Type="http://schemas.openxmlformats.org/officeDocument/2006/relationships/oleObject" Target="../embeddings/oleObject177.bin"/><Relationship Id="rId36" Type="http://schemas.openxmlformats.org/officeDocument/2006/relationships/tags" Target="../tags/tag429.xml"/><Relationship Id="rId35" Type="http://schemas.openxmlformats.org/officeDocument/2006/relationships/image" Target="../media/image75.wmf"/><Relationship Id="rId34" Type="http://schemas.openxmlformats.org/officeDocument/2006/relationships/oleObject" Target="../embeddings/oleObject176.bin"/><Relationship Id="rId33" Type="http://schemas.openxmlformats.org/officeDocument/2006/relationships/image" Target="../media/image135.wmf"/><Relationship Id="rId32" Type="http://schemas.openxmlformats.org/officeDocument/2006/relationships/oleObject" Target="../embeddings/oleObject175.bin"/><Relationship Id="rId31" Type="http://schemas.openxmlformats.org/officeDocument/2006/relationships/tags" Target="../tags/tag428.xml"/><Relationship Id="rId30" Type="http://schemas.openxmlformats.org/officeDocument/2006/relationships/image" Target="../media/image134.wmf"/><Relationship Id="rId3" Type="http://schemas.openxmlformats.org/officeDocument/2006/relationships/tags" Target="../tags/tag410.xml"/><Relationship Id="rId29" Type="http://schemas.openxmlformats.org/officeDocument/2006/relationships/oleObject" Target="../embeddings/oleObject174.bin"/><Relationship Id="rId28" Type="http://schemas.openxmlformats.org/officeDocument/2006/relationships/tags" Target="../tags/tag427.xml"/><Relationship Id="rId27" Type="http://schemas.openxmlformats.org/officeDocument/2006/relationships/image" Target="../media/image71.wmf"/><Relationship Id="rId26" Type="http://schemas.openxmlformats.org/officeDocument/2006/relationships/oleObject" Target="../embeddings/oleObject173.bin"/><Relationship Id="rId25" Type="http://schemas.openxmlformats.org/officeDocument/2006/relationships/tags" Target="../tags/tag426.xml"/><Relationship Id="rId24" Type="http://schemas.openxmlformats.org/officeDocument/2006/relationships/image" Target="../media/image133.wmf"/><Relationship Id="rId23" Type="http://schemas.openxmlformats.org/officeDocument/2006/relationships/oleObject" Target="../embeddings/oleObject172.bin"/><Relationship Id="rId22" Type="http://schemas.openxmlformats.org/officeDocument/2006/relationships/tags" Target="../tags/tag425.xml"/><Relationship Id="rId21" Type="http://schemas.openxmlformats.org/officeDocument/2006/relationships/image" Target="../media/image69.wmf"/><Relationship Id="rId20" Type="http://schemas.openxmlformats.org/officeDocument/2006/relationships/oleObject" Target="../embeddings/oleObject171.bin"/><Relationship Id="rId2" Type="http://schemas.openxmlformats.org/officeDocument/2006/relationships/tags" Target="../tags/tag409.xml"/><Relationship Id="rId19" Type="http://schemas.openxmlformats.org/officeDocument/2006/relationships/tags" Target="../tags/tag424.xml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170.bin"/><Relationship Id="rId16" Type="http://schemas.openxmlformats.org/officeDocument/2006/relationships/tags" Target="../tags/tag423.xml"/><Relationship Id="rId15" Type="http://schemas.openxmlformats.org/officeDocument/2006/relationships/tags" Target="../tags/tag422.xml"/><Relationship Id="rId14" Type="http://schemas.openxmlformats.org/officeDocument/2006/relationships/tags" Target="../tags/tag421.xml"/><Relationship Id="rId13" Type="http://schemas.openxmlformats.org/officeDocument/2006/relationships/tags" Target="../tags/tag420.xml"/><Relationship Id="rId12" Type="http://schemas.openxmlformats.org/officeDocument/2006/relationships/tags" Target="../tags/tag419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tags" Target="../tags/tag408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441.xml"/><Relationship Id="rId8" Type="http://schemas.openxmlformats.org/officeDocument/2006/relationships/tags" Target="../tags/tag440.xml"/><Relationship Id="rId7" Type="http://schemas.openxmlformats.org/officeDocument/2006/relationships/image" Target="../media/image141.wmf"/><Relationship Id="rId6" Type="http://schemas.openxmlformats.org/officeDocument/2006/relationships/oleObject" Target="../embeddings/oleObject184.bin"/><Relationship Id="rId5" Type="http://schemas.openxmlformats.org/officeDocument/2006/relationships/tags" Target="../tags/tag439.xml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83.bin"/><Relationship Id="rId22" Type="http://schemas.openxmlformats.org/officeDocument/2006/relationships/vmlDrawing" Target="../drawings/vmlDrawing28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446.xml"/><Relationship Id="rId2" Type="http://schemas.openxmlformats.org/officeDocument/2006/relationships/tags" Target="../tags/tag438.xml"/><Relationship Id="rId19" Type="http://schemas.openxmlformats.org/officeDocument/2006/relationships/tags" Target="../tags/tag445.xml"/><Relationship Id="rId18" Type="http://schemas.openxmlformats.org/officeDocument/2006/relationships/image" Target="../media/image144.wmf"/><Relationship Id="rId17" Type="http://schemas.openxmlformats.org/officeDocument/2006/relationships/oleObject" Target="../embeddings/oleObject187.bin"/><Relationship Id="rId16" Type="http://schemas.openxmlformats.org/officeDocument/2006/relationships/tags" Target="../tags/tag444.xml"/><Relationship Id="rId15" Type="http://schemas.openxmlformats.org/officeDocument/2006/relationships/image" Target="../media/image143.wmf"/><Relationship Id="rId14" Type="http://schemas.openxmlformats.org/officeDocument/2006/relationships/oleObject" Target="../embeddings/oleObject186.bin"/><Relationship Id="rId13" Type="http://schemas.openxmlformats.org/officeDocument/2006/relationships/tags" Target="../tags/tag443.xml"/><Relationship Id="rId12" Type="http://schemas.openxmlformats.org/officeDocument/2006/relationships/image" Target="../media/image142.wmf"/><Relationship Id="rId11" Type="http://schemas.openxmlformats.org/officeDocument/2006/relationships/oleObject" Target="../embeddings/oleObject185.bin"/><Relationship Id="rId10" Type="http://schemas.openxmlformats.org/officeDocument/2006/relationships/tags" Target="../tags/tag442.xml"/><Relationship Id="rId1" Type="http://schemas.openxmlformats.org/officeDocument/2006/relationships/tags" Target="../tags/tag43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5" Type="http://schemas.openxmlformats.org/officeDocument/2006/relationships/vmlDrawing" Target="../drawings/vmlDrawing2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8.wmf"/><Relationship Id="rId42" Type="http://schemas.openxmlformats.org/officeDocument/2006/relationships/oleObject" Target="../embeddings/oleObject8.bin"/><Relationship Id="rId41" Type="http://schemas.openxmlformats.org/officeDocument/2006/relationships/tags" Target="../tags/tag33.xml"/><Relationship Id="rId40" Type="http://schemas.openxmlformats.org/officeDocument/2006/relationships/tags" Target="../tags/tag32.xml"/><Relationship Id="rId4" Type="http://schemas.openxmlformats.org/officeDocument/2006/relationships/tags" Target="../tags/tag6.xml"/><Relationship Id="rId39" Type="http://schemas.openxmlformats.org/officeDocument/2006/relationships/tags" Target="../tags/tag31.xml"/><Relationship Id="rId38" Type="http://schemas.openxmlformats.org/officeDocument/2006/relationships/image" Target="../media/image7.emf"/><Relationship Id="rId37" Type="http://schemas.openxmlformats.org/officeDocument/2006/relationships/oleObject" Target="../embeddings/oleObject7.bin"/><Relationship Id="rId36" Type="http://schemas.openxmlformats.org/officeDocument/2006/relationships/tags" Target="../tags/tag30.xml"/><Relationship Id="rId35" Type="http://schemas.openxmlformats.org/officeDocument/2006/relationships/image" Target="../media/image6.emf"/><Relationship Id="rId34" Type="http://schemas.openxmlformats.org/officeDocument/2006/relationships/oleObject" Target="../embeddings/oleObject6.bin"/><Relationship Id="rId33" Type="http://schemas.openxmlformats.org/officeDocument/2006/relationships/tags" Target="../tags/tag29.xml"/><Relationship Id="rId32" Type="http://schemas.openxmlformats.org/officeDocument/2006/relationships/image" Target="../media/image5.emf"/><Relationship Id="rId31" Type="http://schemas.openxmlformats.org/officeDocument/2006/relationships/oleObject" Target="../embeddings/oleObject5.bin"/><Relationship Id="rId30" Type="http://schemas.openxmlformats.org/officeDocument/2006/relationships/tags" Target="../tags/tag28.xml"/><Relationship Id="rId3" Type="http://schemas.openxmlformats.org/officeDocument/2006/relationships/image" Target="../media/image2.wmf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oleObject" Target="../embeddings/oleObject2.bin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image" Target="../media/image4.emf"/><Relationship Id="rId10" Type="http://schemas.openxmlformats.org/officeDocument/2006/relationships/oleObject" Target="../embeddings/oleObject4.bin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0.bin"/><Relationship Id="rId8" Type="http://schemas.openxmlformats.org/officeDocument/2006/relationships/tags" Target="../tags/tag450.xml"/><Relationship Id="rId7" Type="http://schemas.openxmlformats.org/officeDocument/2006/relationships/image" Target="../media/image144.wmf"/><Relationship Id="rId6" Type="http://schemas.openxmlformats.org/officeDocument/2006/relationships/oleObject" Target="../embeddings/oleObject189.bin"/><Relationship Id="rId5" Type="http://schemas.openxmlformats.org/officeDocument/2006/relationships/tags" Target="../tags/tag449.xml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88.bin"/><Relationship Id="rId2" Type="http://schemas.openxmlformats.org/officeDocument/2006/relationships/tags" Target="../tags/tag448.xml"/><Relationship Id="rId16" Type="http://schemas.openxmlformats.org/officeDocument/2006/relationships/vmlDrawing" Target="../drawings/vmlDrawing29.v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52.xml"/><Relationship Id="rId13" Type="http://schemas.openxmlformats.org/officeDocument/2006/relationships/image" Target="../media/image147.wmf"/><Relationship Id="rId12" Type="http://schemas.openxmlformats.org/officeDocument/2006/relationships/oleObject" Target="../embeddings/oleObject191.bin"/><Relationship Id="rId11" Type="http://schemas.openxmlformats.org/officeDocument/2006/relationships/tags" Target="../tags/tag451.xml"/><Relationship Id="rId10" Type="http://schemas.openxmlformats.org/officeDocument/2006/relationships/image" Target="../media/image146.wmf"/><Relationship Id="rId1" Type="http://schemas.openxmlformats.org/officeDocument/2006/relationships/tags" Target="../tags/tag44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0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53.x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93.bin"/><Relationship Id="rId2" Type="http://schemas.openxmlformats.org/officeDocument/2006/relationships/image" Target="../media/image148.wmf"/><Relationship Id="rId1" Type="http://schemas.openxmlformats.org/officeDocument/2006/relationships/oleObject" Target="../embeddings/oleObject192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wmf"/><Relationship Id="rId8" Type="http://schemas.openxmlformats.org/officeDocument/2006/relationships/oleObject" Target="../embeddings/oleObject197.bin"/><Relationship Id="rId7" Type="http://schemas.openxmlformats.org/officeDocument/2006/relationships/tags" Target="../tags/tag456.x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96.bin"/><Relationship Id="rId4" Type="http://schemas.openxmlformats.org/officeDocument/2006/relationships/tags" Target="../tags/tag455.xml"/><Relationship Id="rId3" Type="http://schemas.openxmlformats.org/officeDocument/2006/relationships/image" Target="../media/image151.wmf"/><Relationship Id="rId2" Type="http://schemas.openxmlformats.org/officeDocument/2006/relationships/oleObject" Target="../embeddings/oleObject195.bin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57.xml"/><Relationship Id="rId1" Type="http://schemas.openxmlformats.org/officeDocument/2006/relationships/tags" Target="../tags/tag454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8" Type="http://schemas.openxmlformats.org/officeDocument/2006/relationships/oleObject" Target="../embeddings/oleObject200.bin"/><Relationship Id="rId7" Type="http://schemas.openxmlformats.org/officeDocument/2006/relationships/tags" Target="../tags/tag460.x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99.bin"/><Relationship Id="rId4" Type="http://schemas.openxmlformats.org/officeDocument/2006/relationships/tags" Target="../tags/tag459.xml"/><Relationship Id="rId3" Type="http://schemas.openxmlformats.org/officeDocument/2006/relationships/image" Target="../media/image154.wmf"/><Relationship Id="rId26" Type="http://schemas.openxmlformats.org/officeDocument/2006/relationships/vmlDrawing" Target="../drawings/vmlDrawing32.v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473.xml"/><Relationship Id="rId23" Type="http://schemas.openxmlformats.org/officeDocument/2006/relationships/tags" Target="../tags/tag472.xml"/><Relationship Id="rId22" Type="http://schemas.openxmlformats.org/officeDocument/2006/relationships/tags" Target="../tags/tag471.xml"/><Relationship Id="rId21" Type="http://schemas.openxmlformats.org/officeDocument/2006/relationships/tags" Target="../tags/tag470.xml"/><Relationship Id="rId20" Type="http://schemas.openxmlformats.org/officeDocument/2006/relationships/tags" Target="../tags/tag469.xml"/><Relationship Id="rId2" Type="http://schemas.openxmlformats.org/officeDocument/2006/relationships/oleObject" Target="../embeddings/oleObject198.bin"/><Relationship Id="rId19" Type="http://schemas.openxmlformats.org/officeDocument/2006/relationships/tags" Target="../tags/tag468.xml"/><Relationship Id="rId18" Type="http://schemas.openxmlformats.org/officeDocument/2006/relationships/tags" Target="../tags/tag467.xml"/><Relationship Id="rId17" Type="http://schemas.openxmlformats.org/officeDocument/2006/relationships/tags" Target="../tags/tag466.xml"/><Relationship Id="rId16" Type="http://schemas.openxmlformats.org/officeDocument/2006/relationships/tags" Target="../tags/tag465.xml"/><Relationship Id="rId15" Type="http://schemas.openxmlformats.org/officeDocument/2006/relationships/tags" Target="../tags/tag464.xml"/><Relationship Id="rId14" Type="http://schemas.openxmlformats.org/officeDocument/2006/relationships/image" Target="../media/image157.wmf"/><Relationship Id="rId13" Type="http://schemas.openxmlformats.org/officeDocument/2006/relationships/oleObject" Target="../embeddings/oleObject201.bin"/><Relationship Id="rId12" Type="http://schemas.openxmlformats.org/officeDocument/2006/relationships/tags" Target="../tags/tag463.xml"/><Relationship Id="rId11" Type="http://schemas.openxmlformats.org/officeDocument/2006/relationships/tags" Target="../tags/tag462.xml"/><Relationship Id="rId10" Type="http://schemas.openxmlformats.org/officeDocument/2006/relationships/tags" Target="../tags/tag461.xml"/><Relationship Id="rId1" Type="http://schemas.openxmlformats.org/officeDocument/2006/relationships/tags" Target="../tags/tag458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8.wmf"/><Relationship Id="rId4" Type="http://schemas.openxmlformats.org/officeDocument/2006/relationships/oleObject" Target="../embeddings/oleObject202.bin"/><Relationship Id="rId3" Type="http://schemas.openxmlformats.org/officeDocument/2006/relationships/tags" Target="../tags/tag476.xml"/><Relationship Id="rId2" Type="http://schemas.openxmlformats.org/officeDocument/2006/relationships/tags" Target="../tags/tag475.xml"/><Relationship Id="rId1" Type="http://schemas.openxmlformats.org/officeDocument/2006/relationships/tags" Target="../tags/tag474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481.xml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204.bin"/><Relationship Id="rId6" Type="http://schemas.openxmlformats.org/officeDocument/2006/relationships/tags" Target="../tags/tag480.xml"/><Relationship Id="rId5" Type="http://schemas.openxmlformats.org/officeDocument/2006/relationships/image" Target="../media/image159.wmf"/><Relationship Id="rId4" Type="http://schemas.openxmlformats.org/officeDocument/2006/relationships/oleObject" Target="../embeddings/oleObject203.bin"/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8" Type="http://schemas.openxmlformats.org/officeDocument/2006/relationships/vmlDrawing" Target="../drawings/vmlDrawing3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3.wmf"/><Relationship Id="rId15" Type="http://schemas.openxmlformats.org/officeDocument/2006/relationships/oleObject" Target="../embeddings/oleObject207.bin"/><Relationship Id="rId14" Type="http://schemas.openxmlformats.org/officeDocument/2006/relationships/image" Target="../media/image162.emf"/><Relationship Id="rId13" Type="http://schemas.openxmlformats.org/officeDocument/2006/relationships/oleObject" Target="../embeddings/oleObject206.bin"/><Relationship Id="rId12" Type="http://schemas.openxmlformats.org/officeDocument/2006/relationships/tags" Target="../tags/tag482.xml"/><Relationship Id="rId11" Type="http://schemas.openxmlformats.org/officeDocument/2006/relationships/image" Target="../media/image161.wmf"/><Relationship Id="rId10" Type="http://schemas.openxmlformats.org/officeDocument/2006/relationships/oleObject" Target="../embeddings/oleObject205.bin"/><Relationship Id="rId1" Type="http://schemas.openxmlformats.org/officeDocument/2006/relationships/tags" Target="../tags/tag477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5.png"/><Relationship Id="rId4" Type="http://schemas.openxmlformats.org/officeDocument/2006/relationships/tags" Target="../tags/tag485.xml"/><Relationship Id="rId3" Type="http://schemas.openxmlformats.org/officeDocument/2006/relationships/image" Target="../media/image164.png"/><Relationship Id="rId2" Type="http://schemas.openxmlformats.org/officeDocument/2006/relationships/tags" Target="../tags/tag484.xml"/><Relationship Id="rId1" Type="http://schemas.openxmlformats.org/officeDocument/2006/relationships/tags" Target="../tags/tag483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492.xml"/><Relationship Id="rId8" Type="http://schemas.openxmlformats.org/officeDocument/2006/relationships/tags" Target="../tags/tag491.xml"/><Relationship Id="rId7" Type="http://schemas.openxmlformats.org/officeDocument/2006/relationships/tags" Target="../tags/tag490.xml"/><Relationship Id="rId6" Type="http://schemas.openxmlformats.org/officeDocument/2006/relationships/tags" Target="../tags/tag489.xml"/><Relationship Id="rId5" Type="http://schemas.openxmlformats.org/officeDocument/2006/relationships/tags" Target="../tags/tag488.xml"/><Relationship Id="rId4" Type="http://schemas.openxmlformats.org/officeDocument/2006/relationships/image" Target="../media/image166.wmf"/><Relationship Id="rId30" Type="http://schemas.openxmlformats.org/officeDocument/2006/relationships/vmlDrawing" Target="../drawings/vmlDrawing35.vml"/><Relationship Id="rId3" Type="http://schemas.openxmlformats.org/officeDocument/2006/relationships/oleObject" Target="../embeddings/oleObject208.bin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03.xml"/><Relationship Id="rId27" Type="http://schemas.openxmlformats.org/officeDocument/2006/relationships/slide" Target="slide43.xml"/><Relationship Id="rId26" Type="http://schemas.openxmlformats.org/officeDocument/2006/relationships/tags" Target="../tags/tag502.xml"/><Relationship Id="rId25" Type="http://schemas.openxmlformats.org/officeDocument/2006/relationships/slide" Target="slide40.xml"/><Relationship Id="rId24" Type="http://schemas.openxmlformats.org/officeDocument/2006/relationships/image" Target="../media/image168.wmf"/><Relationship Id="rId23" Type="http://schemas.openxmlformats.org/officeDocument/2006/relationships/oleObject" Target="../embeddings/oleObject211.bin"/><Relationship Id="rId22" Type="http://schemas.openxmlformats.org/officeDocument/2006/relationships/tags" Target="../tags/tag501.xml"/><Relationship Id="rId21" Type="http://schemas.openxmlformats.org/officeDocument/2006/relationships/oleObject" Target="../embeddings/oleObject210.bin"/><Relationship Id="rId20" Type="http://schemas.openxmlformats.org/officeDocument/2006/relationships/tags" Target="../tags/tag500.xml"/><Relationship Id="rId2" Type="http://schemas.openxmlformats.org/officeDocument/2006/relationships/tags" Target="../tags/tag487.xml"/><Relationship Id="rId19" Type="http://schemas.openxmlformats.org/officeDocument/2006/relationships/image" Target="../media/image167.wmf"/><Relationship Id="rId18" Type="http://schemas.openxmlformats.org/officeDocument/2006/relationships/oleObject" Target="../embeddings/oleObject209.bin"/><Relationship Id="rId17" Type="http://schemas.openxmlformats.org/officeDocument/2006/relationships/tags" Target="../tags/tag499.xml"/><Relationship Id="rId16" Type="http://schemas.openxmlformats.org/officeDocument/2006/relationships/tags" Target="../tags/tag498.xml"/><Relationship Id="rId15" Type="http://schemas.openxmlformats.org/officeDocument/2006/relationships/tags" Target="../tags/tag497.xml"/><Relationship Id="rId14" Type="http://schemas.openxmlformats.org/officeDocument/2006/relationships/tags" Target="../tags/tag496.xml"/><Relationship Id="rId13" Type="http://schemas.openxmlformats.org/officeDocument/2006/relationships/tags" Target="../tags/tag495.xml"/><Relationship Id="rId12" Type="http://schemas.openxmlformats.org/officeDocument/2006/relationships/slide" Target="slide41.xml"/><Relationship Id="rId11" Type="http://schemas.openxmlformats.org/officeDocument/2006/relationships/tags" Target="../tags/tag494.xml"/><Relationship Id="rId10" Type="http://schemas.openxmlformats.org/officeDocument/2006/relationships/tags" Target="../tags/tag493.xml"/><Relationship Id="rId1" Type="http://schemas.openxmlformats.org/officeDocument/2006/relationships/tags" Target="../tags/tag486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508.xml"/><Relationship Id="rId8" Type="http://schemas.openxmlformats.org/officeDocument/2006/relationships/image" Target="../media/image170.wmf"/><Relationship Id="rId7" Type="http://schemas.openxmlformats.org/officeDocument/2006/relationships/oleObject" Target="../embeddings/oleObject213.bin"/><Relationship Id="rId6" Type="http://schemas.openxmlformats.org/officeDocument/2006/relationships/tags" Target="../tags/tag507.xml"/><Relationship Id="rId5" Type="http://schemas.openxmlformats.org/officeDocument/2006/relationships/image" Target="../media/image169.wmf"/><Relationship Id="rId4" Type="http://schemas.openxmlformats.org/officeDocument/2006/relationships/oleObject" Target="../embeddings/oleObject212.bin"/><Relationship Id="rId3" Type="http://schemas.openxmlformats.org/officeDocument/2006/relationships/tags" Target="../tags/tag506.xml"/><Relationship Id="rId22" Type="http://schemas.openxmlformats.org/officeDocument/2006/relationships/vmlDrawing" Target="../drawings/vmlDrawing36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513.xml"/><Relationship Id="rId2" Type="http://schemas.openxmlformats.org/officeDocument/2006/relationships/tags" Target="../tags/tag505.xml"/><Relationship Id="rId19" Type="http://schemas.openxmlformats.org/officeDocument/2006/relationships/image" Target="../media/image173.wmf"/><Relationship Id="rId18" Type="http://schemas.openxmlformats.org/officeDocument/2006/relationships/oleObject" Target="../embeddings/oleObject216.bin"/><Relationship Id="rId17" Type="http://schemas.openxmlformats.org/officeDocument/2006/relationships/tags" Target="../tags/tag512.xml"/><Relationship Id="rId16" Type="http://schemas.openxmlformats.org/officeDocument/2006/relationships/tags" Target="../tags/tag511.xml"/><Relationship Id="rId15" Type="http://schemas.openxmlformats.org/officeDocument/2006/relationships/image" Target="../media/image172.wmf"/><Relationship Id="rId14" Type="http://schemas.openxmlformats.org/officeDocument/2006/relationships/oleObject" Target="../embeddings/oleObject215.bin"/><Relationship Id="rId13" Type="http://schemas.openxmlformats.org/officeDocument/2006/relationships/tags" Target="../tags/tag510.xml"/><Relationship Id="rId12" Type="http://schemas.openxmlformats.org/officeDocument/2006/relationships/tags" Target="../tags/tag509.xml"/><Relationship Id="rId11" Type="http://schemas.openxmlformats.org/officeDocument/2006/relationships/image" Target="../media/image171.wmf"/><Relationship Id="rId10" Type="http://schemas.openxmlformats.org/officeDocument/2006/relationships/oleObject" Target="../embeddings/oleObject214.bin"/><Relationship Id="rId1" Type="http://schemas.openxmlformats.org/officeDocument/2006/relationships/tags" Target="../tags/tag504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5.emf"/><Relationship Id="rId8" Type="http://schemas.openxmlformats.org/officeDocument/2006/relationships/oleObject" Target="../embeddings/oleObject218.bin"/><Relationship Id="rId7" Type="http://schemas.openxmlformats.org/officeDocument/2006/relationships/tags" Target="../tags/tag518.xml"/><Relationship Id="rId6" Type="http://schemas.openxmlformats.org/officeDocument/2006/relationships/tags" Target="../tags/tag517.xml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217.bin"/><Relationship Id="rId39" Type="http://schemas.openxmlformats.org/officeDocument/2006/relationships/vmlDrawing" Target="../drawings/vmlDrawing37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183.wmf"/><Relationship Id="rId36" Type="http://schemas.openxmlformats.org/officeDocument/2006/relationships/oleObject" Target="../embeddings/oleObject226.bin"/><Relationship Id="rId35" Type="http://schemas.openxmlformats.org/officeDocument/2006/relationships/tags" Target="../tags/tag529.xml"/><Relationship Id="rId34" Type="http://schemas.openxmlformats.org/officeDocument/2006/relationships/image" Target="../media/image182.wmf"/><Relationship Id="rId33" Type="http://schemas.openxmlformats.org/officeDocument/2006/relationships/oleObject" Target="../embeddings/oleObject225.bin"/><Relationship Id="rId32" Type="http://schemas.openxmlformats.org/officeDocument/2006/relationships/tags" Target="../tags/tag528.xml"/><Relationship Id="rId31" Type="http://schemas.openxmlformats.org/officeDocument/2006/relationships/slide" Target="slide37.xml"/><Relationship Id="rId30" Type="http://schemas.openxmlformats.org/officeDocument/2006/relationships/image" Target="../media/image181.wmf"/><Relationship Id="rId3" Type="http://schemas.openxmlformats.org/officeDocument/2006/relationships/tags" Target="../tags/tag516.xml"/><Relationship Id="rId29" Type="http://schemas.openxmlformats.org/officeDocument/2006/relationships/oleObject" Target="../embeddings/oleObject224.bin"/><Relationship Id="rId28" Type="http://schemas.openxmlformats.org/officeDocument/2006/relationships/tags" Target="../tags/tag527.xml"/><Relationship Id="rId27" Type="http://schemas.openxmlformats.org/officeDocument/2006/relationships/image" Target="../media/image180.wmf"/><Relationship Id="rId26" Type="http://schemas.openxmlformats.org/officeDocument/2006/relationships/oleObject" Target="../embeddings/oleObject223.bin"/><Relationship Id="rId25" Type="http://schemas.openxmlformats.org/officeDocument/2006/relationships/tags" Target="../tags/tag526.xml"/><Relationship Id="rId24" Type="http://schemas.openxmlformats.org/officeDocument/2006/relationships/tags" Target="../tags/tag525.xml"/><Relationship Id="rId23" Type="http://schemas.openxmlformats.org/officeDocument/2006/relationships/image" Target="../media/image179.wmf"/><Relationship Id="rId22" Type="http://schemas.openxmlformats.org/officeDocument/2006/relationships/oleObject" Target="../embeddings/oleObject222.bin"/><Relationship Id="rId21" Type="http://schemas.openxmlformats.org/officeDocument/2006/relationships/tags" Target="../tags/tag524.xml"/><Relationship Id="rId20" Type="http://schemas.openxmlformats.org/officeDocument/2006/relationships/tags" Target="../tags/tag523.xml"/><Relationship Id="rId2" Type="http://schemas.openxmlformats.org/officeDocument/2006/relationships/tags" Target="../tags/tag515.xml"/><Relationship Id="rId19" Type="http://schemas.openxmlformats.org/officeDocument/2006/relationships/image" Target="../media/image178.wmf"/><Relationship Id="rId18" Type="http://schemas.openxmlformats.org/officeDocument/2006/relationships/oleObject" Target="../embeddings/oleObject221.bin"/><Relationship Id="rId17" Type="http://schemas.openxmlformats.org/officeDocument/2006/relationships/tags" Target="../tags/tag522.xml"/><Relationship Id="rId16" Type="http://schemas.openxmlformats.org/officeDocument/2006/relationships/tags" Target="../tags/tag521.xml"/><Relationship Id="rId15" Type="http://schemas.openxmlformats.org/officeDocument/2006/relationships/image" Target="../media/image177.wmf"/><Relationship Id="rId14" Type="http://schemas.openxmlformats.org/officeDocument/2006/relationships/oleObject" Target="../embeddings/oleObject220.bin"/><Relationship Id="rId13" Type="http://schemas.openxmlformats.org/officeDocument/2006/relationships/tags" Target="../tags/tag520.xml"/><Relationship Id="rId12" Type="http://schemas.openxmlformats.org/officeDocument/2006/relationships/image" Target="../media/image176.wmf"/><Relationship Id="rId11" Type="http://schemas.openxmlformats.org/officeDocument/2006/relationships/oleObject" Target="../embeddings/oleObject219.bin"/><Relationship Id="rId10" Type="http://schemas.openxmlformats.org/officeDocument/2006/relationships/tags" Target="../tags/tag519.xml"/><Relationship Id="rId1" Type="http://schemas.openxmlformats.org/officeDocument/2006/relationships/tags" Target="../tags/tag5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tags" Target="../tags/tag35.xml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3.wmf"/><Relationship Id="rId12" Type="http://schemas.openxmlformats.org/officeDocument/2006/relationships/oleObject" Target="../embeddings/oleObject13.bin"/><Relationship Id="rId11" Type="http://schemas.openxmlformats.org/officeDocument/2006/relationships/tags" Target="../tags/tag36.xml"/><Relationship Id="rId10" Type="http://schemas.openxmlformats.org/officeDocument/2006/relationships/image" Target="../media/image12.wmf"/><Relationship Id="rId1" Type="http://schemas.openxmlformats.org/officeDocument/2006/relationships/tags" Target="../tags/tag34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5.wmf"/><Relationship Id="rId7" Type="http://schemas.openxmlformats.org/officeDocument/2006/relationships/oleObject" Target="../embeddings/oleObject228.bin"/><Relationship Id="rId6" Type="http://schemas.openxmlformats.org/officeDocument/2006/relationships/tags" Target="../tags/tag532.xml"/><Relationship Id="rId5" Type="http://schemas.openxmlformats.org/officeDocument/2006/relationships/slide" Target="slide37.xml"/><Relationship Id="rId4" Type="http://schemas.openxmlformats.org/officeDocument/2006/relationships/tags" Target="../tags/tag531.xml"/><Relationship Id="rId3" Type="http://schemas.openxmlformats.org/officeDocument/2006/relationships/image" Target="../media/image184.wmf"/><Relationship Id="rId2" Type="http://schemas.openxmlformats.org/officeDocument/2006/relationships/oleObject" Target="../embeddings/oleObject227.bin"/><Relationship Id="rId10" Type="http://schemas.openxmlformats.org/officeDocument/2006/relationships/vmlDrawing" Target="../drawings/vmlDrawing38.vml"/><Relationship Id="rId1" Type="http://schemas.openxmlformats.org/officeDocument/2006/relationships/tags" Target="../tags/tag530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537.xml"/><Relationship Id="rId8" Type="http://schemas.openxmlformats.org/officeDocument/2006/relationships/image" Target="../media/image187.wmf"/><Relationship Id="rId7" Type="http://schemas.openxmlformats.org/officeDocument/2006/relationships/oleObject" Target="../embeddings/oleObject230.bin"/><Relationship Id="rId6" Type="http://schemas.openxmlformats.org/officeDocument/2006/relationships/tags" Target="../tags/tag536.xml"/><Relationship Id="rId5" Type="http://schemas.openxmlformats.org/officeDocument/2006/relationships/tags" Target="../tags/tag535.xml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229.bin"/><Relationship Id="rId26" Type="http://schemas.openxmlformats.org/officeDocument/2006/relationships/vmlDrawing" Target="../drawings/vmlDrawing39.v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542.xml"/><Relationship Id="rId23" Type="http://schemas.openxmlformats.org/officeDocument/2006/relationships/image" Target="../media/image192.wmf"/><Relationship Id="rId22" Type="http://schemas.openxmlformats.org/officeDocument/2006/relationships/oleObject" Target="../embeddings/oleObject235.bin"/><Relationship Id="rId21" Type="http://schemas.openxmlformats.org/officeDocument/2006/relationships/tags" Target="../tags/tag541.xml"/><Relationship Id="rId20" Type="http://schemas.openxmlformats.org/officeDocument/2006/relationships/image" Target="../media/image191.wmf"/><Relationship Id="rId2" Type="http://schemas.openxmlformats.org/officeDocument/2006/relationships/tags" Target="../tags/tag534.xml"/><Relationship Id="rId19" Type="http://schemas.openxmlformats.org/officeDocument/2006/relationships/oleObject" Target="../embeddings/oleObject234.bin"/><Relationship Id="rId18" Type="http://schemas.openxmlformats.org/officeDocument/2006/relationships/tags" Target="../tags/tag540.xml"/><Relationship Id="rId17" Type="http://schemas.openxmlformats.org/officeDocument/2006/relationships/image" Target="../media/image190.wmf"/><Relationship Id="rId16" Type="http://schemas.openxmlformats.org/officeDocument/2006/relationships/oleObject" Target="../embeddings/oleObject233.bin"/><Relationship Id="rId15" Type="http://schemas.openxmlformats.org/officeDocument/2006/relationships/tags" Target="../tags/tag539.xml"/><Relationship Id="rId14" Type="http://schemas.openxmlformats.org/officeDocument/2006/relationships/image" Target="../media/image189.wmf"/><Relationship Id="rId13" Type="http://schemas.openxmlformats.org/officeDocument/2006/relationships/oleObject" Target="../embeddings/oleObject232.bin"/><Relationship Id="rId12" Type="http://schemas.openxmlformats.org/officeDocument/2006/relationships/tags" Target="../tags/tag538.xml"/><Relationship Id="rId11" Type="http://schemas.openxmlformats.org/officeDocument/2006/relationships/image" Target="../media/image188.wmf"/><Relationship Id="rId10" Type="http://schemas.openxmlformats.org/officeDocument/2006/relationships/oleObject" Target="../embeddings/oleObject231.bin"/><Relationship Id="rId1" Type="http://schemas.openxmlformats.org/officeDocument/2006/relationships/tags" Target="../tags/tag533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wmf"/><Relationship Id="rId8" Type="http://schemas.openxmlformats.org/officeDocument/2006/relationships/oleObject" Target="../embeddings/oleObject238.bin"/><Relationship Id="rId7" Type="http://schemas.openxmlformats.org/officeDocument/2006/relationships/tags" Target="../tags/tag545.x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37.bin"/><Relationship Id="rId4" Type="http://schemas.openxmlformats.org/officeDocument/2006/relationships/tags" Target="../tags/tag544.xml"/><Relationship Id="rId36" Type="http://schemas.openxmlformats.org/officeDocument/2006/relationships/vmlDrawing" Target="../drawings/vmlDrawing40.vml"/><Relationship Id="rId35" Type="http://schemas.openxmlformats.org/officeDocument/2006/relationships/slideLayout" Target="../slideLayouts/slideLayout7.xml"/><Relationship Id="rId34" Type="http://schemas.openxmlformats.org/officeDocument/2006/relationships/tags" Target="../tags/tag555.xml"/><Relationship Id="rId33" Type="http://schemas.openxmlformats.org/officeDocument/2006/relationships/slide" Target="slide37.xml"/><Relationship Id="rId32" Type="http://schemas.openxmlformats.org/officeDocument/2006/relationships/tags" Target="../tags/tag554.xml"/><Relationship Id="rId31" Type="http://schemas.openxmlformats.org/officeDocument/2006/relationships/image" Target="../media/image201.wmf"/><Relationship Id="rId30" Type="http://schemas.openxmlformats.org/officeDocument/2006/relationships/oleObject" Target="../embeddings/oleObject245.bin"/><Relationship Id="rId3" Type="http://schemas.openxmlformats.org/officeDocument/2006/relationships/image" Target="../media/image193.wmf"/><Relationship Id="rId29" Type="http://schemas.openxmlformats.org/officeDocument/2006/relationships/tags" Target="../tags/tag553.xml"/><Relationship Id="rId28" Type="http://schemas.openxmlformats.org/officeDocument/2006/relationships/image" Target="../media/image200.wmf"/><Relationship Id="rId27" Type="http://schemas.openxmlformats.org/officeDocument/2006/relationships/oleObject" Target="../embeddings/oleObject244.bin"/><Relationship Id="rId26" Type="http://schemas.openxmlformats.org/officeDocument/2006/relationships/tags" Target="../tags/tag552.xml"/><Relationship Id="rId25" Type="http://schemas.openxmlformats.org/officeDocument/2006/relationships/image" Target="../media/image199.wmf"/><Relationship Id="rId24" Type="http://schemas.openxmlformats.org/officeDocument/2006/relationships/oleObject" Target="../embeddings/oleObject243.bin"/><Relationship Id="rId23" Type="http://schemas.openxmlformats.org/officeDocument/2006/relationships/tags" Target="../tags/tag551.xml"/><Relationship Id="rId22" Type="http://schemas.openxmlformats.org/officeDocument/2006/relationships/image" Target="../media/image198.wmf"/><Relationship Id="rId21" Type="http://schemas.openxmlformats.org/officeDocument/2006/relationships/oleObject" Target="../embeddings/oleObject242.bin"/><Relationship Id="rId20" Type="http://schemas.openxmlformats.org/officeDocument/2006/relationships/tags" Target="../tags/tag550.xml"/><Relationship Id="rId2" Type="http://schemas.openxmlformats.org/officeDocument/2006/relationships/oleObject" Target="../embeddings/oleObject236.bin"/><Relationship Id="rId19" Type="http://schemas.openxmlformats.org/officeDocument/2006/relationships/image" Target="../media/image197.wmf"/><Relationship Id="rId18" Type="http://schemas.openxmlformats.org/officeDocument/2006/relationships/oleObject" Target="../embeddings/oleObject241.bin"/><Relationship Id="rId17" Type="http://schemas.openxmlformats.org/officeDocument/2006/relationships/tags" Target="../tags/tag549.xml"/><Relationship Id="rId16" Type="http://schemas.openxmlformats.org/officeDocument/2006/relationships/image" Target="../media/image196.wmf"/><Relationship Id="rId15" Type="http://schemas.openxmlformats.org/officeDocument/2006/relationships/oleObject" Target="../embeddings/oleObject240.bin"/><Relationship Id="rId14" Type="http://schemas.openxmlformats.org/officeDocument/2006/relationships/tags" Target="../tags/tag548.xml"/><Relationship Id="rId13" Type="http://schemas.openxmlformats.org/officeDocument/2006/relationships/tags" Target="../tags/tag547.xml"/><Relationship Id="rId12" Type="http://schemas.openxmlformats.org/officeDocument/2006/relationships/image" Target="../media/image195.wmf"/><Relationship Id="rId11" Type="http://schemas.openxmlformats.org/officeDocument/2006/relationships/oleObject" Target="../embeddings/oleObject239.bin"/><Relationship Id="rId10" Type="http://schemas.openxmlformats.org/officeDocument/2006/relationships/tags" Target="../tags/tag546.xml"/><Relationship Id="rId1" Type="http://schemas.openxmlformats.org/officeDocument/2006/relationships/tags" Target="../tags/tag543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560.xml"/><Relationship Id="rId8" Type="http://schemas.openxmlformats.org/officeDocument/2006/relationships/image" Target="../media/image203.wmf"/><Relationship Id="rId7" Type="http://schemas.openxmlformats.org/officeDocument/2006/relationships/oleObject" Target="../embeddings/oleObject247.bin"/><Relationship Id="rId6" Type="http://schemas.openxmlformats.org/officeDocument/2006/relationships/tags" Target="../tags/tag559.xml"/><Relationship Id="rId5" Type="http://schemas.openxmlformats.org/officeDocument/2006/relationships/image" Target="../media/image202.wmf"/><Relationship Id="rId4" Type="http://schemas.openxmlformats.org/officeDocument/2006/relationships/oleObject" Target="../embeddings/oleObject246.bin"/><Relationship Id="rId30" Type="http://schemas.openxmlformats.org/officeDocument/2006/relationships/vmlDrawing" Target="../drawings/vmlDrawing41.vml"/><Relationship Id="rId3" Type="http://schemas.openxmlformats.org/officeDocument/2006/relationships/tags" Target="../tags/tag558.xml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10.wmf"/><Relationship Id="rId27" Type="http://schemas.openxmlformats.org/officeDocument/2006/relationships/oleObject" Target="../embeddings/oleObject254.bin"/><Relationship Id="rId26" Type="http://schemas.openxmlformats.org/officeDocument/2006/relationships/tags" Target="../tags/tag565.xml"/><Relationship Id="rId25" Type="http://schemas.openxmlformats.org/officeDocument/2006/relationships/image" Target="../media/image209.wmf"/><Relationship Id="rId24" Type="http://schemas.openxmlformats.org/officeDocument/2006/relationships/oleObject" Target="../embeddings/oleObject253.bin"/><Relationship Id="rId23" Type="http://schemas.openxmlformats.org/officeDocument/2006/relationships/tags" Target="../tags/tag564.xml"/><Relationship Id="rId22" Type="http://schemas.openxmlformats.org/officeDocument/2006/relationships/image" Target="../media/image208.wmf"/><Relationship Id="rId21" Type="http://schemas.openxmlformats.org/officeDocument/2006/relationships/oleObject" Target="../embeddings/oleObject252.bin"/><Relationship Id="rId20" Type="http://schemas.openxmlformats.org/officeDocument/2006/relationships/tags" Target="../tags/tag563.xml"/><Relationship Id="rId2" Type="http://schemas.openxmlformats.org/officeDocument/2006/relationships/tags" Target="../tags/tag557.xml"/><Relationship Id="rId19" Type="http://schemas.openxmlformats.org/officeDocument/2006/relationships/image" Target="../media/image207.wmf"/><Relationship Id="rId18" Type="http://schemas.openxmlformats.org/officeDocument/2006/relationships/oleObject" Target="../embeddings/oleObject251.bin"/><Relationship Id="rId17" Type="http://schemas.openxmlformats.org/officeDocument/2006/relationships/image" Target="../media/image206.wmf"/><Relationship Id="rId16" Type="http://schemas.openxmlformats.org/officeDocument/2006/relationships/oleObject" Target="../embeddings/oleObject250.bin"/><Relationship Id="rId15" Type="http://schemas.openxmlformats.org/officeDocument/2006/relationships/tags" Target="../tags/tag562.xml"/><Relationship Id="rId14" Type="http://schemas.openxmlformats.org/officeDocument/2006/relationships/image" Target="../media/image205.wmf"/><Relationship Id="rId13" Type="http://schemas.openxmlformats.org/officeDocument/2006/relationships/oleObject" Target="../embeddings/oleObject249.bin"/><Relationship Id="rId12" Type="http://schemas.openxmlformats.org/officeDocument/2006/relationships/tags" Target="../tags/tag561.xml"/><Relationship Id="rId11" Type="http://schemas.openxmlformats.org/officeDocument/2006/relationships/image" Target="../media/image204.wmf"/><Relationship Id="rId10" Type="http://schemas.openxmlformats.org/officeDocument/2006/relationships/oleObject" Target="../embeddings/oleObject248.bin"/><Relationship Id="rId1" Type="http://schemas.openxmlformats.org/officeDocument/2006/relationships/tags" Target="../tags/tag55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image" Target="../media/image15.wmf"/><Relationship Id="rId6" Type="http://schemas.openxmlformats.org/officeDocument/2006/relationships/oleObject" Target="../embeddings/oleObject15.bin"/><Relationship Id="rId56" Type="http://schemas.openxmlformats.org/officeDocument/2006/relationships/vmlDrawing" Target="../drawings/vmlDrawing4.vml"/><Relationship Id="rId55" Type="http://schemas.openxmlformats.org/officeDocument/2006/relationships/slideLayout" Target="../slideLayouts/slideLayout7.xml"/><Relationship Id="rId54" Type="http://schemas.openxmlformats.org/officeDocument/2006/relationships/tags" Target="../tags/tag74.xml"/><Relationship Id="rId53" Type="http://schemas.openxmlformats.org/officeDocument/2006/relationships/tags" Target="../tags/tag73.xml"/><Relationship Id="rId52" Type="http://schemas.openxmlformats.org/officeDocument/2006/relationships/tags" Target="../tags/tag72.xml"/><Relationship Id="rId51" Type="http://schemas.openxmlformats.org/officeDocument/2006/relationships/tags" Target="../tags/tag71.xml"/><Relationship Id="rId50" Type="http://schemas.openxmlformats.org/officeDocument/2006/relationships/image" Target="../media/image21.emf"/><Relationship Id="rId5" Type="http://schemas.openxmlformats.org/officeDocument/2006/relationships/tags" Target="../tags/tag39.xml"/><Relationship Id="rId49" Type="http://schemas.openxmlformats.org/officeDocument/2006/relationships/oleObject" Target="../embeddings/oleObject21.bin"/><Relationship Id="rId48" Type="http://schemas.openxmlformats.org/officeDocument/2006/relationships/tags" Target="../tags/tag70.xml"/><Relationship Id="rId47" Type="http://schemas.openxmlformats.org/officeDocument/2006/relationships/tags" Target="../tags/tag69.xml"/><Relationship Id="rId46" Type="http://schemas.openxmlformats.org/officeDocument/2006/relationships/tags" Target="../tags/tag68.xml"/><Relationship Id="rId45" Type="http://schemas.openxmlformats.org/officeDocument/2006/relationships/tags" Target="../tags/tag67.xml"/><Relationship Id="rId44" Type="http://schemas.openxmlformats.org/officeDocument/2006/relationships/tags" Target="../tags/tag66.xml"/><Relationship Id="rId43" Type="http://schemas.openxmlformats.org/officeDocument/2006/relationships/tags" Target="../tags/tag65.xml"/><Relationship Id="rId42" Type="http://schemas.openxmlformats.org/officeDocument/2006/relationships/image" Target="../media/image20.emf"/><Relationship Id="rId41" Type="http://schemas.openxmlformats.org/officeDocument/2006/relationships/oleObject" Target="../embeddings/oleObject20.bin"/><Relationship Id="rId40" Type="http://schemas.openxmlformats.org/officeDocument/2006/relationships/tags" Target="../tags/tag64.xml"/><Relationship Id="rId4" Type="http://schemas.openxmlformats.org/officeDocument/2006/relationships/tags" Target="../tags/tag38.xml"/><Relationship Id="rId39" Type="http://schemas.openxmlformats.org/officeDocument/2006/relationships/image" Target="../media/image19.emf"/><Relationship Id="rId38" Type="http://schemas.openxmlformats.org/officeDocument/2006/relationships/oleObject" Target="../embeddings/oleObject19.bin"/><Relationship Id="rId37" Type="http://schemas.openxmlformats.org/officeDocument/2006/relationships/tags" Target="../tags/tag63.xml"/><Relationship Id="rId36" Type="http://schemas.openxmlformats.org/officeDocument/2006/relationships/image" Target="../media/image18.emf"/><Relationship Id="rId35" Type="http://schemas.openxmlformats.org/officeDocument/2006/relationships/oleObject" Target="../embeddings/oleObject18.bin"/><Relationship Id="rId34" Type="http://schemas.openxmlformats.org/officeDocument/2006/relationships/tags" Target="../tags/tag62.xml"/><Relationship Id="rId33" Type="http://schemas.openxmlformats.org/officeDocument/2006/relationships/image" Target="../media/image17.emf"/><Relationship Id="rId32" Type="http://schemas.openxmlformats.org/officeDocument/2006/relationships/oleObject" Target="../embeddings/oleObject17.bin"/><Relationship Id="rId31" Type="http://schemas.openxmlformats.org/officeDocument/2006/relationships/tags" Target="../tags/tag61.xml"/><Relationship Id="rId30" Type="http://schemas.openxmlformats.org/officeDocument/2006/relationships/tags" Target="../tags/tag60.xml"/><Relationship Id="rId3" Type="http://schemas.openxmlformats.org/officeDocument/2006/relationships/image" Target="../media/image14.wmf"/><Relationship Id="rId29" Type="http://schemas.openxmlformats.org/officeDocument/2006/relationships/tags" Target="../tags/tag59.xml"/><Relationship Id="rId28" Type="http://schemas.openxmlformats.org/officeDocument/2006/relationships/tags" Target="../tags/tag58.xml"/><Relationship Id="rId27" Type="http://schemas.openxmlformats.org/officeDocument/2006/relationships/tags" Target="../tags/tag57.xml"/><Relationship Id="rId26" Type="http://schemas.openxmlformats.org/officeDocument/2006/relationships/tags" Target="../tags/tag56.xml"/><Relationship Id="rId25" Type="http://schemas.openxmlformats.org/officeDocument/2006/relationships/tags" Target="../tags/tag55.xml"/><Relationship Id="rId24" Type="http://schemas.openxmlformats.org/officeDocument/2006/relationships/tags" Target="../tags/tag54.xml"/><Relationship Id="rId23" Type="http://schemas.openxmlformats.org/officeDocument/2006/relationships/tags" Target="../tags/tag53.xml"/><Relationship Id="rId22" Type="http://schemas.openxmlformats.org/officeDocument/2006/relationships/tags" Target="../tags/tag52.xml"/><Relationship Id="rId21" Type="http://schemas.openxmlformats.org/officeDocument/2006/relationships/tags" Target="../tags/tag51.xml"/><Relationship Id="rId20" Type="http://schemas.openxmlformats.org/officeDocument/2006/relationships/tags" Target="../tags/tag50.xml"/><Relationship Id="rId2" Type="http://schemas.openxmlformats.org/officeDocument/2006/relationships/oleObject" Target="../embeddings/oleObject14.bin"/><Relationship Id="rId19" Type="http://schemas.openxmlformats.org/officeDocument/2006/relationships/tags" Target="../tags/tag49.xml"/><Relationship Id="rId18" Type="http://schemas.openxmlformats.org/officeDocument/2006/relationships/tags" Target="../tags/tag48.xml"/><Relationship Id="rId17" Type="http://schemas.openxmlformats.org/officeDocument/2006/relationships/tags" Target="../tags/tag47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image" Target="../media/image16.emf"/><Relationship Id="rId10" Type="http://schemas.openxmlformats.org/officeDocument/2006/relationships/oleObject" Target="../embeddings/oleObject16.bin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4.bin"/><Relationship Id="rId6" Type="http://schemas.openxmlformats.org/officeDocument/2006/relationships/tags" Target="../tags/tag76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Relationship Id="rId3" Type="http://schemas.openxmlformats.org/officeDocument/2006/relationships/tags" Target="../tags/tag75.xml"/><Relationship Id="rId2" Type="http://schemas.openxmlformats.org/officeDocument/2006/relationships/image" Target="../media/image22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6.bin"/><Relationship Id="rId6" Type="http://schemas.openxmlformats.org/officeDocument/2006/relationships/tags" Target="../tags/tag80.xml"/><Relationship Id="rId5" Type="http://schemas.openxmlformats.org/officeDocument/2006/relationships/image" Target="../media/image25.wmf"/><Relationship Id="rId45" Type="http://schemas.openxmlformats.org/officeDocument/2006/relationships/vmlDrawing" Target="../drawings/vmlDrawing6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36.wmf"/><Relationship Id="rId42" Type="http://schemas.openxmlformats.org/officeDocument/2006/relationships/oleObject" Target="../embeddings/oleObject36.bin"/><Relationship Id="rId41" Type="http://schemas.openxmlformats.org/officeDocument/2006/relationships/tags" Target="../tags/tag95.xml"/><Relationship Id="rId40" Type="http://schemas.openxmlformats.org/officeDocument/2006/relationships/image" Target="../media/image35.wmf"/><Relationship Id="rId4" Type="http://schemas.openxmlformats.org/officeDocument/2006/relationships/oleObject" Target="../embeddings/oleObject25.bin"/><Relationship Id="rId39" Type="http://schemas.openxmlformats.org/officeDocument/2006/relationships/oleObject" Target="../embeddings/oleObject35.bin"/><Relationship Id="rId38" Type="http://schemas.openxmlformats.org/officeDocument/2006/relationships/tags" Target="../tags/tag94.xml"/><Relationship Id="rId37" Type="http://schemas.openxmlformats.org/officeDocument/2006/relationships/image" Target="../media/image34.wmf"/><Relationship Id="rId36" Type="http://schemas.openxmlformats.org/officeDocument/2006/relationships/oleObject" Target="../embeddings/oleObject34.bin"/><Relationship Id="rId35" Type="http://schemas.openxmlformats.org/officeDocument/2006/relationships/tags" Target="../tags/tag93.xml"/><Relationship Id="rId34" Type="http://schemas.openxmlformats.org/officeDocument/2006/relationships/image" Target="../media/image33.wmf"/><Relationship Id="rId33" Type="http://schemas.openxmlformats.org/officeDocument/2006/relationships/oleObject" Target="../embeddings/oleObject33.bin"/><Relationship Id="rId32" Type="http://schemas.openxmlformats.org/officeDocument/2006/relationships/tags" Target="../tags/tag92.xml"/><Relationship Id="rId31" Type="http://schemas.openxmlformats.org/officeDocument/2006/relationships/image" Target="../media/image32.wmf"/><Relationship Id="rId30" Type="http://schemas.openxmlformats.org/officeDocument/2006/relationships/oleObject" Target="../embeddings/oleObject32.bin"/><Relationship Id="rId3" Type="http://schemas.openxmlformats.org/officeDocument/2006/relationships/tags" Target="../tags/tag79.xml"/><Relationship Id="rId29" Type="http://schemas.openxmlformats.org/officeDocument/2006/relationships/tags" Target="../tags/tag91.xml"/><Relationship Id="rId28" Type="http://schemas.openxmlformats.org/officeDocument/2006/relationships/image" Target="../media/image31.wmf"/><Relationship Id="rId27" Type="http://schemas.openxmlformats.org/officeDocument/2006/relationships/oleObject" Target="../embeddings/oleObject31.bin"/><Relationship Id="rId26" Type="http://schemas.openxmlformats.org/officeDocument/2006/relationships/tags" Target="../tags/tag90.xml"/><Relationship Id="rId25" Type="http://schemas.openxmlformats.org/officeDocument/2006/relationships/tags" Target="../tags/tag89.xml"/><Relationship Id="rId24" Type="http://schemas.openxmlformats.org/officeDocument/2006/relationships/tags" Target="../tags/tag88.xml"/><Relationship Id="rId23" Type="http://schemas.openxmlformats.org/officeDocument/2006/relationships/tags" Target="../tags/tag87.xml"/><Relationship Id="rId22" Type="http://schemas.openxmlformats.org/officeDocument/2006/relationships/tags" Target="../tags/tag86.xml"/><Relationship Id="rId21" Type="http://schemas.openxmlformats.org/officeDocument/2006/relationships/image" Target="../media/image30.wmf"/><Relationship Id="rId20" Type="http://schemas.openxmlformats.org/officeDocument/2006/relationships/oleObject" Target="../embeddings/oleObject30.bin"/><Relationship Id="rId2" Type="http://schemas.openxmlformats.org/officeDocument/2006/relationships/tags" Target="../tags/tag78.xml"/><Relationship Id="rId19" Type="http://schemas.openxmlformats.org/officeDocument/2006/relationships/tags" Target="../tags/tag85.xml"/><Relationship Id="rId18" Type="http://schemas.openxmlformats.org/officeDocument/2006/relationships/tags" Target="../tags/tag84.xml"/><Relationship Id="rId17" Type="http://schemas.openxmlformats.org/officeDocument/2006/relationships/image" Target="../media/image29.wmf"/><Relationship Id="rId16" Type="http://schemas.openxmlformats.org/officeDocument/2006/relationships/oleObject" Target="../embeddings/oleObject29.bin"/><Relationship Id="rId15" Type="http://schemas.openxmlformats.org/officeDocument/2006/relationships/tags" Target="../tags/tag83.xml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8.bin"/><Relationship Id="rId12" Type="http://schemas.openxmlformats.org/officeDocument/2006/relationships/tags" Target="../tags/tag82.xml"/><Relationship Id="rId11" Type="http://schemas.openxmlformats.org/officeDocument/2006/relationships/image" Target="../media/image27.wmf"/><Relationship Id="rId10" Type="http://schemas.openxmlformats.org/officeDocument/2006/relationships/oleObject" Target="../embeddings/oleObject27.bin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6" Type="http://schemas.openxmlformats.org/officeDocument/2006/relationships/vmlDrawing" Target="../drawings/vmlDrawing7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43.wmf"/><Relationship Id="rId43" Type="http://schemas.openxmlformats.org/officeDocument/2006/relationships/oleObject" Target="../embeddings/oleObject47.bin"/><Relationship Id="rId42" Type="http://schemas.openxmlformats.org/officeDocument/2006/relationships/tags" Target="../tags/tag117.xml"/><Relationship Id="rId41" Type="http://schemas.openxmlformats.org/officeDocument/2006/relationships/image" Target="../media/image33.wmf"/><Relationship Id="rId40" Type="http://schemas.openxmlformats.org/officeDocument/2006/relationships/oleObject" Target="../embeddings/oleObject46.bin"/><Relationship Id="rId4" Type="http://schemas.openxmlformats.org/officeDocument/2006/relationships/tags" Target="../tags/tag97.xml"/><Relationship Id="rId39" Type="http://schemas.openxmlformats.org/officeDocument/2006/relationships/tags" Target="../tags/tag116.xml"/><Relationship Id="rId38" Type="http://schemas.openxmlformats.org/officeDocument/2006/relationships/image" Target="../media/image32.wmf"/><Relationship Id="rId37" Type="http://schemas.openxmlformats.org/officeDocument/2006/relationships/oleObject" Target="../embeddings/oleObject45.bin"/><Relationship Id="rId36" Type="http://schemas.openxmlformats.org/officeDocument/2006/relationships/tags" Target="../tags/tag115.xml"/><Relationship Id="rId35" Type="http://schemas.openxmlformats.org/officeDocument/2006/relationships/image" Target="../media/image31.wmf"/><Relationship Id="rId34" Type="http://schemas.openxmlformats.org/officeDocument/2006/relationships/oleObject" Target="../embeddings/oleObject44.bin"/><Relationship Id="rId33" Type="http://schemas.openxmlformats.org/officeDocument/2006/relationships/tags" Target="../tags/tag114.xml"/><Relationship Id="rId32" Type="http://schemas.openxmlformats.org/officeDocument/2006/relationships/tags" Target="../tags/tag113.xml"/><Relationship Id="rId31" Type="http://schemas.openxmlformats.org/officeDocument/2006/relationships/tags" Target="../tags/tag112.xml"/><Relationship Id="rId30" Type="http://schemas.openxmlformats.org/officeDocument/2006/relationships/image" Target="../media/image42.wmf"/><Relationship Id="rId3" Type="http://schemas.openxmlformats.org/officeDocument/2006/relationships/image" Target="../media/image37.wmf"/><Relationship Id="rId29" Type="http://schemas.openxmlformats.org/officeDocument/2006/relationships/oleObject" Target="../embeddings/oleObject43.bin"/><Relationship Id="rId28" Type="http://schemas.openxmlformats.org/officeDocument/2006/relationships/tags" Target="../tags/tag111.xml"/><Relationship Id="rId27" Type="http://schemas.openxmlformats.org/officeDocument/2006/relationships/tags" Target="../tags/tag110.xml"/><Relationship Id="rId26" Type="http://schemas.openxmlformats.org/officeDocument/2006/relationships/tags" Target="../tags/tag109.xml"/><Relationship Id="rId25" Type="http://schemas.openxmlformats.org/officeDocument/2006/relationships/tags" Target="../tags/tag108.xml"/><Relationship Id="rId24" Type="http://schemas.openxmlformats.org/officeDocument/2006/relationships/tags" Target="../tags/tag107.xml"/><Relationship Id="rId23" Type="http://schemas.openxmlformats.org/officeDocument/2006/relationships/tags" Target="../tags/tag106.xml"/><Relationship Id="rId22" Type="http://schemas.openxmlformats.org/officeDocument/2006/relationships/image" Target="../media/image34.wmf"/><Relationship Id="rId21" Type="http://schemas.openxmlformats.org/officeDocument/2006/relationships/oleObject" Target="../embeddings/oleObject42.bin"/><Relationship Id="rId20" Type="http://schemas.openxmlformats.org/officeDocument/2006/relationships/tags" Target="../tags/tag105.xml"/><Relationship Id="rId2" Type="http://schemas.openxmlformats.org/officeDocument/2006/relationships/oleObject" Target="../embeddings/oleObject37.bin"/><Relationship Id="rId19" Type="http://schemas.openxmlformats.org/officeDocument/2006/relationships/tags" Target="../tags/tag104.xml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41.bin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image" Target="../media/image40.wmf"/><Relationship Id="rId12" Type="http://schemas.openxmlformats.org/officeDocument/2006/relationships/oleObject" Target="../embeddings/oleObject40.bin"/><Relationship Id="rId11" Type="http://schemas.openxmlformats.org/officeDocument/2006/relationships/tags" Target="../tags/tag100.xml"/><Relationship Id="rId10" Type="http://schemas.openxmlformats.org/officeDocument/2006/relationships/image" Target="../media/image39.wmf"/><Relationship Id="rId1" Type="http://schemas.openxmlformats.org/officeDocument/2006/relationships/tags" Target="../tags/tag9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39.wmf"/><Relationship Id="rId50" Type="http://schemas.openxmlformats.org/officeDocument/2006/relationships/vmlDrawing" Target="../drawings/vmlDrawing8.vml"/><Relationship Id="rId5" Type="http://schemas.openxmlformats.org/officeDocument/2006/relationships/oleObject" Target="../embeddings/oleObject50.bin"/><Relationship Id="rId49" Type="http://schemas.openxmlformats.org/officeDocument/2006/relationships/slideLayout" Target="../slideLayouts/slideLayout7.xml"/><Relationship Id="rId48" Type="http://schemas.openxmlformats.org/officeDocument/2006/relationships/oleObject" Target="../embeddings/oleObject61.bin"/><Relationship Id="rId47" Type="http://schemas.openxmlformats.org/officeDocument/2006/relationships/tags" Target="../tags/tag141.xml"/><Relationship Id="rId46" Type="http://schemas.openxmlformats.org/officeDocument/2006/relationships/image" Target="../media/image47.emf"/><Relationship Id="rId45" Type="http://schemas.openxmlformats.org/officeDocument/2006/relationships/oleObject" Target="../embeddings/oleObject60.bin"/><Relationship Id="rId44" Type="http://schemas.openxmlformats.org/officeDocument/2006/relationships/tags" Target="../tags/tag140.xml"/><Relationship Id="rId43" Type="http://schemas.openxmlformats.org/officeDocument/2006/relationships/image" Target="../media/image46.emf"/><Relationship Id="rId42" Type="http://schemas.openxmlformats.org/officeDocument/2006/relationships/oleObject" Target="../embeddings/oleObject59.bin"/><Relationship Id="rId41" Type="http://schemas.openxmlformats.org/officeDocument/2006/relationships/tags" Target="../tags/tag139.xml"/><Relationship Id="rId40" Type="http://schemas.openxmlformats.org/officeDocument/2006/relationships/image" Target="../media/image45.emf"/><Relationship Id="rId4" Type="http://schemas.openxmlformats.org/officeDocument/2006/relationships/image" Target="../media/image38.wmf"/><Relationship Id="rId39" Type="http://schemas.openxmlformats.org/officeDocument/2006/relationships/oleObject" Target="../embeddings/oleObject58.bin"/><Relationship Id="rId38" Type="http://schemas.openxmlformats.org/officeDocument/2006/relationships/tags" Target="../tags/tag138.xml"/><Relationship Id="rId37" Type="http://schemas.openxmlformats.org/officeDocument/2006/relationships/tags" Target="../tags/tag137.xml"/><Relationship Id="rId36" Type="http://schemas.openxmlformats.org/officeDocument/2006/relationships/tags" Target="../tags/tag136.xml"/><Relationship Id="rId35" Type="http://schemas.openxmlformats.org/officeDocument/2006/relationships/tags" Target="../tags/tag135.xml"/><Relationship Id="rId34" Type="http://schemas.openxmlformats.org/officeDocument/2006/relationships/tags" Target="../tags/tag134.xml"/><Relationship Id="rId33" Type="http://schemas.openxmlformats.org/officeDocument/2006/relationships/oleObject" Target="../embeddings/oleObject57.bin"/><Relationship Id="rId32" Type="http://schemas.openxmlformats.org/officeDocument/2006/relationships/tags" Target="../tags/tag133.xml"/><Relationship Id="rId31" Type="http://schemas.openxmlformats.org/officeDocument/2006/relationships/tags" Target="../tags/tag132.xml"/><Relationship Id="rId30" Type="http://schemas.openxmlformats.org/officeDocument/2006/relationships/tags" Target="../tags/tag131.xml"/><Relationship Id="rId3" Type="http://schemas.openxmlformats.org/officeDocument/2006/relationships/oleObject" Target="../embeddings/oleObject49.bin"/><Relationship Id="rId29" Type="http://schemas.openxmlformats.org/officeDocument/2006/relationships/tags" Target="../tags/tag130.xml"/><Relationship Id="rId28" Type="http://schemas.openxmlformats.org/officeDocument/2006/relationships/oleObject" Target="../embeddings/oleObject56.bin"/><Relationship Id="rId27" Type="http://schemas.openxmlformats.org/officeDocument/2006/relationships/tags" Target="../tags/tag129.xml"/><Relationship Id="rId26" Type="http://schemas.openxmlformats.org/officeDocument/2006/relationships/tags" Target="../tags/tag128.xml"/><Relationship Id="rId25" Type="http://schemas.openxmlformats.org/officeDocument/2006/relationships/tags" Target="../tags/tag127.xml"/><Relationship Id="rId24" Type="http://schemas.openxmlformats.org/officeDocument/2006/relationships/tags" Target="../tags/tag126.xml"/><Relationship Id="rId23" Type="http://schemas.openxmlformats.org/officeDocument/2006/relationships/oleObject" Target="../embeddings/oleObject55.bin"/><Relationship Id="rId22" Type="http://schemas.openxmlformats.org/officeDocument/2006/relationships/tags" Target="../tags/tag125.xml"/><Relationship Id="rId21" Type="http://schemas.openxmlformats.org/officeDocument/2006/relationships/tags" Target="../tags/tag124.xml"/><Relationship Id="rId20" Type="http://schemas.openxmlformats.org/officeDocument/2006/relationships/tags" Target="../tags/tag123.xml"/><Relationship Id="rId2" Type="http://schemas.openxmlformats.org/officeDocument/2006/relationships/image" Target="../media/image37.wmf"/><Relationship Id="rId19" Type="http://schemas.openxmlformats.org/officeDocument/2006/relationships/tags" Target="../tags/tag122.xml"/><Relationship Id="rId18" Type="http://schemas.openxmlformats.org/officeDocument/2006/relationships/image" Target="../media/image44.emf"/><Relationship Id="rId17" Type="http://schemas.openxmlformats.org/officeDocument/2006/relationships/oleObject" Target="../embeddings/oleObject54.bin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image" Target="../media/image43.wmf"/><Relationship Id="rId12" Type="http://schemas.openxmlformats.org/officeDocument/2006/relationships/oleObject" Target="../embeddings/oleObject53.bin"/><Relationship Id="rId11" Type="http://schemas.openxmlformats.org/officeDocument/2006/relationships/tags" Target="../tags/tag118.xml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84960" y="2682875"/>
            <a:ext cx="652399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二维连续型随机变量及其概率密度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1579245" y="3420110"/>
            <a:ext cx="62153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边缘概率密度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048703"/>
            <a:ext cx="8229600" cy="13220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第三节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二维连续型随机变量及其概率密度</a:t>
            </a:r>
            <a:endParaRPr kumimoji="0" lang="zh-CN" altLang="en-US" sz="3200" b="1" dirty="0">
              <a:solidFill>
                <a:srgbClr val="4A933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eaLnBrk="1" hangingPunct="1"/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76070" y="4163060"/>
            <a:ext cx="67995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二维连续型随机变量的相互独立性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59560" y="5007610"/>
            <a:ext cx="67995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两个常用的分布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23" grpId="0" bldLvl="0" animBg="1"/>
      <p:bldP spid="2" grpId="0" bldLvl="0" animBg="1"/>
      <p:bldP spid="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Box 14"/>
          <p:cNvSpPr txBox="1"/>
          <p:nvPr>
            <p:custDataLst>
              <p:tags r:id="rId1"/>
            </p:custDataLst>
          </p:nvPr>
        </p:nvSpPr>
        <p:spPr>
          <a:xfrm>
            <a:off x="769938" y="712153"/>
            <a:ext cx="43084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表示区域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&lt;1},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2"/>
            </p:custDataLst>
          </p:nvPr>
        </p:nvCxnSpPr>
        <p:spPr>
          <a:xfrm>
            <a:off x="5506085" y="4267835"/>
            <a:ext cx="3169920" cy="247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3"/>
            </p:custDataLst>
          </p:nvPr>
        </p:nvCxnSpPr>
        <p:spPr>
          <a:xfrm flipV="1">
            <a:off x="6061711" y="1556068"/>
            <a:ext cx="22225" cy="30784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>
            <p:custDataLst>
              <p:tags r:id="rId4"/>
            </p:custDataLst>
          </p:nvPr>
        </p:nvSpPr>
        <p:spPr>
          <a:xfrm>
            <a:off x="5791835" y="4278948"/>
            <a:ext cx="31273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0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5"/>
            </p:custDataLst>
          </p:nvPr>
        </p:nvCxnSpPr>
        <p:spPr>
          <a:xfrm flipV="1">
            <a:off x="5001260" y="2854643"/>
            <a:ext cx="504825" cy="487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>
            <p:custDataLst>
              <p:tags r:id="rId6"/>
            </p:custDataLst>
          </p:nvPr>
        </p:nvSpPr>
        <p:spPr>
          <a:xfrm>
            <a:off x="7077075" y="4235768"/>
            <a:ext cx="3127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>
            <p:custDataLst>
              <p:tags r:id="rId7"/>
            </p:custDataLst>
          </p:nvPr>
        </p:nvSpPr>
        <p:spPr>
          <a:xfrm>
            <a:off x="5765165" y="2823210"/>
            <a:ext cx="31273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83" name="直接连接符 82"/>
          <p:cNvCxnSpPr/>
          <p:nvPr>
            <p:custDataLst>
              <p:tags r:id="rId8"/>
            </p:custDataLst>
          </p:nvPr>
        </p:nvCxnSpPr>
        <p:spPr>
          <a:xfrm>
            <a:off x="6042660" y="3353435"/>
            <a:ext cx="142875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>
            <p:custDataLst>
              <p:tags r:id="rId9"/>
            </p:custDataLst>
          </p:nvPr>
        </p:nvSpPr>
        <p:spPr>
          <a:xfrm>
            <a:off x="8456613" y="4290060"/>
            <a:ext cx="314325" cy="40005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000" kern="1200" cap="none" spc="0" normalizeH="0" baseline="0" noProof="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>
            <p:custDataLst>
              <p:tags r:id="rId10"/>
            </p:custDataLst>
          </p:nvPr>
        </p:nvSpPr>
        <p:spPr>
          <a:xfrm flipH="1">
            <a:off x="5764848" y="1462723"/>
            <a:ext cx="3429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y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>
            <p:custDataLst>
              <p:tags r:id="rId11"/>
            </p:custDataLst>
          </p:nvPr>
        </p:nvSpPr>
        <p:spPr>
          <a:xfrm>
            <a:off x="196850" y="707390"/>
            <a:ext cx="6426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8" name="Object 5"/>
          <p:cNvGraphicFramePr/>
          <p:nvPr>
            <p:custDataLst>
              <p:tags r:id="rId12"/>
            </p:custDataLst>
          </p:nvPr>
        </p:nvGraphicFramePr>
        <p:xfrm>
          <a:off x="5156835" y="725170"/>
          <a:ext cx="3658870" cy="71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3" imgW="2082800" imgH="381000" progId="Equation.DSMT4">
                  <p:embed/>
                </p:oleObj>
              </mc:Choice>
              <mc:Fallback>
                <p:oleObj name="" r:id="rId13" imgW="2082800" imgH="3810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56835" y="725170"/>
                        <a:ext cx="3658870" cy="712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>
            <p:custDataLst>
              <p:tags r:id="rId15"/>
            </p:custDataLst>
          </p:nvPr>
        </p:nvSpPr>
        <p:spPr>
          <a:xfrm>
            <a:off x="-59372" y="1591945"/>
            <a:ext cx="6475095" cy="1753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由于在区域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)|0≤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≤1, 0≤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≤1-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宋体" panose="02010600030101010101" pitchFamily="2" charset="-122"/>
              </a:rPr>
              <a:t>外</a:t>
            </a:r>
            <a:r>
              <a:rPr lang="en-US" altLang="zh-CN" sz="2400" b="1" dirty="0">
                <a:latin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en-US" altLang="zh-CN" sz="2400" b="1" dirty="0">
                <a:latin typeface="宋体" panose="02010600030101010101" pitchFamily="2" charset="-122"/>
              </a:rPr>
              <a:t>, 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则在区域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宋体" panose="02010600030101010101" pitchFamily="2" charset="-122"/>
              </a:rPr>
              <a:t>上的积分等价于在区域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宋体" panose="02010600030101010101" pitchFamily="2" charset="-122"/>
              </a:rPr>
              <a:t>上的积分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宋体" panose="02010600030101010101" pitchFamily="2" charset="-122"/>
              </a:rPr>
              <a:t>如右图</a:t>
            </a:r>
            <a:r>
              <a:rPr lang="en-US" altLang="zh-CN" sz="2400" b="1" dirty="0">
                <a:latin typeface="宋体" panose="02010600030101010101" pitchFamily="2" charset="-122"/>
              </a:rPr>
              <a:t>), </a:t>
            </a:r>
            <a:r>
              <a:rPr lang="zh-CN" altLang="en-US" sz="2400" b="1" dirty="0">
                <a:latin typeface="宋体" panose="02010600030101010101" pitchFamily="2" charset="-122"/>
              </a:rPr>
              <a:t>即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cxnSp>
        <p:nvCxnSpPr>
          <p:cNvPr id="42" name="直接连接符 41"/>
          <p:cNvCxnSpPr/>
          <p:nvPr>
            <p:custDataLst>
              <p:tags r:id="rId16"/>
            </p:custDataLst>
          </p:nvPr>
        </p:nvCxnSpPr>
        <p:spPr>
          <a:xfrm>
            <a:off x="5362575" y="2648903"/>
            <a:ext cx="2087880" cy="2088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>
            <p:custDataLst>
              <p:tags r:id="rId17"/>
            </p:custDataLst>
          </p:nvPr>
        </p:nvCxnSpPr>
        <p:spPr>
          <a:xfrm rot="5400000" flipH="1" flipV="1">
            <a:off x="5069523" y="3280410"/>
            <a:ext cx="857250" cy="857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18"/>
            </p:custDataLst>
          </p:nvPr>
        </p:nvCxnSpPr>
        <p:spPr>
          <a:xfrm rot="5400000" flipH="1" flipV="1">
            <a:off x="5140960" y="3207703"/>
            <a:ext cx="714375" cy="714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19"/>
            </p:custDataLst>
          </p:nvPr>
        </p:nvCxnSpPr>
        <p:spPr>
          <a:xfrm flipV="1">
            <a:off x="5299710" y="3502660"/>
            <a:ext cx="926465" cy="920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20"/>
            </p:custDataLst>
          </p:nvPr>
        </p:nvCxnSpPr>
        <p:spPr>
          <a:xfrm flipV="1">
            <a:off x="5212398" y="3430906"/>
            <a:ext cx="869950" cy="849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>
            <p:custDataLst>
              <p:tags r:id="rId21"/>
            </p:custDataLst>
          </p:nvPr>
        </p:nvCxnSpPr>
        <p:spPr>
          <a:xfrm flipV="1">
            <a:off x="5426710" y="3575051"/>
            <a:ext cx="871855" cy="84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>
            <p:custDataLst>
              <p:tags r:id="rId22"/>
            </p:custDataLst>
          </p:nvPr>
        </p:nvCxnSpPr>
        <p:spPr>
          <a:xfrm flipV="1">
            <a:off x="5498148" y="3646488"/>
            <a:ext cx="871855" cy="84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>
            <p:custDataLst>
              <p:tags r:id="rId23"/>
            </p:custDataLst>
          </p:nvPr>
        </p:nvCxnSpPr>
        <p:spPr>
          <a:xfrm flipV="1">
            <a:off x="5555298" y="3718878"/>
            <a:ext cx="887095" cy="861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>
            <p:custDataLst>
              <p:tags r:id="rId24"/>
            </p:custDataLst>
          </p:nvPr>
        </p:nvCxnSpPr>
        <p:spPr>
          <a:xfrm flipV="1">
            <a:off x="5641023" y="3862705"/>
            <a:ext cx="873125" cy="846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>
            <p:custDataLst>
              <p:tags r:id="rId25"/>
            </p:custDataLst>
          </p:nvPr>
        </p:nvCxnSpPr>
        <p:spPr>
          <a:xfrm flipV="1">
            <a:off x="5712460" y="3934778"/>
            <a:ext cx="873760" cy="845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>
            <p:custDataLst>
              <p:tags r:id="rId26"/>
            </p:custDataLst>
          </p:nvPr>
        </p:nvCxnSpPr>
        <p:spPr>
          <a:xfrm flipV="1">
            <a:off x="5855335" y="4006851"/>
            <a:ext cx="803275" cy="845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7"/>
            </p:custDataLst>
          </p:nvPr>
        </p:nvCxnSpPr>
        <p:spPr>
          <a:xfrm flipV="1">
            <a:off x="4714240" y="2926398"/>
            <a:ext cx="864235" cy="792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>
            <p:custDataLst>
              <p:tags r:id="rId28"/>
            </p:custDataLst>
          </p:nvPr>
        </p:nvCxnSpPr>
        <p:spPr>
          <a:xfrm flipV="1">
            <a:off x="4785995" y="2998789"/>
            <a:ext cx="86423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>
            <p:custDataLst>
              <p:tags r:id="rId29"/>
            </p:custDataLst>
          </p:nvPr>
        </p:nvCxnSpPr>
        <p:spPr>
          <a:xfrm flipV="1">
            <a:off x="4858385" y="3070543"/>
            <a:ext cx="864235" cy="864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>
            <p:custDataLst>
              <p:tags r:id="rId30"/>
            </p:custDataLst>
          </p:nvPr>
        </p:nvCxnSpPr>
        <p:spPr>
          <a:xfrm rot="5400000" flipH="1" flipV="1">
            <a:off x="4998085" y="3137535"/>
            <a:ext cx="785813" cy="785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>
            <p:custDataLst>
              <p:tags r:id="rId31"/>
            </p:custDataLst>
          </p:nvPr>
        </p:nvCxnSpPr>
        <p:spPr>
          <a:xfrm rot="10800000" flipH="1">
            <a:off x="5001260" y="3137535"/>
            <a:ext cx="925513" cy="919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Object 6"/>
          <p:cNvGraphicFramePr/>
          <p:nvPr>
            <p:custDataLst>
              <p:tags r:id="rId32"/>
            </p:custDataLst>
          </p:nvPr>
        </p:nvGraphicFramePr>
        <p:xfrm>
          <a:off x="171450" y="4340225"/>
          <a:ext cx="5194300" cy="192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3" imgW="2946400" imgH="1066800" progId="Equation.DSMT4">
                  <p:embed/>
                </p:oleObj>
              </mc:Choice>
              <mc:Fallback>
                <p:oleObj name="" r:id="rId33" imgW="2946400" imgH="10668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71450" y="4340225"/>
                        <a:ext cx="5194300" cy="1927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>
            <p:custDataLst>
              <p:tags r:id="rId35"/>
            </p:custDataLst>
          </p:nvPr>
        </p:nvCxnSpPr>
        <p:spPr>
          <a:xfrm flipV="1">
            <a:off x="5166043" y="3313431"/>
            <a:ext cx="869950" cy="849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36"/>
            </p:custDataLst>
          </p:nvPr>
        </p:nvCxnSpPr>
        <p:spPr>
          <a:xfrm flipV="1">
            <a:off x="5982335" y="4133851"/>
            <a:ext cx="803275" cy="845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>
            <p:custDataLst>
              <p:tags r:id="rId37"/>
            </p:custDataLst>
          </p:nvPr>
        </p:nvCxnSpPr>
        <p:spPr>
          <a:xfrm flipV="1">
            <a:off x="6109335" y="4260851"/>
            <a:ext cx="803275" cy="845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38"/>
            </p:custDataLst>
          </p:nvPr>
        </p:nvCxnSpPr>
        <p:spPr>
          <a:xfrm flipV="1">
            <a:off x="6236335" y="4387851"/>
            <a:ext cx="803275" cy="845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9"/>
            </p:custDataLst>
          </p:nvPr>
        </p:nvCxnSpPr>
        <p:spPr>
          <a:xfrm flipV="1">
            <a:off x="6331585" y="4470401"/>
            <a:ext cx="803275" cy="845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0"/>
            </p:custDataLst>
          </p:nvPr>
        </p:nvCxnSpPr>
        <p:spPr>
          <a:xfrm flipV="1">
            <a:off x="6418580" y="4570096"/>
            <a:ext cx="803275" cy="845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角三角形 8"/>
          <p:cNvSpPr/>
          <p:nvPr/>
        </p:nvSpPr>
        <p:spPr>
          <a:xfrm>
            <a:off x="6069330" y="3321685"/>
            <a:ext cx="901700" cy="936625"/>
          </a:xfrm>
          <a:prstGeom prst="rt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>
            <p:custDataLst>
              <p:tags r:id="rId41"/>
            </p:custDataLst>
          </p:nvPr>
        </p:nvSpPr>
        <p:spPr>
          <a:xfrm>
            <a:off x="6127115" y="3751263"/>
            <a:ext cx="3479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D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50" grpId="0"/>
      <p:bldP spid="52" grpId="0"/>
      <p:bldP spid="84" grpId="0"/>
      <p:bldP spid="86" grpId="0"/>
      <p:bldP spid="40" grpId="0"/>
      <p:bldP spid="44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2" name="Text Box 3"/>
          <p:cNvSpPr txBox="1"/>
          <p:nvPr>
            <p:custDataLst>
              <p:tags r:id="rId1"/>
            </p:custDataLst>
          </p:nvPr>
        </p:nvSpPr>
        <p:spPr>
          <a:xfrm>
            <a:off x="477838" y="624205"/>
            <a:ext cx="34242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247819" name="Text 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28675" y="132715"/>
            <a:ext cx="711517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3.2 </a:t>
            </a:r>
            <a:r>
              <a:rPr kumimoji="0" lang="zh-CN" altLang="en-US" sz="2800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二维连续型随机变量的边缘概率密度</a:t>
            </a:r>
            <a:endParaRPr kumimoji="0" lang="zh-CN" altLang="en-US" sz="2800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2543" name="Text Box 15"/>
          <p:cNvSpPr txBox="1"/>
          <p:nvPr>
            <p:custDataLst>
              <p:tags r:id="rId3"/>
            </p:custDataLst>
          </p:nvPr>
        </p:nvSpPr>
        <p:spPr>
          <a:xfrm>
            <a:off x="107950" y="712470"/>
            <a:ext cx="87852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设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的分布函数为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F(x,y)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宋体" panose="02010600030101010101" pitchFamily="2" charset="-122"/>
              </a:rPr>
              <a:t>概率密度为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latin typeface="宋体" panose="02010600030101010101" pitchFamily="2" charset="-122"/>
              </a:rPr>
              <a:t>, </a:t>
            </a:r>
            <a:r>
              <a:rPr lang="zh-CN" altLang="en-US" sz="2000" b="1" dirty="0">
                <a:latin typeface="宋体" panose="02010600030101010101" pitchFamily="2" charset="-122"/>
              </a:rPr>
              <a:t>则关于</a:t>
            </a:r>
            <a:r>
              <a:rPr lang="en-US" altLang="zh-CN" sz="2000" b="1" i="1" dirty="0">
                <a:latin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i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的边缘分布函数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2530" name="Object 16"/>
          <p:cNvGraphicFramePr/>
          <p:nvPr>
            <p:custDataLst>
              <p:tags r:id="rId4"/>
            </p:custDataLst>
          </p:nvPr>
        </p:nvGraphicFramePr>
        <p:xfrm>
          <a:off x="645795" y="1171893"/>
          <a:ext cx="685863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3288665" imgH="812800" progId="Equation.DSMT4">
                  <p:embed/>
                </p:oleObj>
              </mc:Choice>
              <mc:Fallback>
                <p:oleObj name="" r:id="rId5" imgW="3288665" imgH="8128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795" y="1171893"/>
                        <a:ext cx="6858635" cy="170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17"/>
          <p:cNvSpPr txBox="1"/>
          <p:nvPr>
            <p:custDataLst>
              <p:tags r:id="rId7"/>
            </p:custDataLst>
          </p:nvPr>
        </p:nvSpPr>
        <p:spPr>
          <a:xfrm>
            <a:off x="576263" y="2940685"/>
            <a:ext cx="71247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所以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是一个连续型随机变量</a:t>
            </a:r>
            <a:r>
              <a:rPr lang="en-US" altLang="zh-CN" sz="2000" b="1" dirty="0">
                <a:latin typeface="宋体" panose="02010600030101010101" pitchFamily="2" charset="-122"/>
              </a:rPr>
              <a:t>, </a:t>
            </a:r>
            <a:r>
              <a:rPr lang="zh-CN" altLang="en-US" sz="2000" b="1" dirty="0">
                <a:latin typeface="宋体" panose="02010600030101010101" pitchFamily="2" charset="-122"/>
              </a:rPr>
              <a:t>关于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的边缘概率密度为  </a:t>
            </a:r>
            <a:r>
              <a:rPr lang="zh-CN" altLang="en-US" b="1" dirty="0">
                <a:latin typeface="宋体" panose="02010600030101010101" pitchFamily="2" charset="-122"/>
              </a:rPr>
              <a:t>                                                                                                    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22531" name="Object 18"/>
          <p:cNvGraphicFramePr/>
          <p:nvPr>
            <p:custDataLst>
              <p:tags r:id="rId8"/>
            </p:custDataLst>
          </p:nvPr>
        </p:nvGraphicFramePr>
        <p:xfrm>
          <a:off x="873760" y="3385820"/>
          <a:ext cx="7353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3822700" imgH="381000" progId="Equation.DSMT4">
                  <p:embed/>
                </p:oleObj>
              </mc:Choice>
              <mc:Fallback>
                <p:oleObj name="" r:id="rId9" imgW="3822700" imgH="3810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3760" y="3385820"/>
                        <a:ext cx="73533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0" name="Text Box 4"/>
          <p:cNvSpPr txBox="1"/>
          <p:nvPr>
            <p:custDataLst>
              <p:tags r:id="rId11"/>
            </p:custDataLst>
          </p:nvPr>
        </p:nvSpPr>
        <p:spPr>
          <a:xfrm>
            <a:off x="538163" y="5601653"/>
            <a:ext cx="68072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关于</a:t>
            </a: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i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的边缘概率密度为</a:t>
            </a:r>
            <a:r>
              <a:rPr lang="zh-CN" altLang="en-US" sz="2000" b="1" dirty="0">
                <a:solidFill>
                  <a:srgbClr val="FF33CC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33CC"/>
                </a:solidFill>
                <a:latin typeface="宋体" panose="02010600030101010101" pitchFamily="2" charset="-122"/>
              </a:rPr>
              <a:t>                                                                                    </a:t>
            </a:r>
            <a:endParaRPr lang="zh-CN" altLang="en-US" b="1" dirty="0">
              <a:solidFill>
                <a:srgbClr val="FF33CC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2571" name="Object 5"/>
          <p:cNvGraphicFramePr/>
          <p:nvPr>
            <p:custDataLst>
              <p:tags r:id="rId12"/>
            </p:custDataLst>
          </p:nvPr>
        </p:nvGraphicFramePr>
        <p:xfrm>
          <a:off x="1372870" y="6054725"/>
          <a:ext cx="5740400" cy="795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3" imgW="2730500" imgH="381000" progId="Equation.DSMT4">
                  <p:embed/>
                </p:oleObj>
              </mc:Choice>
              <mc:Fallback>
                <p:oleObj name="" r:id="rId13" imgW="2730500" imgH="3810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72870" y="6054725"/>
                        <a:ext cx="5740400" cy="795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8"/>
          <p:cNvGrpSpPr/>
          <p:nvPr/>
        </p:nvGrpSpPr>
        <p:grpSpPr>
          <a:xfrm>
            <a:off x="539750" y="4290378"/>
            <a:ext cx="7515225" cy="1279525"/>
            <a:chOff x="340" y="2341"/>
            <a:chExt cx="4734" cy="806"/>
          </a:xfrm>
        </p:grpSpPr>
        <p:sp>
          <p:nvSpPr>
            <p:cNvPr id="9230" name="Rectangle 46"/>
            <p:cNvSpPr/>
            <p:nvPr>
              <p:custDataLst>
                <p:tags r:id="rId15"/>
              </p:custDataLst>
            </p:nvPr>
          </p:nvSpPr>
          <p:spPr>
            <a:xfrm>
              <a:off x="340" y="2341"/>
              <a:ext cx="473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宋体" panose="02010600030101010101" pitchFamily="2" charset="-122"/>
                </a:rPr>
                <a:t>同理可知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 i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也是一个连续型随机变量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,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关于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000" b="1" i="1" dirty="0">
                  <a:latin typeface="宋体" panose="02010600030101010101" pitchFamily="2" charset="-122"/>
                </a:rPr>
                <a:t> 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的边缘分布函数为</a:t>
              </a:r>
              <a:endParaRPr lang="zh-CN" altLang="en-US" sz="20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9221" name="Object 5"/>
            <p:cNvGraphicFramePr/>
            <p:nvPr>
              <p:custDataLst>
                <p:tags r:id="rId16"/>
              </p:custDataLst>
            </p:nvPr>
          </p:nvGraphicFramePr>
          <p:xfrm>
            <a:off x="630" y="2595"/>
            <a:ext cx="4064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7" imgW="2880360" imgH="405765" progId="Equation.DSMT4">
                    <p:embed/>
                  </p:oleObj>
                </mc:Choice>
                <mc:Fallback>
                  <p:oleObj name="" r:id="rId17" imgW="2880360" imgH="405765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30" y="2595"/>
                          <a:ext cx="4064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/>
      <p:bldP spid="22544" grpId="0"/>
      <p:bldP spid="225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704" name="Object 8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20700" y="504190"/>
          <a:ext cx="8075930" cy="287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6" name="Equation" r:id="rId2" imgW="3924300" imgH="1397000" progId="Equation.3">
                  <p:embed/>
                </p:oleObj>
              </mc:Choice>
              <mc:Fallback>
                <p:oleObj name="Equation" r:id="rId2" imgW="3924300" imgH="1397000" progId="Equation.3">
                  <p:embed/>
                  <p:pic>
                    <p:nvPicPr>
                      <p:cNvPr id="0" name="图片 178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504190"/>
                        <a:ext cx="8075930" cy="2875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3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88633" y="541338"/>
          <a:ext cx="7572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7" name="Equation" r:id="rId5" imgW="501015" imgH="258445" progId="Equation.3">
                  <p:embed/>
                </p:oleObj>
              </mc:Choice>
              <mc:Fallback>
                <p:oleObj name="Equation" r:id="rId5" imgW="501015" imgH="258445" progId="Equation.3">
                  <p:embed/>
                  <p:pic>
                    <p:nvPicPr>
                      <p:cNvPr id="0" name="图片 178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3" y="541338"/>
                        <a:ext cx="7572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685800" y="3817938"/>
            <a:ext cx="51879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联合密度与边缘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密度有何关系？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70" name="Text Box 1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7535" y="4621213"/>
            <a:ext cx="14020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一般地：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71" name="Rectangle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98575" y="5453063"/>
            <a:ext cx="2133600" cy="6667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联合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密度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72" name="Rectangle 1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60975" y="5434013"/>
            <a:ext cx="2133600" cy="6667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边缘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密度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73" name="Line 17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432175" y="56245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1874" name="Text Box 18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860800" y="50974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/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确定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75" name="Line 1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>
            <a:off x="3451225" y="5929313"/>
            <a:ext cx="180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1876" name="Line 20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175125" y="5815013"/>
            <a:ext cx="2286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1877" name="Text Box 2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683000" y="606901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/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不一定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0" grpId="0" bldLvl="0" animBg="1" autoUpdateAnimBg="0"/>
      <p:bldP spid="121871" grpId="0" bldLvl="0" animBg="1" autoUpdateAnimBg="0"/>
      <p:bldP spid="121872" grpId="0" bldLvl="0" animBg="1" autoUpdateAnimBg="0"/>
      <p:bldP spid="121873" grpId="0" bldLvl="0" animBg="1"/>
      <p:bldP spid="121874" grpId="0" bldLvl="0" animBg="1" autoUpdateAnimBg="0"/>
      <p:bldP spid="121875" grpId="0" bldLvl="0" animBg="1"/>
      <p:bldP spid="121876" grpId="0" bldLvl="0" animBg="1"/>
      <p:bldP spid="121877" grpId="0" bldLvl="0" animBg="1" autoUpdateAnimBg="0"/>
      <p:bldP spid="12185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68" name="Text Box 2"/>
          <p:cNvSpPr txBox="1"/>
          <p:nvPr>
            <p:custDataLst>
              <p:tags r:id="rId1"/>
            </p:custDataLst>
          </p:nvPr>
        </p:nvSpPr>
        <p:spPr>
          <a:xfrm>
            <a:off x="35560" y="314643"/>
            <a:ext cx="13589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3.3.2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　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graphicFrame>
        <p:nvGraphicFramePr>
          <p:cNvPr id="23558" name="Object 9"/>
          <p:cNvGraphicFramePr/>
          <p:nvPr>
            <p:custDataLst>
              <p:tags r:id="rId2"/>
            </p:custDataLst>
          </p:nvPr>
        </p:nvGraphicFramePr>
        <p:xfrm>
          <a:off x="1965960" y="748665"/>
          <a:ext cx="490093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2286000" imgH="482600" progId="Equation.3">
                  <p:embed/>
                </p:oleObj>
              </mc:Choice>
              <mc:Fallback>
                <p:oleObj name="" r:id="rId3" imgW="2286000" imgH="4826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5960" y="748665"/>
                        <a:ext cx="4900930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Text Box 10"/>
          <p:cNvSpPr txBox="1"/>
          <p:nvPr>
            <p:custDataLst>
              <p:tags r:id="rId5"/>
            </p:custDataLst>
          </p:nvPr>
        </p:nvSpPr>
        <p:spPr>
          <a:xfrm>
            <a:off x="1219200" y="305753"/>
            <a:ext cx="3886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设(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的密度函数为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3559" name="Object 11"/>
          <p:cNvGraphicFramePr/>
          <p:nvPr>
            <p:custDataLst>
              <p:tags r:id="rId6"/>
            </p:custDataLst>
          </p:nvPr>
        </p:nvGraphicFramePr>
        <p:xfrm>
          <a:off x="177800" y="1844675"/>
          <a:ext cx="7256780" cy="36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7" imgW="3467100" imgH="215900" progId="Equation.3">
                  <p:embed/>
                </p:oleObj>
              </mc:Choice>
              <mc:Fallback>
                <p:oleObj name="" r:id="rId7" imgW="3467100" imgH="215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800" y="1844675"/>
                        <a:ext cx="7256780" cy="367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Object 16"/>
          <p:cNvGraphicFramePr/>
          <p:nvPr>
            <p:custDataLst>
              <p:tags r:id="rId9"/>
            </p:custDataLst>
          </p:nvPr>
        </p:nvGraphicFramePr>
        <p:xfrm>
          <a:off x="83820" y="2822893"/>
          <a:ext cx="806196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0" imgW="3848100" imgH="634365" progId="Equation.DSMT4">
                  <p:embed/>
                </p:oleObj>
              </mc:Choice>
              <mc:Fallback>
                <p:oleObj name="" r:id="rId10" imgW="3848100" imgH="634365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20" y="2822893"/>
                        <a:ext cx="8061960" cy="140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/>
          <p:nvPr>
            <p:custDataLst>
              <p:tags r:id="rId12"/>
            </p:custDataLst>
          </p:nvPr>
        </p:nvGraphicFramePr>
        <p:xfrm>
          <a:off x="224790" y="4528503"/>
          <a:ext cx="803402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3" imgW="3834765" imgH="634365" progId="Equation.DSMT4">
                  <p:embed/>
                </p:oleObj>
              </mc:Choice>
              <mc:Fallback>
                <p:oleObj name="" r:id="rId13" imgW="3834765" imgH="634365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4790" y="4528503"/>
                        <a:ext cx="8034020" cy="140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>
            <p:custDataLst>
              <p:tags r:id="rId15"/>
            </p:custDataLst>
          </p:nvPr>
        </p:nvSpPr>
        <p:spPr>
          <a:xfrm>
            <a:off x="196850" y="2429510"/>
            <a:ext cx="6426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6809" name="Object 103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63600" y="762000"/>
          <a:ext cx="6588125" cy="207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0" name="Equation" r:id="rId2" imgW="6845300" imgH="2159000" progId="Equation.3">
                  <p:embed/>
                </p:oleObj>
              </mc:Choice>
              <mc:Fallback>
                <p:oleObj name="Equation" r:id="rId2" imgW="6845300" imgH="2159000" progId="Equation.3">
                  <p:embed/>
                  <p:pic>
                    <p:nvPicPr>
                      <p:cNvPr id="0" name="图片 180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762000"/>
                        <a:ext cx="6588125" cy="2077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6" name="Text Box 105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3276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6827" name="Object 105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719263" y="3187700"/>
          <a:ext cx="3476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1" name="Equation" r:id="rId6" imgW="3352800" imgH="698500" progId="Equation.3">
                  <p:embed/>
                </p:oleObj>
              </mc:Choice>
              <mc:Fallback>
                <p:oleObj name="Equation" r:id="rId6" imgW="3352800" imgH="698500" progId="Equation.3">
                  <p:embed/>
                  <p:pic>
                    <p:nvPicPr>
                      <p:cNvPr id="0" name="图片 180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3187700"/>
                        <a:ext cx="34766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8" name="Object 105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714500" y="4038600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2" name="Equation" r:id="rId9" imgW="2184400" imgH="431800" progId="Equation.3">
                  <p:embed/>
                </p:oleObj>
              </mc:Choice>
              <mc:Fallback>
                <p:oleObj name="Equation" r:id="rId9" imgW="2184400" imgH="431800" progId="Equation.3">
                  <p:embed/>
                  <p:pic>
                    <p:nvPicPr>
                      <p:cNvPr id="0" name="图片 180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038600"/>
                        <a:ext cx="218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53" name="Group 1077"/>
          <p:cNvGrpSpPr/>
          <p:nvPr/>
        </p:nvGrpSpPr>
        <p:grpSpPr bwMode="auto">
          <a:xfrm>
            <a:off x="5308600" y="3068638"/>
            <a:ext cx="3224213" cy="2449512"/>
            <a:chOff x="3264" y="2160"/>
            <a:chExt cx="2031" cy="1543"/>
          </a:xfrm>
        </p:grpSpPr>
        <p:sp>
          <p:nvSpPr>
            <p:cNvPr id="76835" name="Line 105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264" y="3504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6836" name="Line 106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3648" y="230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6838" name="Line 1062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3648" y="2352"/>
              <a:ext cx="1152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6839" name="Freeform 1063"/>
            <p:cNvSpPr/>
            <p:nvPr>
              <p:custDataLst>
                <p:tags r:id="rId14"/>
              </p:custDataLst>
            </p:nvPr>
          </p:nvSpPr>
          <p:spPr bwMode="auto">
            <a:xfrm>
              <a:off x="3648" y="2352"/>
              <a:ext cx="1056" cy="1152"/>
            </a:xfrm>
            <a:custGeom>
              <a:avLst/>
              <a:gdLst>
                <a:gd name="T0" fmla="*/ 0 w 1056"/>
                <a:gd name="T1" fmla="*/ 1152 h 1152"/>
                <a:gd name="T2" fmla="*/ 864 w 1056"/>
                <a:gd name="T3" fmla="*/ 816 h 1152"/>
                <a:gd name="T4" fmla="*/ 1056 w 1056"/>
                <a:gd name="T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1152">
                  <a:moveTo>
                    <a:pt x="0" y="1152"/>
                  </a:moveTo>
                  <a:cubicBezTo>
                    <a:pt x="344" y="1080"/>
                    <a:pt x="688" y="1008"/>
                    <a:pt x="864" y="816"/>
                  </a:cubicBezTo>
                  <a:cubicBezTo>
                    <a:pt x="1040" y="624"/>
                    <a:pt x="1024" y="136"/>
                    <a:pt x="1056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76840" name="Object 1064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3712" y="2773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83" name="Equation" r:id="rId16" imgW="837565" imgH="317500" progId="Equation.3">
                    <p:embed/>
                  </p:oleObj>
                </mc:Choice>
                <mc:Fallback>
                  <p:oleObj name="Equation" r:id="rId16" imgW="837565" imgH="317500" progId="Equation.3">
                    <p:embed/>
                    <p:pic>
                      <p:nvPicPr>
                        <p:cNvPr id="0" name="图片 1803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2773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1" name="Object 1065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4484" y="3061"/>
            <a:ext cx="6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84" name="Equation" r:id="rId19" imgW="952500" imgH="457200" progId="Equation.3">
                    <p:embed/>
                  </p:oleObj>
                </mc:Choice>
                <mc:Fallback>
                  <p:oleObj name="Equation" r:id="rId19" imgW="952500" imgH="457200" progId="Equation.3">
                    <p:embed/>
                    <p:pic>
                      <p:nvPicPr>
                        <p:cNvPr id="0" name="图片 180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3061"/>
                          <a:ext cx="6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2" name="Object 1066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3456" y="3504"/>
            <a:ext cx="16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85" name="Equation" r:id="rId22" imgW="292100" imgH="317500" progId="Equation.3">
                    <p:embed/>
                  </p:oleObj>
                </mc:Choice>
                <mc:Fallback>
                  <p:oleObj name="Equation" r:id="rId22" imgW="292100" imgH="317500" progId="Equation.3">
                    <p:embed/>
                    <p:pic>
                      <p:nvPicPr>
                        <p:cNvPr id="0" name="图片 180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16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3" name="Object 1067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5136" y="355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86" name="Equation" r:id="rId25" imgW="254000" imgH="241300" progId="Equation.3">
                    <p:embed/>
                  </p:oleObj>
                </mc:Choice>
                <mc:Fallback>
                  <p:oleObj name="Equation" r:id="rId25" imgW="254000" imgH="241300" progId="Equation.3">
                    <p:embed/>
                    <p:pic>
                      <p:nvPicPr>
                        <p:cNvPr id="0" name="图片 180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55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4" name="Object 1068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3700" y="2260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87" name="Equation" r:id="rId28" imgW="254000" imgH="317500" progId="Equation.3">
                    <p:embed/>
                  </p:oleObj>
                </mc:Choice>
                <mc:Fallback>
                  <p:oleObj name="Equation" r:id="rId28" imgW="254000" imgH="317500" progId="Equation.3">
                    <p:embed/>
                    <p:pic>
                      <p:nvPicPr>
                        <p:cNvPr id="0" name="图片 180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" y="2260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5" name="Object 1069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4800" y="2256"/>
            <a:ext cx="4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88" name="Equation" r:id="rId31" imgW="660400" imgH="393700" progId="Equation.3">
                    <p:embed/>
                  </p:oleObj>
                </mc:Choice>
                <mc:Fallback>
                  <p:oleObj name="Equation" r:id="rId31" imgW="660400" imgH="393700" progId="Equation.3">
                    <p:embed/>
                    <p:pic>
                      <p:nvPicPr>
                        <p:cNvPr id="0" name="图片 180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56"/>
                          <a:ext cx="4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6" name="Line 1070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4704" y="2160"/>
              <a:ext cx="0" cy="15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76847" name="Object 1071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1719263" y="4559300"/>
          <a:ext cx="35972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9" name="Equation" r:id="rId35" imgW="3352800" imgH="698500" progId="Equation.3">
                  <p:embed/>
                </p:oleObj>
              </mc:Choice>
              <mc:Fallback>
                <p:oleObj name="Equation" r:id="rId35" imgW="3352800" imgH="698500" progId="Equation.3">
                  <p:embed/>
                  <p:pic>
                    <p:nvPicPr>
                      <p:cNvPr id="0" name="图片 180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4559300"/>
                        <a:ext cx="35972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8" name="Object 1072"/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2819400" y="5424488"/>
          <a:ext cx="14700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90" name="Equation" r:id="rId38" imgW="1371600" imgH="673100" progId="Equation.3">
                  <p:embed/>
                </p:oleObj>
              </mc:Choice>
              <mc:Fallback>
                <p:oleObj name="Equation" r:id="rId38" imgW="1371600" imgH="673100" progId="Equation.3">
                  <p:embed/>
                  <p:pic>
                    <p:nvPicPr>
                      <p:cNvPr id="0" name="图片 180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24488"/>
                        <a:ext cx="147002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52" name="Rectangle 1076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07670" y="708025"/>
            <a:ext cx="11995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3.3.3</a:t>
            </a:r>
            <a:endParaRPr kumimoji="1"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6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47" name="Object 27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14400" y="2286000"/>
          <a:ext cx="283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0" name="Equation" r:id="rId2" imgW="2832100" imgH="431800" progId="Equation.3">
                  <p:embed/>
                </p:oleObj>
              </mc:Choice>
              <mc:Fallback>
                <p:oleObj name="Equation" r:id="rId2" imgW="2832100" imgH="431800" progId="Equation.3">
                  <p:embed/>
                  <p:pic>
                    <p:nvPicPr>
                      <p:cNvPr id="0" name="图片 181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283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28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82650" y="3189288"/>
          <a:ext cx="39354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1" name="Equation" r:id="rId5" imgW="3975100" imgH="698500" progId="Equation.3">
                  <p:embed/>
                </p:oleObj>
              </mc:Choice>
              <mc:Fallback>
                <p:oleObj name="Equation" r:id="rId5" imgW="3975100" imgH="698500" progId="Equation.3">
                  <p:embed/>
                  <p:pic>
                    <p:nvPicPr>
                      <p:cNvPr id="0" name="图片 181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189288"/>
                        <a:ext cx="39354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3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14400" y="1295400"/>
          <a:ext cx="1865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2" name="Equation" r:id="rId8" imgW="1739900" imgH="457200" progId="Equation.3">
                  <p:embed/>
                </p:oleObj>
              </mc:Choice>
              <mc:Fallback>
                <p:oleObj name="Equation" r:id="rId8" imgW="1739900" imgH="457200" progId="Equation.3">
                  <p:embed/>
                  <p:pic>
                    <p:nvPicPr>
                      <p:cNvPr id="0" name="图片 181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18653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7" name="Object 47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914400" y="4419600"/>
          <a:ext cx="6045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3" name="Equation" r:id="rId11" imgW="6045200" imgH="1028700" progId="Equation.3">
                  <p:embed/>
                </p:oleObj>
              </mc:Choice>
              <mc:Fallback>
                <p:oleObj name="Equation" r:id="rId11" imgW="6045200" imgH="1028700" progId="Equation.3">
                  <p:embed/>
                  <p:pic>
                    <p:nvPicPr>
                      <p:cNvPr id="0" name="图片 181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6045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90" name="Group 70"/>
          <p:cNvGrpSpPr/>
          <p:nvPr/>
        </p:nvGrpSpPr>
        <p:grpSpPr bwMode="auto">
          <a:xfrm>
            <a:off x="5308600" y="908050"/>
            <a:ext cx="3224213" cy="2449513"/>
            <a:chOff x="3264" y="2160"/>
            <a:chExt cx="2031" cy="1543"/>
          </a:xfrm>
        </p:grpSpPr>
        <p:sp>
          <p:nvSpPr>
            <p:cNvPr id="30791" name="Line 7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264" y="3504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792" name="Line 7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3648" y="230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793" name="Line 7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3648" y="2352"/>
              <a:ext cx="1152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794" name="Freeform 74"/>
            <p:cNvSpPr/>
            <p:nvPr>
              <p:custDataLst>
                <p:tags r:id="rId16"/>
              </p:custDataLst>
            </p:nvPr>
          </p:nvSpPr>
          <p:spPr bwMode="auto">
            <a:xfrm>
              <a:off x="3648" y="2352"/>
              <a:ext cx="1056" cy="1152"/>
            </a:xfrm>
            <a:custGeom>
              <a:avLst/>
              <a:gdLst>
                <a:gd name="T0" fmla="*/ 0 w 1056"/>
                <a:gd name="T1" fmla="*/ 1152 h 1152"/>
                <a:gd name="T2" fmla="*/ 864 w 1056"/>
                <a:gd name="T3" fmla="*/ 816 h 1152"/>
                <a:gd name="T4" fmla="*/ 1056 w 1056"/>
                <a:gd name="T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1152">
                  <a:moveTo>
                    <a:pt x="0" y="1152"/>
                  </a:moveTo>
                  <a:cubicBezTo>
                    <a:pt x="344" y="1080"/>
                    <a:pt x="688" y="1008"/>
                    <a:pt x="864" y="816"/>
                  </a:cubicBezTo>
                  <a:cubicBezTo>
                    <a:pt x="1040" y="624"/>
                    <a:pt x="1024" y="136"/>
                    <a:pt x="1056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30795" name="Object 75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3712" y="2773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84" name="Equation" r:id="rId18" imgW="837565" imgH="317500" progId="Equation.3">
                    <p:embed/>
                  </p:oleObj>
                </mc:Choice>
                <mc:Fallback>
                  <p:oleObj name="Equation" r:id="rId18" imgW="837565" imgH="317500" progId="Equation.3">
                    <p:embed/>
                    <p:pic>
                      <p:nvPicPr>
                        <p:cNvPr id="0" name="图片 1813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2773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6" name="Object 76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4484" y="3061"/>
            <a:ext cx="6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85" name="Equation" r:id="rId21" imgW="952500" imgH="457200" progId="Equation.3">
                    <p:embed/>
                  </p:oleObj>
                </mc:Choice>
                <mc:Fallback>
                  <p:oleObj name="Equation" r:id="rId21" imgW="952500" imgH="457200" progId="Equation.3">
                    <p:embed/>
                    <p:pic>
                      <p:nvPicPr>
                        <p:cNvPr id="0" name="图片 181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3061"/>
                          <a:ext cx="6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7" name="Object 77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3456" y="3504"/>
            <a:ext cx="16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86" name="Equation" r:id="rId24" imgW="292100" imgH="317500" progId="Equation.3">
                    <p:embed/>
                  </p:oleObj>
                </mc:Choice>
                <mc:Fallback>
                  <p:oleObj name="Equation" r:id="rId24" imgW="292100" imgH="317500" progId="Equation.3">
                    <p:embed/>
                    <p:pic>
                      <p:nvPicPr>
                        <p:cNvPr id="0" name="图片 181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16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8" name="Object 78"/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5136" y="355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87" name="Equation" r:id="rId27" imgW="254000" imgH="241300" progId="Equation.3">
                    <p:embed/>
                  </p:oleObj>
                </mc:Choice>
                <mc:Fallback>
                  <p:oleObj name="Equation" r:id="rId27" imgW="254000" imgH="241300" progId="Equation.3">
                    <p:embed/>
                    <p:pic>
                      <p:nvPicPr>
                        <p:cNvPr id="0" name="图片 181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55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9" name="Object 79"/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3700" y="2260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88" name="Equation" r:id="rId30" imgW="254000" imgH="317500" progId="Equation.3">
                    <p:embed/>
                  </p:oleObj>
                </mc:Choice>
                <mc:Fallback>
                  <p:oleObj name="Equation" r:id="rId30" imgW="254000" imgH="317500" progId="Equation.3">
                    <p:embed/>
                    <p:pic>
                      <p:nvPicPr>
                        <p:cNvPr id="0" name="图片 181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" y="2260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0" name="Object 80"/>
            <p:cNvGraphicFramePr>
              <a:graphicFrameLocks noChangeAspect="1"/>
            </p:cNvGraphicFramePr>
            <p:nvPr>
              <p:custDataLst>
                <p:tags r:id="rId32"/>
              </p:custDataLst>
            </p:nvPr>
          </p:nvGraphicFramePr>
          <p:xfrm>
            <a:off x="4800" y="2256"/>
            <a:ext cx="4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89" name="Equation" r:id="rId33" imgW="660400" imgH="393700" progId="Equation.3">
                    <p:embed/>
                  </p:oleObj>
                </mc:Choice>
                <mc:Fallback>
                  <p:oleObj name="Equation" r:id="rId33" imgW="660400" imgH="393700" progId="Equation.3">
                    <p:embed/>
                    <p:pic>
                      <p:nvPicPr>
                        <p:cNvPr id="0" name="图片 181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56"/>
                          <a:ext cx="4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1" name="Line 81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4704" y="2160"/>
              <a:ext cx="0" cy="15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9" name="Object 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69950" y="762000"/>
          <a:ext cx="217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3" name="Equation" r:id="rId2" imgW="2171700" imgH="431800" progId="Equation.3">
                  <p:embed/>
                </p:oleObj>
              </mc:Choice>
              <mc:Fallback>
                <p:oleObj name="Equation" r:id="rId2" imgW="2171700" imgH="431800" progId="Equation.3">
                  <p:embed/>
                  <p:pic>
                    <p:nvPicPr>
                      <p:cNvPr id="0" name="图片 182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762000"/>
                        <a:ext cx="217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87413" y="1511300"/>
          <a:ext cx="35417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4" name="Equation" r:id="rId5" imgW="3302000" imgH="698500" progId="Equation.3">
                  <p:embed/>
                </p:oleObj>
              </mc:Choice>
              <mc:Fallback>
                <p:oleObj name="Equation" r:id="rId5" imgW="3302000" imgH="698500" progId="Equation.3">
                  <p:embed/>
                  <p:pic>
                    <p:nvPicPr>
                      <p:cNvPr id="0" name="图片 182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1511300"/>
                        <a:ext cx="354171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14400" y="4191000"/>
          <a:ext cx="281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5" name="Equation" r:id="rId8" imgW="2819400" imgH="431800" progId="Equation.3">
                  <p:embed/>
                </p:oleObj>
              </mc:Choice>
              <mc:Fallback>
                <p:oleObj name="Equation" r:id="rId8" imgW="2819400" imgH="431800" progId="Equation.3">
                  <p:embed/>
                  <p:pic>
                    <p:nvPicPr>
                      <p:cNvPr id="0" name="图片 182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281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852863" y="4025900"/>
          <a:ext cx="41671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6" name="Equation" r:id="rId11" imgW="3937000" imgH="698500" progId="Equation.3">
                  <p:embed/>
                </p:oleObj>
              </mc:Choice>
              <mc:Fallback>
                <p:oleObj name="Equation" r:id="rId11" imgW="3937000" imgH="698500" progId="Equation.3">
                  <p:embed/>
                  <p:pic>
                    <p:nvPicPr>
                      <p:cNvPr id="0" name="图片 182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025900"/>
                        <a:ext cx="41671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914400" y="4953000"/>
          <a:ext cx="5245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7" name="Equation" r:id="rId14" imgW="5245100" imgH="1028700" progId="Equation.3">
                  <p:embed/>
                </p:oleObj>
              </mc:Choice>
              <mc:Fallback>
                <p:oleObj name="Equation" r:id="rId14" imgW="5245100" imgH="1028700" progId="Equation.3">
                  <p:embed/>
                  <p:pic>
                    <p:nvPicPr>
                      <p:cNvPr id="0" name="图片 182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5245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905000" y="2432050"/>
          <a:ext cx="16081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8" name="Equation" r:id="rId17" imgW="1498600" imgH="749300" progId="Equation.3">
                  <p:embed/>
                </p:oleObj>
              </mc:Choice>
              <mc:Fallback>
                <p:oleObj name="Equation" r:id="rId17" imgW="1498600" imgH="749300" progId="Equation.3">
                  <p:embed/>
                  <p:pic>
                    <p:nvPicPr>
                      <p:cNvPr id="0" name="图片 182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2050"/>
                        <a:ext cx="160813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912938" y="3429000"/>
          <a:ext cx="19748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9" name="Equation" r:id="rId20" imgW="1841500" imgH="469900" progId="Equation.3">
                  <p:embed/>
                </p:oleObj>
              </mc:Choice>
              <mc:Fallback>
                <p:oleObj name="Equation" r:id="rId20" imgW="1841500" imgH="469900" progId="Equation.3">
                  <p:embed/>
                  <p:pic>
                    <p:nvPicPr>
                      <p:cNvPr id="0" name="图片 182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3429000"/>
                        <a:ext cx="19748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10" name="Group 66"/>
          <p:cNvGrpSpPr/>
          <p:nvPr/>
        </p:nvGrpSpPr>
        <p:grpSpPr bwMode="auto">
          <a:xfrm>
            <a:off x="5364163" y="908050"/>
            <a:ext cx="3224212" cy="2297113"/>
            <a:chOff x="3264" y="864"/>
            <a:chExt cx="2031" cy="1447"/>
          </a:xfrm>
        </p:grpSpPr>
        <p:sp>
          <p:nvSpPr>
            <p:cNvPr id="31796" name="Line 5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264" y="2112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3648" y="912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3648" y="960"/>
              <a:ext cx="1152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1800" name="Freeform 56"/>
            <p:cNvSpPr/>
            <p:nvPr>
              <p:custDataLst>
                <p:tags r:id="rId25"/>
              </p:custDataLst>
            </p:nvPr>
          </p:nvSpPr>
          <p:spPr bwMode="auto">
            <a:xfrm>
              <a:off x="3648" y="960"/>
              <a:ext cx="1056" cy="1152"/>
            </a:xfrm>
            <a:custGeom>
              <a:avLst/>
              <a:gdLst>
                <a:gd name="T0" fmla="*/ 0 w 1056"/>
                <a:gd name="T1" fmla="*/ 1152 h 1152"/>
                <a:gd name="T2" fmla="*/ 864 w 1056"/>
                <a:gd name="T3" fmla="*/ 816 h 1152"/>
                <a:gd name="T4" fmla="*/ 1056 w 1056"/>
                <a:gd name="T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1152">
                  <a:moveTo>
                    <a:pt x="0" y="1152"/>
                  </a:moveTo>
                  <a:cubicBezTo>
                    <a:pt x="344" y="1080"/>
                    <a:pt x="688" y="1008"/>
                    <a:pt x="864" y="816"/>
                  </a:cubicBezTo>
                  <a:cubicBezTo>
                    <a:pt x="1040" y="624"/>
                    <a:pt x="1024" y="136"/>
                    <a:pt x="1056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31801" name="Object 57"/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3712" y="1381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50" name="Equation" r:id="rId27" imgW="837565" imgH="317500" progId="Equation.3">
                    <p:embed/>
                  </p:oleObj>
                </mc:Choice>
                <mc:Fallback>
                  <p:oleObj name="Equation" r:id="rId27" imgW="837565" imgH="317500" progId="Equation.3">
                    <p:embed/>
                    <p:pic>
                      <p:nvPicPr>
                        <p:cNvPr id="0" name="图片 182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1381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2" name="Object 58"/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4484" y="1669"/>
            <a:ext cx="6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51" name="Equation" r:id="rId30" imgW="952500" imgH="457200" progId="Equation.3">
                    <p:embed/>
                  </p:oleObj>
                </mc:Choice>
                <mc:Fallback>
                  <p:oleObj name="Equation" r:id="rId30" imgW="952500" imgH="457200" progId="Equation.3">
                    <p:embed/>
                    <p:pic>
                      <p:nvPicPr>
                        <p:cNvPr id="0" name="图片 1824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1669"/>
                          <a:ext cx="6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3" name="Object 59"/>
            <p:cNvGraphicFramePr>
              <a:graphicFrameLocks noChangeAspect="1"/>
            </p:cNvGraphicFramePr>
            <p:nvPr>
              <p:custDataLst>
                <p:tags r:id="rId32"/>
              </p:custDataLst>
            </p:nvPr>
          </p:nvGraphicFramePr>
          <p:xfrm>
            <a:off x="3456" y="2112"/>
            <a:ext cx="16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52" name="Equation" r:id="rId33" imgW="292100" imgH="317500" progId="Equation.3">
                    <p:embed/>
                  </p:oleObj>
                </mc:Choice>
                <mc:Fallback>
                  <p:oleObj name="Equation" r:id="rId33" imgW="292100" imgH="317500" progId="Equation.3">
                    <p:embed/>
                    <p:pic>
                      <p:nvPicPr>
                        <p:cNvPr id="0" name="图片 1824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112"/>
                          <a:ext cx="16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4" name="Object 60"/>
            <p:cNvGraphicFramePr>
              <a:graphicFrameLocks noChangeAspect="1"/>
            </p:cNvGraphicFramePr>
            <p:nvPr>
              <p:custDataLst>
                <p:tags r:id="rId35"/>
              </p:custDataLst>
            </p:nvPr>
          </p:nvGraphicFramePr>
          <p:xfrm>
            <a:off x="5136" y="2160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53" name="Equation" r:id="rId36" imgW="254000" imgH="241300" progId="Equation.3">
                    <p:embed/>
                  </p:oleObj>
                </mc:Choice>
                <mc:Fallback>
                  <p:oleObj name="Equation" r:id="rId36" imgW="254000" imgH="241300" progId="Equation.3">
                    <p:embed/>
                    <p:pic>
                      <p:nvPicPr>
                        <p:cNvPr id="0" name="图片 1824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160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5" name="Object 61"/>
            <p:cNvGraphicFramePr>
              <a:graphicFrameLocks noChangeAspect="1"/>
            </p:cNvGraphicFramePr>
            <p:nvPr>
              <p:custDataLst>
                <p:tags r:id="rId38"/>
              </p:custDataLst>
            </p:nvPr>
          </p:nvGraphicFramePr>
          <p:xfrm>
            <a:off x="3700" y="868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54" name="Equation" r:id="rId39" imgW="254000" imgH="317500" progId="Equation.3">
                    <p:embed/>
                  </p:oleObj>
                </mc:Choice>
                <mc:Fallback>
                  <p:oleObj name="Equation" r:id="rId39" imgW="254000" imgH="317500" progId="Equation.3">
                    <p:embed/>
                    <p:pic>
                      <p:nvPicPr>
                        <p:cNvPr id="0" name="图片 1824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" y="868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6" name="Object 62"/>
            <p:cNvGraphicFramePr>
              <a:graphicFrameLocks noChangeAspect="1"/>
            </p:cNvGraphicFramePr>
            <p:nvPr>
              <p:custDataLst>
                <p:tags r:id="rId41"/>
              </p:custDataLst>
            </p:nvPr>
          </p:nvGraphicFramePr>
          <p:xfrm>
            <a:off x="4800" y="864"/>
            <a:ext cx="4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55" name="Equation" r:id="rId42" imgW="660400" imgH="393700" progId="Equation.3">
                    <p:embed/>
                  </p:oleObj>
                </mc:Choice>
                <mc:Fallback>
                  <p:oleObj name="Equation" r:id="rId42" imgW="660400" imgH="393700" progId="Equation.3">
                    <p:embed/>
                    <p:pic>
                      <p:nvPicPr>
                        <p:cNvPr id="0" name="图片 1824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864"/>
                          <a:ext cx="4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8" name="Line 64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3360" y="1063"/>
              <a:ext cx="17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9" name="Text Box 9"/>
          <p:cNvSpPr txBox="1"/>
          <p:nvPr>
            <p:custDataLst>
              <p:tags r:id="rId1"/>
            </p:custDataLst>
          </p:nvPr>
        </p:nvSpPr>
        <p:spPr>
          <a:xfrm>
            <a:off x="827088" y="2311718"/>
            <a:ext cx="7200900" cy="2843212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20" name="Rectangle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84213" y="546418"/>
            <a:ext cx="7416800" cy="647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u="sng" dirty="0">
                <a:solidFill>
                  <a:srgbClr val="0000FF"/>
                </a:solidFill>
                <a:ea typeface="宋体" panose="02010600030101010101" pitchFamily="2" charset="-122"/>
              </a:rPr>
              <a:t>如何由联合密度求边缘密度？（重点）</a:t>
            </a:r>
            <a:endParaRPr lang="zh-CN" altLang="en-US" sz="2800" b="1" u="sng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314" name="Object 4"/>
          <p:cNvGraphicFramePr/>
          <p:nvPr>
            <p:custDataLst>
              <p:tags r:id="rId3"/>
            </p:custDataLst>
          </p:nvPr>
        </p:nvGraphicFramePr>
        <p:xfrm>
          <a:off x="971550" y="2419668"/>
          <a:ext cx="38877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4" imgW="1701800" imgH="228600" progId="Equation.DSMT4">
                  <p:embed/>
                </p:oleObj>
              </mc:Choice>
              <mc:Fallback>
                <p:oleObj name="" r:id="rId4" imgW="1701800" imgH="228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550" y="2419668"/>
                        <a:ext cx="3887788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/>
          <p:nvPr>
            <p:custDataLst>
              <p:tags r:id="rId6"/>
            </p:custDataLst>
          </p:nvPr>
        </p:nvGraphicFramePr>
        <p:xfrm>
          <a:off x="741363" y="1483043"/>
          <a:ext cx="53816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2298700" imgH="228600" progId="Equation.DSMT4">
                  <p:embed/>
                </p:oleObj>
              </mc:Choice>
              <mc:Fallback>
                <p:oleObj name="" r:id="rId7" imgW="2298700" imgH="2286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1363" y="1483043"/>
                        <a:ext cx="5381625" cy="534987"/>
                      </a:xfrm>
                      <a:prstGeom prst="rect">
                        <a:avLst/>
                      </a:prstGeom>
                      <a:solidFill>
                        <a:srgbClr val="FF99CC">
                          <a:alpha val="28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/>
          <p:nvPr>
            <p:custDataLst>
              <p:tags r:id="rId9"/>
            </p:custDataLst>
          </p:nvPr>
        </p:nvGraphicFramePr>
        <p:xfrm>
          <a:off x="900113" y="3886518"/>
          <a:ext cx="52562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0" imgW="2791460" imgH="405765" progId="Equation.DSMT4">
                  <p:embed/>
                </p:oleObj>
              </mc:Choice>
              <mc:Fallback>
                <p:oleObj name="" r:id="rId10" imgW="2791460" imgH="405765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0113" y="3886518"/>
                        <a:ext cx="5256212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/>
          <p:nvPr>
            <p:custDataLst>
              <p:tags r:id="rId12"/>
            </p:custDataLst>
          </p:nvPr>
        </p:nvGraphicFramePr>
        <p:xfrm>
          <a:off x="900272" y="4615180"/>
          <a:ext cx="352869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3" imgW="1714500" imgH="228600" progId="Equation.DSMT4">
                  <p:embed/>
                </p:oleObj>
              </mc:Choice>
              <mc:Fallback>
                <p:oleObj name="" r:id="rId13" imgW="1714500" imgH="228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0272" y="4615180"/>
                        <a:ext cx="352869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/>
          <p:nvPr>
            <p:custDataLst>
              <p:tags r:id="rId15"/>
            </p:custDataLst>
          </p:nvPr>
        </p:nvGraphicFramePr>
        <p:xfrm>
          <a:off x="900113" y="2959418"/>
          <a:ext cx="69119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6" imgW="3416300" imgH="457200" progId="Equation.DSMT4">
                  <p:embed/>
                </p:oleObj>
              </mc:Choice>
              <mc:Fallback>
                <p:oleObj name="" r:id="rId16" imgW="3416300" imgH="457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00113" y="2959418"/>
                        <a:ext cx="6911975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79" name="Rectangle 15"/>
          <p:cNvSpPr/>
          <p:nvPr>
            <p:custDataLst>
              <p:tags r:id="rId1"/>
            </p:custDataLst>
          </p:nvPr>
        </p:nvSpPr>
        <p:spPr>
          <a:xfrm>
            <a:off x="1228725" y="1805623"/>
            <a:ext cx="49847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的充要条件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是对任意的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785813" y="3462973"/>
            <a:ext cx="1500187" cy="428625"/>
          </a:xfrm>
          <a:prstGeom prst="rect">
            <a:avLst/>
          </a:prstGeom>
          <a:solidFill>
            <a:srgbClr val="FFCCFF">
              <a:alpha val="54901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4878" name="Rectangle 14"/>
          <p:cNvSpPr/>
          <p:nvPr>
            <p:custDataLst>
              <p:tags r:id="rId3"/>
            </p:custDataLst>
          </p:nvPr>
        </p:nvSpPr>
        <p:spPr>
          <a:xfrm>
            <a:off x="755650" y="3389948"/>
            <a:ext cx="27743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几乎处处成立 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188" name="Rectangle 20"/>
          <p:cNvSpPr/>
          <p:nvPr>
            <p:custDataLst>
              <p:tags r:id="rId4"/>
            </p:custDataLst>
          </p:nvPr>
        </p:nvSpPr>
        <p:spPr>
          <a:xfrm>
            <a:off x="3815715" y="1805623"/>
            <a:ext cx="792163" cy="503237"/>
          </a:xfrm>
          <a:prstGeom prst="rect">
            <a:avLst/>
          </a:prstGeom>
          <a:solidFill>
            <a:srgbClr val="FF99CC">
              <a:alpha val="29019"/>
            </a:srgbClr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39" name="Rectangle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52400" y="434340"/>
            <a:ext cx="5643563" cy="688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3.3  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二维连续型随机变量的独立性</a:t>
            </a:r>
            <a:endParaRPr lang="zh-CN" altLang="en-US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64877" name="Object 13"/>
          <p:cNvGraphicFramePr/>
          <p:nvPr>
            <p:custDataLst>
              <p:tags r:id="rId6"/>
            </p:custDataLst>
          </p:nvPr>
        </p:nvGraphicFramePr>
        <p:xfrm>
          <a:off x="1979930" y="2430145"/>
          <a:ext cx="3816350" cy="69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1485900" imgH="228600" progId="Equation.DSMT4">
                  <p:embed/>
                </p:oleObj>
              </mc:Choice>
              <mc:Fallback>
                <p:oleObj name="" r:id="rId7" imgW="1485900" imgH="2286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9930" y="2430145"/>
                        <a:ext cx="3816350" cy="694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0" name="Rectangle 16"/>
          <p:cNvSpPr/>
          <p:nvPr>
            <p:custDataLst>
              <p:tags r:id="rId9"/>
            </p:custDataLst>
          </p:nvPr>
        </p:nvSpPr>
        <p:spPr>
          <a:xfrm>
            <a:off x="1472565" y="1229360"/>
            <a:ext cx="8153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若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是二维连续型随机变量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sym typeface="+mn-ea"/>
              </a:rPr>
              <a:t>Y</a:t>
            </a:r>
            <a:r>
              <a:rPr lang="zh-CN" altLang="zh-CN" sz="2800" b="1" dirty="0">
                <a:latin typeface="Times New Roman" panose="02020603050405020304" pitchFamily="18" charset="0"/>
                <a:sym typeface="+mn-ea"/>
              </a:rPr>
              <a:t>相互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独立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189" name="Text Box 21"/>
          <p:cNvSpPr txBox="1"/>
          <p:nvPr>
            <p:custDataLst>
              <p:tags r:id="rId10"/>
            </p:custDataLst>
          </p:nvPr>
        </p:nvSpPr>
        <p:spPr>
          <a:xfrm>
            <a:off x="684213" y="4123373"/>
            <a:ext cx="70580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几乎处处成立：在平面上除去“面积”为零的集合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                       （点集、直线）以外，处处成立；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088" name="Rectangle 16"/>
          <p:cNvSpPr/>
          <p:nvPr>
            <p:custDataLst>
              <p:tags r:id="rId11"/>
            </p:custDataLst>
          </p:nvPr>
        </p:nvSpPr>
        <p:spPr>
          <a:xfrm>
            <a:off x="1116013" y="5394960"/>
            <a:ext cx="6119812" cy="1306513"/>
          </a:xfrm>
          <a:prstGeom prst="rect">
            <a:avLst/>
          </a:prstGeom>
          <a:solidFill>
            <a:srgbClr val="FFCCFF">
              <a:alpha val="65881"/>
            </a:srgbClr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4" name="Text Box 12"/>
          <p:cNvSpPr txBox="1"/>
          <p:nvPr>
            <p:custDataLst>
              <p:tags r:id="rId12"/>
            </p:custDataLst>
          </p:nvPr>
        </p:nvSpPr>
        <p:spPr>
          <a:xfrm>
            <a:off x="1116013" y="5820410"/>
            <a:ext cx="18097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solidFill>
                  <a:srgbClr val="0099CC"/>
                </a:solidFill>
                <a:latin typeface="Arial" panose="020B0604020202020204" pitchFamily="34" charset="0"/>
                <a:ea typeface="微软雅黑" panose="020B0503020204020204" charset="-122"/>
              </a:rPr>
              <a:t>边缘密度</a:t>
            </a:r>
            <a:endParaRPr lang="zh-CN" altLang="en-US" sz="3200" b="1" dirty="0">
              <a:solidFill>
                <a:srgbClr val="0099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85" name="Text Box 13"/>
          <p:cNvSpPr txBox="1"/>
          <p:nvPr>
            <p:custDataLst>
              <p:tags r:id="rId13"/>
            </p:custDataLst>
          </p:nvPr>
        </p:nvSpPr>
        <p:spPr>
          <a:xfrm>
            <a:off x="5075238" y="5809298"/>
            <a:ext cx="18097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solidFill>
                  <a:srgbClr val="0099CC"/>
                </a:solidFill>
                <a:latin typeface="Arial" panose="020B0604020202020204" pitchFamily="34" charset="0"/>
                <a:ea typeface="微软雅黑" panose="020B0503020204020204" charset="-122"/>
              </a:rPr>
              <a:t>联合密度</a:t>
            </a:r>
            <a:endParaRPr lang="zh-CN" altLang="en-US" sz="3200" b="1" dirty="0">
              <a:solidFill>
                <a:srgbClr val="0099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86" name="Line 14"/>
          <p:cNvSpPr/>
          <p:nvPr>
            <p:custDataLst>
              <p:tags r:id="rId14"/>
            </p:custDataLst>
          </p:nvPr>
        </p:nvSpPr>
        <p:spPr>
          <a:xfrm>
            <a:off x="3322638" y="6056948"/>
            <a:ext cx="1727200" cy="0"/>
          </a:xfrm>
          <a:prstGeom prst="line">
            <a:avLst/>
          </a:prstGeom>
          <a:ln w="38100" cap="flat" cmpd="sng">
            <a:solidFill>
              <a:srgbClr val="0099CC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3087" name="Text Box 15"/>
          <p:cNvSpPr txBox="1"/>
          <p:nvPr>
            <p:custDataLst>
              <p:tags r:id="rId15"/>
            </p:custDataLst>
          </p:nvPr>
        </p:nvSpPr>
        <p:spPr>
          <a:xfrm>
            <a:off x="3563938" y="5460048"/>
            <a:ext cx="12557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独立性</a:t>
            </a:r>
            <a:endParaRPr lang="zh-CN" altLang="en-US" sz="28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Line 14"/>
          <p:cNvSpPr/>
          <p:nvPr>
            <p:custDataLst>
              <p:tags r:id="rId16"/>
            </p:custDataLst>
          </p:nvPr>
        </p:nvSpPr>
        <p:spPr>
          <a:xfrm flipH="1">
            <a:off x="3251200" y="6201410"/>
            <a:ext cx="1800225" cy="0"/>
          </a:xfrm>
          <a:prstGeom prst="line">
            <a:avLst/>
          </a:prstGeom>
          <a:ln w="38100" cap="flat" cmpd="sng">
            <a:solidFill>
              <a:srgbClr val="0099CC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3" name="Text Box 15"/>
          <p:cNvSpPr txBox="1"/>
          <p:nvPr>
            <p:custDataLst>
              <p:tags r:id="rId17"/>
            </p:custDataLst>
          </p:nvPr>
        </p:nvSpPr>
        <p:spPr>
          <a:xfrm>
            <a:off x="3576638" y="6201410"/>
            <a:ext cx="1330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可以</a:t>
            </a:r>
            <a:endParaRPr lang="zh-CN" altLang="en-US" sz="28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095" y="12312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定理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9" grpId="0"/>
      <p:bldP spid="16" grpId="0" bldLvl="0" animBg="1"/>
      <p:bldP spid="164878" grpId="0"/>
      <p:bldP spid="7188" grpId="0" bldLvl="0" animBg="1"/>
      <p:bldP spid="164880" grpId="0"/>
      <p:bldP spid="7189" grpId="0"/>
      <p:bldP spid="3088" grpId="0" bldLvl="0" animBg="1"/>
      <p:bldP spid="3084" grpId="0"/>
      <p:bldP spid="3085" grpId="0"/>
      <p:bldP spid="3087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8" name="Text Box 7"/>
          <p:cNvSpPr txBox="1"/>
          <p:nvPr>
            <p:custDataLst>
              <p:tags r:id="rId1"/>
            </p:custDataLst>
          </p:nvPr>
        </p:nvSpPr>
        <p:spPr>
          <a:xfrm>
            <a:off x="541020" y="489268"/>
            <a:ext cx="83883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在例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3.3.2</a:t>
            </a:r>
            <a:r>
              <a:rPr lang="zh-CN" altLang="en-US" sz="2800" b="1" dirty="0">
                <a:solidFill>
                  <a:srgbClr val="FF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800" b="1" i="1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Y 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的概率密度为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5363" name="Object 9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01691" y="1044099"/>
          <a:ext cx="3909695" cy="97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2171700" imgH="508000" progId="Equation.DSMT4">
                  <p:embed/>
                </p:oleObj>
              </mc:Choice>
              <mc:Fallback>
                <p:oleObj name="" r:id="rId3" imgW="2171700" imgH="5080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1691" y="1044099"/>
                        <a:ext cx="3909695" cy="976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12"/>
          <p:cNvSpPr/>
          <p:nvPr>
            <p:custDataLst>
              <p:tags r:id="rId5"/>
            </p:custDataLst>
          </p:nvPr>
        </p:nvSpPr>
        <p:spPr>
          <a:xfrm>
            <a:off x="213995" y="2275205"/>
            <a:ext cx="72866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的边缘概率密度分别为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987267" y="3037682"/>
          <a:ext cx="2480945" cy="99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1346200" imgH="482600" progId="Equation.DSMT4">
                  <p:embed/>
                </p:oleObj>
              </mc:Choice>
              <mc:Fallback>
                <p:oleObj name="" r:id="rId7" imgW="1346200" imgH="4826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7267" y="3037682"/>
                        <a:ext cx="2480945" cy="991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028440" y="3017520"/>
          <a:ext cx="2608580" cy="99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0" imgW="1371600" imgH="482600" progId="Equation.DSMT4">
                  <p:embed/>
                </p:oleObj>
              </mc:Choice>
              <mc:Fallback>
                <p:oleObj name="" r:id="rId10" imgW="1371600" imgH="4826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28440" y="3017520"/>
                        <a:ext cx="2608580" cy="998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/>
          <p:cNvSpPr txBox="1"/>
          <p:nvPr>
            <p:custDataLst>
              <p:tags r:id="rId12"/>
            </p:custDataLst>
          </p:nvPr>
        </p:nvSpPr>
        <p:spPr>
          <a:xfrm>
            <a:off x="7500620" y="2918143"/>
            <a:ext cx="1500188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知</a:t>
            </a:r>
            <a:r>
              <a:rPr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独立</a:t>
            </a:r>
            <a:r>
              <a:rPr lang="en-US" altLang="zh-CN" sz="2800" b="1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0000CC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  <p:bldP spid="15369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7" name="Object 9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79382" y="2100263"/>
          <a:ext cx="783590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7" name="Equation" r:id="rId2" imgW="7835900" imgH="3416300" progId="Equation.3">
                  <p:embed/>
                </p:oleObj>
              </mc:Choice>
              <mc:Fallback>
                <p:oleObj name="Equation" r:id="rId2" imgW="7835900" imgH="3416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382" y="2100263"/>
                        <a:ext cx="7835900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Rectangle 2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4470" y="1412875"/>
            <a:ext cx="25781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endParaRPr kumimoji="1"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37" name="Rectangle 29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395536" y="548680"/>
            <a:ext cx="8856984" cy="5289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en-US" altLang="zh-CN" sz="3200" b="1" dirty="0">
                <a:solidFill>
                  <a:srgbClr val="1D41D5"/>
                </a:solidFill>
              </a:rPr>
              <a:t>  </a:t>
            </a:r>
            <a:r>
              <a:rPr lang="zh-CN" altLang="en-US" sz="3200" b="1" dirty="0">
                <a:solidFill>
                  <a:srgbClr val="1D41D5"/>
                </a:solidFill>
              </a:rPr>
              <a:t>二维连续型随机变量及其概率密度</a:t>
            </a:r>
            <a:endParaRPr lang="zh-CN" altLang="en-US" sz="3200" b="1" dirty="0">
              <a:solidFill>
                <a:srgbClr val="1D41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8" name="Text Box 4"/>
          <p:cNvSpPr txBox="1"/>
          <p:nvPr>
            <p:custDataLst>
              <p:tags r:id="rId1"/>
            </p:custDataLst>
          </p:nvPr>
        </p:nvSpPr>
        <p:spPr>
          <a:xfrm>
            <a:off x="428625" y="286385"/>
            <a:ext cx="82153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800" b="1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3.3.3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楷体_GB2312" pitchFamily="49" charset="-122"/>
              </a:rPr>
              <a:t>中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的联合概率密度为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386" name="Object 1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3953" y="931069"/>
          <a:ext cx="3515995" cy="101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1739900" imgH="469900" progId="Equation.3">
                  <p:embed/>
                </p:oleObj>
              </mc:Choice>
              <mc:Fallback>
                <p:oleObj name="" r:id="rId3" imgW="1739900" imgH="4699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953" y="931069"/>
                        <a:ext cx="3515995" cy="1014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Line 40"/>
          <p:cNvSpPr/>
          <p:nvPr>
            <p:custDataLst>
              <p:tags r:id="rId5"/>
            </p:custDataLst>
          </p:nvPr>
        </p:nvSpPr>
        <p:spPr>
          <a:xfrm>
            <a:off x="8367713" y="1597660"/>
            <a:ext cx="0" cy="1990725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6401" name="Line 42"/>
          <p:cNvSpPr/>
          <p:nvPr>
            <p:custDataLst>
              <p:tags r:id="rId6"/>
            </p:custDataLst>
          </p:nvPr>
        </p:nvSpPr>
        <p:spPr>
          <a:xfrm flipH="1">
            <a:off x="6365875" y="1597660"/>
            <a:ext cx="1997075" cy="0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" name="Rectangle 40"/>
          <p:cNvSpPr/>
          <p:nvPr>
            <p:custDataLst>
              <p:tags r:id="rId7"/>
            </p:custDataLst>
          </p:nvPr>
        </p:nvSpPr>
        <p:spPr>
          <a:xfrm>
            <a:off x="322263" y="2126298"/>
            <a:ext cx="560705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两个边缘概率密度分别为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847" name="Object 4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303814" y="2996724"/>
          <a:ext cx="347091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9" imgW="1892300" imgH="482600" progId="Equation.DSMT4">
                  <p:embed/>
                </p:oleObj>
              </mc:Choice>
              <mc:Fallback>
                <p:oleObj name="" r:id="rId9" imgW="1892300" imgH="4826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3814" y="2996724"/>
                        <a:ext cx="347091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8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89000" y="4213861"/>
          <a:ext cx="41465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2" imgW="2108200" imgH="508000" progId="Equation.3">
                  <p:embed/>
                </p:oleObj>
              </mc:Choice>
              <mc:Fallback>
                <p:oleObj name="" r:id="rId12" imgW="2108200" imgH="5080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9000" y="4213861"/>
                        <a:ext cx="4146550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8"/>
          <p:cNvSpPr txBox="1"/>
          <p:nvPr>
            <p:custDataLst>
              <p:tags r:id="rId14"/>
            </p:custDataLst>
          </p:nvPr>
        </p:nvSpPr>
        <p:spPr>
          <a:xfrm>
            <a:off x="4714875" y="5644198"/>
            <a:ext cx="41433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不相互独立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2173" name="Object 13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545941" y="5620227"/>
          <a:ext cx="381190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6" imgW="1435100" imgH="228600" progId="Equation.DSMT4">
                  <p:embed/>
                </p:oleObj>
              </mc:Choice>
              <mc:Fallback>
                <p:oleObj name="" r:id="rId16" imgW="1435100" imgH="2286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5941" y="5620227"/>
                        <a:ext cx="3811905" cy="678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10" name="Group 66"/>
          <p:cNvGrpSpPr/>
          <p:nvPr/>
        </p:nvGrpSpPr>
        <p:grpSpPr bwMode="auto">
          <a:xfrm>
            <a:off x="5364163" y="908050"/>
            <a:ext cx="3224212" cy="2297113"/>
            <a:chOff x="3264" y="864"/>
            <a:chExt cx="2031" cy="1447"/>
          </a:xfrm>
        </p:grpSpPr>
        <p:sp>
          <p:nvSpPr>
            <p:cNvPr id="31796" name="Line 5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3264" y="2112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3648" y="912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3648" y="960"/>
              <a:ext cx="1152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1800" name="Freeform 56"/>
            <p:cNvSpPr/>
            <p:nvPr>
              <p:custDataLst>
                <p:tags r:id="rId21"/>
              </p:custDataLst>
            </p:nvPr>
          </p:nvSpPr>
          <p:spPr bwMode="auto">
            <a:xfrm>
              <a:off x="3648" y="960"/>
              <a:ext cx="1056" cy="1152"/>
            </a:xfrm>
            <a:custGeom>
              <a:avLst/>
              <a:gdLst>
                <a:gd name="T0" fmla="*/ 0 w 1056"/>
                <a:gd name="T1" fmla="*/ 1152 h 1152"/>
                <a:gd name="T2" fmla="*/ 864 w 1056"/>
                <a:gd name="T3" fmla="*/ 816 h 1152"/>
                <a:gd name="T4" fmla="*/ 1056 w 1056"/>
                <a:gd name="T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1152">
                  <a:moveTo>
                    <a:pt x="0" y="1152"/>
                  </a:moveTo>
                  <a:cubicBezTo>
                    <a:pt x="344" y="1080"/>
                    <a:pt x="688" y="1008"/>
                    <a:pt x="864" y="816"/>
                  </a:cubicBezTo>
                  <a:cubicBezTo>
                    <a:pt x="1040" y="624"/>
                    <a:pt x="1024" y="136"/>
                    <a:pt x="1056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31801" name="Object 57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3712" y="1381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50" name="Equation" r:id="rId23" imgW="837565" imgH="317500" progId="Equation.3">
                    <p:embed/>
                  </p:oleObj>
                </mc:Choice>
                <mc:Fallback>
                  <p:oleObj name="Equation" r:id="rId23" imgW="837565" imgH="317500" progId="Equation.3">
                    <p:embed/>
                    <p:pic>
                      <p:nvPicPr>
                        <p:cNvPr id="0" name="图片 182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1381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2" name="Object 58"/>
            <p:cNvGraphicFramePr>
              <a:graphicFrameLocks noChangeAspect="1"/>
            </p:cNvGraphicFramePr>
            <p:nvPr>
              <p:custDataLst>
                <p:tags r:id="rId25"/>
              </p:custDataLst>
            </p:nvPr>
          </p:nvGraphicFramePr>
          <p:xfrm>
            <a:off x="4484" y="1669"/>
            <a:ext cx="6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51" name="Equation" r:id="rId26" imgW="952500" imgH="457200" progId="Equation.3">
                    <p:embed/>
                  </p:oleObj>
                </mc:Choice>
                <mc:Fallback>
                  <p:oleObj name="Equation" r:id="rId26" imgW="952500" imgH="457200" progId="Equation.3">
                    <p:embed/>
                    <p:pic>
                      <p:nvPicPr>
                        <p:cNvPr id="0" name="图片 1824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1669"/>
                          <a:ext cx="6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3" name="Object 59"/>
            <p:cNvGraphicFramePr>
              <a:graphicFrameLocks noChangeAspect="1"/>
            </p:cNvGraphicFramePr>
            <p:nvPr>
              <p:custDataLst>
                <p:tags r:id="rId28"/>
              </p:custDataLst>
            </p:nvPr>
          </p:nvGraphicFramePr>
          <p:xfrm>
            <a:off x="3456" y="2112"/>
            <a:ext cx="16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52" name="Equation" r:id="rId29" imgW="292100" imgH="317500" progId="Equation.3">
                    <p:embed/>
                  </p:oleObj>
                </mc:Choice>
                <mc:Fallback>
                  <p:oleObj name="Equation" r:id="rId29" imgW="292100" imgH="317500" progId="Equation.3">
                    <p:embed/>
                    <p:pic>
                      <p:nvPicPr>
                        <p:cNvPr id="0" name="图片 1824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112"/>
                          <a:ext cx="16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4" name="Object 60"/>
            <p:cNvGraphicFramePr>
              <a:graphicFrameLocks noChangeAspect="1"/>
            </p:cNvGraphicFramePr>
            <p:nvPr>
              <p:custDataLst>
                <p:tags r:id="rId31"/>
              </p:custDataLst>
            </p:nvPr>
          </p:nvGraphicFramePr>
          <p:xfrm>
            <a:off x="5136" y="2160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53" name="Equation" r:id="rId32" imgW="254000" imgH="241300" progId="Equation.3">
                    <p:embed/>
                  </p:oleObj>
                </mc:Choice>
                <mc:Fallback>
                  <p:oleObj name="Equation" r:id="rId32" imgW="254000" imgH="241300" progId="Equation.3">
                    <p:embed/>
                    <p:pic>
                      <p:nvPicPr>
                        <p:cNvPr id="0" name="图片 1824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160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5" name="Object 61"/>
            <p:cNvGraphicFramePr>
              <a:graphicFrameLocks noChangeAspect="1"/>
            </p:cNvGraphicFramePr>
            <p:nvPr>
              <p:custDataLst>
                <p:tags r:id="rId34"/>
              </p:custDataLst>
            </p:nvPr>
          </p:nvGraphicFramePr>
          <p:xfrm>
            <a:off x="3700" y="868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54" name="Equation" r:id="rId35" imgW="254000" imgH="317500" progId="Equation.3">
                    <p:embed/>
                  </p:oleObj>
                </mc:Choice>
                <mc:Fallback>
                  <p:oleObj name="Equation" r:id="rId35" imgW="254000" imgH="317500" progId="Equation.3">
                    <p:embed/>
                    <p:pic>
                      <p:nvPicPr>
                        <p:cNvPr id="0" name="图片 1824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" y="868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6" name="Object 62"/>
            <p:cNvGraphicFramePr>
              <a:graphicFrameLocks noChangeAspect="1"/>
            </p:cNvGraphicFramePr>
            <p:nvPr>
              <p:custDataLst>
                <p:tags r:id="rId37"/>
              </p:custDataLst>
            </p:nvPr>
          </p:nvGraphicFramePr>
          <p:xfrm>
            <a:off x="4800" y="864"/>
            <a:ext cx="4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55" name="Equation" r:id="rId38" imgW="660400" imgH="393700" progId="Equation.3">
                    <p:embed/>
                  </p:oleObj>
                </mc:Choice>
                <mc:Fallback>
                  <p:oleObj name="Equation" r:id="rId38" imgW="660400" imgH="393700" progId="Equation.3">
                    <p:embed/>
                    <p:pic>
                      <p:nvPicPr>
                        <p:cNvPr id="0" name="图片 1824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864"/>
                          <a:ext cx="4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8" name="Line 64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3360" y="1063"/>
              <a:ext cx="17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1" name="Rectangle 3"/>
          <p:cNvSpPr/>
          <p:nvPr>
            <p:custDataLst>
              <p:tags r:id="rId1"/>
            </p:custDataLst>
          </p:nvPr>
        </p:nvSpPr>
        <p:spPr>
          <a:xfrm>
            <a:off x="0" y="287973"/>
            <a:ext cx="1219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3.3.4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578" name="Object 4"/>
          <p:cNvGraphicFramePr/>
          <p:nvPr>
            <p:custDataLst>
              <p:tags r:id="rId2"/>
            </p:custDataLst>
          </p:nvPr>
        </p:nvGraphicFramePr>
        <p:xfrm>
          <a:off x="3513138" y="1038860"/>
          <a:ext cx="29368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1434465" imgH="482600" progId="Equation.DSMT4">
                  <p:embed/>
                </p:oleObj>
              </mc:Choice>
              <mc:Fallback>
                <p:oleObj name="" r:id="rId3" imgW="1434465" imgH="4826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3138" y="1038860"/>
                        <a:ext cx="2936875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5"/>
          <p:cNvSpPr/>
          <p:nvPr>
            <p:custDataLst>
              <p:tags r:id="rId5"/>
            </p:custDataLst>
          </p:nvPr>
        </p:nvSpPr>
        <p:spPr>
          <a:xfrm>
            <a:off x="611188" y="2047875"/>
            <a:ext cx="50431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求</a:t>
            </a:r>
            <a:r>
              <a:rPr lang="en-US" altLang="zh-CN" sz="2400" b="1" dirty="0">
                <a:latin typeface="Times New Roman" panose="02020603050405020304" pitchFamily="18" charset="0"/>
              </a:rPr>
              <a:t>: (1)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{-1&lt;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&lt;1, 0&lt;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&lt;2};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&gt;1}.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43367" name="Rectangle 7"/>
          <p:cNvSpPr/>
          <p:nvPr>
            <p:custDataLst>
              <p:tags r:id="rId6"/>
            </p:custDataLst>
          </p:nvPr>
        </p:nvSpPr>
        <p:spPr>
          <a:xfrm>
            <a:off x="119063" y="2579688"/>
            <a:ext cx="6426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4584" name="Rectangle 21"/>
          <p:cNvSpPr/>
          <p:nvPr>
            <p:custDataLst>
              <p:tags r:id="rId7"/>
            </p:custDataLst>
          </p:nvPr>
        </p:nvSpPr>
        <p:spPr>
          <a:xfrm>
            <a:off x="1181100" y="231775"/>
            <a:ext cx="7639050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设随机变量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</a:rPr>
              <a:t>相互独立</a:t>
            </a:r>
            <a:r>
              <a:rPr lang="en-US" altLang="zh-CN" sz="2400" b="1" dirty="0">
                <a:latin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</a:rPr>
              <a:t>在区间上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(0,2)</a:t>
            </a:r>
            <a:r>
              <a:rPr lang="zh-CN" altLang="en-US" sz="2400" b="1" dirty="0">
                <a:latin typeface="宋体" panose="02010600030101010101" pitchFamily="2" charset="-122"/>
              </a:rPr>
              <a:t>上服从均匀分布</a:t>
            </a:r>
            <a:r>
              <a:rPr lang="en-US" altLang="zh-CN" sz="2400" b="1" dirty="0">
                <a:latin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i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的概率密度为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8"/>
            </p:custDataLst>
          </p:nvPr>
        </p:nvSpPr>
        <p:spPr>
          <a:xfrm>
            <a:off x="755650" y="2578100"/>
            <a:ext cx="52870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latin typeface="宋体" panose="02010600030101010101" pitchFamily="2" charset="-122"/>
              </a:rPr>
              <a:t>(1) </a:t>
            </a:r>
            <a:r>
              <a:rPr lang="zh-CN" altLang="en-US" sz="2400" b="1" dirty="0">
                <a:latin typeface="宋体" panose="02010600030101010101" pitchFamily="2" charset="-122"/>
              </a:rPr>
              <a:t>根据已知条件</a:t>
            </a:r>
            <a:r>
              <a:rPr lang="en-US" altLang="zh-CN" sz="2400" b="1" dirty="0">
                <a:latin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宋体" panose="02010600030101010101" pitchFamily="2" charset="-122"/>
              </a:rPr>
              <a:t>得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</a:rPr>
              <a:t>的概率密度为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7" name="Object 11"/>
          <p:cNvGraphicFramePr/>
          <p:nvPr>
            <p:custDataLst>
              <p:tags r:id="rId9"/>
            </p:custDataLst>
          </p:nvPr>
        </p:nvGraphicFramePr>
        <p:xfrm>
          <a:off x="2268538" y="3141663"/>
          <a:ext cx="2951162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0" imgW="1345565" imgH="635000" progId="Equation.DSMT4">
                  <p:embed/>
                </p:oleObj>
              </mc:Choice>
              <mc:Fallback>
                <p:oleObj name="" r:id="rId10" imgW="1345565" imgH="6350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68538" y="3141663"/>
                        <a:ext cx="2951162" cy="1392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>
            <p:custDataLst>
              <p:tags r:id="rId12"/>
            </p:custDataLst>
          </p:nvPr>
        </p:nvSpPr>
        <p:spPr>
          <a:xfrm>
            <a:off x="652463" y="4670425"/>
            <a:ext cx="80530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</a:rPr>
              <a:t>由于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</a:rPr>
              <a:t>相互独立</a:t>
            </a:r>
            <a:r>
              <a:rPr lang="en-US" altLang="zh-CN" sz="2400" b="1" dirty="0">
                <a:latin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宋体" panose="02010600030101010101" pitchFamily="2" charset="-122"/>
              </a:rPr>
              <a:t>因此二维随机变量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的概率密度为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9" name="Object 12"/>
          <p:cNvGraphicFramePr/>
          <p:nvPr>
            <p:custDataLst>
              <p:tags r:id="rId13"/>
            </p:custDataLst>
          </p:nvPr>
        </p:nvGraphicFramePr>
        <p:xfrm>
          <a:off x="1473200" y="5304155"/>
          <a:ext cx="5449570" cy="134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4" imgW="2881630" imgH="635000" progId="Equation.DSMT4">
                  <p:embed/>
                </p:oleObj>
              </mc:Choice>
              <mc:Fallback>
                <p:oleObj name="" r:id="rId14" imgW="2881630" imgH="6350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73200" y="5304155"/>
                        <a:ext cx="5449570" cy="1346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7" grpId="0"/>
      <p:bldP spid="16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4" name="Rectangle 3"/>
          <p:cNvSpPr/>
          <p:nvPr>
            <p:custDataLst>
              <p:tags r:id="rId1"/>
            </p:custDataLst>
          </p:nvPr>
        </p:nvSpPr>
        <p:spPr>
          <a:xfrm>
            <a:off x="0" y="644843"/>
            <a:ext cx="1219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3.3.4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5602" name="Object 4"/>
          <p:cNvGraphicFramePr/>
          <p:nvPr>
            <p:custDataLst>
              <p:tags r:id="rId2"/>
            </p:custDataLst>
          </p:nvPr>
        </p:nvGraphicFramePr>
        <p:xfrm>
          <a:off x="3513138" y="1482725"/>
          <a:ext cx="29368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1434465" imgH="482600" progId="Equation.DSMT4">
                  <p:embed/>
                </p:oleObj>
              </mc:Choice>
              <mc:Fallback>
                <p:oleObj name="" r:id="rId3" imgW="1434465" imgH="4826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3138" y="1482725"/>
                        <a:ext cx="2936875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/>
          <p:nvPr>
            <p:custDataLst>
              <p:tags r:id="rId5"/>
            </p:custDataLst>
          </p:nvPr>
        </p:nvSpPr>
        <p:spPr>
          <a:xfrm>
            <a:off x="611188" y="2633663"/>
            <a:ext cx="50431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求</a:t>
            </a:r>
            <a:r>
              <a:rPr lang="en-US" altLang="zh-CN" sz="2400" b="1" dirty="0">
                <a:latin typeface="Times New Roman" panose="02020603050405020304" pitchFamily="18" charset="0"/>
              </a:rPr>
              <a:t>: (1)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{-1&lt;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&lt;1, 0&lt;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&lt;2};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&gt;1}.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5606" name="Rectangle 21"/>
          <p:cNvSpPr/>
          <p:nvPr>
            <p:custDataLst>
              <p:tags r:id="rId6"/>
            </p:custDataLst>
          </p:nvPr>
        </p:nvSpPr>
        <p:spPr>
          <a:xfrm>
            <a:off x="1181100" y="609600"/>
            <a:ext cx="7639050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设随机变量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</a:rPr>
              <a:t>相互独立</a:t>
            </a:r>
            <a:r>
              <a:rPr lang="en-US" altLang="zh-CN" sz="2400" b="1" dirty="0">
                <a:latin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</a:rPr>
              <a:t>在区间上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400" b="1" dirty="0">
                <a:latin typeface="宋体" panose="02010600030101010101" pitchFamily="2" charset="-122"/>
              </a:rPr>
              <a:t>上服从均匀分布</a:t>
            </a:r>
            <a:r>
              <a:rPr lang="en-US" altLang="zh-CN" sz="2400" b="1" dirty="0">
                <a:latin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b="1" dirty="0">
                <a:latin typeface="宋体" panose="02010600030101010101" pitchFamily="2" charset="-122"/>
              </a:rPr>
              <a:t>的概率密度为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6" name="Rectangle 7"/>
          <p:cNvSpPr/>
          <p:nvPr>
            <p:custDataLst>
              <p:tags r:id="rId7"/>
            </p:custDataLst>
          </p:nvPr>
        </p:nvSpPr>
        <p:spPr>
          <a:xfrm>
            <a:off x="119063" y="3754120"/>
            <a:ext cx="6426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" name="Object 3"/>
          <p:cNvGraphicFramePr/>
          <p:nvPr/>
        </p:nvGraphicFramePr>
        <p:xfrm>
          <a:off x="1676718" y="3601721"/>
          <a:ext cx="52895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8" imgW="2413000" imgH="330200" progId="Equation.DSMT4">
                  <p:embed/>
                </p:oleObj>
              </mc:Choice>
              <mc:Fallback>
                <p:oleObj name="" r:id="rId8" imgW="2413000" imgH="3302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76718" y="3601721"/>
                        <a:ext cx="528955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/>
          <p:nvPr>
            <p:custDataLst>
              <p:tags r:id="rId10"/>
            </p:custDataLst>
          </p:nvPr>
        </p:nvGraphicFramePr>
        <p:xfrm>
          <a:off x="1553845" y="3768090"/>
          <a:ext cx="3103245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1397000" imgH="203200" progId="Equation.DSMT4">
                  <p:embed/>
                </p:oleObj>
              </mc:Choice>
              <mc:Fallback>
                <p:oleObj name="" r:id="rId11" imgW="1397000" imgH="2032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53845" y="3768090"/>
                        <a:ext cx="3103245" cy="44577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57725" y="3692525"/>
            <a:ext cx="2614295" cy="5911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5" name="Object 3"/>
          <p:cNvGraphicFramePr/>
          <p:nvPr>
            <p:custDataLst>
              <p:tags r:id="rId13"/>
            </p:custDataLst>
          </p:nvPr>
        </p:nvGraphicFramePr>
        <p:xfrm>
          <a:off x="1748790" y="4419283"/>
          <a:ext cx="5399405" cy="178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4" imgW="2463165" imgH="812800" progId="Equation.DSMT4">
                  <p:embed/>
                </p:oleObj>
              </mc:Choice>
              <mc:Fallback>
                <p:oleObj name="" r:id="rId14" imgW="2463165" imgH="8128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48790" y="4419283"/>
                        <a:ext cx="5399405" cy="1782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8" name="Rectangle 3"/>
          <p:cNvSpPr/>
          <p:nvPr>
            <p:custDataLst>
              <p:tags r:id="rId1"/>
            </p:custDataLst>
          </p:nvPr>
        </p:nvSpPr>
        <p:spPr>
          <a:xfrm>
            <a:off x="0" y="301308"/>
            <a:ext cx="1219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3.3.4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6626" name="Object 4"/>
          <p:cNvGraphicFramePr/>
          <p:nvPr>
            <p:custDataLst>
              <p:tags r:id="rId2"/>
            </p:custDataLst>
          </p:nvPr>
        </p:nvGraphicFramePr>
        <p:xfrm>
          <a:off x="3513138" y="1195705"/>
          <a:ext cx="29368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1434465" imgH="482600" progId="Equation.DSMT4">
                  <p:embed/>
                </p:oleObj>
              </mc:Choice>
              <mc:Fallback>
                <p:oleObj name="" r:id="rId3" imgW="1434465" imgH="4826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3138" y="1195705"/>
                        <a:ext cx="2936875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5"/>
          <p:cNvSpPr/>
          <p:nvPr>
            <p:custDataLst>
              <p:tags r:id="rId5"/>
            </p:custDataLst>
          </p:nvPr>
        </p:nvSpPr>
        <p:spPr>
          <a:xfrm>
            <a:off x="611188" y="2346643"/>
            <a:ext cx="50431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求</a:t>
            </a:r>
            <a:r>
              <a:rPr lang="en-US" altLang="zh-CN" sz="2400" b="1" dirty="0">
                <a:latin typeface="Times New Roman" panose="02020603050405020304" pitchFamily="18" charset="0"/>
              </a:rPr>
              <a:t>: (1)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{-1&lt;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&lt;1, 0&lt;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&lt;2};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&gt;1}.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6630" name="Rectangle 21"/>
          <p:cNvSpPr/>
          <p:nvPr>
            <p:custDataLst>
              <p:tags r:id="rId6"/>
            </p:custDataLst>
          </p:nvPr>
        </p:nvSpPr>
        <p:spPr>
          <a:xfrm>
            <a:off x="1181100" y="245110"/>
            <a:ext cx="7639050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设随机变量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</a:rPr>
              <a:t>相互独立</a:t>
            </a:r>
            <a:r>
              <a:rPr lang="en-US" altLang="zh-CN" sz="2400" b="1" dirty="0">
                <a:latin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</a:rPr>
              <a:t>在区间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(0,2)</a:t>
            </a:r>
            <a:r>
              <a:rPr lang="zh-CN" altLang="en-US" sz="2400" b="1" dirty="0">
                <a:latin typeface="宋体" panose="02010600030101010101" pitchFamily="2" charset="-122"/>
              </a:rPr>
              <a:t>上服从均匀分布</a:t>
            </a:r>
            <a:r>
              <a:rPr lang="en-US" altLang="zh-CN" sz="2400" b="1" dirty="0">
                <a:latin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i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的概率密度为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6" name="Rectangle 7"/>
          <p:cNvSpPr/>
          <p:nvPr>
            <p:custDataLst>
              <p:tags r:id="rId7"/>
            </p:custDataLst>
          </p:nvPr>
        </p:nvSpPr>
        <p:spPr>
          <a:xfrm>
            <a:off x="119063" y="3108325"/>
            <a:ext cx="6426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" name="Object 3"/>
          <p:cNvGraphicFramePr/>
          <p:nvPr/>
        </p:nvGraphicFramePr>
        <p:xfrm>
          <a:off x="3717766" y="4538345"/>
          <a:ext cx="3145790" cy="10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8" imgW="1435100" imgH="457200" progId="Equation.DSMT4">
                  <p:embed/>
                </p:oleObj>
              </mc:Choice>
              <mc:Fallback>
                <p:oleObj name="" r:id="rId8" imgW="1435100" imgH="4572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17766" y="4538345"/>
                        <a:ext cx="3145790" cy="1002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6"/>
          <p:cNvSpPr/>
          <p:nvPr>
            <p:custDataLst>
              <p:tags r:id="rId10"/>
            </p:custDataLst>
          </p:nvPr>
        </p:nvSpPr>
        <p:spPr>
          <a:xfrm>
            <a:off x="6929755" y="1394143"/>
            <a:ext cx="1214438" cy="1928812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 rot="18960000">
            <a:off x="6353493" y="2294255"/>
            <a:ext cx="984250" cy="2082800"/>
          </a:xfrm>
          <a:prstGeom prst="rect">
            <a:avLst/>
          </a:prstGeom>
          <a:solidFill>
            <a:srgbClr val="FF0066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12"/>
            </p:custDataLst>
          </p:nvPr>
        </p:nvCxnSpPr>
        <p:spPr>
          <a:xfrm rot="16200000" flipH="1">
            <a:off x="6322536" y="2169636"/>
            <a:ext cx="1785938" cy="171450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6"/>
          <p:cNvGrpSpPr/>
          <p:nvPr/>
        </p:nvGrpSpPr>
        <p:grpSpPr>
          <a:xfrm>
            <a:off x="6572568" y="1108393"/>
            <a:ext cx="2201862" cy="2573337"/>
            <a:chOff x="6500826" y="2000240"/>
            <a:chExt cx="2201876" cy="2572562"/>
          </a:xfrm>
        </p:grpSpPr>
        <p:graphicFrame>
          <p:nvGraphicFramePr>
            <p:cNvPr id="18455" name="Object 17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6929454" y="2000240"/>
            <a:ext cx="304800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4" imgW="177800" imgH="228600" progId="Equation.3">
                    <p:embed/>
                  </p:oleObj>
                </mc:Choice>
                <mc:Fallback>
                  <p:oleObj name="" r:id="rId14" imgW="177800" imgH="2286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929454" y="2000240"/>
                          <a:ext cx="304800" cy="2936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18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8429652" y="4286256"/>
            <a:ext cx="273050" cy="246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7" imgW="165100" imgH="177800" progId="Equation.3">
                    <p:embed/>
                  </p:oleObj>
                </mc:Choice>
                <mc:Fallback>
                  <p:oleObj name="" r:id="rId17" imgW="165100" imgH="1778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429652" y="4286256"/>
                          <a:ext cx="273050" cy="2460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7" name="Object 19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6572264" y="4214818"/>
            <a:ext cx="273050" cy="244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20" imgW="165100" imgH="177800" progId="Equation.3">
                    <p:embed/>
                  </p:oleObj>
                </mc:Choice>
                <mc:Fallback>
                  <p:oleObj name="" r:id="rId20" imgW="165100" imgH="1778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572264" y="4214818"/>
                          <a:ext cx="273050" cy="2444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" name="直接箭头连接符 31"/>
            <p:cNvCxnSpPr/>
            <p:nvPr>
              <p:custDataLst>
                <p:tags r:id="rId22"/>
              </p:custDataLst>
            </p:nvPr>
          </p:nvCxnSpPr>
          <p:spPr>
            <a:xfrm>
              <a:off x="6500826" y="4214135"/>
              <a:ext cx="2143139" cy="31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>
              <p:custDataLst>
                <p:tags r:id="rId23"/>
              </p:custDataLst>
            </p:nvPr>
          </p:nvCxnSpPr>
          <p:spPr>
            <a:xfrm rot="5400000" flipH="1" flipV="1">
              <a:off x="5608237" y="3321434"/>
              <a:ext cx="2499559" cy="317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4" name="Object 19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7358380" y="3322955"/>
          <a:ext cx="2365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5" imgW="114300" imgH="165100" progId="Equation.DSMT4">
                  <p:embed/>
                </p:oleObj>
              </mc:Choice>
              <mc:Fallback>
                <p:oleObj name="" r:id="rId25" imgW="114300" imgH="1651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358380" y="3322955"/>
                        <a:ext cx="236538" cy="28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9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8001318" y="3322955"/>
          <a:ext cx="26193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28" imgW="127000" imgH="164465" progId="Equation.DSMT4">
                  <p:embed/>
                </p:oleObj>
              </mc:Choice>
              <mc:Fallback>
                <p:oleObj name="" r:id="rId28" imgW="127000" imgH="164465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001318" y="3322955"/>
                        <a:ext cx="261937" cy="28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3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7787005" y="3751580"/>
          <a:ext cx="12017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31" imgW="583565" imgH="203200" progId="Equation.DSMT4">
                  <p:embed/>
                </p:oleObj>
              </mc:Choice>
              <mc:Fallback>
                <p:oleObj name="" r:id="rId31" imgW="583565" imgH="2032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787005" y="3751580"/>
                        <a:ext cx="120173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1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6929755" y="2965768"/>
          <a:ext cx="3397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34" imgW="165100" imgH="152400" progId="Equation.DSMT4">
                  <p:embed/>
                </p:oleObj>
              </mc:Choice>
              <mc:Fallback>
                <p:oleObj name="" r:id="rId34" imgW="165100" imgH="1524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929755" y="2965768"/>
                        <a:ext cx="339725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9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6693218" y="2608580"/>
          <a:ext cx="23653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7" imgW="114300" imgH="165100" progId="Equation.DSMT4">
                  <p:embed/>
                </p:oleObj>
              </mc:Choice>
              <mc:Fallback>
                <p:oleObj name="" r:id="rId37" imgW="114300" imgH="1651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693218" y="2608580"/>
                        <a:ext cx="236537" cy="28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>
            <p:custDataLst>
              <p:tags r:id="rId39"/>
            </p:custDataLst>
          </p:nvPr>
        </p:nvGraphicFramePr>
        <p:xfrm>
          <a:off x="812959" y="5668010"/>
          <a:ext cx="6626225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0" imgW="3022600" imgH="393700" progId="Equation.DSMT4">
                  <p:embed/>
                </p:oleObj>
              </mc:Choice>
              <mc:Fallback>
                <p:oleObj name="" r:id="rId40" imgW="3022600" imgH="3937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812959" y="5668010"/>
                        <a:ext cx="6626225" cy="862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/>
          <p:nvPr>
            <p:custDataLst>
              <p:tags r:id="rId42"/>
            </p:custDataLst>
          </p:nvPr>
        </p:nvGraphicFramePr>
        <p:xfrm>
          <a:off x="867568" y="4211321"/>
          <a:ext cx="364680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3" imgW="1663700" imgH="609600" progId="Equation.DSMT4">
                  <p:embed/>
                </p:oleObj>
              </mc:Choice>
              <mc:Fallback>
                <p:oleObj name="" r:id="rId43" imgW="1663700" imgH="6096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867568" y="4211321"/>
                        <a:ext cx="3646805" cy="1336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35608" y="1398588"/>
            <a:ext cx="309721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均匀分布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35608" y="1989138"/>
            <a:ext cx="7993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1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定义  设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D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是平面上的有界区域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其面积为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若二维随机变量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Y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具有概率密度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1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35608" y="4508500"/>
            <a:ext cx="43926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zh-CN" altLang="en-US" sz="2800" b="1">
                <a:latin typeface="Times New Roman" panose="02020603050405020304" pitchFamily="18" charset="0"/>
              </a:rPr>
              <a:t>则称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, Y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在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D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上服从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均匀分布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3200" b="1">
              <a:latin typeface="Times New Roman" panose="02020603050405020304" pitchFamily="18" charset="0"/>
            </a:endParaRPr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224533" y="2924175"/>
          <a:ext cx="39497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5" imgW="3949700" imgH="1409700" progId="Equation.3">
                  <p:embed/>
                </p:oleObj>
              </mc:Choice>
              <mc:Fallback>
                <p:oleObj name="Equation" r:id="rId5" imgW="3949700" imgH="1409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533" y="2924175"/>
                        <a:ext cx="39497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Rectangle 18"/>
          <p:cNvSpPr>
            <a:spLocks noGrp="1" noChangeArrowheads="1"/>
          </p:cNvSpPr>
          <p:nvPr>
            <p:custDataLst>
              <p:tags r:id="rId7"/>
            </p:custDataLst>
          </p:nvPr>
        </p:nvSpPr>
        <p:spPr>
          <a:xfrm>
            <a:off x="460945" y="552520"/>
            <a:ext cx="7483475" cy="52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vert="horz" lIns="91440" tIns="45720" rIns="91440" bIns="45720" rtlCol="0" anchor="t">
            <a:sp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en-US" altLang="zh-CN" sz="3200" b="1" dirty="0">
                <a:solidFill>
                  <a:srgbClr val="1D41D5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1D41D5"/>
                </a:solidFill>
                <a:latin typeface="黑体" panose="02010609060101010101" pitchFamily="49" charset="-122"/>
              </a:rPr>
              <a:t>两个常用的分布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</a:rPr>
              <a:t>   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pic>
        <p:nvPicPr>
          <p:cNvPr id="21529" name="Picture 25"/>
          <p:cNvPicPr>
            <a:picLocks noGrp="1" noChangeAspect="1" noChangeArrowheads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088" y="3003550"/>
            <a:ext cx="3629025" cy="2990850"/>
          </a:xfrm>
          <a:prstGeom prst="rect">
            <a:avLst/>
          </a:prstGeom>
        </p:spPr>
      </p:pic>
      <p:sp>
        <p:nvSpPr>
          <p:cNvPr id="37" name="Text Box 53"/>
          <p:cNvSpPr txBox="1"/>
          <p:nvPr>
            <p:custDataLst>
              <p:tags r:id="rId10"/>
            </p:custDataLst>
          </p:nvPr>
        </p:nvSpPr>
        <p:spPr>
          <a:xfrm>
            <a:off x="1424940" y="5786438"/>
            <a:ext cx="3352800" cy="64516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随机点落在区域</a:t>
            </a:r>
            <a:r>
              <a:rPr lang="en-US" altLang="zh-CN" b="1" 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内每一点的可能性都相同</a:t>
            </a:r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endParaRPr lang="zh-CN" altLang="en-US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ldLvl="0" animBg="1" autoUpdateAnimBg="0"/>
      <p:bldP spid="21507" grpId="0" bldLvl="0" animBg="1" autoUpdateAnimBg="0"/>
      <p:bldP spid="21511" grpId="0" bldLvl="0" animBg="1" autoUpdateAnimBg="0"/>
      <p:bldP spid="3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54" name="Freeform 22"/>
          <p:cNvSpPr/>
          <p:nvPr>
            <p:custDataLst>
              <p:tags r:id="rId1"/>
            </p:custDataLst>
          </p:nvPr>
        </p:nvSpPr>
        <p:spPr>
          <a:xfrm rot="-3520726">
            <a:off x="6153150" y="2121535"/>
            <a:ext cx="1752600" cy="1562100"/>
          </a:xfrm>
          <a:custGeom>
            <a:avLst/>
            <a:gdLst>
              <a:gd name="txL" fmla="*/ 0 w 1104"/>
              <a:gd name="txT" fmla="*/ 0 h 1248"/>
              <a:gd name="txR" fmla="*/ 1104 w 1104"/>
              <a:gd name="txB" fmla="*/ 1248 h 1248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104" h="1248">
                <a:moveTo>
                  <a:pt x="184" y="552"/>
                </a:moveTo>
                <a:cubicBezTo>
                  <a:pt x="168" y="488"/>
                  <a:pt x="136" y="472"/>
                  <a:pt x="136" y="408"/>
                </a:cubicBezTo>
                <a:cubicBezTo>
                  <a:pt x="136" y="344"/>
                  <a:pt x="88" y="224"/>
                  <a:pt x="184" y="168"/>
                </a:cubicBezTo>
                <a:cubicBezTo>
                  <a:pt x="280" y="112"/>
                  <a:pt x="560" y="0"/>
                  <a:pt x="712" y="72"/>
                </a:cubicBezTo>
                <a:cubicBezTo>
                  <a:pt x="864" y="144"/>
                  <a:pt x="1088" y="416"/>
                  <a:pt x="1096" y="600"/>
                </a:cubicBezTo>
                <a:cubicBezTo>
                  <a:pt x="1104" y="784"/>
                  <a:pt x="928" y="1104"/>
                  <a:pt x="760" y="1176"/>
                </a:cubicBezTo>
                <a:cubicBezTo>
                  <a:pt x="592" y="1248"/>
                  <a:pt x="176" y="1096"/>
                  <a:pt x="88" y="1032"/>
                </a:cubicBezTo>
                <a:cubicBezTo>
                  <a:pt x="0" y="968"/>
                  <a:pt x="216" y="872"/>
                  <a:pt x="232" y="792"/>
                </a:cubicBezTo>
                <a:cubicBezTo>
                  <a:pt x="248" y="712"/>
                  <a:pt x="200" y="616"/>
                  <a:pt x="184" y="552"/>
                </a:cubicBezTo>
                <a:close/>
              </a:path>
            </a:pathLst>
          </a:custGeom>
          <a:solidFill>
            <a:srgbClr val="666699">
              <a:alpha val="29019"/>
            </a:srgbClr>
          </a:solidFill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9655" name="Object 4"/>
          <p:cNvGraphicFramePr/>
          <p:nvPr>
            <p:custDataLst>
              <p:tags r:id="rId2"/>
            </p:custDataLst>
          </p:nvPr>
        </p:nvGraphicFramePr>
        <p:xfrm>
          <a:off x="6553200" y="2635885"/>
          <a:ext cx="279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278765" imgH="266065" progId="Equation.3">
                  <p:embed/>
                </p:oleObj>
              </mc:Choice>
              <mc:Fallback>
                <p:oleObj name="" r:id="rId3" imgW="278765" imgH="26606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3200" y="2635885"/>
                        <a:ext cx="2794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6" name="Freeform 24"/>
          <p:cNvSpPr/>
          <p:nvPr>
            <p:custDataLst>
              <p:tags r:id="rId5"/>
            </p:custDataLst>
          </p:nvPr>
        </p:nvSpPr>
        <p:spPr>
          <a:xfrm rot="-4517277">
            <a:off x="6959600" y="2610485"/>
            <a:ext cx="838200" cy="584200"/>
          </a:xfrm>
          <a:custGeom>
            <a:avLst/>
            <a:gdLst>
              <a:gd name="txL" fmla="*/ 0 w 768"/>
              <a:gd name="txT" fmla="*/ 0 h 416"/>
              <a:gd name="txR" fmla="*/ 768 w 768"/>
              <a:gd name="txB" fmla="*/ 416 h 41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768" h="416">
                <a:moveTo>
                  <a:pt x="200" y="408"/>
                </a:moveTo>
                <a:cubicBezTo>
                  <a:pt x="136" y="400"/>
                  <a:pt x="16" y="376"/>
                  <a:pt x="8" y="312"/>
                </a:cubicBezTo>
                <a:cubicBezTo>
                  <a:pt x="0" y="248"/>
                  <a:pt x="32" y="48"/>
                  <a:pt x="152" y="24"/>
                </a:cubicBezTo>
                <a:cubicBezTo>
                  <a:pt x="272" y="0"/>
                  <a:pt x="688" y="112"/>
                  <a:pt x="728" y="168"/>
                </a:cubicBezTo>
                <a:cubicBezTo>
                  <a:pt x="768" y="224"/>
                  <a:pt x="472" y="320"/>
                  <a:pt x="392" y="360"/>
                </a:cubicBezTo>
                <a:cubicBezTo>
                  <a:pt x="312" y="400"/>
                  <a:pt x="264" y="416"/>
                  <a:pt x="200" y="408"/>
                </a:cubicBezTo>
                <a:close/>
              </a:path>
            </a:pathLst>
          </a:custGeom>
          <a:solidFill>
            <a:srgbClr val="FFFFFF">
              <a:alpha val="41176"/>
            </a:srgbClr>
          </a:solidFill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9657" name="Object 5"/>
          <p:cNvGraphicFramePr/>
          <p:nvPr>
            <p:custDataLst>
              <p:tags r:id="rId6"/>
            </p:custDataLst>
          </p:nvPr>
        </p:nvGraphicFramePr>
        <p:xfrm>
          <a:off x="7162800" y="2788285"/>
          <a:ext cx="35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355600" imgH="367665" progId="Equation.3">
                  <p:embed/>
                </p:oleObj>
              </mc:Choice>
              <mc:Fallback>
                <p:oleObj name="" r:id="rId7" imgW="355600" imgH="36766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62800" y="2788285"/>
                        <a:ext cx="355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/>
          <p:nvPr/>
        </p:nvGrpSpPr>
        <p:grpSpPr>
          <a:xfrm>
            <a:off x="6019800" y="1797685"/>
            <a:ext cx="2514600" cy="2057400"/>
            <a:chOff x="3792" y="816"/>
            <a:chExt cx="1584" cy="1296"/>
          </a:xfrm>
        </p:grpSpPr>
        <p:sp>
          <p:nvSpPr>
            <p:cNvPr id="23569" name="Line 27"/>
            <p:cNvSpPr/>
            <p:nvPr>
              <p:custDataLst>
                <p:tags r:id="rId9"/>
              </p:custDataLst>
            </p:nvPr>
          </p:nvSpPr>
          <p:spPr>
            <a:xfrm>
              <a:off x="3792" y="1680"/>
              <a:ext cx="15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70" name="Line 28"/>
            <p:cNvSpPr/>
            <p:nvPr>
              <p:custDataLst>
                <p:tags r:id="rId10"/>
              </p:custDataLst>
            </p:nvPr>
          </p:nvSpPr>
          <p:spPr>
            <a:xfrm flipV="1">
              <a:off x="4320" y="816"/>
              <a:ext cx="0" cy="12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3559" name="Object 12"/>
            <p:cNvGraphicFramePr/>
            <p:nvPr>
              <p:custDataLst>
                <p:tags r:id="rId11"/>
              </p:custDataLst>
            </p:nvPr>
          </p:nvGraphicFramePr>
          <p:xfrm>
            <a:off x="4128" y="1680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12" imgW="266065" imgH="278765" progId="Equation.3">
                    <p:embed/>
                  </p:oleObj>
                </mc:Choice>
                <mc:Fallback>
                  <p:oleObj name="" r:id="rId12" imgW="266065" imgH="278765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128" y="1680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13"/>
            <p:cNvGraphicFramePr/>
            <p:nvPr>
              <p:custDataLst>
                <p:tags r:id="rId14"/>
              </p:custDataLst>
            </p:nvPr>
          </p:nvGraphicFramePr>
          <p:xfrm>
            <a:off x="5232" y="1728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15" imgW="228600" imgH="215900" progId="Equation.3">
                    <p:embed/>
                  </p:oleObj>
                </mc:Choice>
                <mc:Fallback>
                  <p:oleObj name="" r:id="rId15" imgW="228600" imgH="2159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232" y="1728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14"/>
            <p:cNvGraphicFramePr/>
            <p:nvPr>
              <p:custDataLst>
                <p:tags r:id="rId17"/>
              </p:custDataLst>
            </p:nvPr>
          </p:nvGraphicFramePr>
          <p:xfrm>
            <a:off x="4128" y="816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18" imgW="228600" imgH="279400" progId="Equation.3">
                    <p:embed/>
                  </p:oleObj>
                </mc:Choice>
                <mc:Fallback>
                  <p:oleObj name="" r:id="rId18" imgW="228600" imgH="2794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128" y="816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74" name="AutoShape 42"/>
          <p:cNvSpPr/>
          <p:nvPr>
            <p:custDataLst>
              <p:tags r:id="rId20"/>
            </p:custDataLst>
          </p:nvPr>
        </p:nvSpPr>
        <p:spPr>
          <a:xfrm>
            <a:off x="2357438" y="3502660"/>
            <a:ext cx="2324100" cy="609600"/>
          </a:xfrm>
          <a:prstGeom prst="wedgeRoundRectCallout">
            <a:avLst>
              <a:gd name="adj1" fmla="val -48255"/>
              <a:gd name="adj2" fmla="val -148699"/>
              <a:gd name="adj3" fmla="val 16667"/>
            </a:avLst>
          </a:prstGeom>
          <a:solidFill>
            <a:srgbClr val="FF0000"/>
          </a:solidFill>
          <a:ln w="57150" cap="flat" cmpd="sng">
            <a:solidFill>
              <a:srgbClr val="FFFF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二维几何概率公式</a:t>
            </a: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" name="Text Box 27"/>
          <p:cNvSpPr txBox="1"/>
          <p:nvPr>
            <p:custDataLst>
              <p:tags r:id="rId21"/>
            </p:custDataLst>
          </p:nvPr>
        </p:nvSpPr>
        <p:spPr>
          <a:xfrm>
            <a:off x="209550" y="581660"/>
            <a:ext cx="9747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注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Rectangle 28"/>
          <p:cNvSpPr/>
          <p:nvPr>
            <p:custDataLst>
              <p:tags r:id="rId22"/>
            </p:custDataLst>
          </p:nvPr>
        </p:nvSpPr>
        <p:spPr>
          <a:xfrm>
            <a:off x="411163" y="1118235"/>
            <a:ext cx="8497887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,Y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服从区域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宋体" panose="02010600030101010101" pitchFamily="2" charset="-122"/>
              </a:rPr>
              <a:t>上的均匀分布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则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Symbol" panose="05050102010706020507" pitchFamily="18" charset="2"/>
              </a:rPr>
              <a:t>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dirty="0">
                <a:latin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宋体" panose="02010600030101010101" pitchFamily="2" charset="-122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的面积为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aphicFrame>
        <p:nvGraphicFramePr>
          <p:cNvPr id="43" name="Object 30"/>
          <p:cNvGraphicFramePr/>
          <p:nvPr>
            <p:custDataLst>
              <p:tags r:id="rId23"/>
            </p:custDataLst>
          </p:nvPr>
        </p:nvGraphicFramePr>
        <p:xfrm>
          <a:off x="2214563" y="2359660"/>
          <a:ext cx="24971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24" imgW="2882900" imgH="876300" progId="Equation.DSMT4">
                  <p:embed/>
                </p:oleObj>
              </mc:Choice>
              <mc:Fallback>
                <p:oleObj name="" r:id="rId24" imgW="2882900" imgH="8763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214563" y="2359660"/>
                        <a:ext cx="2497137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9"/>
          <p:cNvGraphicFramePr/>
          <p:nvPr>
            <p:custDataLst>
              <p:tags r:id="rId26"/>
            </p:custDataLst>
          </p:nvPr>
        </p:nvGraphicFramePr>
        <p:xfrm>
          <a:off x="515620" y="4613910"/>
          <a:ext cx="7468870" cy="97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27" imgW="7835265" imgH="1010285" progId="Equation.DSMT4">
                  <p:embed/>
                </p:oleObj>
              </mc:Choice>
              <mc:Fallback>
                <p:oleObj name="" r:id="rId27" imgW="7835265" imgH="1010285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15620" y="4613910"/>
                        <a:ext cx="7468870" cy="978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0"/>
          <p:cNvGraphicFramePr/>
          <p:nvPr>
            <p:custDataLst>
              <p:tags r:id="rId29"/>
            </p:custDataLst>
          </p:nvPr>
        </p:nvGraphicFramePr>
        <p:xfrm>
          <a:off x="857250" y="1532573"/>
          <a:ext cx="5794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0" imgW="279400" imgH="241300" progId="Equation.DSMT4">
                  <p:embed/>
                </p:oleObj>
              </mc:Choice>
              <mc:Fallback>
                <p:oleObj name="" r:id="rId30" imgW="279400" imgH="2413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57250" y="1532573"/>
                        <a:ext cx="579438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>
            <p:custDataLst>
              <p:tags r:id="rId32"/>
            </p:custDataLst>
          </p:nvPr>
        </p:nvSpPr>
        <p:spPr>
          <a:xfrm>
            <a:off x="1643063" y="1545273"/>
            <a:ext cx="4921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有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4" grpId="0" bldLvl="0" animBg="1"/>
      <p:bldP spid="69656" grpId="0" bldLvl="0" animBg="1"/>
      <p:bldP spid="69674" grpId="0" bldLvl="0" animBg="1"/>
      <p:bldP spid="41" grpId="0"/>
      <p:bldP spid="42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90" name="Object 11"/>
          <p:cNvGraphicFramePr/>
          <p:nvPr>
            <p:custDataLst>
              <p:tags r:id="rId1"/>
            </p:custDataLst>
          </p:nvPr>
        </p:nvGraphicFramePr>
        <p:xfrm>
          <a:off x="1643063" y="1041400"/>
          <a:ext cx="17859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2" imgW="876300" imgH="228600" progId="Equation.DSMT4">
                  <p:embed/>
                </p:oleObj>
              </mc:Choice>
              <mc:Fallback>
                <p:oleObj name="" r:id="rId2" imgW="876300" imgH="2286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3063" y="1041400"/>
                        <a:ext cx="1785937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/>
          <p:nvPr>
            <p:custDataLst>
              <p:tags r:id="rId4"/>
            </p:custDataLst>
          </p:nvPr>
        </p:nvSpPr>
        <p:spPr>
          <a:xfrm>
            <a:off x="428625" y="428625"/>
            <a:ext cx="8048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注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2: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1693" name="Text Box 13"/>
          <p:cNvSpPr txBox="1"/>
          <p:nvPr>
            <p:custDataLst>
              <p:tags r:id="rId5"/>
            </p:custDataLst>
          </p:nvPr>
        </p:nvSpPr>
        <p:spPr>
          <a:xfrm>
            <a:off x="3514725" y="984250"/>
            <a:ext cx="9540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</a:rPr>
              <a:t>如图</a:t>
            </a:r>
            <a:r>
              <a:rPr lang="en-US" altLang="zh-CN" sz="2400" b="1" dirty="0">
                <a:latin typeface="宋体" panose="02010600030101010101" pitchFamily="2" charset="-122"/>
              </a:rPr>
              <a:t>: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graphicFrame>
        <p:nvGraphicFramePr>
          <p:cNvPr id="71696" name="Object 3"/>
          <p:cNvGraphicFramePr/>
          <p:nvPr>
            <p:custDataLst>
              <p:tags r:id="rId6"/>
            </p:custDataLst>
          </p:nvPr>
        </p:nvGraphicFramePr>
        <p:xfrm>
          <a:off x="2941638" y="3929063"/>
          <a:ext cx="109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1091565" imgH="837565" progId="Equation.3">
                  <p:embed/>
                </p:oleObj>
              </mc:Choice>
              <mc:Fallback>
                <p:oleObj name="" r:id="rId7" imgW="1091565" imgH="83756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1638" y="3929063"/>
                        <a:ext cx="1092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7" name="Freeform 17"/>
          <p:cNvSpPr/>
          <p:nvPr>
            <p:custDataLst>
              <p:tags r:id="rId9"/>
            </p:custDataLst>
          </p:nvPr>
        </p:nvSpPr>
        <p:spPr>
          <a:xfrm rot="-3520726">
            <a:off x="6153150" y="1619250"/>
            <a:ext cx="1752600" cy="1562100"/>
          </a:xfrm>
          <a:custGeom>
            <a:avLst/>
            <a:gdLst>
              <a:gd name="txL" fmla="*/ 0 w 1104"/>
              <a:gd name="txT" fmla="*/ 0 h 1248"/>
              <a:gd name="txR" fmla="*/ 1104 w 1104"/>
              <a:gd name="txB" fmla="*/ 1248 h 1248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104" h="1248">
                <a:moveTo>
                  <a:pt x="184" y="552"/>
                </a:moveTo>
                <a:cubicBezTo>
                  <a:pt x="168" y="488"/>
                  <a:pt x="136" y="472"/>
                  <a:pt x="136" y="408"/>
                </a:cubicBezTo>
                <a:cubicBezTo>
                  <a:pt x="136" y="344"/>
                  <a:pt x="88" y="224"/>
                  <a:pt x="184" y="168"/>
                </a:cubicBezTo>
                <a:cubicBezTo>
                  <a:pt x="280" y="112"/>
                  <a:pt x="560" y="0"/>
                  <a:pt x="712" y="72"/>
                </a:cubicBezTo>
                <a:cubicBezTo>
                  <a:pt x="864" y="144"/>
                  <a:pt x="1088" y="416"/>
                  <a:pt x="1096" y="600"/>
                </a:cubicBezTo>
                <a:cubicBezTo>
                  <a:pt x="1104" y="784"/>
                  <a:pt x="928" y="1104"/>
                  <a:pt x="760" y="1176"/>
                </a:cubicBezTo>
                <a:cubicBezTo>
                  <a:pt x="592" y="1248"/>
                  <a:pt x="176" y="1096"/>
                  <a:pt x="88" y="1032"/>
                </a:cubicBezTo>
                <a:cubicBezTo>
                  <a:pt x="0" y="968"/>
                  <a:pt x="216" y="872"/>
                  <a:pt x="232" y="792"/>
                </a:cubicBezTo>
                <a:cubicBezTo>
                  <a:pt x="248" y="712"/>
                  <a:pt x="200" y="616"/>
                  <a:pt x="184" y="552"/>
                </a:cubicBezTo>
                <a:close/>
              </a:path>
            </a:pathLst>
          </a:custGeom>
          <a:solidFill>
            <a:srgbClr val="666699">
              <a:alpha val="29019"/>
            </a:srgbClr>
          </a:solidFill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71698" name="Object 4"/>
          <p:cNvGraphicFramePr/>
          <p:nvPr>
            <p:custDataLst>
              <p:tags r:id="rId10"/>
            </p:custDataLst>
          </p:nvPr>
        </p:nvGraphicFramePr>
        <p:xfrm>
          <a:off x="6553200" y="2133600"/>
          <a:ext cx="2794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1" imgW="278765" imgH="266065" progId="Equation.3">
                  <p:embed/>
                </p:oleObj>
              </mc:Choice>
              <mc:Fallback>
                <p:oleObj name="" r:id="rId11" imgW="278765" imgH="266065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53200" y="2133600"/>
                        <a:ext cx="2794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9" name="Freeform 19"/>
          <p:cNvSpPr/>
          <p:nvPr>
            <p:custDataLst>
              <p:tags r:id="rId13"/>
            </p:custDataLst>
          </p:nvPr>
        </p:nvSpPr>
        <p:spPr>
          <a:xfrm rot="-4517277">
            <a:off x="7048500" y="1181100"/>
            <a:ext cx="1162050" cy="1238250"/>
          </a:xfrm>
          <a:custGeom>
            <a:avLst/>
            <a:gdLst>
              <a:gd name="txL" fmla="*/ 0 w 768"/>
              <a:gd name="txT" fmla="*/ 0 h 416"/>
              <a:gd name="txR" fmla="*/ 768 w 768"/>
              <a:gd name="txB" fmla="*/ 416 h 41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768" h="416">
                <a:moveTo>
                  <a:pt x="200" y="408"/>
                </a:moveTo>
                <a:cubicBezTo>
                  <a:pt x="136" y="400"/>
                  <a:pt x="16" y="376"/>
                  <a:pt x="8" y="312"/>
                </a:cubicBezTo>
                <a:cubicBezTo>
                  <a:pt x="0" y="248"/>
                  <a:pt x="32" y="48"/>
                  <a:pt x="152" y="24"/>
                </a:cubicBezTo>
                <a:cubicBezTo>
                  <a:pt x="272" y="0"/>
                  <a:pt x="688" y="112"/>
                  <a:pt x="728" y="168"/>
                </a:cubicBezTo>
                <a:cubicBezTo>
                  <a:pt x="768" y="224"/>
                  <a:pt x="472" y="320"/>
                  <a:pt x="392" y="360"/>
                </a:cubicBezTo>
                <a:cubicBezTo>
                  <a:pt x="312" y="400"/>
                  <a:pt x="264" y="416"/>
                  <a:pt x="200" y="408"/>
                </a:cubicBezTo>
                <a:close/>
              </a:path>
            </a:pathLst>
          </a:custGeom>
          <a:solidFill>
            <a:srgbClr val="FFFF00">
              <a:alpha val="38039"/>
            </a:srgbClr>
          </a:solidFill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71700" name="Object 5"/>
          <p:cNvGraphicFramePr/>
          <p:nvPr>
            <p:custDataLst>
              <p:tags r:id="rId14"/>
            </p:custDataLst>
          </p:nvPr>
        </p:nvGraphicFramePr>
        <p:xfrm>
          <a:off x="7315200" y="16002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5" imgW="368300" imgH="368300" progId="Equation.3">
                  <p:embed/>
                </p:oleObj>
              </mc:Choice>
              <mc:Fallback>
                <p:oleObj name="" r:id="rId15" imgW="368300" imgH="3683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15200" y="1600200"/>
                        <a:ext cx="6858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/>
          <p:nvPr/>
        </p:nvGrpSpPr>
        <p:grpSpPr>
          <a:xfrm>
            <a:off x="6019800" y="1295400"/>
            <a:ext cx="2514600" cy="2057400"/>
            <a:chOff x="3792" y="816"/>
            <a:chExt cx="1584" cy="1296"/>
          </a:xfrm>
        </p:grpSpPr>
        <p:sp>
          <p:nvSpPr>
            <p:cNvPr id="24592" name="Line 22"/>
            <p:cNvSpPr/>
            <p:nvPr>
              <p:custDataLst>
                <p:tags r:id="rId17"/>
              </p:custDataLst>
            </p:nvPr>
          </p:nvSpPr>
          <p:spPr>
            <a:xfrm>
              <a:off x="3792" y="1680"/>
              <a:ext cx="15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3" name="Line 23"/>
            <p:cNvSpPr/>
            <p:nvPr>
              <p:custDataLst>
                <p:tags r:id="rId18"/>
              </p:custDataLst>
            </p:nvPr>
          </p:nvSpPr>
          <p:spPr>
            <a:xfrm flipV="1">
              <a:off x="4320" y="816"/>
              <a:ext cx="0" cy="12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4584" name="Object 8"/>
            <p:cNvGraphicFramePr/>
            <p:nvPr>
              <p:custDataLst>
                <p:tags r:id="rId19"/>
              </p:custDataLst>
            </p:nvPr>
          </p:nvGraphicFramePr>
          <p:xfrm>
            <a:off x="4128" y="1680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20" imgW="266065" imgH="278765" progId="Equation.3">
                    <p:embed/>
                  </p:oleObj>
                </mc:Choice>
                <mc:Fallback>
                  <p:oleObj name="" r:id="rId20" imgW="266065" imgH="278765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128" y="1680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9"/>
            <p:cNvGraphicFramePr/>
            <p:nvPr>
              <p:custDataLst>
                <p:tags r:id="rId22"/>
              </p:custDataLst>
            </p:nvPr>
          </p:nvGraphicFramePr>
          <p:xfrm>
            <a:off x="5232" y="1728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23" imgW="228600" imgH="215900" progId="Equation.3">
                    <p:embed/>
                  </p:oleObj>
                </mc:Choice>
                <mc:Fallback>
                  <p:oleObj name="" r:id="rId23" imgW="228600" imgH="2159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232" y="1728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10"/>
            <p:cNvGraphicFramePr/>
            <p:nvPr>
              <p:custDataLst>
                <p:tags r:id="rId25"/>
              </p:custDataLst>
            </p:nvPr>
          </p:nvGraphicFramePr>
          <p:xfrm>
            <a:off x="4128" y="816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26" imgW="228600" imgH="279400" progId="Equation.3">
                    <p:embed/>
                  </p:oleObj>
                </mc:Choice>
                <mc:Fallback>
                  <p:oleObj name="" r:id="rId26" imgW="228600" imgH="2794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128" y="816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07" name="Object 6"/>
          <p:cNvGraphicFramePr/>
          <p:nvPr>
            <p:custDataLst>
              <p:tags r:id="rId28"/>
            </p:custDataLst>
          </p:nvPr>
        </p:nvGraphicFramePr>
        <p:xfrm>
          <a:off x="1000125" y="1928813"/>
          <a:ext cx="41433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29" imgW="1993265" imgH="393700" progId="Equation.DSMT4">
                  <p:embed/>
                </p:oleObj>
              </mc:Choice>
              <mc:Fallback>
                <p:oleObj name="" r:id="rId29" imgW="1993265" imgH="3937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00125" y="1928813"/>
                        <a:ext cx="4143375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8" name="Object 7"/>
          <p:cNvGraphicFramePr/>
          <p:nvPr>
            <p:custDataLst>
              <p:tags r:id="rId31"/>
            </p:custDataLst>
          </p:nvPr>
        </p:nvGraphicFramePr>
        <p:xfrm>
          <a:off x="2957513" y="2786063"/>
          <a:ext cx="186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2" imgW="1866265" imgH="850265" progId="Equation.3">
                  <p:embed/>
                </p:oleObj>
              </mc:Choice>
              <mc:Fallback>
                <p:oleObj name="" r:id="rId32" imgW="1866265" imgH="85026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957513" y="2786063"/>
                        <a:ext cx="1866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1" grpId="0"/>
      <p:bldP spid="71693" grpId="0"/>
      <p:bldP spid="71697" grpId="0" bldLvl="0" animBg="1"/>
      <p:bldP spid="7169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7" name="Text Box 2"/>
          <p:cNvSpPr txBox="1"/>
          <p:nvPr>
            <p:custDataLst>
              <p:tags r:id="rId1"/>
            </p:custDataLst>
          </p:nvPr>
        </p:nvSpPr>
        <p:spPr>
          <a:xfrm>
            <a:off x="294323" y="396240"/>
            <a:ext cx="67983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3.3.5</a:t>
            </a:r>
            <a:r>
              <a:rPr lang="en-US" altLang="zh-CN" sz="2400" b="1" dirty="0">
                <a:solidFill>
                  <a:srgbClr val="1D41D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,Y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宋体" panose="02010600030101010101" pitchFamily="2" charset="-122"/>
              </a:rPr>
              <a:t>服从区域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上的均匀分布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其中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5602" name="Object 3"/>
          <p:cNvGraphicFramePr/>
          <p:nvPr>
            <p:custDataLst>
              <p:tags r:id="rId2"/>
            </p:custDataLst>
          </p:nvPr>
        </p:nvGraphicFramePr>
        <p:xfrm>
          <a:off x="1929130" y="931545"/>
          <a:ext cx="4974590" cy="554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2068195" imgH="254000" progId="Equation.DSMT4">
                  <p:embed/>
                </p:oleObj>
              </mc:Choice>
              <mc:Fallback>
                <p:oleObj name="" r:id="rId3" imgW="2068195" imgH="2540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9130" y="931545"/>
                        <a:ext cx="4974590" cy="554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4"/>
          <p:cNvSpPr txBox="1"/>
          <p:nvPr>
            <p:custDataLst>
              <p:tags r:id="rId5"/>
            </p:custDataLst>
          </p:nvPr>
        </p:nvSpPr>
        <p:spPr>
          <a:xfrm>
            <a:off x="785813" y="1428750"/>
            <a:ext cx="797877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25609" name="Text Box 6"/>
          <p:cNvSpPr txBox="1"/>
          <p:nvPr>
            <p:custDataLst>
              <p:tags r:id="rId6"/>
            </p:custDataLst>
          </p:nvPr>
        </p:nvSpPr>
        <p:spPr>
          <a:xfrm>
            <a:off x="207963" y="1450975"/>
            <a:ext cx="4889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求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281607" name="Text Box 7"/>
          <p:cNvSpPr txBox="1"/>
          <p:nvPr>
            <p:custDataLst>
              <p:tags r:id="rId7"/>
            </p:custDataLst>
          </p:nvPr>
        </p:nvSpPr>
        <p:spPr>
          <a:xfrm>
            <a:off x="868363" y="3128328"/>
            <a:ext cx="9982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解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1608" name="Object 8"/>
          <p:cNvGraphicFramePr/>
          <p:nvPr>
            <p:custDataLst>
              <p:tags r:id="rId8"/>
            </p:custDataLst>
          </p:nvPr>
        </p:nvGraphicFramePr>
        <p:xfrm>
          <a:off x="1071563" y="3644900"/>
          <a:ext cx="439261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9" imgW="2184400" imgH="457200" progId="Equation.DSMT4">
                  <p:embed/>
                </p:oleObj>
              </mc:Choice>
              <mc:Fallback>
                <p:oleObj name="" r:id="rId9" imgW="2184400" imgH="4572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1563" y="3644900"/>
                        <a:ext cx="4392612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9" name="AutoShape 9" descr="深色横线"/>
          <p:cNvSpPr/>
          <p:nvPr>
            <p:custDataLst>
              <p:tags r:id="rId11"/>
            </p:custDataLst>
          </p:nvPr>
        </p:nvSpPr>
        <p:spPr>
          <a:xfrm flipH="1">
            <a:off x="6651625" y="4892040"/>
            <a:ext cx="873125" cy="1050925"/>
          </a:xfrm>
          <a:prstGeom prst="rtTriangle">
            <a:avLst/>
          </a:prstGeom>
          <a:pattFill prst="dkHorz">
            <a:fgClr>
              <a:srgbClr val="FFFF99"/>
            </a:fgClr>
            <a:bgClr>
              <a:schemeClr val="bg1"/>
            </a:bgClr>
          </a:pattFill>
          <a:ln w="9525">
            <a:noFill/>
          </a:ln>
        </p:spPr>
        <p:txBody>
          <a:bodyPr wrap="none" anchor="ctr" anchorCtr="0"/>
          <a:p>
            <a:endParaRPr lang="zh-CN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7643813" y="5265103"/>
            <a:ext cx="676275" cy="460269"/>
            <a:chOff x="4464" y="2316"/>
            <a:chExt cx="594" cy="337"/>
          </a:xfrm>
        </p:grpSpPr>
        <p:sp>
          <p:nvSpPr>
            <p:cNvPr id="25632" name="Text Box 11"/>
            <p:cNvSpPr txBox="1"/>
            <p:nvPr>
              <p:custDataLst>
                <p:tags r:id="rId12"/>
              </p:custDataLst>
            </p:nvPr>
          </p:nvSpPr>
          <p:spPr>
            <a:xfrm>
              <a:off x="4760" y="2316"/>
              <a:ext cx="298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i="1" dirty="0">
                  <a:latin typeface="Arial" panose="020B0604020202020204" pitchFamily="34" charset="0"/>
                </a:rPr>
                <a:t>G</a:t>
              </a:r>
              <a:endParaRPr lang="en-US" altLang="zh-CN" sz="2400" i="1" dirty="0">
                <a:latin typeface="Arial" panose="020B0604020202020204" pitchFamily="34" charset="0"/>
              </a:endParaRPr>
            </a:p>
          </p:txBody>
        </p:sp>
        <p:sp>
          <p:nvSpPr>
            <p:cNvPr id="25633" name="Line 12"/>
            <p:cNvSpPr/>
            <p:nvPr>
              <p:custDataLst>
                <p:tags r:id="rId13"/>
              </p:custDataLst>
            </p:nvPr>
          </p:nvSpPr>
          <p:spPr>
            <a:xfrm>
              <a:off x="4464" y="254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" name="Group 13"/>
          <p:cNvGrpSpPr/>
          <p:nvPr/>
        </p:nvGrpSpPr>
        <p:grpSpPr>
          <a:xfrm>
            <a:off x="5653088" y="3618865"/>
            <a:ext cx="2738616" cy="2330450"/>
            <a:chOff x="2928" y="1531"/>
            <a:chExt cx="2406" cy="1705"/>
          </a:xfrm>
        </p:grpSpPr>
        <p:sp>
          <p:nvSpPr>
            <p:cNvPr id="25628" name="Arc 14"/>
            <p:cNvSpPr/>
            <p:nvPr>
              <p:custDataLst>
                <p:tags r:id="rId14"/>
              </p:custDataLst>
            </p:nvPr>
          </p:nvSpPr>
          <p:spPr>
            <a:xfrm flipV="1">
              <a:off x="3818" y="1844"/>
              <a:ext cx="864" cy="139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5629" name="Group 15"/>
            <p:cNvGrpSpPr/>
            <p:nvPr/>
          </p:nvGrpSpPr>
          <p:grpSpPr>
            <a:xfrm>
              <a:off x="2928" y="1531"/>
              <a:ext cx="2406" cy="1705"/>
              <a:chOff x="2928" y="1499"/>
              <a:chExt cx="2406" cy="1705"/>
            </a:xfrm>
          </p:grpSpPr>
          <p:sp>
            <p:nvSpPr>
              <p:cNvPr id="25630" name="Arc 16"/>
              <p:cNvSpPr/>
              <p:nvPr>
                <p:custDataLst>
                  <p:tags r:id="rId15"/>
                </p:custDataLst>
              </p:nvPr>
            </p:nvSpPr>
            <p:spPr>
              <a:xfrm flipH="1" flipV="1">
                <a:off x="2928" y="1812"/>
                <a:ext cx="864" cy="1392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CC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31" name="Text Box 17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4504" y="1499"/>
                <a:ext cx="830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i="1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y = x</a:t>
                </a:r>
                <a:r>
                  <a:rPr lang="en-US" altLang="zh-CN" sz="2400" baseline="30000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2</a:t>
                </a:r>
                <a:endParaRPr lang="en-US" altLang="zh-CN" sz="2400" i="1" dirty="0">
                  <a:solidFill>
                    <a:srgbClr val="CC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81618" name="Freeform 18" descr="深色竖线"/>
          <p:cNvSpPr/>
          <p:nvPr>
            <p:custDataLst>
              <p:tags r:id="rId17"/>
            </p:custDataLst>
          </p:nvPr>
        </p:nvSpPr>
        <p:spPr>
          <a:xfrm>
            <a:off x="6643688" y="4892040"/>
            <a:ext cx="873125" cy="1050925"/>
          </a:xfrm>
          <a:custGeom>
            <a:avLst/>
            <a:gdLst>
              <a:gd name="txL" fmla="*/ 0 w 768"/>
              <a:gd name="txT" fmla="*/ 0 h 768"/>
              <a:gd name="txR" fmla="*/ 768 w 768"/>
              <a:gd name="txB" fmla="*/ 768 h 768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768" h="768">
                <a:moveTo>
                  <a:pt x="768" y="0"/>
                </a:moveTo>
                <a:lnTo>
                  <a:pt x="672" y="240"/>
                </a:lnTo>
                <a:lnTo>
                  <a:pt x="624" y="336"/>
                </a:lnTo>
                <a:lnTo>
                  <a:pt x="528" y="480"/>
                </a:lnTo>
                <a:lnTo>
                  <a:pt x="480" y="528"/>
                </a:lnTo>
                <a:lnTo>
                  <a:pt x="384" y="624"/>
                </a:lnTo>
                <a:lnTo>
                  <a:pt x="336" y="624"/>
                </a:lnTo>
                <a:lnTo>
                  <a:pt x="384" y="624"/>
                </a:lnTo>
                <a:lnTo>
                  <a:pt x="288" y="672"/>
                </a:lnTo>
                <a:lnTo>
                  <a:pt x="336" y="672"/>
                </a:lnTo>
                <a:lnTo>
                  <a:pt x="240" y="720"/>
                </a:lnTo>
                <a:lnTo>
                  <a:pt x="192" y="720"/>
                </a:lnTo>
                <a:lnTo>
                  <a:pt x="144" y="768"/>
                </a:lnTo>
                <a:lnTo>
                  <a:pt x="96" y="768"/>
                </a:lnTo>
                <a:lnTo>
                  <a:pt x="48" y="768"/>
                </a:lnTo>
                <a:lnTo>
                  <a:pt x="0" y="768"/>
                </a:lnTo>
                <a:lnTo>
                  <a:pt x="768" y="0"/>
                </a:lnTo>
                <a:close/>
              </a:path>
            </a:pathLst>
          </a:custGeom>
          <a:pattFill prst="dkVert">
            <a:fgClr>
              <a:srgbClr val="FF00FF"/>
            </a:fgClr>
            <a:bgClr>
              <a:srgbClr val="FFFFFF"/>
            </a:bgClr>
          </a:pattFill>
          <a:ln w="9525">
            <a:noFill/>
          </a:ln>
        </p:spPr>
        <p:txBody>
          <a:bodyPr wrap="none"/>
          <a:p>
            <a:endParaRPr lang="zh-CN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5" name="Group 19"/>
          <p:cNvGrpSpPr/>
          <p:nvPr/>
        </p:nvGrpSpPr>
        <p:grpSpPr>
          <a:xfrm>
            <a:off x="6162675" y="3572828"/>
            <a:ext cx="2730500" cy="2949575"/>
            <a:chOff x="3360" y="1469"/>
            <a:chExt cx="2400" cy="2159"/>
          </a:xfrm>
        </p:grpSpPr>
        <p:sp>
          <p:nvSpPr>
            <p:cNvPr id="25617" name="Text Box 20"/>
            <p:cNvSpPr txBox="1"/>
            <p:nvPr>
              <p:custDataLst>
                <p:tags r:id="rId18"/>
              </p:custDataLst>
            </p:nvPr>
          </p:nvSpPr>
          <p:spPr>
            <a:xfrm>
              <a:off x="4815" y="1975"/>
              <a:ext cx="945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Arial" panose="020B0604020202020204" pitchFamily="34" charset="0"/>
                </a:rPr>
                <a:t>y=x</a:t>
              </a:r>
              <a:endParaRPr lang="en-US" altLang="zh-CN" sz="2400" i="1" dirty="0">
                <a:latin typeface="Arial" panose="020B0604020202020204" pitchFamily="34" charset="0"/>
              </a:endParaRPr>
            </a:p>
          </p:txBody>
        </p:sp>
        <p:sp>
          <p:nvSpPr>
            <p:cNvPr id="25618" name="Line 21"/>
            <p:cNvSpPr/>
            <p:nvPr>
              <p:custDataLst>
                <p:tags r:id="rId19"/>
              </p:custDataLst>
            </p:nvPr>
          </p:nvSpPr>
          <p:spPr>
            <a:xfrm>
              <a:off x="3360" y="3196"/>
              <a:ext cx="21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5619" name="Line 22"/>
            <p:cNvSpPr/>
            <p:nvPr>
              <p:custDataLst>
                <p:tags r:id="rId20"/>
              </p:custDataLst>
            </p:nvPr>
          </p:nvSpPr>
          <p:spPr>
            <a:xfrm flipV="1">
              <a:off x="3792" y="1564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5620" name="Line 23"/>
            <p:cNvSpPr/>
            <p:nvPr>
              <p:custDataLst>
                <p:tags r:id="rId21"/>
              </p:custDataLst>
            </p:nvPr>
          </p:nvSpPr>
          <p:spPr>
            <a:xfrm flipV="1">
              <a:off x="3504" y="2236"/>
              <a:ext cx="1248" cy="124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21" name="Line 24"/>
            <p:cNvSpPr/>
            <p:nvPr>
              <p:custDataLst>
                <p:tags r:id="rId22"/>
              </p:custDataLst>
            </p:nvPr>
          </p:nvSpPr>
          <p:spPr>
            <a:xfrm>
              <a:off x="3792" y="2380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25622" name="Text Box 25"/>
            <p:cNvSpPr txBox="1"/>
            <p:nvPr>
              <p:custDataLst>
                <p:tags r:id="rId23"/>
              </p:custDataLst>
            </p:nvPr>
          </p:nvSpPr>
          <p:spPr>
            <a:xfrm>
              <a:off x="3576" y="2242"/>
              <a:ext cx="310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Arial" panose="020B0604020202020204" pitchFamily="34" charset="0"/>
                </a:rPr>
                <a:t>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5623" name="Text Box 26"/>
            <p:cNvSpPr txBox="1"/>
            <p:nvPr>
              <p:custDataLst>
                <p:tags r:id="rId24"/>
              </p:custDataLst>
            </p:nvPr>
          </p:nvSpPr>
          <p:spPr>
            <a:xfrm>
              <a:off x="3572" y="2948"/>
              <a:ext cx="310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5624" name="Text Box 27"/>
            <p:cNvSpPr txBox="1"/>
            <p:nvPr>
              <p:custDataLst>
                <p:tags r:id="rId25"/>
              </p:custDataLst>
            </p:nvPr>
          </p:nvSpPr>
          <p:spPr>
            <a:xfrm>
              <a:off x="5269" y="3197"/>
              <a:ext cx="295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Arial" panose="020B0604020202020204" pitchFamily="34" charset="0"/>
                </a:rPr>
                <a:t>x</a:t>
              </a:r>
              <a:endParaRPr lang="en-US" altLang="zh-CN" sz="2400" i="1" dirty="0">
                <a:latin typeface="Arial" panose="020B0604020202020204" pitchFamily="34" charset="0"/>
              </a:endParaRPr>
            </a:p>
          </p:txBody>
        </p:sp>
        <p:sp>
          <p:nvSpPr>
            <p:cNvPr id="25625" name="Text Box 28"/>
            <p:cNvSpPr txBox="1"/>
            <p:nvPr>
              <p:custDataLst>
                <p:tags r:id="rId26"/>
              </p:custDataLst>
            </p:nvPr>
          </p:nvSpPr>
          <p:spPr>
            <a:xfrm>
              <a:off x="3550" y="1469"/>
              <a:ext cx="295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latin typeface="Arial" panose="020B0604020202020204" pitchFamily="34" charset="0"/>
                </a:rPr>
                <a:t>y</a:t>
              </a:r>
              <a:endParaRPr lang="en-US" altLang="zh-CN" sz="2400" i="1" dirty="0">
                <a:latin typeface="Arial" panose="020B0604020202020204" pitchFamily="34" charset="0"/>
              </a:endParaRPr>
            </a:p>
          </p:txBody>
        </p:sp>
        <p:sp>
          <p:nvSpPr>
            <p:cNvPr id="25626" name="Line 29"/>
            <p:cNvSpPr/>
            <p:nvPr>
              <p:custDataLst>
                <p:tags r:id="rId27"/>
              </p:custDataLst>
            </p:nvPr>
          </p:nvSpPr>
          <p:spPr>
            <a:xfrm>
              <a:off x="4599" y="2388"/>
              <a:ext cx="0" cy="8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27" name="Text Box 30"/>
            <p:cNvSpPr txBox="1"/>
            <p:nvPr>
              <p:custDataLst>
                <p:tags r:id="rId28"/>
              </p:custDataLst>
            </p:nvPr>
          </p:nvSpPr>
          <p:spPr>
            <a:xfrm>
              <a:off x="4455" y="3210"/>
              <a:ext cx="310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dirty="0">
                  <a:latin typeface="Arial" panose="020B0604020202020204" pitchFamily="34" charset="0"/>
                </a:rPr>
                <a:t>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81631" name="Object 31"/>
          <p:cNvGraphicFramePr/>
          <p:nvPr>
            <p:custDataLst>
              <p:tags r:id="rId29"/>
            </p:custDataLst>
          </p:nvPr>
        </p:nvGraphicFramePr>
        <p:xfrm>
          <a:off x="2928938" y="5315903"/>
          <a:ext cx="21304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0" imgW="964565" imgH="355600" progId="Equation.DSMT4">
                  <p:embed/>
                </p:oleObj>
              </mc:Choice>
              <mc:Fallback>
                <p:oleObj name="" r:id="rId30" imgW="964565" imgH="3556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928938" y="5315903"/>
                        <a:ext cx="2130425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32" name="Object 32"/>
          <p:cNvGraphicFramePr/>
          <p:nvPr>
            <p:custDataLst>
              <p:tags r:id="rId32"/>
            </p:custDataLst>
          </p:nvPr>
        </p:nvGraphicFramePr>
        <p:xfrm>
          <a:off x="2928938" y="6216015"/>
          <a:ext cx="10302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3" imgW="456565" imgH="203200" progId="Equation.DSMT4">
                  <p:embed/>
                </p:oleObj>
              </mc:Choice>
              <mc:Fallback>
                <p:oleObj name="" r:id="rId33" imgW="456565" imgH="203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928938" y="6216015"/>
                        <a:ext cx="1030287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33" name="Object 33"/>
          <p:cNvGraphicFramePr/>
          <p:nvPr>
            <p:custDataLst>
              <p:tags r:id="rId35"/>
            </p:custDataLst>
          </p:nvPr>
        </p:nvGraphicFramePr>
        <p:xfrm>
          <a:off x="1227138" y="5488940"/>
          <a:ext cx="16938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6" imgW="1689100" imgH="419100" progId="Equation.DSMT4">
                  <p:embed/>
                </p:oleObj>
              </mc:Choice>
              <mc:Fallback>
                <p:oleObj name="" r:id="rId36" imgW="1689100" imgH="4191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227138" y="5488940"/>
                        <a:ext cx="169386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34" name="Text Box 34"/>
          <p:cNvSpPr txBox="1"/>
          <p:nvPr>
            <p:custDataLst>
              <p:tags r:id="rId38"/>
            </p:custDataLst>
          </p:nvPr>
        </p:nvSpPr>
        <p:spPr>
          <a:xfrm>
            <a:off x="1098550" y="4833303"/>
            <a:ext cx="538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3"/>
          <p:cNvGraphicFramePr/>
          <p:nvPr>
            <p:custDataLst>
              <p:tags r:id="rId39"/>
            </p:custDataLst>
          </p:nvPr>
        </p:nvGraphicFramePr>
        <p:xfrm>
          <a:off x="805180" y="2329180"/>
          <a:ext cx="664083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0" imgW="3213100" imgH="431800" progId="Equation.DSMT4">
                  <p:embed/>
                </p:oleObj>
              </mc:Choice>
              <mc:Fallback>
                <p:oleObj name="" r:id="rId40" imgW="3213100" imgH="4318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805180" y="2329180"/>
                        <a:ext cx="664083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7" grpId="0"/>
      <p:bldP spid="281609" grpId="0" bldLvl="0" animBg="1"/>
      <p:bldP spid="281618" grpId="0" bldLvl="0" animBg="1"/>
      <p:bldP spid="2816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5"/>
          <p:cNvGrpSpPr/>
          <p:nvPr/>
        </p:nvGrpSpPr>
        <p:grpSpPr>
          <a:xfrm>
            <a:off x="5148263" y="3067050"/>
            <a:ext cx="3827462" cy="3059113"/>
            <a:chOff x="1104" y="1833"/>
            <a:chExt cx="2987" cy="2391"/>
          </a:xfrm>
        </p:grpSpPr>
        <p:sp>
          <p:nvSpPr>
            <p:cNvPr id="26639" name="Line 6"/>
            <p:cNvSpPr/>
            <p:nvPr>
              <p:custDataLst>
                <p:tags r:id="rId1"/>
              </p:custDataLst>
            </p:nvPr>
          </p:nvSpPr>
          <p:spPr>
            <a:xfrm flipV="1">
              <a:off x="1728" y="1920"/>
              <a:ext cx="0" cy="2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6640" name="Rectangle 7"/>
            <p:cNvSpPr/>
            <p:nvPr>
              <p:custDataLst>
                <p:tags r:id="rId2"/>
              </p:custDataLst>
            </p:nvPr>
          </p:nvSpPr>
          <p:spPr>
            <a:xfrm>
              <a:off x="1776" y="3600"/>
              <a:ext cx="1008" cy="48"/>
            </a:xfrm>
            <a:prstGeom prst="rect">
              <a:avLst/>
            </a:prstGeom>
            <a:solidFill>
              <a:srgbClr val="FFFF99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26641" name="Group 8"/>
            <p:cNvGrpSpPr/>
            <p:nvPr/>
          </p:nvGrpSpPr>
          <p:grpSpPr>
            <a:xfrm>
              <a:off x="1104" y="1833"/>
              <a:ext cx="2987" cy="2254"/>
              <a:chOff x="1093" y="1833"/>
              <a:chExt cx="2987" cy="2254"/>
            </a:xfrm>
          </p:grpSpPr>
          <p:grpSp>
            <p:nvGrpSpPr>
              <p:cNvPr id="26642" name="Group 9"/>
              <p:cNvGrpSpPr/>
              <p:nvPr/>
            </p:nvGrpSpPr>
            <p:grpSpPr>
              <a:xfrm>
                <a:off x="1713" y="2633"/>
                <a:ext cx="1150" cy="1015"/>
                <a:chOff x="1713" y="2633"/>
                <a:chExt cx="1150" cy="1015"/>
              </a:xfrm>
            </p:grpSpPr>
            <p:sp>
              <p:nvSpPr>
                <p:cNvPr id="26654" name="Line 10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713" y="2633"/>
                  <a:ext cx="115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55" name="Line 11"/>
                <p:cNvSpPr/>
                <p:nvPr>
                  <p:custDataLst>
                    <p:tags r:id="rId4"/>
                  </p:custDataLst>
                </p:nvPr>
              </p:nvSpPr>
              <p:spPr>
                <a:xfrm flipH="1">
                  <a:off x="2832" y="2644"/>
                  <a:ext cx="0" cy="10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6643" name="Group 12"/>
              <p:cNvGrpSpPr/>
              <p:nvPr/>
            </p:nvGrpSpPr>
            <p:grpSpPr>
              <a:xfrm>
                <a:off x="1093" y="1833"/>
                <a:ext cx="2987" cy="2254"/>
                <a:chOff x="1093" y="1833"/>
                <a:chExt cx="2987" cy="2254"/>
              </a:xfrm>
            </p:grpSpPr>
            <p:sp>
              <p:nvSpPr>
                <p:cNvPr id="26644" name="Text Box 13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3153" y="2117"/>
                  <a:ext cx="927" cy="3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i="1" dirty="0">
                      <a:latin typeface="Arial" panose="020B0604020202020204" pitchFamily="34" charset="0"/>
                    </a:rPr>
                    <a:t>y = x</a:t>
                  </a:r>
                  <a:endParaRPr lang="en-US" altLang="zh-CN" i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45" name="Line 14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093" y="3648"/>
                  <a:ext cx="278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</p:sp>
            <p:sp>
              <p:nvSpPr>
                <p:cNvPr id="26646" name="Line 15"/>
                <p:cNvSpPr/>
                <p:nvPr>
                  <p:custDataLst>
                    <p:tags r:id="rId7"/>
                  </p:custDataLst>
                </p:nvPr>
              </p:nvSpPr>
              <p:spPr>
                <a:xfrm flipV="1">
                  <a:off x="1296" y="2448"/>
                  <a:ext cx="1758" cy="159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647" name="Text Box 16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1473" y="2486"/>
                  <a:ext cx="273" cy="3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1</a:t>
                  </a:r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48" name="AutoShape 17" descr="深色横线"/>
                <p:cNvSpPr/>
                <p:nvPr>
                  <p:custDataLst>
                    <p:tags r:id="rId9"/>
                  </p:custDataLst>
                </p:nvPr>
              </p:nvSpPr>
              <p:spPr>
                <a:xfrm flipH="1">
                  <a:off x="1733" y="2661"/>
                  <a:ext cx="1082" cy="979"/>
                </a:xfrm>
                <a:prstGeom prst="rtTriangle">
                  <a:avLst/>
                </a:prstGeom>
                <a:pattFill prst="dkHorz">
                  <a:fgClr>
                    <a:srgbClr val="FFFF99"/>
                  </a:fgClr>
                  <a:bgClr>
                    <a:schemeClr val="bg1"/>
                  </a:bgClr>
                </a:patt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49" name="Text Box 18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520" y="3705"/>
                  <a:ext cx="273" cy="3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0</a:t>
                  </a:r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50" name="Text Box 19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3636" y="3657"/>
                  <a:ext cx="258" cy="3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i="1" dirty="0">
                      <a:latin typeface="Arial" panose="020B0604020202020204" pitchFamily="34" charset="0"/>
                    </a:rPr>
                    <a:t>x</a:t>
                  </a:r>
                  <a:endParaRPr lang="en-US" altLang="zh-CN" i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51" name="Text Box 20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1440" y="1833"/>
                  <a:ext cx="258" cy="3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i="1" dirty="0">
                      <a:latin typeface="Arial" panose="020B0604020202020204" pitchFamily="34" charset="0"/>
                    </a:rPr>
                    <a:t>y</a:t>
                  </a:r>
                  <a:endParaRPr lang="en-US" altLang="zh-CN" i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52" name="Text Box 21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2725" y="3705"/>
                  <a:ext cx="272" cy="3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en-US" altLang="zh-CN" dirty="0">
                      <a:latin typeface="Arial" panose="020B0604020202020204" pitchFamily="34" charset="0"/>
                    </a:rPr>
                    <a:t>1</a:t>
                  </a:r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53" name="Line 22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765" y="3624"/>
                  <a:ext cx="105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283680" name="Text Box 32"/>
          <p:cNvSpPr txBox="1"/>
          <p:nvPr>
            <p:custDataLst>
              <p:tags r:id="rId15"/>
            </p:custDataLst>
          </p:nvPr>
        </p:nvSpPr>
        <p:spPr>
          <a:xfrm>
            <a:off x="79058" y="284163"/>
            <a:ext cx="9982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解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(3)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6828" name="Object 1052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068705" y="307340"/>
          <a:ext cx="1997075" cy="39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2" name="Equation" r:id="rId17" imgW="2184400" imgH="431800" progId="Equation.3">
                  <p:embed/>
                </p:oleObj>
              </mc:Choice>
              <mc:Fallback>
                <p:oleObj name="Equation" r:id="rId17" imgW="2184400" imgH="431800" progId="Equation.3">
                  <p:embed/>
                  <p:pic>
                    <p:nvPicPr>
                      <p:cNvPr id="0" name="图片 180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705" y="307340"/>
                        <a:ext cx="1997075" cy="394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7" name="Object 107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432560" y="756285"/>
          <a:ext cx="2940050" cy="5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9" name="Equation" r:id="rId20" imgW="3352800" imgH="698500" progId="Equation.3">
                  <p:embed/>
                </p:oleObj>
              </mc:Choice>
              <mc:Fallback>
                <p:oleObj name="Equation" r:id="rId20" imgW="3352800" imgH="698500" progId="Equation.3">
                  <p:embed/>
                  <p:pic>
                    <p:nvPicPr>
                      <p:cNvPr id="0" name="图片 180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560" y="756285"/>
                        <a:ext cx="2940050" cy="569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8" name="Object 1072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4399915" y="737235"/>
          <a:ext cx="1999615" cy="63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90" name="Equation" r:id="rId23" imgW="965200" imgH="330200" progId="Equation.3">
                  <p:embed/>
                </p:oleObj>
              </mc:Choice>
              <mc:Fallback>
                <p:oleObj name="Equation" r:id="rId23" imgW="965200" imgH="330200" progId="Equation.3">
                  <p:embed/>
                  <p:pic>
                    <p:nvPicPr>
                      <p:cNvPr id="0" name="图片 180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915" y="737235"/>
                        <a:ext cx="1999615" cy="636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7" name="Object 27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914400" y="1496695"/>
          <a:ext cx="248094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0" name="Equation" r:id="rId26" imgW="2832100" imgH="431800" progId="Equation.3">
                  <p:embed/>
                </p:oleObj>
              </mc:Choice>
              <mc:Fallback>
                <p:oleObj name="Equation" r:id="rId26" imgW="2832100" imgH="431800" progId="Equation.3">
                  <p:embed/>
                  <p:pic>
                    <p:nvPicPr>
                      <p:cNvPr id="0" name="图片 181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96695"/>
                        <a:ext cx="2480945" cy="378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28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3437255" y="1477645"/>
          <a:ext cx="140462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1" name="Equation" r:id="rId29" imgW="698500" imgH="215900" progId="Equation.3">
                  <p:embed/>
                </p:oleObj>
              </mc:Choice>
              <mc:Fallback>
                <p:oleObj name="Equation" r:id="rId29" imgW="698500" imgH="215900" progId="Equation.3">
                  <p:embed/>
                  <p:pic>
                    <p:nvPicPr>
                      <p:cNvPr id="0" name="图片 181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255" y="1477645"/>
                        <a:ext cx="1404620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7" name="Object 47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934085" y="2037715"/>
          <a:ext cx="4419600" cy="98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3" name="Equation" r:id="rId32" imgW="2171700" imgH="482600" progId="Equation.3">
                  <p:embed/>
                </p:oleObj>
              </mc:Choice>
              <mc:Fallback>
                <p:oleObj name="Equation" r:id="rId32" imgW="2171700" imgH="482600" progId="Equation.3">
                  <p:embed/>
                  <p:pic>
                    <p:nvPicPr>
                      <p:cNvPr id="0" name="图片 181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085" y="2037715"/>
                        <a:ext cx="4419600" cy="982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869950" y="3058160"/>
          <a:ext cx="186563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3" name="Equation" r:id="rId34" imgW="2171700" imgH="431800" progId="Equation.3">
                  <p:embed/>
                </p:oleObj>
              </mc:Choice>
              <mc:Fallback>
                <p:oleObj name="Equation" r:id="rId34" imgW="2171700" imgH="431800" progId="Equation.3">
                  <p:embed/>
                  <p:pic>
                    <p:nvPicPr>
                      <p:cNvPr id="0" name="图片 182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3058160"/>
                        <a:ext cx="1865630" cy="370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170180" y="3520440"/>
          <a:ext cx="2800985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4" name="Equation" r:id="rId37" imgW="3302000" imgH="698500" progId="Equation.3">
                  <p:embed/>
                </p:oleObj>
              </mc:Choice>
              <mc:Fallback>
                <p:oleObj name="Equation" r:id="rId37" imgW="3302000" imgH="698500" progId="Equation.3">
                  <p:embed/>
                  <p:pic>
                    <p:nvPicPr>
                      <p:cNvPr id="0" name="图片 182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" y="3520440"/>
                        <a:ext cx="2800985" cy="551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627380" y="4262755"/>
          <a:ext cx="2142490" cy="32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5" name="Equation" r:id="rId40" imgW="2819400" imgH="431800" progId="Equation.3">
                  <p:embed/>
                </p:oleObj>
              </mc:Choice>
              <mc:Fallback>
                <p:oleObj name="Equation" r:id="rId40" imgW="2819400" imgH="431800" progId="Equation.3">
                  <p:embed/>
                  <p:pic>
                    <p:nvPicPr>
                      <p:cNvPr id="0" name="图片 182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" y="4262755"/>
                        <a:ext cx="2142490" cy="327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2808605" y="4243705"/>
          <a:ext cx="116522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6" name="Equation" r:id="rId43" imgW="673100" imgH="215900" progId="Equation.3">
                  <p:embed/>
                </p:oleObj>
              </mc:Choice>
              <mc:Fallback>
                <p:oleObj name="Equation" r:id="rId43" imgW="673100" imgH="215900" progId="Equation.3">
                  <p:embed/>
                  <p:pic>
                    <p:nvPicPr>
                      <p:cNvPr id="0" name="图片 182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605" y="4243705"/>
                        <a:ext cx="1165225" cy="353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>
            <p:custDataLst>
              <p:tags r:id="rId45"/>
            </p:custDataLst>
          </p:nvPr>
        </p:nvGraphicFramePr>
        <p:xfrm>
          <a:off x="995045" y="4723765"/>
          <a:ext cx="3793490" cy="88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7" name="Equation" r:id="rId46" imgW="2070100" imgH="482600" progId="Equation.3">
                  <p:embed/>
                </p:oleObj>
              </mc:Choice>
              <mc:Fallback>
                <p:oleObj name="Equation" r:id="rId46" imgW="2070100" imgH="482600" progId="Equation.3">
                  <p:embed/>
                  <p:pic>
                    <p:nvPicPr>
                      <p:cNvPr id="0" name="图片 182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045" y="4723765"/>
                        <a:ext cx="3793490" cy="884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/>
          <p:cNvGraphicFramePr>
            <a:graphicFrameLocks noChangeAspect="1"/>
          </p:cNvGraphicFramePr>
          <p:nvPr>
            <p:custDataLst>
              <p:tags r:id="rId48"/>
            </p:custDataLst>
          </p:nvPr>
        </p:nvGraphicFramePr>
        <p:xfrm>
          <a:off x="2980690" y="3510280"/>
          <a:ext cx="2498725" cy="67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8" name="Equation" r:id="rId49" imgW="1231265" imgH="355600" progId="Equation.3">
                  <p:embed/>
                </p:oleObj>
              </mc:Choice>
              <mc:Fallback>
                <p:oleObj name="Equation" r:id="rId49" imgW="1231265" imgH="355600" progId="Equation.3">
                  <p:embed/>
                  <p:pic>
                    <p:nvPicPr>
                      <p:cNvPr id="0" name="图片 182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690" y="3510280"/>
                        <a:ext cx="2498725" cy="672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3" name="Rectangle 11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38200" y="5720080"/>
            <a:ext cx="5791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zh-CN" sz="2400" b="1">
                <a:latin typeface="Times New Roman" panose="02020603050405020304" pitchFamily="18" charset="0"/>
              </a:rPr>
              <a:t>当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0&lt;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且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0&lt;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时，由于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36204" name="Object 12"/>
          <p:cNvGraphicFramePr>
            <a:graphicFrameLocks noChangeAspect="1"/>
          </p:cNvGraphicFramePr>
          <p:nvPr>
            <p:custDataLst>
              <p:tags r:id="rId52"/>
            </p:custDataLst>
          </p:nvPr>
        </p:nvGraphicFramePr>
        <p:xfrm>
          <a:off x="401955" y="6242050"/>
          <a:ext cx="5053965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7" name="Equation" r:id="rId53" imgW="2540000" imgH="215900" progId="Equation.DSMT4">
                  <p:embed/>
                </p:oleObj>
              </mc:Choice>
              <mc:Fallback>
                <p:oleObj name="Equation" r:id="rId53" imgW="2540000" imgH="215900" progId="Equation.DSMT4">
                  <p:embed/>
                  <p:pic>
                    <p:nvPicPr>
                      <p:cNvPr id="0" name="图片 189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" y="6242050"/>
                        <a:ext cx="5053965" cy="43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5" name="Rectangle 13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457825" y="6252210"/>
            <a:ext cx="225488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sz="2400" b="1">
                <a:latin typeface="Times New Roman" panose="02020603050405020304" pitchFamily="18" charset="0"/>
              </a:rPr>
              <a:t>故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不独立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.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80" grpId="0"/>
      <p:bldP spid="136203" grpId="0" bldLvl="0" animBg="1" autoUpdateAnimBg="0"/>
      <p:bldP spid="136205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3" name="Text Box 4"/>
          <p:cNvSpPr txBox="1"/>
          <p:nvPr>
            <p:custDataLst>
              <p:tags r:id="rId1"/>
            </p:custDataLst>
          </p:nvPr>
        </p:nvSpPr>
        <p:spPr>
          <a:xfrm>
            <a:off x="34290" y="404495"/>
            <a:ext cx="15474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3.3.6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18" name="Object 5"/>
          <p:cNvGraphicFramePr/>
          <p:nvPr>
            <p:custDataLst>
              <p:tags r:id="rId2"/>
            </p:custDataLst>
          </p:nvPr>
        </p:nvGraphicFramePr>
        <p:xfrm>
          <a:off x="1402715" y="404495"/>
          <a:ext cx="72231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2716530" imgH="431800" progId="Equation.DSMT4">
                  <p:embed/>
                </p:oleObj>
              </mc:Choice>
              <mc:Fallback>
                <p:oleObj name="" r:id="rId3" imgW="2716530" imgH="4318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2715" y="404495"/>
                        <a:ext cx="7223125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/>
          <p:nvPr>
            <p:custDataLst>
              <p:tags r:id="rId5"/>
            </p:custDataLst>
          </p:nvPr>
        </p:nvGraphicFramePr>
        <p:xfrm>
          <a:off x="2771775" y="1700530"/>
          <a:ext cx="5425440" cy="138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6" imgW="2743200" imgH="685800" progId="Equation.DSMT4">
                  <p:embed/>
                </p:oleObj>
              </mc:Choice>
              <mc:Fallback>
                <p:oleObj name="" r:id="rId6" imgW="2743200" imgH="6858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1775" y="1700530"/>
                        <a:ext cx="5425440" cy="1383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7"/>
          <p:cNvSpPr txBox="1"/>
          <p:nvPr>
            <p:custDataLst>
              <p:tags r:id="rId8"/>
            </p:custDataLst>
          </p:nvPr>
        </p:nvSpPr>
        <p:spPr>
          <a:xfrm>
            <a:off x="395288" y="1915478"/>
            <a:ext cx="23272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联合密度函数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3016" name="Text Box 8"/>
          <p:cNvSpPr txBox="1"/>
          <p:nvPr>
            <p:custDataLst>
              <p:tags r:id="rId9"/>
            </p:custDataLst>
          </p:nvPr>
        </p:nvSpPr>
        <p:spPr>
          <a:xfrm>
            <a:off x="285750" y="319659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边缘密度函数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43017" name="Object 9"/>
          <p:cNvGraphicFramePr/>
          <p:nvPr>
            <p:custDataLst>
              <p:tags r:id="rId10"/>
            </p:custDataLst>
          </p:nvPr>
        </p:nvGraphicFramePr>
        <p:xfrm>
          <a:off x="1115060" y="3757930"/>
          <a:ext cx="3331845" cy="141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1548765" imgH="660400" progId="Equation.DSMT4">
                  <p:embed/>
                </p:oleObj>
              </mc:Choice>
              <mc:Fallback>
                <p:oleObj name="" r:id="rId11" imgW="1548765" imgH="6604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5060" y="3757930"/>
                        <a:ext cx="3331845" cy="1410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/>
          <p:nvPr>
            <p:custDataLst>
              <p:tags r:id="rId13"/>
            </p:custDataLst>
          </p:nvPr>
        </p:nvGraphicFramePr>
        <p:xfrm>
          <a:off x="4879340" y="3750945"/>
          <a:ext cx="3294380" cy="1363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4" imgW="1562100" imgH="660400" progId="Equation.DSMT4">
                  <p:embed/>
                </p:oleObj>
              </mc:Choice>
              <mc:Fallback>
                <p:oleObj name="" r:id="rId14" imgW="1562100" imgH="6604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79340" y="3750945"/>
                        <a:ext cx="3294380" cy="1363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/>
          <p:nvPr>
            <p:custDataLst>
              <p:tags r:id="rId16"/>
            </p:custDataLst>
          </p:nvPr>
        </p:nvGraphicFramePr>
        <p:xfrm>
          <a:off x="929005" y="5358765"/>
          <a:ext cx="6299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7" imgW="2311400" imgH="228600" progId="Equation.DSMT4">
                  <p:embed/>
                </p:oleObj>
              </mc:Choice>
              <mc:Fallback>
                <p:oleObj name="" r:id="rId17" imgW="2311400" imgH="228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29005" y="5358765"/>
                        <a:ext cx="62992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Text Box 12"/>
          <p:cNvSpPr txBox="1"/>
          <p:nvPr>
            <p:custDataLst>
              <p:tags r:id="rId19"/>
            </p:custDataLst>
          </p:nvPr>
        </p:nvSpPr>
        <p:spPr>
          <a:xfrm>
            <a:off x="900113" y="6163945"/>
            <a:ext cx="28200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从而，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</a:rPr>
              <a:t>独立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3325" name="Text Box 4"/>
          <p:cNvSpPr txBox="1"/>
          <p:nvPr>
            <p:custDataLst>
              <p:tags r:id="rId20"/>
            </p:custDataLst>
          </p:nvPr>
        </p:nvSpPr>
        <p:spPr>
          <a:xfrm>
            <a:off x="179388" y="1413193"/>
            <a:ext cx="8651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  <p:bldP spid="43016" grpId="0"/>
      <p:bldP spid="43020" grpId="0"/>
      <p:bldP spid="133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9634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29945" y="1763395"/>
          <a:ext cx="5713095" cy="70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8" name="Equation" r:id="rId2" imgW="2691765" imgH="330200" progId="Equation.3">
                  <p:embed/>
                </p:oleObj>
              </mc:Choice>
              <mc:Fallback>
                <p:oleObj name="Equation" r:id="rId2" imgW="2691765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45" y="1763395"/>
                        <a:ext cx="5713095" cy="700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80533" y="1089025"/>
          <a:ext cx="2209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0" name="Equation" r:id="rId5" imgW="2209800" imgH="393700" progId="Equation.3">
                  <p:embed/>
                </p:oleObj>
              </mc:Choice>
              <mc:Fallback>
                <p:oleObj name="Equation" r:id="rId5" imgW="22098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33" y="1089025"/>
                        <a:ext cx="2209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38200" y="355600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endParaRPr kumimoji="1"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6072188" y="4072890"/>
            <a:ext cx="2808287" cy="1576388"/>
            <a:chOff x="3700" y="2190"/>
            <a:chExt cx="1769" cy="993"/>
          </a:xfrm>
        </p:grpSpPr>
        <p:sp>
          <p:nvSpPr>
            <p:cNvPr id="3108" name="AutoShape 37"/>
            <p:cNvSpPr/>
            <p:nvPr>
              <p:custDataLst>
                <p:tags r:id="rId8"/>
              </p:custDataLst>
            </p:nvPr>
          </p:nvSpPr>
          <p:spPr>
            <a:xfrm>
              <a:off x="3700" y="2190"/>
              <a:ext cx="1769" cy="993"/>
            </a:xfrm>
            <a:prstGeom prst="wedgeRectCallout">
              <a:avLst>
                <a:gd name="adj1" fmla="val -92639"/>
                <a:gd name="adj2" fmla="val -14856"/>
              </a:avLst>
            </a:prstGeom>
            <a:solidFill>
              <a:schemeClr val="hlink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r>
                <a:rPr lang="zh-CN" altLang="en-US" sz="2800" b="1" dirty="0">
                  <a:solidFill>
                    <a:schemeClr val="bg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曲面                 与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xoy</a:t>
              </a:r>
              <a:r>
                <a:rPr lang="zh-CN" altLang="en-US" sz="2800" b="1" dirty="0">
                  <a:solidFill>
                    <a:schemeClr val="bg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平面围成的体积为 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1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 </a:t>
              </a:r>
              <a:endPara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3080" name="Object 38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4299" y="2256"/>
            <a:ext cx="98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0" imgW="965200" imgH="266700" progId="Equation.DSMT4">
                    <p:embed/>
                  </p:oleObj>
                </mc:Choice>
                <mc:Fallback>
                  <p:oleObj name="" r:id="rId10" imgW="965200" imgH="2667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FFFFFF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99" y="2256"/>
                          <a:ext cx="982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225" name="Text Box 97"/>
          <p:cNvSpPr txBox="1"/>
          <p:nvPr>
            <p:custDataLst>
              <p:tags r:id="rId12"/>
            </p:custDataLst>
          </p:nvPr>
        </p:nvSpPr>
        <p:spPr>
          <a:xfrm>
            <a:off x="611188" y="2708275"/>
            <a:ext cx="24828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几何意义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7" name="组合 59"/>
          <p:cNvGrpSpPr/>
          <p:nvPr/>
        </p:nvGrpSpPr>
        <p:grpSpPr>
          <a:xfrm>
            <a:off x="1187450" y="3587750"/>
            <a:ext cx="4456113" cy="3200400"/>
            <a:chOff x="1187449" y="3036210"/>
            <a:chExt cx="4456121" cy="3201079"/>
          </a:xfrm>
          <a:solidFill>
            <a:schemeClr val="accent5"/>
          </a:solidFill>
        </p:grpSpPr>
        <p:grpSp>
          <p:nvGrpSpPr>
            <p:cNvPr id="8" name="Group 11"/>
            <p:cNvGrpSpPr/>
            <p:nvPr/>
          </p:nvGrpSpPr>
          <p:grpSpPr>
            <a:xfrm>
              <a:off x="1187449" y="3036210"/>
              <a:ext cx="4389383" cy="3201079"/>
              <a:chOff x="2711" y="1947"/>
              <a:chExt cx="2444" cy="1865"/>
            </a:xfrm>
            <a:grpFill/>
          </p:grpSpPr>
          <p:sp>
            <p:nvSpPr>
              <p:cNvPr id="9" name="Line 12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2885" y="3424"/>
                <a:ext cx="318" cy="223"/>
              </a:xfrm>
              <a:prstGeom prst="line">
                <a:avLst/>
              </a:prstGeom>
              <a:grpFill/>
              <a:ln w="19050" cap="flat" cmpd="sng">
                <a:solidFill>
                  <a:srgbClr val="0000CC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10" name="Line 14"/>
              <p:cNvSpPr/>
              <p:nvPr>
                <p:custDataLst>
                  <p:tags r:id="rId14"/>
                </p:custDataLst>
              </p:nvPr>
            </p:nvSpPr>
            <p:spPr>
              <a:xfrm flipH="1" flipV="1">
                <a:off x="3690" y="1965"/>
                <a:ext cx="0" cy="572"/>
              </a:xfrm>
              <a:prstGeom prst="line">
                <a:avLst/>
              </a:prstGeom>
              <a:grpFill/>
              <a:ln w="19050" cap="flat" cmpd="sng">
                <a:solidFill>
                  <a:srgbClr val="0000CC"/>
                </a:solidFill>
                <a:prstDash val="solid"/>
                <a:headEnd type="none" w="med" len="med"/>
                <a:tailEnd type="stealth" w="med" len="lg"/>
              </a:ln>
            </p:spPr>
          </p:sp>
          <p:sp>
            <p:nvSpPr>
              <p:cNvPr id="11" name="Freeform 15"/>
              <p:cNvSpPr/>
              <p:nvPr>
                <p:custDataLst>
                  <p:tags r:id="rId15"/>
                </p:custDataLst>
              </p:nvPr>
            </p:nvSpPr>
            <p:spPr>
              <a:xfrm>
                <a:off x="2910" y="2221"/>
                <a:ext cx="2245" cy="1131"/>
              </a:xfrm>
              <a:custGeom>
                <a:avLst/>
                <a:gdLst>
                  <a:gd name="txL" fmla="*/ 0 w 2245"/>
                  <a:gd name="txT" fmla="*/ 0 h 1131"/>
                  <a:gd name="txR" fmla="*/ 2245 w 2245"/>
                  <a:gd name="txB" fmla="*/ 1131 h 1131"/>
                </a:gdLst>
                <a:ahLst/>
                <a:cxnLst>
                  <a:cxn ang="0">
                    <a:pos x="0" y="1131"/>
                  </a:cxn>
                  <a:cxn ang="0">
                    <a:pos x="224" y="1019"/>
                  </a:cxn>
                  <a:cxn ang="0">
                    <a:pos x="495" y="663"/>
                  </a:cxn>
                  <a:cxn ang="0">
                    <a:pos x="831" y="119"/>
                  </a:cxn>
                  <a:cxn ang="0">
                    <a:pos x="1014" y="0"/>
                  </a:cxn>
                  <a:cxn ang="0">
                    <a:pos x="1175" y="87"/>
                  </a:cxn>
                  <a:cxn ang="0">
                    <a:pos x="1415" y="415"/>
                  </a:cxn>
                  <a:cxn ang="0">
                    <a:pos x="1569" y="613"/>
                  </a:cxn>
                  <a:cxn ang="0">
                    <a:pos x="1771" y="816"/>
                  </a:cxn>
                  <a:cxn ang="0">
                    <a:pos x="1947" y="910"/>
                  </a:cxn>
                  <a:cxn ang="0">
                    <a:pos x="2245" y="964"/>
                  </a:cxn>
                </a:cxnLst>
                <a:rect l="txL" t="txT" r="txR" b="txB"/>
                <a:pathLst>
                  <a:path w="2245" h="1131">
                    <a:moveTo>
                      <a:pt x="0" y="1131"/>
                    </a:moveTo>
                    <a:cubicBezTo>
                      <a:pt x="76" y="1131"/>
                      <a:pt x="120" y="1122"/>
                      <a:pt x="224" y="1019"/>
                    </a:cubicBezTo>
                    <a:cubicBezTo>
                      <a:pt x="328" y="916"/>
                      <a:pt x="389" y="816"/>
                      <a:pt x="495" y="663"/>
                    </a:cubicBezTo>
                    <a:cubicBezTo>
                      <a:pt x="601" y="510"/>
                      <a:pt x="746" y="228"/>
                      <a:pt x="831" y="119"/>
                    </a:cubicBezTo>
                    <a:cubicBezTo>
                      <a:pt x="916" y="10"/>
                      <a:pt x="958" y="0"/>
                      <a:pt x="1014" y="0"/>
                    </a:cubicBezTo>
                    <a:cubicBezTo>
                      <a:pt x="1070" y="0"/>
                      <a:pt x="1111" y="21"/>
                      <a:pt x="1175" y="87"/>
                    </a:cubicBezTo>
                    <a:cubicBezTo>
                      <a:pt x="1239" y="153"/>
                      <a:pt x="1351" y="323"/>
                      <a:pt x="1415" y="415"/>
                    </a:cubicBezTo>
                    <a:cubicBezTo>
                      <a:pt x="1479" y="507"/>
                      <a:pt x="1505" y="547"/>
                      <a:pt x="1569" y="613"/>
                    </a:cubicBezTo>
                    <a:cubicBezTo>
                      <a:pt x="1633" y="679"/>
                      <a:pt x="1702" y="765"/>
                      <a:pt x="1771" y="816"/>
                    </a:cubicBezTo>
                    <a:cubicBezTo>
                      <a:pt x="1840" y="867"/>
                      <a:pt x="1884" y="889"/>
                      <a:pt x="1947" y="910"/>
                    </a:cubicBezTo>
                    <a:cubicBezTo>
                      <a:pt x="2010" y="931"/>
                      <a:pt x="2159" y="964"/>
                      <a:pt x="2245" y="964"/>
                    </a:cubicBezTo>
                  </a:path>
                </a:pathLst>
              </a:custGeom>
              <a:grpFill/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Freeform 16"/>
              <p:cNvSpPr/>
              <p:nvPr>
                <p:custDataLst>
                  <p:tags r:id="rId16"/>
                </p:custDataLst>
              </p:nvPr>
            </p:nvSpPr>
            <p:spPr>
              <a:xfrm>
                <a:off x="3923" y="2223"/>
                <a:ext cx="870" cy="1098"/>
              </a:xfrm>
              <a:custGeom>
                <a:avLst/>
                <a:gdLst>
                  <a:gd name="txL" fmla="*/ 0 w 870"/>
                  <a:gd name="txT" fmla="*/ 0 h 1098"/>
                  <a:gd name="txR" fmla="*/ 870 w 870"/>
                  <a:gd name="txB" fmla="*/ 1098 h 1098"/>
                </a:gdLst>
                <a:ahLst/>
                <a:cxnLst>
                  <a:cxn ang="0">
                    <a:pos x="0" y="0"/>
                  </a:cxn>
                  <a:cxn ang="0">
                    <a:pos x="84" y="36"/>
                  </a:cxn>
                  <a:cxn ang="0">
                    <a:pos x="154" y="158"/>
                  </a:cxn>
                  <a:cxn ang="0">
                    <a:pos x="382" y="658"/>
                  </a:cxn>
                  <a:cxn ang="0">
                    <a:pos x="614" y="962"/>
                  </a:cxn>
                  <a:cxn ang="0">
                    <a:pos x="870" y="1098"/>
                  </a:cxn>
                </a:cxnLst>
                <a:rect l="txL" t="txT" r="txR" b="txB"/>
                <a:pathLst>
                  <a:path w="870" h="1098">
                    <a:moveTo>
                      <a:pt x="0" y="0"/>
                    </a:moveTo>
                    <a:cubicBezTo>
                      <a:pt x="14" y="6"/>
                      <a:pt x="62" y="13"/>
                      <a:pt x="84" y="36"/>
                    </a:cubicBezTo>
                    <a:cubicBezTo>
                      <a:pt x="106" y="59"/>
                      <a:pt x="104" y="54"/>
                      <a:pt x="154" y="158"/>
                    </a:cubicBezTo>
                    <a:cubicBezTo>
                      <a:pt x="204" y="262"/>
                      <a:pt x="305" y="524"/>
                      <a:pt x="382" y="658"/>
                    </a:cubicBezTo>
                    <a:cubicBezTo>
                      <a:pt x="459" y="792"/>
                      <a:pt x="533" y="889"/>
                      <a:pt x="614" y="962"/>
                    </a:cubicBezTo>
                    <a:cubicBezTo>
                      <a:pt x="695" y="1035"/>
                      <a:pt x="782" y="1066"/>
                      <a:pt x="870" y="1098"/>
                    </a:cubicBezTo>
                  </a:path>
                </a:pathLst>
              </a:custGeom>
              <a:grpFill/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Freeform 17"/>
              <p:cNvSpPr/>
              <p:nvPr>
                <p:custDataLst>
                  <p:tags r:id="rId17"/>
                </p:custDataLst>
              </p:nvPr>
            </p:nvSpPr>
            <p:spPr>
              <a:xfrm>
                <a:off x="3152" y="2225"/>
                <a:ext cx="761" cy="1191"/>
              </a:xfrm>
              <a:custGeom>
                <a:avLst/>
                <a:gdLst>
                  <a:gd name="txL" fmla="*/ 0 w 761"/>
                  <a:gd name="txT" fmla="*/ 0 h 1191"/>
                  <a:gd name="txR" fmla="*/ 761 w 761"/>
                  <a:gd name="txB" fmla="*/ 1191 h 1191"/>
                </a:gdLst>
                <a:ahLst/>
                <a:cxnLst>
                  <a:cxn ang="0">
                    <a:pos x="761" y="0"/>
                  </a:cxn>
                  <a:cxn ang="0">
                    <a:pos x="641" y="136"/>
                  </a:cxn>
                  <a:cxn ang="0">
                    <a:pos x="585" y="344"/>
                  </a:cxn>
                  <a:cxn ang="0">
                    <a:pos x="480" y="679"/>
                  </a:cxn>
                  <a:cxn ang="0">
                    <a:pos x="296" y="983"/>
                  </a:cxn>
                  <a:cxn ang="0">
                    <a:pos x="168" y="1103"/>
                  </a:cxn>
                  <a:cxn ang="0">
                    <a:pos x="0" y="1191"/>
                  </a:cxn>
                </a:cxnLst>
                <a:rect l="txL" t="txT" r="txR" b="txB"/>
                <a:pathLst>
                  <a:path w="761" h="1191">
                    <a:moveTo>
                      <a:pt x="761" y="0"/>
                    </a:moveTo>
                    <a:cubicBezTo>
                      <a:pt x="715" y="39"/>
                      <a:pt x="669" y="79"/>
                      <a:pt x="641" y="136"/>
                    </a:cubicBezTo>
                    <a:cubicBezTo>
                      <a:pt x="613" y="193"/>
                      <a:pt x="612" y="253"/>
                      <a:pt x="585" y="344"/>
                    </a:cubicBezTo>
                    <a:cubicBezTo>
                      <a:pt x="558" y="435"/>
                      <a:pt x="528" y="573"/>
                      <a:pt x="480" y="679"/>
                    </a:cubicBezTo>
                    <a:cubicBezTo>
                      <a:pt x="432" y="785"/>
                      <a:pt x="348" y="912"/>
                      <a:pt x="296" y="983"/>
                    </a:cubicBezTo>
                    <a:cubicBezTo>
                      <a:pt x="244" y="1054"/>
                      <a:pt x="217" y="1068"/>
                      <a:pt x="168" y="1103"/>
                    </a:cubicBezTo>
                    <a:cubicBezTo>
                      <a:pt x="119" y="1138"/>
                      <a:pt x="35" y="1173"/>
                      <a:pt x="0" y="1191"/>
                    </a:cubicBezTo>
                  </a:path>
                </a:pathLst>
              </a:custGeom>
              <a:grpFill/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Freeform 18"/>
              <p:cNvSpPr/>
              <p:nvPr>
                <p:custDataLst>
                  <p:tags r:id="rId18"/>
                </p:custDataLst>
              </p:nvPr>
            </p:nvSpPr>
            <p:spPr>
              <a:xfrm>
                <a:off x="3602" y="2541"/>
                <a:ext cx="654" cy="109"/>
              </a:xfrm>
              <a:custGeom>
                <a:avLst/>
                <a:gdLst>
                  <a:gd name="txL" fmla="*/ 0 w 654"/>
                  <a:gd name="txT" fmla="*/ 0 h 109"/>
                  <a:gd name="txR" fmla="*/ 654 w 654"/>
                  <a:gd name="txB" fmla="*/ 109 h 109"/>
                </a:gdLst>
                <a:ahLst/>
                <a:cxnLst>
                  <a:cxn ang="0">
                    <a:pos x="0" y="17"/>
                  </a:cxn>
                  <a:cxn ang="0">
                    <a:pos x="123" y="77"/>
                  </a:cxn>
                  <a:cxn ang="0">
                    <a:pos x="343" y="108"/>
                  </a:cxn>
                  <a:cxn ang="0">
                    <a:pos x="583" y="59"/>
                  </a:cxn>
                  <a:cxn ang="0">
                    <a:pos x="654" y="0"/>
                  </a:cxn>
                </a:cxnLst>
                <a:rect l="txL" t="txT" r="txR" b="txB"/>
                <a:pathLst>
                  <a:path w="654" h="109">
                    <a:moveTo>
                      <a:pt x="0" y="17"/>
                    </a:moveTo>
                    <a:cubicBezTo>
                      <a:pt x="20" y="27"/>
                      <a:pt x="66" y="62"/>
                      <a:pt x="123" y="77"/>
                    </a:cubicBezTo>
                    <a:cubicBezTo>
                      <a:pt x="179" y="92"/>
                      <a:pt x="267" y="109"/>
                      <a:pt x="343" y="108"/>
                    </a:cubicBezTo>
                    <a:cubicBezTo>
                      <a:pt x="417" y="105"/>
                      <a:pt x="527" y="88"/>
                      <a:pt x="583" y="59"/>
                    </a:cubicBezTo>
                    <a:cubicBezTo>
                      <a:pt x="639" y="30"/>
                      <a:pt x="639" y="12"/>
                      <a:pt x="654" y="0"/>
                    </a:cubicBezTo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Freeform 19"/>
              <p:cNvSpPr/>
              <p:nvPr>
                <p:custDataLst>
                  <p:tags r:id="rId19"/>
                </p:custDataLst>
              </p:nvPr>
            </p:nvSpPr>
            <p:spPr>
              <a:xfrm>
                <a:off x="3432" y="2795"/>
                <a:ext cx="1001" cy="188"/>
              </a:xfrm>
              <a:custGeom>
                <a:avLst/>
                <a:gdLst>
                  <a:gd name="txL" fmla="*/ 0 w 1001"/>
                  <a:gd name="txT" fmla="*/ 0 h 188"/>
                  <a:gd name="txR" fmla="*/ 1001 w 1001"/>
                  <a:gd name="txB" fmla="*/ 188 h 188"/>
                </a:gdLst>
                <a:ahLst/>
                <a:cxnLst>
                  <a:cxn ang="0">
                    <a:pos x="0" y="37"/>
                  </a:cxn>
                  <a:cxn ang="0">
                    <a:pos x="80" y="94"/>
                  </a:cxn>
                  <a:cxn ang="0">
                    <a:pos x="212" y="156"/>
                  </a:cxn>
                  <a:cxn ang="0">
                    <a:pos x="383" y="186"/>
                  </a:cxn>
                  <a:cxn ang="0">
                    <a:pos x="657" y="168"/>
                  </a:cxn>
                  <a:cxn ang="0">
                    <a:pos x="882" y="93"/>
                  </a:cxn>
                  <a:cxn ang="0">
                    <a:pos x="1001" y="0"/>
                  </a:cxn>
                </a:cxnLst>
                <a:rect l="txL" t="txT" r="txR" b="txB"/>
                <a:pathLst>
                  <a:path w="1001" h="188">
                    <a:moveTo>
                      <a:pt x="0" y="37"/>
                    </a:moveTo>
                    <a:cubicBezTo>
                      <a:pt x="13" y="47"/>
                      <a:pt x="45" y="74"/>
                      <a:pt x="80" y="94"/>
                    </a:cubicBezTo>
                    <a:cubicBezTo>
                      <a:pt x="115" y="114"/>
                      <a:pt x="162" y="141"/>
                      <a:pt x="212" y="156"/>
                    </a:cubicBezTo>
                    <a:cubicBezTo>
                      <a:pt x="262" y="171"/>
                      <a:pt x="309" y="184"/>
                      <a:pt x="383" y="186"/>
                    </a:cubicBezTo>
                    <a:cubicBezTo>
                      <a:pt x="457" y="188"/>
                      <a:pt x="574" y="183"/>
                      <a:pt x="657" y="168"/>
                    </a:cubicBezTo>
                    <a:cubicBezTo>
                      <a:pt x="740" y="153"/>
                      <a:pt x="825" y="121"/>
                      <a:pt x="882" y="93"/>
                    </a:cubicBezTo>
                    <a:cubicBezTo>
                      <a:pt x="939" y="65"/>
                      <a:pt x="976" y="19"/>
                      <a:pt x="1001" y="0"/>
                    </a:cubicBezTo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Freeform 20"/>
              <p:cNvSpPr/>
              <p:nvPr>
                <p:custDataLst>
                  <p:tags r:id="rId20"/>
                </p:custDataLst>
              </p:nvPr>
            </p:nvSpPr>
            <p:spPr>
              <a:xfrm>
                <a:off x="3234" y="3017"/>
                <a:ext cx="1424" cy="253"/>
              </a:xfrm>
              <a:custGeom>
                <a:avLst/>
                <a:gdLst>
                  <a:gd name="txL" fmla="*/ 0 w 1424"/>
                  <a:gd name="txT" fmla="*/ 0 h 253"/>
                  <a:gd name="txR" fmla="*/ 1424 w 1424"/>
                  <a:gd name="txB" fmla="*/ 253 h 253"/>
                </a:gdLst>
                <a:ahLst/>
                <a:cxnLst>
                  <a:cxn ang="0">
                    <a:pos x="0" y="73"/>
                  </a:cxn>
                  <a:cxn ang="0">
                    <a:pos x="296" y="202"/>
                  </a:cxn>
                  <a:cxn ang="0">
                    <a:pos x="823" y="240"/>
                  </a:cxn>
                  <a:cxn ang="0">
                    <a:pos x="1259" y="136"/>
                  </a:cxn>
                  <a:cxn ang="0">
                    <a:pos x="1424" y="0"/>
                  </a:cxn>
                </a:cxnLst>
                <a:rect l="txL" t="txT" r="txR" b="txB"/>
                <a:pathLst>
                  <a:path w="1424" h="253">
                    <a:moveTo>
                      <a:pt x="0" y="73"/>
                    </a:moveTo>
                    <a:cubicBezTo>
                      <a:pt x="49" y="94"/>
                      <a:pt x="158" y="170"/>
                      <a:pt x="296" y="202"/>
                    </a:cubicBezTo>
                    <a:cubicBezTo>
                      <a:pt x="434" y="234"/>
                      <a:pt x="662" y="253"/>
                      <a:pt x="823" y="240"/>
                    </a:cubicBezTo>
                    <a:cubicBezTo>
                      <a:pt x="984" y="227"/>
                      <a:pt x="1163" y="184"/>
                      <a:pt x="1259" y="136"/>
                    </a:cubicBezTo>
                    <a:cubicBezTo>
                      <a:pt x="1355" y="88"/>
                      <a:pt x="1390" y="28"/>
                      <a:pt x="1424" y="0"/>
                    </a:cubicBezTo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Freeform 21"/>
              <p:cNvSpPr/>
              <p:nvPr>
                <p:custDataLst>
                  <p:tags r:id="rId21"/>
                </p:custDataLst>
              </p:nvPr>
            </p:nvSpPr>
            <p:spPr>
              <a:xfrm>
                <a:off x="3915" y="2223"/>
                <a:ext cx="470" cy="1154"/>
              </a:xfrm>
              <a:custGeom>
                <a:avLst/>
                <a:gdLst>
                  <a:gd name="txL" fmla="*/ 0 w 470"/>
                  <a:gd name="txT" fmla="*/ 0 h 1154"/>
                  <a:gd name="txR" fmla="*/ 470 w 470"/>
                  <a:gd name="txB" fmla="*/ 1154 h 1154"/>
                </a:gdLst>
                <a:ahLst/>
                <a:cxnLst>
                  <a:cxn ang="0">
                    <a:pos x="0" y="0"/>
                  </a:cxn>
                  <a:cxn ang="0">
                    <a:pos x="37" y="50"/>
                  </a:cxn>
                  <a:cxn ang="0">
                    <a:pos x="58" y="128"/>
                  </a:cxn>
                  <a:cxn ang="0">
                    <a:pos x="76" y="260"/>
                  </a:cxn>
                  <a:cxn ang="0">
                    <a:pos x="106" y="444"/>
                  </a:cxn>
                  <a:cxn ang="0">
                    <a:pos x="174" y="746"/>
                  </a:cxn>
                  <a:cxn ang="0">
                    <a:pos x="302" y="1010"/>
                  </a:cxn>
                  <a:cxn ang="0">
                    <a:pos x="470" y="1154"/>
                  </a:cxn>
                </a:cxnLst>
                <a:rect l="txL" t="txT" r="txR" b="txB"/>
                <a:pathLst>
                  <a:path w="470" h="1154">
                    <a:moveTo>
                      <a:pt x="0" y="0"/>
                    </a:moveTo>
                    <a:cubicBezTo>
                      <a:pt x="6" y="8"/>
                      <a:pt x="27" y="29"/>
                      <a:pt x="37" y="50"/>
                    </a:cubicBezTo>
                    <a:cubicBezTo>
                      <a:pt x="47" y="71"/>
                      <a:pt x="52" y="93"/>
                      <a:pt x="58" y="128"/>
                    </a:cubicBezTo>
                    <a:cubicBezTo>
                      <a:pt x="64" y="163"/>
                      <a:pt x="68" y="207"/>
                      <a:pt x="76" y="260"/>
                    </a:cubicBezTo>
                    <a:cubicBezTo>
                      <a:pt x="84" y="313"/>
                      <a:pt x="90" y="363"/>
                      <a:pt x="106" y="444"/>
                    </a:cubicBezTo>
                    <a:cubicBezTo>
                      <a:pt x="122" y="525"/>
                      <a:pt x="141" y="652"/>
                      <a:pt x="174" y="746"/>
                    </a:cubicBezTo>
                    <a:cubicBezTo>
                      <a:pt x="207" y="840"/>
                      <a:pt x="253" y="942"/>
                      <a:pt x="302" y="1010"/>
                    </a:cubicBezTo>
                    <a:cubicBezTo>
                      <a:pt x="351" y="1078"/>
                      <a:pt x="410" y="1116"/>
                      <a:pt x="470" y="1154"/>
                    </a:cubicBezTo>
                  </a:path>
                </a:pathLst>
              </a:custGeom>
              <a:grpFill/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Freeform 22"/>
              <p:cNvSpPr/>
              <p:nvPr>
                <p:custDataLst>
                  <p:tags r:id="rId22"/>
                </p:custDataLst>
              </p:nvPr>
            </p:nvSpPr>
            <p:spPr>
              <a:xfrm>
                <a:off x="3729" y="2223"/>
                <a:ext cx="185" cy="1146"/>
              </a:xfrm>
              <a:custGeom>
                <a:avLst/>
                <a:gdLst>
                  <a:gd name="txL" fmla="*/ 0 w 185"/>
                  <a:gd name="txT" fmla="*/ 0 h 1146"/>
                  <a:gd name="txR" fmla="*/ 185 w 185"/>
                  <a:gd name="txB" fmla="*/ 1146 h 1146"/>
                </a:gdLst>
                <a:ahLst/>
                <a:cxnLst>
                  <a:cxn ang="0">
                    <a:pos x="185" y="0"/>
                  </a:cxn>
                  <a:cxn ang="0">
                    <a:pos x="154" y="72"/>
                  </a:cxn>
                  <a:cxn ang="0">
                    <a:pos x="130" y="170"/>
                  </a:cxn>
                  <a:cxn ang="0">
                    <a:pos x="122" y="274"/>
                  </a:cxn>
                  <a:cxn ang="0">
                    <a:pos x="112" y="426"/>
                  </a:cxn>
                  <a:cxn ang="0">
                    <a:pos x="88" y="738"/>
                  </a:cxn>
                  <a:cxn ang="0">
                    <a:pos x="40" y="1042"/>
                  </a:cxn>
                  <a:cxn ang="0">
                    <a:pos x="0" y="1146"/>
                  </a:cxn>
                </a:cxnLst>
                <a:rect l="txL" t="txT" r="txR" b="txB"/>
                <a:pathLst>
                  <a:path w="185" h="1146">
                    <a:moveTo>
                      <a:pt x="185" y="0"/>
                    </a:moveTo>
                    <a:cubicBezTo>
                      <a:pt x="180" y="12"/>
                      <a:pt x="163" y="44"/>
                      <a:pt x="154" y="72"/>
                    </a:cubicBezTo>
                    <a:cubicBezTo>
                      <a:pt x="145" y="100"/>
                      <a:pt x="135" y="136"/>
                      <a:pt x="130" y="170"/>
                    </a:cubicBezTo>
                    <a:cubicBezTo>
                      <a:pt x="125" y="204"/>
                      <a:pt x="125" y="231"/>
                      <a:pt x="122" y="274"/>
                    </a:cubicBezTo>
                    <a:cubicBezTo>
                      <a:pt x="119" y="317"/>
                      <a:pt x="118" y="349"/>
                      <a:pt x="112" y="426"/>
                    </a:cubicBezTo>
                    <a:cubicBezTo>
                      <a:pt x="106" y="503"/>
                      <a:pt x="100" y="635"/>
                      <a:pt x="88" y="738"/>
                    </a:cubicBezTo>
                    <a:cubicBezTo>
                      <a:pt x="76" y="841"/>
                      <a:pt x="55" y="974"/>
                      <a:pt x="40" y="1042"/>
                    </a:cubicBezTo>
                    <a:cubicBezTo>
                      <a:pt x="25" y="1110"/>
                      <a:pt x="12" y="1128"/>
                      <a:pt x="0" y="1146"/>
                    </a:cubicBezTo>
                  </a:path>
                </a:pathLst>
              </a:custGeom>
              <a:grpFill/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Freeform 23"/>
              <p:cNvSpPr/>
              <p:nvPr>
                <p:custDataLst>
                  <p:tags r:id="rId23"/>
                </p:custDataLst>
              </p:nvPr>
            </p:nvSpPr>
            <p:spPr>
              <a:xfrm>
                <a:off x="3603" y="2433"/>
                <a:ext cx="651" cy="120"/>
              </a:xfrm>
              <a:custGeom>
                <a:avLst/>
                <a:gdLst>
                  <a:gd name="txL" fmla="*/ 0 w 651"/>
                  <a:gd name="txT" fmla="*/ 0 h 120"/>
                  <a:gd name="txR" fmla="*/ 651 w 651"/>
                  <a:gd name="txB" fmla="*/ 120 h 120"/>
                </a:gdLst>
                <a:ahLst/>
                <a:cxnLst>
                  <a:cxn ang="0">
                    <a:pos x="0" y="120"/>
                  </a:cxn>
                  <a:cxn ang="0">
                    <a:pos x="83" y="47"/>
                  </a:cxn>
                  <a:cxn ang="0">
                    <a:pos x="234" y="5"/>
                  </a:cxn>
                  <a:cxn ang="0">
                    <a:pos x="477" y="18"/>
                  </a:cxn>
                  <a:cxn ang="0">
                    <a:pos x="651" y="102"/>
                  </a:cxn>
                </a:cxnLst>
                <a:rect l="txL" t="txT" r="txR" b="txB"/>
                <a:pathLst>
                  <a:path w="651" h="120">
                    <a:moveTo>
                      <a:pt x="0" y="120"/>
                    </a:moveTo>
                    <a:cubicBezTo>
                      <a:pt x="14" y="108"/>
                      <a:pt x="44" y="66"/>
                      <a:pt x="83" y="47"/>
                    </a:cubicBezTo>
                    <a:cubicBezTo>
                      <a:pt x="122" y="28"/>
                      <a:pt x="168" y="10"/>
                      <a:pt x="234" y="5"/>
                    </a:cubicBezTo>
                    <a:cubicBezTo>
                      <a:pt x="300" y="0"/>
                      <a:pt x="408" y="2"/>
                      <a:pt x="477" y="18"/>
                    </a:cubicBezTo>
                    <a:cubicBezTo>
                      <a:pt x="546" y="34"/>
                      <a:pt x="615" y="85"/>
                      <a:pt x="651" y="102"/>
                    </a:cubicBezTo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Freeform 24"/>
              <p:cNvSpPr/>
              <p:nvPr>
                <p:custDataLst>
                  <p:tags r:id="rId24"/>
                </p:custDataLst>
              </p:nvPr>
            </p:nvSpPr>
            <p:spPr>
              <a:xfrm>
                <a:off x="3437" y="2695"/>
                <a:ext cx="997" cy="134"/>
              </a:xfrm>
              <a:custGeom>
                <a:avLst/>
                <a:gdLst>
                  <a:gd name="txL" fmla="*/ 0 w 997"/>
                  <a:gd name="txT" fmla="*/ 0 h 134"/>
                  <a:gd name="txR" fmla="*/ 997 w 997"/>
                  <a:gd name="txB" fmla="*/ 134 h 134"/>
                </a:gdLst>
                <a:ahLst/>
                <a:cxnLst>
                  <a:cxn ang="0">
                    <a:pos x="0" y="134"/>
                  </a:cxn>
                  <a:cxn ang="0">
                    <a:pos x="58" y="92"/>
                  </a:cxn>
                  <a:cxn ang="0">
                    <a:pos x="205" y="41"/>
                  </a:cxn>
                  <a:cxn ang="0">
                    <a:pos x="402" y="13"/>
                  </a:cxn>
                  <a:cxn ang="0">
                    <a:pos x="714" y="14"/>
                  </a:cxn>
                  <a:cxn ang="0">
                    <a:pos x="997" y="95"/>
                  </a:cxn>
                </a:cxnLst>
                <a:rect l="txL" t="txT" r="txR" b="txB"/>
                <a:pathLst>
                  <a:path w="997" h="134">
                    <a:moveTo>
                      <a:pt x="0" y="134"/>
                    </a:moveTo>
                    <a:cubicBezTo>
                      <a:pt x="10" y="127"/>
                      <a:pt x="24" y="107"/>
                      <a:pt x="58" y="92"/>
                    </a:cubicBezTo>
                    <a:cubicBezTo>
                      <a:pt x="92" y="77"/>
                      <a:pt x="148" y="54"/>
                      <a:pt x="205" y="41"/>
                    </a:cubicBezTo>
                    <a:cubicBezTo>
                      <a:pt x="262" y="28"/>
                      <a:pt x="317" y="17"/>
                      <a:pt x="402" y="13"/>
                    </a:cubicBezTo>
                    <a:cubicBezTo>
                      <a:pt x="487" y="9"/>
                      <a:pt x="615" y="0"/>
                      <a:pt x="714" y="14"/>
                    </a:cubicBezTo>
                    <a:cubicBezTo>
                      <a:pt x="813" y="28"/>
                      <a:pt x="938" y="78"/>
                      <a:pt x="997" y="95"/>
                    </a:cubicBezTo>
                  </a:path>
                </a:pathLst>
              </a:custGeom>
              <a:grpFill/>
              <a:ln w="9525" cap="flat" cmpd="sng">
                <a:solidFill>
                  <a:schemeClr val="bg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Freeform 25"/>
              <p:cNvSpPr/>
              <p:nvPr>
                <p:custDataLst>
                  <p:tags r:id="rId25"/>
                </p:custDataLst>
              </p:nvPr>
            </p:nvSpPr>
            <p:spPr>
              <a:xfrm>
                <a:off x="3239" y="2856"/>
                <a:ext cx="1414" cy="233"/>
              </a:xfrm>
              <a:custGeom>
                <a:avLst/>
                <a:gdLst>
                  <a:gd name="txL" fmla="*/ 0 w 1414"/>
                  <a:gd name="txT" fmla="*/ 0 h 233"/>
                  <a:gd name="txR" fmla="*/ 1414 w 1414"/>
                  <a:gd name="txB" fmla="*/ 233 h 233"/>
                </a:gdLst>
                <a:ahLst/>
                <a:cxnLst>
                  <a:cxn ang="0">
                    <a:pos x="0" y="233"/>
                  </a:cxn>
                  <a:cxn ang="0">
                    <a:pos x="266" y="113"/>
                  </a:cxn>
                  <a:cxn ang="0">
                    <a:pos x="714" y="9"/>
                  </a:cxn>
                  <a:cxn ang="0">
                    <a:pos x="1207" y="56"/>
                  </a:cxn>
                  <a:cxn ang="0">
                    <a:pos x="1414" y="162"/>
                  </a:cxn>
                </a:cxnLst>
                <a:rect l="txL" t="txT" r="txR" b="txB"/>
                <a:pathLst>
                  <a:path w="1414" h="233">
                    <a:moveTo>
                      <a:pt x="0" y="233"/>
                    </a:moveTo>
                    <a:cubicBezTo>
                      <a:pt x="44" y="213"/>
                      <a:pt x="147" y="150"/>
                      <a:pt x="266" y="113"/>
                    </a:cubicBezTo>
                    <a:cubicBezTo>
                      <a:pt x="385" y="76"/>
                      <a:pt x="557" y="18"/>
                      <a:pt x="714" y="9"/>
                    </a:cubicBezTo>
                    <a:cubicBezTo>
                      <a:pt x="871" y="0"/>
                      <a:pt x="1090" y="30"/>
                      <a:pt x="1207" y="56"/>
                    </a:cubicBezTo>
                    <a:cubicBezTo>
                      <a:pt x="1324" y="82"/>
                      <a:pt x="1371" y="140"/>
                      <a:pt x="1414" y="162"/>
                    </a:cubicBezTo>
                  </a:path>
                </a:pathLst>
              </a:custGeom>
              <a:grpFill/>
              <a:ln w="9525" cap="flat" cmpd="sng">
                <a:solidFill>
                  <a:schemeClr val="bg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Freeform 26"/>
              <p:cNvSpPr/>
              <p:nvPr>
                <p:custDataLst>
                  <p:tags r:id="rId26"/>
                </p:custDataLst>
              </p:nvPr>
            </p:nvSpPr>
            <p:spPr>
              <a:xfrm>
                <a:off x="3369" y="2221"/>
                <a:ext cx="542" cy="876"/>
              </a:xfrm>
              <a:custGeom>
                <a:avLst/>
                <a:gdLst>
                  <a:gd name="txL" fmla="*/ 0 w 542"/>
                  <a:gd name="txT" fmla="*/ 0 h 876"/>
                  <a:gd name="txR" fmla="*/ 542 w 542"/>
                  <a:gd name="txB" fmla="*/ 876 h 876"/>
                </a:gdLst>
                <a:ahLst/>
                <a:cxnLst>
                  <a:cxn ang="0">
                    <a:pos x="542" y="0"/>
                  </a:cxn>
                  <a:cxn ang="0">
                    <a:pos x="452" y="50"/>
                  </a:cxn>
                  <a:cxn ang="0">
                    <a:pos x="386" y="132"/>
                  </a:cxn>
                  <a:cxn ang="0">
                    <a:pos x="304" y="332"/>
                  </a:cxn>
                  <a:cxn ang="0">
                    <a:pos x="232" y="532"/>
                  </a:cxn>
                  <a:cxn ang="0">
                    <a:pos x="136" y="756"/>
                  </a:cxn>
                  <a:cxn ang="0">
                    <a:pos x="0" y="876"/>
                  </a:cxn>
                </a:cxnLst>
                <a:rect l="txL" t="txT" r="txR" b="txB"/>
                <a:pathLst>
                  <a:path w="542" h="876">
                    <a:moveTo>
                      <a:pt x="542" y="0"/>
                    </a:moveTo>
                    <a:cubicBezTo>
                      <a:pt x="527" y="8"/>
                      <a:pt x="478" y="28"/>
                      <a:pt x="452" y="50"/>
                    </a:cubicBezTo>
                    <a:cubicBezTo>
                      <a:pt x="426" y="72"/>
                      <a:pt x="411" y="85"/>
                      <a:pt x="386" y="132"/>
                    </a:cubicBezTo>
                    <a:cubicBezTo>
                      <a:pt x="361" y="179"/>
                      <a:pt x="330" y="265"/>
                      <a:pt x="304" y="332"/>
                    </a:cubicBezTo>
                    <a:cubicBezTo>
                      <a:pt x="278" y="399"/>
                      <a:pt x="260" y="461"/>
                      <a:pt x="232" y="532"/>
                    </a:cubicBezTo>
                    <a:cubicBezTo>
                      <a:pt x="204" y="603"/>
                      <a:pt x="175" y="699"/>
                      <a:pt x="136" y="756"/>
                    </a:cubicBezTo>
                    <a:cubicBezTo>
                      <a:pt x="97" y="813"/>
                      <a:pt x="48" y="844"/>
                      <a:pt x="0" y="876"/>
                    </a:cubicBezTo>
                  </a:path>
                </a:pathLst>
              </a:custGeom>
              <a:grpFill/>
              <a:ln w="9525" cap="flat" cmpd="sng">
                <a:solidFill>
                  <a:schemeClr val="bg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Freeform 27"/>
              <p:cNvSpPr/>
              <p:nvPr>
                <p:custDataLst>
                  <p:tags r:id="rId27"/>
                </p:custDataLst>
              </p:nvPr>
            </p:nvSpPr>
            <p:spPr>
              <a:xfrm>
                <a:off x="3923" y="2231"/>
                <a:ext cx="462" cy="818"/>
              </a:xfrm>
              <a:custGeom>
                <a:avLst/>
                <a:gdLst>
                  <a:gd name="txL" fmla="*/ 0 w 462"/>
                  <a:gd name="txT" fmla="*/ 0 h 818"/>
                  <a:gd name="txR" fmla="*/ 462 w 462"/>
                  <a:gd name="txB" fmla="*/ 818 h 818"/>
                </a:gdLst>
                <a:ahLst/>
                <a:cxnLst>
                  <a:cxn ang="0">
                    <a:pos x="0" y="0"/>
                  </a:cxn>
                  <a:cxn ang="0">
                    <a:pos x="52" y="24"/>
                  </a:cxn>
                  <a:cxn ang="0">
                    <a:pos x="88" y="78"/>
                  </a:cxn>
                  <a:cxn ang="0">
                    <a:pos x="113" y="156"/>
                  </a:cxn>
                  <a:cxn ang="0">
                    <a:pos x="169" y="316"/>
                  </a:cxn>
                  <a:cxn ang="0">
                    <a:pos x="265" y="580"/>
                  </a:cxn>
                  <a:cxn ang="0">
                    <a:pos x="313" y="684"/>
                  </a:cxn>
                  <a:cxn ang="0">
                    <a:pos x="372" y="770"/>
                  </a:cxn>
                  <a:cxn ang="0">
                    <a:pos x="462" y="818"/>
                  </a:cxn>
                </a:cxnLst>
                <a:rect l="txL" t="txT" r="txR" b="txB"/>
                <a:pathLst>
                  <a:path w="462" h="818">
                    <a:moveTo>
                      <a:pt x="0" y="0"/>
                    </a:moveTo>
                    <a:cubicBezTo>
                      <a:pt x="9" y="4"/>
                      <a:pt x="37" y="11"/>
                      <a:pt x="52" y="24"/>
                    </a:cubicBezTo>
                    <a:cubicBezTo>
                      <a:pt x="67" y="37"/>
                      <a:pt x="78" y="56"/>
                      <a:pt x="88" y="78"/>
                    </a:cubicBezTo>
                    <a:cubicBezTo>
                      <a:pt x="98" y="100"/>
                      <a:pt x="99" y="116"/>
                      <a:pt x="113" y="156"/>
                    </a:cubicBezTo>
                    <a:cubicBezTo>
                      <a:pt x="127" y="196"/>
                      <a:pt x="144" y="245"/>
                      <a:pt x="169" y="316"/>
                    </a:cubicBezTo>
                    <a:cubicBezTo>
                      <a:pt x="194" y="387"/>
                      <a:pt x="241" y="519"/>
                      <a:pt x="265" y="580"/>
                    </a:cubicBezTo>
                    <a:cubicBezTo>
                      <a:pt x="289" y="641"/>
                      <a:pt x="295" y="652"/>
                      <a:pt x="313" y="684"/>
                    </a:cubicBezTo>
                    <a:cubicBezTo>
                      <a:pt x="331" y="716"/>
                      <a:pt x="347" y="748"/>
                      <a:pt x="372" y="770"/>
                    </a:cubicBezTo>
                    <a:cubicBezTo>
                      <a:pt x="397" y="792"/>
                      <a:pt x="443" y="808"/>
                      <a:pt x="462" y="818"/>
                    </a:cubicBezTo>
                  </a:path>
                </a:pathLst>
              </a:custGeom>
              <a:grpFill/>
              <a:ln w="9525" cap="flat" cmpd="sng">
                <a:solidFill>
                  <a:schemeClr val="bg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Line 28"/>
              <p:cNvSpPr/>
              <p:nvPr>
                <p:custDataLst>
                  <p:tags r:id="rId28"/>
                </p:custDataLst>
              </p:nvPr>
            </p:nvSpPr>
            <p:spPr>
              <a:xfrm flipH="1">
                <a:off x="3203" y="3097"/>
                <a:ext cx="487" cy="327"/>
              </a:xfrm>
              <a:prstGeom prst="line">
                <a:avLst/>
              </a:prstGeom>
              <a:grpFill/>
              <a:ln w="19050" cap="flat" cmpd="sng">
                <a:solidFill>
                  <a:srgbClr val="0000CC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5" name="Line 30"/>
              <p:cNvSpPr/>
              <p:nvPr>
                <p:custDataLst>
                  <p:tags r:id="rId29"/>
                </p:custDataLst>
              </p:nvPr>
            </p:nvSpPr>
            <p:spPr>
              <a:xfrm>
                <a:off x="3690" y="2537"/>
                <a:ext cx="0" cy="561"/>
              </a:xfrm>
              <a:prstGeom prst="line">
                <a:avLst/>
              </a:prstGeom>
              <a:grpFill/>
              <a:ln w="19050" cap="flat" cmpd="sng">
                <a:solidFill>
                  <a:srgbClr val="0000CC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26" name="Object 31"/>
              <p:cNvGraphicFramePr>
                <a:graphicFrameLocks noChangeAspect="1"/>
              </p:cNvGraphicFramePr>
              <p:nvPr>
                <p:custDataLst>
                  <p:tags r:id="rId30"/>
                </p:custDataLst>
              </p:nvPr>
            </p:nvGraphicFramePr>
            <p:xfrm>
              <a:off x="3624" y="3073"/>
              <a:ext cx="164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" name="" r:id="rId31" imgW="114300" imgH="165100" progId="Equation.DSMT4">
                      <p:embed/>
                    </p:oleObj>
                  </mc:Choice>
                  <mc:Fallback>
                    <p:oleObj name="" r:id="rId31" imgW="114300" imgH="165100" progId="Equation.DSMT4">
                      <p:embed/>
                      <p:pic>
                        <p:nvPicPr>
                          <p:cNvPr id="0" name="图片 5"/>
                          <p:cNvPicPr/>
                          <p:nvPr/>
                        </p:nvPicPr>
                        <p:blipFill>
                          <a:blip r:embed="rId32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24" y="3073"/>
                            <a:ext cx="164" cy="1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32"/>
              <p:cNvGraphicFramePr>
                <a:graphicFrameLocks noChangeAspect="1"/>
              </p:cNvGraphicFramePr>
              <p:nvPr>
                <p:custDataLst>
                  <p:tags r:id="rId33"/>
                </p:custDataLst>
              </p:nvPr>
            </p:nvGraphicFramePr>
            <p:xfrm>
              <a:off x="2711" y="3654"/>
              <a:ext cx="144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" name="" r:id="rId34" imgW="101600" imgH="114300" progId="Equation.DSMT4">
                      <p:embed/>
                    </p:oleObj>
                  </mc:Choice>
                  <mc:Fallback>
                    <p:oleObj name="" r:id="rId34" imgW="101600" imgH="114300" progId="Equation.DSMT4">
                      <p:embed/>
                      <p:pic>
                        <p:nvPicPr>
                          <p:cNvPr id="0" name="图片 2"/>
                          <p:cNvPicPr/>
                          <p:nvPr/>
                        </p:nvPicPr>
                        <p:blipFill>
                          <a:blip r:embed="rId35">
                            <a:clrChange>
                              <a:clrFrom>
                                <a:srgbClr val="000000"/>
                              </a:clrFrom>
                              <a:clrTo>
                                <a:srgbClr val="336699"/>
                              </a:clrTo>
                            </a:clrChange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711" y="3654"/>
                            <a:ext cx="144" cy="1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35"/>
              <p:cNvGraphicFramePr>
                <a:graphicFrameLocks noChangeAspect="1"/>
              </p:cNvGraphicFramePr>
              <p:nvPr>
                <p:custDataLst>
                  <p:tags r:id="rId36"/>
                </p:custDataLst>
              </p:nvPr>
            </p:nvGraphicFramePr>
            <p:xfrm>
              <a:off x="3971" y="1947"/>
              <a:ext cx="943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" name="" r:id="rId37" imgW="685800" imgH="177800" progId="Equation.DSMT4">
                      <p:embed/>
                    </p:oleObj>
                  </mc:Choice>
                  <mc:Fallback>
                    <p:oleObj name="" r:id="rId37" imgW="685800" imgH="177800" progId="Equation.DSMT4">
                      <p:embed/>
                      <p:pic>
                        <p:nvPicPr>
                          <p:cNvPr id="0" name="图片 4"/>
                          <p:cNvPicPr/>
                          <p:nvPr/>
                        </p:nvPicPr>
                        <p:blipFill>
                          <a:blip r:embed="rId38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71" y="1947"/>
                            <a:ext cx="943" cy="2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2" name="直接连接符 31"/>
            <p:cNvCxnSpPr/>
            <p:nvPr>
              <p:custDataLst>
                <p:tags r:id="rId39"/>
              </p:custDataLst>
            </p:nvPr>
          </p:nvCxnSpPr>
          <p:spPr>
            <a:xfrm>
              <a:off x="2928940" y="5000365"/>
              <a:ext cx="1928815" cy="1587"/>
            </a:xfrm>
            <a:prstGeom prst="line">
              <a:avLst/>
            </a:prstGeom>
            <a:grpFill/>
            <a:ln w="19050">
              <a:solidFill>
                <a:srgbClr val="0000CC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>
              <p:custDataLst>
                <p:tags r:id="rId40"/>
              </p:custDataLst>
            </p:nvPr>
          </p:nvCxnSpPr>
          <p:spPr>
            <a:xfrm>
              <a:off x="4786318" y="5000365"/>
              <a:ext cx="857252" cy="1587"/>
            </a:xfrm>
            <a:prstGeom prst="straightConnector1">
              <a:avLst/>
            </a:prstGeom>
            <a:grpFill/>
            <a:ln w="19050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131" name="Object 3"/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420370" y="4663441"/>
          <a:ext cx="186182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42" imgW="609600" imgH="190500" progId="Equation.DSMT4">
                  <p:embed/>
                </p:oleObj>
              </mc:Choice>
              <mc:Fallback>
                <p:oleObj name="" r:id="rId42" imgW="609600" imgH="1905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20370" y="4663441"/>
                        <a:ext cx="1861820" cy="619125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6" name="Text Box 4"/>
          <p:cNvSpPr txBox="1"/>
          <p:nvPr>
            <p:custDataLst>
              <p:tags r:id="rId1"/>
            </p:custDataLst>
          </p:nvPr>
        </p:nvSpPr>
        <p:spPr>
          <a:xfrm>
            <a:off x="107950" y="376555"/>
            <a:ext cx="1458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3.3.7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242" name="Object 5"/>
          <p:cNvGraphicFramePr/>
          <p:nvPr>
            <p:custDataLst>
              <p:tags r:id="rId2"/>
            </p:custDataLst>
          </p:nvPr>
        </p:nvGraphicFramePr>
        <p:xfrm>
          <a:off x="1599406" y="373063"/>
          <a:ext cx="6362700" cy="335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2602865" imgH="1371600" progId="Equation.DSMT4">
                  <p:embed/>
                </p:oleObj>
              </mc:Choice>
              <mc:Fallback>
                <p:oleObj name="" r:id="rId3" imgW="2602865" imgH="1371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9406" y="373063"/>
                        <a:ext cx="6362700" cy="3354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/>
          <p:nvPr>
            <p:custDataLst>
              <p:tags r:id="rId5"/>
            </p:custDataLst>
          </p:nvPr>
        </p:nvGraphicFramePr>
        <p:xfrm>
          <a:off x="1187450" y="5289550"/>
          <a:ext cx="667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6" imgW="2311400" imgH="228600" progId="Equation.DSMT4">
                  <p:embed/>
                </p:oleObj>
              </mc:Choice>
              <mc:Fallback>
                <p:oleObj name="" r:id="rId6" imgW="2311400" imgH="228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50" y="5289550"/>
                        <a:ext cx="6675438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/>
          <p:nvPr>
            <p:custDataLst>
              <p:tags r:id="rId8"/>
            </p:custDataLst>
          </p:nvPr>
        </p:nvGraphicFramePr>
        <p:xfrm>
          <a:off x="962025" y="3943350"/>
          <a:ext cx="4544695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9" imgW="1610995" imgH="215900" progId="Equation.DSMT4">
                  <p:embed/>
                </p:oleObj>
              </mc:Choice>
              <mc:Fallback>
                <p:oleObj name="" r:id="rId9" imgW="1610995" imgH="2159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2025" y="3943350"/>
                        <a:ext cx="4544695" cy="526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/>
          <p:nvPr>
            <p:custDataLst>
              <p:tags r:id="rId11"/>
            </p:custDataLst>
          </p:nvPr>
        </p:nvGraphicFramePr>
        <p:xfrm>
          <a:off x="971550" y="4640580"/>
          <a:ext cx="462470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2" imgW="1662430" imgH="203200" progId="Equation.DSMT4">
                  <p:embed/>
                </p:oleObj>
              </mc:Choice>
              <mc:Fallback>
                <p:oleObj name="" r:id="rId12" imgW="1662430" imgH="2032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71550" y="4640580"/>
                        <a:ext cx="462470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4"/>
          <p:cNvSpPr txBox="1"/>
          <p:nvPr>
            <p:custDataLst>
              <p:tags r:id="rId14"/>
            </p:custDataLst>
          </p:nvPr>
        </p:nvSpPr>
        <p:spPr>
          <a:xfrm>
            <a:off x="177800" y="3950970"/>
            <a:ext cx="8651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6" name="Object 4"/>
          <p:cNvGraphicFramePr/>
          <p:nvPr/>
        </p:nvGraphicFramePr>
        <p:xfrm>
          <a:off x="1547813" y="476250"/>
          <a:ext cx="417671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358265" imgH="330200" progId="Equation.DSMT4">
                  <p:embed/>
                </p:oleObj>
              </mc:Choice>
              <mc:Fallback>
                <p:oleObj name="" r:id="rId1" imgW="1358265" imgH="330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476250"/>
                        <a:ext cx="4176712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/>
          <p:nvPr/>
        </p:nvGraphicFramePr>
        <p:xfrm>
          <a:off x="2699544" y="1700372"/>
          <a:ext cx="4645025" cy="165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854200" imgH="660400" progId="Equation.DSMT4">
                  <p:embed/>
                </p:oleObj>
              </mc:Choice>
              <mc:Fallback>
                <p:oleObj name="" r:id="rId3" imgW="1854200" imgH="6604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544" y="1700372"/>
                        <a:ext cx="4645025" cy="1652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/>
          <p:nvPr/>
        </p:nvGraphicFramePr>
        <p:xfrm>
          <a:off x="2771140" y="3645535"/>
          <a:ext cx="450723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1841500" imgH="660400" progId="Equation.DSMT4">
                  <p:embed/>
                </p:oleObj>
              </mc:Choice>
              <mc:Fallback>
                <p:oleObj name="" r:id="rId5" imgW="1841500" imgH="6604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140" y="3645535"/>
                        <a:ext cx="4507230" cy="149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7"/>
          <p:cNvSpPr txBox="1"/>
          <p:nvPr/>
        </p:nvSpPr>
        <p:spPr>
          <a:xfrm>
            <a:off x="1476375" y="5445125"/>
            <a:ext cx="5608638" cy="588963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</a:rPr>
              <a:t>不是服从</a:t>
            </a:r>
            <a:r>
              <a:rPr lang="en-US" altLang="zh-CN" sz="3200" dirty="0">
                <a:latin typeface="Times New Roman" panose="02020603050405020304" pitchFamily="18" charset="0"/>
              </a:rPr>
              <a:t>[-</a:t>
            </a:r>
            <a:r>
              <a:rPr lang="en-US" altLang="zh-CN" sz="3200" i="1" dirty="0">
                <a:latin typeface="Times New Roman" panose="02020603050405020304" pitchFamily="18" charset="0"/>
              </a:rPr>
              <a:t>R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</a:rPr>
              <a:t>R</a:t>
            </a:r>
            <a:r>
              <a:rPr lang="en-US" altLang="zh-CN" sz="3200" dirty="0">
                <a:latin typeface="Times New Roman" panose="02020603050405020304" pitchFamily="18" charset="0"/>
              </a:rPr>
              <a:t>]</a:t>
            </a:r>
            <a:r>
              <a:rPr lang="zh-CN" altLang="en-US" sz="3200" dirty="0">
                <a:latin typeface="Times New Roman" panose="02020603050405020304" pitchFamily="18" charset="0"/>
              </a:rPr>
              <a:t>上的均匀分布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1270" name="灯片编号占位符 5"/>
          <p:cNvSpPr txBox="1">
            <a:spLocks noGrp="1"/>
          </p:cNvSpPr>
          <p:nvPr>
            <p:custDataLst>
              <p:tags r:id="rId7"/>
            </p:custDataLst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vert="horz" rtlCol="0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zh-CN" altLang="en-US" sz="1400" b="1" dirty="0">
                <a:solidFill>
                  <a:srgbClr val="FFFFFF"/>
                </a:solidFill>
              </a:rPr>
            </a:fld>
            <a:endParaRPr lang="zh-CN" alt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Object 2"/>
          <p:cNvGraphicFramePr/>
          <p:nvPr>
            <p:custDataLst>
              <p:tags r:id="rId1"/>
            </p:custDataLst>
          </p:nvPr>
        </p:nvGraphicFramePr>
        <p:xfrm>
          <a:off x="1566863" y="476250"/>
          <a:ext cx="41370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" imgW="1345565" imgH="330200" progId="Equation.DSMT4">
                  <p:embed/>
                </p:oleObj>
              </mc:Choice>
              <mc:Fallback>
                <p:oleObj name="" r:id="rId2" imgW="1345565" imgH="330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66863" y="476250"/>
                        <a:ext cx="4137025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/>
          <p:nvPr>
            <p:custDataLst>
              <p:tags r:id="rId4"/>
            </p:custDataLst>
          </p:nvPr>
        </p:nvGraphicFramePr>
        <p:xfrm>
          <a:off x="2683352" y="1628617"/>
          <a:ext cx="4677410" cy="165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1866900" imgH="660400" progId="Equation.DSMT4">
                  <p:embed/>
                </p:oleObj>
              </mc:Choice>
              <mc:Fallback>
                <p:oleObj name="" r:id="rId5" imgW="1866900" imgH="6604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3352" y="1628617"/>
                        <a:ext cx="4677410" cy="1652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/>
          <p:nvPr>
            <p:custDataLst>
              <p:tags r:id="rId7"/>
            </p:custDataLst>
          </p:nvPr>
        </p:nvGraphicFramePr>
        <p:xfrm>
          <a:off x="2677795" y="3573780"/>
          <a:ext cx="4615180" cy="160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8" imgW="1854200" imgH="660400" progId="Equation.DSMT4">
                  <p:embed/>
                </p:oleObj>
              </mc:Choice>
              <mc:Fallback>
                <p:oleObj name="" r:id="rId8" imgW="1854200" imgH="6604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7795" y="3573780"/>
                        <a:ext cx="4615180" cy="1609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/>
          <p:nvPr>
            <p:custDataLst>
              <p:tags r:id="rId10"/>
            </p:custDataLst>
          </p:nvPr>
        </p:nvSpPr>
        <p:spPr>
          <a:xfrm>
            <a:off x="1549400" y="5517198"/>
            <a:ext cx="5992813" cy="588962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3200" i="1" dirty="0">
                <a:latin typeface="Times New Roman" panose="02020603050405020304" pitchFamily="18" charset="0"/>
              </a:rPr>
              <a:t>Y</a:t>
            </a:r>
            <a:r>
              <a:rPr lang="zh-CN" altLang="en-US" sz="3200" dirty="0">
                <a:latin typeface="Times New Roman" panose="02020603050405020304" pitchFamily="18" charset="0"/>
              </a:rPr>
              <a:t>也不是服从</a:t>
            </a:r>
            <a:r>
              <a:rPr lang="en-US" altLang="zh-CN" sz="3200" dirty="0">
                <a:latin typeface="Times New Roman" panose="02020603050405020304" pitchFamily="18" charset="0"/>
              </a:rPr>
              <a:t>[-</a:t>
            </a:r>
            <a:r>
              <a:rPr lang="en-US" altLang="zh-CN" sz="3200" i="1" dirty="0">
                <a:latin typeface="Times New Roman" panose="02020603050405020304" pitchFamily="18" charset="0"/>
              </a:rPr>
              <a:t>R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</a:rPr>
              <a:t>R</a:t>
            </a:r>
            <a:r>
              <a:rPr lang="en-US" altLang="zh-CN" sz="3200" dirty="0">
                <a:latin typeface="Times New Roman" panose="02020603050405020304" pitchFamily="18" charset="0"/>
              </a:rPr>
              <a:t>]</a:t>
            </a:r>
            <a:r>
              <a:rPr lang="zh-CN" altLang="en-US" sz="3200" dirty="0">
                <a:latin typeface="Times New Roman" panose="02020603050405020304" pitchFamily="18" charset="0"/>
              </a:rPr>
              <a:t>上的均匀分布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4" name="Object 4"/>
          <p:cNvGraphicFramePr/>
          <p:nvPr>
            <p:custDataLst>
              <p:tags r:id="rId1"/>
            </p:custDataLst>
          </p:nvPr>
        </p:nvGraphicFramePr>
        <p:xfrm>
          <a:off x="1783715" y="448945"/>
          <a:ext cx="4996815" cy="168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" imgW="1816100" imgH="660400" progId="Equation.DSMT4">
                  <p:embed/>
                </p:oleObj>
              </mc:Choice>
              <mc:Fallback>
                <p:oleObj name="" r:id="rId2" imgW="1816100" imgH="6604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3715" y="448945"/>
                        <a:ext cx="4996815" cy="1681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/>
          <p:nvPr>
            <p:custDataLst>
              <p:tags r:id="rId4"/>
            </p:custDataLst>
          </p:nvPr>
        </p:nvGraphicFramePr>
        <p:xfrm>
          <a:off x="2123440" y="4221480"/>
          <a:ext cx="565848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2234565" imgH="660400" progId="Equation.DSMT4">
                  <p:embed/>
                </p:oleObj>
              </mc:Choice>
              <mc:Fallback>
                <p:oleObj name="" r:id="rId5" imgW="2234565" imgH="6604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3440" y="4221480"/>
                        <a:ext cx="5658485" cy="153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/>
          <p:cNvGraphicFramePr/>
          <p:nvPr>
            <p:custDataLst>
              <p:tags r:id="rId7"/>
            </p:custDataLst>
          </p:nvPr>
        </p:nvGraphicFramePr>
        <p:xfrm>
          <a:off x="2122170" y="2522220"/>
          <a:ext cx="565975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8" imgW="2222500" imgH="660400" progId="Equation.DSMT4">
                  <p:embed/>
                </p:oleObj>
              </mc:Choice>
              <mc:Fallback>
                <p:oleObj name="" r:id="rId8" imgW="2222500" imgH="6604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22170" y="2522220"/>
                        <a:ext cx="5659755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/>
          <p:nvPr>
            <p:custDataLst>
              <p:tags r:id="rId10"/>
            </p:custDataLst>
          </p:nvPr>
        </p:nvSpPr>
        <p:spPr>
          <a:xfrm>
            <a:off x="323850" y="333375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Arial" panose="020B0604020202020204" pitchFamily="34" charset="0"/>
              </a:rPr>
              <a:t>联合密度函数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47112" name="Text Box 8"/>
          <p:cNvSpPr txBox="1"/>
          <p:nvPr>
            <p:custDataLst>
              <p:tags r:id="rId11"/>
            </p:custDataLst>
          </p:nvPr>
        </p:nvSpPr>
        <p:spPr>
          <a:xfrm>
            <a:off x="323850" y="2276475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Arial" panose="020B0604020202020204" pitchFamily="34" charset="0"/>
              </a:rPr>
              <a:t>边缘密度函数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graphicFrame>
        <p:nvGraphicFramePr>
          <p:cNvPr id="13317" name="Object 9"/>
          <p:cNvGraphicFramePr/>
          <p:nvPr>
            <p:custDataLst>
              <p:tags r:id="rId12"/>
            </p:custDataLst>
          </p:nvPr>
        </p:nvGraphicFramePr>
        <p:xfrm>
          <a:off x="1074738" y="5876925"/>
          <a:ext cx="64198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3" imgW="2222500" imgH="228600" progId="Equation.DSMT4">
                  <p:embed/>
                </p:oleObj>
              </mc:Choice>
              <mc:Fallback>
                <p:oleObj name="" r:id="rId13" imgW="2222500" imgH="228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4738" y="5876925"/>
                        <a:ext cx="6419850" cy="6604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直接连接符 13321"/>
          <p:cNvSpPr/>
          <p:nvPr>
            <p:custDataLst>
              <p:tags r:id="rId15"/>
            </p:custDataLst>
          </p:nvPr>
        </p:nvSpPr>
        <p:spPr>
          <a:xfrm>
            <a:off x="3635375" y="5300663"/>
            <a:ext cx="2232025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3" name="直接连接符 13322"/>
          <p:cNvSpPr/>
          <p:nvPr>
            <p:custDataLst>
              <p:tags r:id="rId16"/>
            </p:custDataLst>
          </p:nvPr>
        </p:nvSpPr>
        <p:spPr>
          <a:xfrm>
            <a:off x="6084888" y="5084763"/>
            <a:ext cx="1728787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4" name="直接连接符 13323"/>
          <p:cNvSpPr/>
          <p:nvPr>
            <p:custDataLst>
              <p:tags r:id="rId17"/>
            </p:custDataLst>
          </p:nvPr>
        </p:nvSpPr>
        <p:spPr>
          <a:xfrm>
            <a:off x="3708400" y="3500438"/>
            <a:ext cx="2232025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5" name="直接连接符 13324"/>
          <p:cNvSpPr/>
          <p:nvPr>
            <p:custDataLst>
              <p:tags r:id="rId18"/>
            </p:custDataLst>
          </p:nvPr>
        </p:nvSpPr>
        <p:spPr>
          <a:xfrm>
            <a:off x="3708400" y="1484313"/>
            <a:ext cx="792163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6" name="直接连接符 13325"/>
          <p:cNvSpPr/>
          <p:nvPr>
            <p:custDataLst>
              <p:tags r:id="rId19"/>
            </p:custDataLst>
          </p:nvPr>
        </p:nvSpPr>
        <p:spPr>
          <a:xfrm>
            <a:off x="6084888" y="3284538"/>
            <a:ext cx="1728787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7" name="直接连接符 13326"/>
          <p:cNvSpPr/>
          <p:nvPr>
            <p:custDataLst>
              <p:tags r:id="rId20"/>
            </p:custDataLst>
          </p:nvPr>
        </p:nvSpPr>
        <p:spPr>
          <a:xfrm>
            <a:off x="4643438" y="1196975"/>
            <a:ext cx="208915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8" name="文本框 13327"/>
          <p:cNvSpPr txBox="1"/>
          <p:nvPr>
            <p:custDataLst>
              <p:tags r:id="rId21"/>
            </p:custDataLst>
          </p:nvPr>
        </p:nvSpPr>
        <p:spPr>
          <a:xfrm>
            <a:off x="6856413" y="90805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圆形区域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13332" name="组合 13331"/>
          <p:cNvGrpSpPr/>
          <p:nvPr/>
        </p:nvGrpSpPr>
        <p:grpSpPr>
          <a:xfrm>
            <a:off x="7164388" y="3357563"/>
            <a:ext cx="1660525" cy="1150937"/>
            <a:chOff x="4513" y="2115"/>
            <a:chExt cx="1046" cy="725"/>
          </a:xfrm>
        </p:grpSpPr>
        <p:sp>
          <p:nvSpPr>
            <p:cNvPr id="13329" name="文本框 13328"/>
            <p:cNvSpPr txBox="1"/>
            <p:nvPr>
              <p:custDataLst>
                <p:tags r:id="rId22"/>
              </p:custDataLst>
            </p:nvPr>
          </p:nvSpPr>
          <p:spPr>
            <a:xfrm>
              <a:off x="5057" y="2277"/>
              <a:ext cx="502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rPr>
                <a:t>矩形</a:t>
              </a:r>
              <a:endPara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endParaRPr>
            </a:p>
            <a:p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rPr>
                <a:t>区域</a:t>
              </a:r>
              <a:endPara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3330" name="直接连接符 13329"/>
            <p:cNvSpPr/>
            <p:nvPr>
              <p:custDataLst>
                <p:tags r:id="rId23"/>
              </p:custDataLst>
            </p:nvPr>
          </p:nvSpPr>
          <p:spPr>
            <a:xfrm flipH="1">
              <a:off x="4513" y="2659"/>
              <a:ext cx="544" cy="181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31" name="直接连接符 13330"/>
            <p:cNvSpPr/>
            <p:nvPr>
              <p:custDataLst>
                <p:tags r:id="rId24"/>
              </p:custDataLst>
            </p:nvPr>
          </p:nvSpPr>
          <p:spPr>
            <a:xfrm flipH="1" flipV="1">
              <a:off x="4513" y="2115"/>
              <a:ext cx="590" cy="31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Rectang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85750" y="404495"/>
            <a:ext cx="8229600" cy="6651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关于二维均匀分布的几点说明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23850" y="1268413"/>
            <a:ext cx="8569325" cy="51847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273050" indent="-2730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fontAlgn="base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fontAlgn="base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fontAlgn="base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矩形域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上如果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满足均匀分布，则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分别满足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上的均匀分布，且二者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相互独立；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圆形域上                        ，若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满足均匀分布，则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并不满足均匀分布，且二者不独立；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</a:pPr>
            <a:r>
              <a:rPr lang="zh-CN" altLang="en-US" sz="2800" b="1" u="sng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边缘分布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不仅与</a:t>
            </a:r>
            <a:r>
              <a:rPr lang="zh-CN" altLang="en-US" sz="2800" b="1" u="sng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联合密度函数的</a:t>
            </a:r>
            <a:r>
              <a:rPr lang="zh-CN" altLang="en-US" sz="2800" b="1" u="sng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取值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有关，</a:t>
            </a:r>
            <a:endParaRPr lang="zh-CN" altLang="en-US" sz="2800" b="1" dirty="0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70000"/>
              <a:buFontTx/>
              <a:buNone/>
            </a:pP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而且与</a:t>
            </a:r>
            <a:r>
              <a:rPr lang="zh-CN" altLang="en-US" sz="2800" b="1" u="sng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联合密度函数的</a:t>
            </a:r>
            <a:r>
              <a:rPr lang="zh-CN" altLang="en-US" sz="2800" b="1" u="sng" dirty="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非零区域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有关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4" name="Object 4"/>
          <p:cNvGraphicFramePr/>
          <p:nvPr>
            <p:custDataLst>
              <p:tags r:id="rId3"/>
            </p:custDataLst>
          </p:nvPr>
        </p:nvGraphicFramePr>
        <p:xfrm>
          <a:off x="2052638" y="2997200"/>
          <a:ext cx="22320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4" imgW="787400" imgH="228600" progId="Equation.DSMT4">
                  <p:embed/>
                </p:oleObj>
              </mc:Choice>
              <mc:Fallback>
                <p:oleObj name="" r:id="rId4" imgW="7874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2638" y="2997200"/>
                        <a:ext cx="223202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3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6">
                                            <p:txEl>
                                              <p:charRg st="34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6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6">
                                            <p:txEl>
                                              <p:charRg st="69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7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8436">
                                            <p:txEl>
                                              <p:charRg st="79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143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436">
                                            <p:txEl>
                                              <p:charRg st="143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charRg st="163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436">
                                            <p:txEl>
                                              <p:charRg st="163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5915" y="138748"/>
            <a:ext cx="4021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二维正态分布</a:t>
            </a:r>
            <a:endParaRPr kumimoji="1"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730250"/>
            <a:ext cx="7113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若二维随机变量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具有概率密度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26783" y="3945255"/>
          <a:ext cx="5766435" cy="107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Equation" r:id="rId4" imgW="2489200" imgH="457200" progId="Equation.3">
                  <p:embed/>
                </p:oleObj>
              </mc:Choice>
              <mc:Fallback>
                <p:oleObj name="Equation" r:id="rId4" imgW="2489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783" y="3945255"/>
                        <a:ext cx="5766435" cy="1077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867910" y="3375660"/>
          <a:ext cx="3800475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9" name="Equation" r:id="rId7" imgW="1854200" imgH="203200" progId="Equation.3">
                  <p:embed/>
                </p:oleObj>
              </mc:Choice>
              <mc:Fallback>
                <p:oleObj name="Equation" r:id="rId7" imgW="18542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910" y="3375660"/>
                        <a:ext cx="3800475" cy="415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785495" y="5108575"/>
          <a:ext cx="8027035" cy="104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0" name="Equation" r:id="rId10" imgW="2895600" imgH="444500" progId="Equation.3">
                  <p:embed/>
                </p:oleObj>
              </mc:Choice>
              <mc:Fallback>
                <p:oleObj name="Equation" r:id="rId10" imgW="28956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95" y="5108575"/>
                        <a:ext cx="8027035" cy="1047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362200" y="6305868"/>
          <a:ext cx="4013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13" imgW="2722245" imgH="309880" progId="Equation.3">
                  <p:embed/>
                </p:oleObj>
              </mc:Choice>
              <mc:Fallback>
                <p:oleObj name="Equation" r:id="rId13" imgW="2722245" imgH="309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305868"/>
                        <a:ext cx="40132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958850" y="1268730"/>
          <a:ext cx="76422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9" name="Equation" r:id="rId15" imgW="8712200" imgH="2070100" progId="Equation.3">
                  <p:embed/>
                </p:oleObj>
              </mc:Choice>
              <mc:Fallback>
                <p:oleObj name="Equation" r:id="rId15" imgW="8712200" imgH="2070100" progId="Equation.3">
                  <p:embed/>
                  <p:pic>
                    <p:nvPicPr>
                      <p:cNvPr id="0" name="图片 183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268730"/>
                        <a:ext cx="764222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8675" y="635000"/>
            <a:ext cx="4535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二维正态分布的图形</a:t>
            </a:r>
            <a:endParaRPr kumimoji="1" lang="zh-CN" altLang="en-US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5783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282700"/>
            <a:ext cx="3863975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4" name="Picture 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1282700"/>
            <a:ext cx="3863975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4"/>
          <p:cNvSpPr txBox="1"/>
          <p:nvPr>
            <p:custDataLst>
              <p:tags r:id="rId1"/>
            </p:custDataLst>
          </p:nvPr>
        </p:nvSpPr>
        <p:spPr>
          <a:xfrm>
            <a:off x="249238" y="925513"/>
            <a:ext cx="19494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①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" name="Object 25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28725" y="967105"/>
          <a:ext cx="3611245" cy="49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3" imgW="1854200" imgH="228600" progId="Equation.3">
                  <p:embed/>
                </p:oleObj>
              </mc:Choice>
              <mc:Fallback>
                <p:oleObj name="" r:id="rId3" imgW="1854200" imgH="2286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8725" y="967105"/>
                        <a:ext cx="3611245" cy="497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6"/>
          <p:cNvSpPr txBox="1"/>
          <p:nvPr>
            <p:custDataLst>
              <p:tags r:id="rId5"/>
            </p:custDataLst>
          </p:nvPr>
        </p:nvSpPr>
        <p:spPr>
          <a:xfrm>
            <a:off x="695325" y="1626235"/>
            <a:ext cx="127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Text Box 13"/>
          <p:cNvSpPr txBox="1"/>
          <p:nvPr>
            <p:custDataLst>
              <p:tags r:id="rId6"/>
            </p:custDataLst>
          </p:nvPr>
        </p:nvSpPr>
        <p:spPr>
          <a:xfrm>
            <a:off x="777240" y="5300345"/>
            <a:ext cx="1116013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②若                                  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21"/>
          <p:cNvSpPr/>
          <p:nvPr>
            <p:custDataLst>
              <p:tags r:id="rId7"/>
            </p:custDataLst>
          </p:nvPr>
        </p:nvSpPr>
        <p:spPr>
          <a:xfrm>
            <a:off x="859790" y="5921058"/>
            <a:ext cx="3714750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相互独立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62" name="Text Box 24"/>
          <p:cNvSpPr txBox="1"/>
          <p:nvPr>
            <p:custDataLst>
              <p:tags r:id="rId8"/>
            </p:custDataLst>
          </p:nvPr>
        </p:nvSpPr>
        <p:spPr>
          <a:xfrm>
            <a:off x="214313" y="155575"/>
            <a:ext cx="58245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二维正态分布的重要性质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AutoShape 18"/>
          <p:cNvSpPr/>
          <p:nvPr>
            <p:custDataLst>
              <p:tags r:id="rId9"/>
            </p:custDataLst>
          </p:nvPr>
        </p:nvSpPr>
        <p:spPr>
          <a:xfrm>
            <a:off x="6210300" y="298450"/>
            <a:ext cx="2862263" cy="1657350"/>
          </a:xfrm>
          <a:prstGeom prst="wedgeRoundRectCallout">
            <a:avLst>
              <a:gd name="adj1" fmla="val -65602"/>
              <a:gd name="adj2" fmla="val 22380"/>
              <a:gd name="adj3" fmla="val 16667"/>
            </a:avLst>
          </a:prstGeom>
          <a:solidFill>
            <a:srgbClr val="66FFFF"/>
          </a:solidFill>
          <a:ln w="19050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二维正态分布的边缘分布是一维正态分布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3" name="Rectangle 19"/>
          <p:cNvSpPr/>
          <p:nvPr/>
        </p:nvSpPr>
        <p:spPr>
          <a:xfrm>
            <a:off x="58738" y="2490788"/>
            <a:ext cx="8942387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二维正态分布与参数</a:t>
            </a:r>
            <a:r>
              <a:rPr lang="zh-CN" altLang="en-US" sz="2800" b="1" i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有关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但关于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和关于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的边缘分布与 </a:t>
            </a:r>
            <a:r>
              <a:rPr lang="zh-CN" altLang="en-US" sz="2800" b="1" i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无关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即只要给定二维正态分布的前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个参数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和关于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的边缘分布也就确定了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无关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　　　　　　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214313" y="785813"/>
            <a:ext cx="5580063" cy="154781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716915" y="5216208"/>
            <a:ext cx="6286500" cy="1476375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动作按钮: 前进或下一项 17">
            <a:hlinkClick r:id="rId12" action="ppaction://hlinksldjump" highlightClick="1"/>
          </p:cNvPr>
          <p:cNvSpPr/>
          <p:nvPr>
            <p:custDataLst>
              <p:tags r:id="rId13"/>
            </p:custDataLst>
          </p:nvPr>
        </p:nvSpPr>
        <p:spPr>
          <a:xfrm>
            <a:off x="7289165" y="5859145"/>
            <a:ext cx="428625" cy="285750"/>
          </a:xfrm>
          <a:prstGeom prst="actionButtonForwardNex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动作按钮: 前进或下一项 18">
            <a:hlinkClick r:id="" tooltip="" action="ppaction://hlinkshowjump?jump=nextslide" highlightClick="1"/>
          </p:cNvPr>
          <p:cNvSpPr/>
          <p:nvPr>
            <p:custDataLst>
              <p:tags r:id="rId14"/>
            </p:custDataLst>
          </p:nvPr>
        </p:nvSpPr>
        <p:spPr>
          <a:xfrm>
            <a:off x="6000750" y="2012950"/>
            <a:ext cx="571500" cy="285750"/>
          </a:xfrm>
          <a:prstGeom prst="actionButtonForwardNex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左右箭头 20"/>
          <p:cNvSpPr/>
          <p:nvPr>
            <p:custDataLst>
              <p:tags r:id="rId15"/>
            </p:custDataLst>
          </p:nvPr>
        </p:nvSpPr>
        <p:spPr>
          <a:xfrm>
            <a:off x="3858260" y="6144895"/>
            <a:ext cx="857250" cy="214313"/>
          </a:xfrm>
          <a:prstGeom prst="leftRightArrow">
            <a:avLst/>
          </a:prstGeom>
          <a:solidFill>
            <a:srgbClr val="FF0066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50" name="Text Box 10"/>
          <p:cNvSpPr txBox="1"/>
          <p:nvPr>
            <p:custDataLst>
              <p:tags r:id="rId16"/>
            </p:custDataLst>
          </p:nvPr>
        </p:nvSpPr>
        <p:spPr>
          <a:xfrm>
            <a:off x="395288" y="3936365"/>
            <a:ext cx="8153400" cy="974725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注意：由联合分布可唯一确定边缘分布,反之不然,     　　　即一般情况下，不能由边缘分布确定联合分布。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" name="Object 25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299687" y="1659256"/>
          <a:ext cx="3633470" cy="49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8" imgW="1930400" imgH="228600" progId="Equation.3">
                  <p:embed/>
                </p:oleObj>
              </mc:Choice>
              <mc:Fallback>
                <p:oleObj name="" r:id="rId18" imgW="1930400" imgH="2286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99687" y="1659256"/>
                        <a:ext cx="3633470" cy="497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5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798320" y="5378450"/>
          <a:ext cx="3611245" cy="49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1" imgW="1854200" imgH="228600" progId="Equation.3">
                  <p:embed/>
                </p:oleObj>
              </mc:Choice>
              <mc:Fallback>
                <p:oleObj name="" r:id="rId21" imgW="1854200" imgH="2286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8320" y="5378450"/>
                        <a:ext cx="3611245" cy="497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5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4973003" y="6017578"/>
          <a:ext cx="816610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3" imgW="419100" imgH="203200" progId="Equation.3">
                  <p:embed/>
                </p:oleObj>
              </mc:Choice>
              <mc:Fallback>
                <p:oleObj name="" r:id="rId23" imgW="419100" imgH="2032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973003" y="6017578"/>
                        <a:ext cx="816610" cy="442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动作按钮: 前进或下一项 24">
            <a:hlinkClick r:id="rId25" action="ppaction://hlinksldjump" highlightClick="1"/>
          </p:cNvPr>
          <p:cNvSpPr/>
          <p:nvPr>
            <p:custDataLst>
              <p:tags r:id="rId26"/>
            </p:custDataLst>
          </p:nvPr>
        </p:nvSpPr>
        <p:spPr>
          <a:xfrm>
            <a:off x="7918450" y="4500245"/>
            <a:ext cx="428625" cy="285750"/>
          </a:xfrm>
          <a:prstGeom prst="actionButtonForwardNex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动作按钮: 前进或下一项 25">
            <a:hlinkClick r:id="rId27" action="ppaction://hlinksldjump" highlightClick="1"/>
          </p:cNvPr>
          <p:cNvSpPr/>
          <p:nvPr>
            <p:custDataLst>
              <p:tags r:id="rId28"/>
            </p:custDataLst>
          </p:nvPr>
        </p:nvSpPr>
        <p:spPr>
          <a:xfrm>
            <a:off x="8103870" y="5867400"/>
            <a:ext cx="428625" cy="285750"/>
          </a:xfrm>
          <a:prstGeom prst="actionButtonForwardNex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9" grpId="0"/>
      <p:bldP spid="12" grpId="0" bldLvl="0" animBg="1"/>
      <p:bldP spid="15" grpId="0" bldLvl="0" animBg="1"/>
      <p:bldP spid="16" grpId="0" bldLvl="0" animBg="1"/>
      <p:bldP spid="18" grpId="0" bldLvl="0" animBg="1"/>
      <p:bldP spid="19" grpId="0" bldLvl="0" animBg="1"/>
      <p:bldP spid="21" grpId="0" bldLvl="0" animBg="1"/>
      <p:bldP spid="61450" grpId="0" bldLvl="0" animBg="1"/>
      <p:bldP spid="13" grpId="0"/>
      <p:bldP spid="25" grpId="0" bldLvl="0" animBg="1"/>
      <p:bldP spid="26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3" name="Text Box 4"/>
          <p:cNvSpPr txBox="1"/>
          <p:nvPr>
            <p:custDataLst>
              <p:tags r:id="rId1"/>
            </p:custDataLst>
          </p:nvPr>
        </p:nvSpPr>
        <p:spPr>
          <a:xfrm>
            <a:off x="107950" y="402908"/>
            <a:ext cx="8604250" cy="891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                                               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求关于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和关于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i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的边缘概率密度。</a:t>
            </a: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7046" name="Text Box 6"/>
          <p:cNvSpPr txBox="1"/>
          <p:nvPr>
            <p:custDataLst>
              <p:tags r:id="rId2"/>
            </p:custDataLst>
          </p:nvPr>
        </p:nvSpPr>
        <p:spPr>
          <a:xfrm>
            <a:off x="179388" y="1484948"/>
            <a:ext cx="8280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的概率密度为</a:t>
            </a: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7050" name="Object 10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714875" y="3214688"/>
          <a:ext cx="30051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4" imgW="1103630" imgH="203200" progId="Equation.DSMT4">
                  <p:embed/>
                </p:oleObj>
              </mc:Choice>
              <mc:Fallback>
                <p:oleObj name="" r:id="rId4" imgW="1103630" imgH="2032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4875" y="3214688"/>
                        <a:ext cx="3005138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57188" y="4071938"/>
          <a:ext cx="785336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7" imgW="3364230" imgH="482600" progId="Equation.DSMT4">
                  <p:embed/>
                </p:oleObj>
              </mc:Choice>
              <mc:Fallback>
                <p:oleObj name="" r:id="rId7" imgW="3364230" imgH="4826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188" y="4071938"/>
                        <a:ext cx="7853362" cy="1184275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064895" y="5450999"/>
          <a:ext cx="4871085" cy="91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0" imgW="2946400" imgH="508000" progId="Equation.3">
                  <p:embed/>
                </p:oleObj>
              </mc:Choice>
              <mc:Fallback>
                <p:oleObj name="" r:id="rId10" imgW="2946400" imgH="5080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4895" y="5450999"/>
                        <a:ext cx="4871085" cy="913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>
            <p:custDataLst>
              <p:tags r:id="rId12"/>
            </p:custDataLst>
          </p:nvPr>
        </p:nvSpPr>
        <p:spPr>
          <a:xfrm>
            <a:off x="4214813" y="1857375"/>
            <a:ext cx="4929188" cy="928688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65088" y="1928813"/>
          <a:ext cx="9055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4" imgW="3745865" imgH="584200" progId="Equation.DSMT4">
                  <p:embed/>
                </p:oleObj>
              </mc:Choice>
              <mc:Fallback>
                <p:oleObj name="" r:id="rId14" imgW="3745865" imgH="5842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088" y="1928813"/>
                        <a:ext cx="90551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>
            <p:custDataLst>
              <p:tags r:id="rId16"/>
            </p:custDataLst>
          </p:nvPr>
        </p:nvCxnSpPr>
        <p:spPr>
          <a:xfrm rot="5400000">
            <a:off x="3821906" y="3107531"/>
            <a:ext cx="1285875" cy="642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641033" y="257810"/>
          <a:ext cx="6769735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8" imgW="3377565" imgH="228600" progId="Equation.3">
                  <p:embed/>
                </p:oleObj>
              </mc:Choice>
              <mc:Fallback>
                <p:oleObj name="Equation" r:id="rId18" imgW="3377565" imgH="228600" progId="Equation.3">
                  <p:embed/>
                  <p:pic>
                    <p:nvPicPr>
                      <p:cNvPr id="0" name="图片 183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3" y="257810"/>
                        <a:ext cx="6769735" cy="449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Rectangle 1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12395" y="216535"/>
            <a:ext cx="12890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3.3.8 </a:t>
            </a:r>
            <a:endParaRPr kumimoji="1"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/>
      <p:bldP spid="9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12" name="Text Box 9"/>
          <p:cNvSpPr txBox="1"/>
          <p:nvPr>
            <p:custDataLst>
              <p:tags r:id="rId1"/>
            </p:custDataLst>
          </p:nvPr>
        </p:nvSpPr>
        <p:spPr>
          <a:xfrm>
            <a:off x="0" y="188913"/>
            <a:ext cx="68040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因此 关于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的边缘概率密度为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8075" name="Text Box 11"/>
          <p:cNvSpPr txBox="1"/>
          <p:nvPr>
            <p:custDataLst>
              <p:tags r:id="rId2"/>
            </p:custDataLst>
          </p:nvPr>
        </p:nvSpPr>
        <p:spPr>
          <a:xfrm>
            <a:off x="468313" y="2997200"/>
            <a:ext cx="8715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8076" name="Object 1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23950" y="2844165"/>
          <a:ext cx="3337560" cy="88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4" imgW="2070100" imgH="508000" progId="Equation.3">
                  <p:embed/>
                </p:oleObj>
              </mc:Choice>
              <mc:Fallback>
                <p:oleObj name="" r:id="rId4" imgW="2070100" imgH="5080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3950" y="2844165"/>
                        <a:ext cx="3337560" cy="889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Text Box 14"/>
          <p:cNvSpPr txBox="1"/>
          <p:nvPr>
            <p:custDataLst>
              <p:tags r:id="rId6"/>
            </p:custDataLst>
          </p:nvPr>
        </p:nvSpPr>
        <p:spPr>
          <a:xfrm>
            <a:off x="4575175" y="3033713"/>
            <a:ext cx="8715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8081" name="Object 1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835015" y="76518"/>
          <a:ext cx="244792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8" imgW="1879600" imgH="736600" progId="Equation.3">
                  <p:embed/>
                </p:oleObj>
              </mc:Choice>
              <mc:Fallback>
                <p:oleObj name="" r:id="rId8" imgW="1879600" imgH="7366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35015" y="76518"/>
                        <a:ext cx="2447925" cy="1014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3" name="Object 1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77215" y="4056380"/>
          <a:ext cx="4375785" cy="102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1" imgW="2476500" imgH="533400" progId="Equation.3">
                  <p:embed/>
                </p:oleObj>
              </mc:Choice>
              <mc:Fallback>
                <p:oleObj name="" r:id="rId11" imgW="2476500" imgH="5334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7215" y="4056380"/>
                        <a:ext cx="4375785" cy="1029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20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5050155" y="4102735"/>
          <a:ext cx="3387725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4" imgW="2019300" imgH="533400" progId="Equation.3">
                  <p:embed/>
                </p:oleObj>
              </mc:Choice>
              <mc:Fallback>
                <p:oleObj name="" r:id="rId14" imgW="2019300" imgH="5334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50155" y="4102735"/>
                        <a:ext cx="3387725" cy="972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/>
          <p:nvPr/>
        </p:nvGrpSpPr>
        <p:grpSpPr>
          <a:xfrm>
            <a:off x="6429375" y="2733675"/>
            <a:ext cx="2246313" cy="695325"/>
            <a:chOff x="3642" y="2765"/>
            <a:chExt cx="1415" cy="438"/>
          </a:xfrm>
        </p:grpSpPr>
        <p:sp>
          <p:nvSpPr>
            <p:cNvPr id="25620" name="AutoShape 14"/>
            <p:cNvSpPr/>
            <p:nvPr>
              <p:custDataLst>
                <p:tags r:id="rId16"/>
              </p:custDataLst>
            </p:nvPr>
          </p:nvSpPr>
          <p:spPr>
            <a:xfrm>
              <a:off x="3651" y="2795"/>
              <a:ext cx="1406" cy="408"/>
            </a:xfrm>
            <a:prstGeom prst="wedgeRectCallout">
              <a:avLst>
                <a:gd name="adj1" fmla="val -38194"/>
                <a:gd name="adj2" fmla="val 134560"/>
              </a:avLst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zh-CN" sz="2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5611" name="Object 11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3642" y="2765"/>
            <a:ext cx="1393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" r:id="rId18" imgW="926465" imgH="241300" progId="Equation.DSMT4">
                    <p:embed/>
                  </p:oleObj>
                </mc:Choice>
                <mc:Fallback>
                  <p:oleObj name="" r:id="rId18" imgW="926465" imgH="241300" progId="Equation.DSMT4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642" y="2765"/>
                          <a:ext cx="1393" cy="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085" name="Text Box 21"/>
          <p:cNvSpPr txBox="1"/>
          <p:nvPr>
            <p:custDataLst>
              <p:tags r:id="rId20"/>
            </p:custDataLst>
          </p:nvPr>
        </p:nvSpPr>
        <p:spPr>
          <a:xfrm>
            <a:off x="133350" y="5519103"/>
            <a:ext cx="127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同理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8087" name="Object 23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885950" y="5270500"/>
          <a:ext cx="356044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22" imgW="2032000" imgH="533400" progId="Equation.3">
                  <p:embed/>
                </p:oleObj>
              </mc:Choice>
              <mc:Fallback>
                <p:oleObj name="" r:id="rId22" imgW="2032000" imgH="5334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85950" y="5270500"/>
                        <a:ext cx="3560445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/>
          <p:nvPr/>
        </p:nvGrpSpPr>
        <p:grpSpPr>
          <a:xfrm>
            <a:off x="5292725" y="6094413"/>
            <a:ext cx="2252663" cy="668337"/>
            <a:chOff x="3334" y="3839"/>
            <a:chExt cx="1419" cy="421"/>
          </a:xfrm>
        </p:grpSpPr>
        <p:sp>
          <p:nvSpPr>
            <p:cNvPr id="25619" name="AutoShape 20"/>
            <p:cNvSpPr/>
            <p:nvPr>
              <p:custDataLst>
                <p:tags r:id="rId24"/>
              </p:custDataLst>
            </p:nvPr>
          </p:nvSpPr>
          <p:spPr>
            <a:xfrm>
              <a:off x="3334" y="3839"/>
              <a:ext cx="1406" cy="408"/>
            </a:xfrm>
            <a:prstGeom prst="wedgeRectCallout">
              <a:avLst>
                <a:gd name="adj1" fmla="val -94736"/>
                <a:gd name="adj2" fmla="val -71324"/>
              </a:avLst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zh-CN" sz="2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5610" name="Object 10"/>
            <p:cNvGraphicFramePr>
              <a:graphicFrameLocks noChangeAspect="1"/>
            </p:cNvGraphicFramePr>
            <p:nvPr>
              <p:custDataLst>
                <p:tags r:id="rId25"/>
              </p:custDataLst>
            </p:nvPr>
          </p:nvGraphicFramePr>
          <p:xfrm>
            <a:off x="3396" y="3851"/>
            <a:ext cx="1357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26" imgW="913765" imgH="241300" progId="Equation.DSMT4">
                    <p:embed/>
                  </p:oleObj>
                </mc:Choice>
                <mc:Fallback>
                  <p:oleObj name="" r:id="rId26" imgW="913765" imgH="241300" progId="Equation.DSMT4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396" y="3851"/>
                          <a:ext cx="1357" cy="4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86" name="Object 22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1047433" y="5546567"/>
          <a:ext cx="788035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29" imgW="419100" imgH="215900" progId="Equation.3">
                  <p:embed/>
                </p:oleObj>
              </mc:Choice>
              <mc:Fallback>
                <p:oleObj name="" r:id="rId29" imgW="419100" imgH="2159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47433" y="5546567"/>
                        <a:ext cx="788035" cy="462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动作按钮: 后退或前一项 20">
            <a:hlinkClick r:id="rId31" action="ppaction://hlinksldjump" highlightClick="1"/>
          </p:cNvPr>
          <p:cNvSpPr/>
          <p:nvPr>
            <p:custDataLst>
              <p:tags r:id="rId32"/>
            </p:custDataLst>
          </p:nvPr>
        </p:nvSpPr>
        <p:spPr>
          <a:xfrm>
            <a:off x="7858125" y="6286500"/>
            <a:ext cx="428625" cy="285750"/>
          </a:xfrm>
          <a:prstGeom prst="actionButtonBackPrevious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90905" y="803593"/>
          <a:ext cx="2825750" cy="64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3" imgW="1409700" imgH="330200" progId="Equation.3">
                  <p:embed/>
                </p:oleObj>
              </mc:Choice>
              <mc:Fallback>
                <p:oleObj name="Equation" r:id="rId33" imgW="1409700" imgH="330200" progId="Equation.3">
                  <p:embed/>
                  <p:pic>
                    <p:nvPicPr>
                      <p:cNvPr id="0" name="图片 183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905" y="803593"/>
                        <a:ext cx="2825750" cy="64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1739901" y="1532255"/>
          <a:ext cx="5830570" cy="102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36" imgW="2908300" imgH="520700" progId="Equation.3">
                  <p:embed/>
                </p:oleObj>
              </mc:Choice>
              <mc:Fallback>
                <p:oleObj name="Equation" r:id="rId36" imgW="2908300" imgH="520700" progId="Equation.3">
                  <p:embed/>
                  <p:pic>
                    <p:nvPicPr>
                      <p:cNvPr id="0" name="图片 183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1" y="1532255"/>
                        <a:ext cx="5830570" cy="1024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5" grpId="0"/>
      <p:bldP spid="88078" grpId="0"/>
      <p:bldP spid="88085" grpId="0"/>
      <p:bldP spid="2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45" name="Text 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714375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endParaRPr kumimoji="1"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9647" name="Object 15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34695" y="1510030"/>
          <a:ext cx="7922260" cy="100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2" name="Equation" r:id="rId3" imgW="3492500" imgH="444500" progId="Equation.3">
                  <p:embed/>
                </p:oleObj>
              </mc:Choice>
              <mc:Fallback>
                <p:oleObj name="Equation" r:id="rId3" imgW="34925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" y="1510030"/>
                        <a:ext cx="7922260" cy="1008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9" name="Object 57"/>
          <p:cNvGraphicFramePr>
            <a:graphicFrameLocks noChangeAspect="1"/>
          </p:cNvGraphicFramePr>
          <p:nvPr/>
        </p:nvGraphicFramePr>
        <p:xfrm>
          <a:off x="1024573" y="2725579"/>
          <a:ext cx="4326255" cy="81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1993900" imgH="355600" progId="Equation.DSMT4">
                  <p:embed/>
                </p:oleObj>
              </mc:Choice>
              <mc:Fallback>
                <p:oleObj name="" r:id="rId5" imgW="1993900" imgH="355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4573" y="2725579"/>
                        <a:ext cx="4326255" cy="810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2" name="Object 60"/>
          <p:cNvGraphicFramePr>
            <a:graphicFrameLocks noChangeAspect="1"/>
          </p:cNvGraphicFramePr>
          <p:nvPr/>
        </p:nvGraphicFramePr>
        <p:xfrm>
          <a:off x="1199515" y="3883184"/>
          <a:ext cx="3756025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1727200" imgH="381000" progId="Equation.DSMT4">
                  <p:embed/>
                </p:oleObj>
              </mc:Choice>
              <mc:Fallback>
                <p:oleObj name="" r:id="rId7" imgW="1727200" imgH="3810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9515" y="3883184"/>
                        <a:ext cx="3756025" cy="868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14" name="Object 62"/>
          <p:cNvGraphicFramePr>
            <a:graphicFrameLocks noChangeAspect="1"/>
          </p:cNvGraphicFramePr>
          <p:nvPr/>
        </p:nvGraphicFramePr>
        <p:xfrm>
          <a:off x="4996180" y="4091464"/>
          <a:ext cx="114808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508000" imgH="190500" progId="Equation.DSMT4">
                  <p:embed/>
                </p:oleObj>
              </mc:Choice>
              <mc:Fallback>
                <p:oleObj name="" r:id="rId9" imgW="508000" imgH="1905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96180" y="4091464"/>
                        <a:ext cx="1148080" cy="474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0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376228" y="2849721"/>
          <a:ext cx="1684020" cy="5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2" imgW="774065" imgH="241300" progId="Equation.DSMT4">
                  <p:embed/>
                </p:oleObj>
              </mc:Choice>
              <mc:Fallback>
                <p:oleObj name="" r:id="rId12" imgW="774065" imgH="2413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76228" y="2849721"/>
                        <a:ext cx="1684020" cy="550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9092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257300" y="770890"/>
          <a:ext cx="6416040" cy="152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6" name="Equation" r:id="rId2" imgW="2882900" imgH="685800" progId="Equation.3">
                  <p:embed/>
                </p:oleObj>
              </mc:Choice>
              <mc:Fallback>
                <p:oleObj name="Equation" r:id="rId2" imgW="2882900" imgH="685800" progId="Equation.3">
                  <p:embed/>
                  <p:pic>
                    <p:nvPicPr>
                      <p:cNvPr id="0" name="图片 186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770890"/>
                        <a:ext cx="6416040" cy="1526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36519" y="4581525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因此边缘分布均为正态分布的随机变量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其联合分布不一定是二维正态分布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1" name="动作按钮: 后退或前一项 20">
            <a:hlinkClick r:id="rId5" action="ppaction://hlinksldjump" highlightClick="1"/>
          </p:cNvPr>
          <p:cNvSpPr/>
          <p:nvPr>
            <p:custDataLst>
              <p:tags r:id="rId6"/>
            </p:custDataLst>
          </p:nvPr>
        </p:nvSpPr>
        <p:spPr>
          <a:xfrm>
            <a:off x="7858125" y="6286500"/>
            <a:ext cx="428625" cy="285750"/>
          </a:xfrm>
          <a:prstGeom prst="actionButtonBackPrevious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40485" y="2748915"/>
          <a:ext cx="5933440" cy="133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7" imgW="2540000" imgH="571500" progId="Equation.3">
                  <p:embed/>
                </p:oleObj>
              </mc:Choice>
              <mc:Fallback>
                <p:oleObj name="Equation" r:id="rId7" imgW="2540000" imgH="571500" progId="Equation.3">
                  <p:embed/>
                  <p:pic>
                    <p:nvPicPr>
                      <p:cNvPr id="0" name="图片 186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485" y="2748915"/>
                        <a:ext cx="5933440" cy="1334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ldLvl="0" animBg="1" autoUpdateAnimBg="0"/>
      <p:bldP spid="21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0" name="Text Box 2"/>
          <p:cNvSpPr txBox="1"/>
          <p:nvPr>
            <p:custDataLst>
              <p:tags r:id="rId1"/>
            </p:custDataLst>
          </p:nvPr>
        </p:nvSpPr>
        <p:spPr>
          <a:xfrm>
            <a:off x="22860" y="339725"/>
            <a:ext cx="15963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3.3.9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82" name="Object 3"/>
          <p:cNvGraphicFramePr/>
          <p:nvPr>
            <p:custDataLst>
              <p:tags r:id="rId2"/>
            </p:custDataLst>
          </p:nvPr>
        </p:nvGraphicFramePr>
        <p:xfrm>
          <a:off x="777875" y="332423"/>
          <a:ext cx="75612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3200400" imgH="469900" progId="Equation.DSMT4">
                  <p:embed/>
                </p:oleObj>
              </mc:Choice>
              <mc:Fallback>
                <p:oleObj name="" r:id="rId3" imgW="3200400" imgH="4699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7875" y="332423"/>
                        <a:ext cx="7561263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Text Box 4"/>
          <p:cNvSpPr txBox="1"/>
          <p:nvPr>
            <p:custDataLst>
              <p:tags r:id="rId5"/>
            </p:custDataLst>
          </p:nvPr>
        </p:nvSpPr>
        <p:spPr>
          <a:xfrm>
            <a:off x="468313" y="1484948"/>
            <a:ext cx="8366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  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66917" name="Object 5"/>
          <p:cNvGraphicFramePr/>
          <p:nvPr>
            <p:custDataLst>
              <p:tags r:id="rId6"/>
            </p:custDataLst>
          </p:nvPr>
        </p:nvGraphicFramePr>
        <p:xfrm>
          <a:off x="1547813" y="2059623"/>
          <a:ext cx="51212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2120900" imgH="228600" progId="Equation.3">
                  <p:embed/>
                </p:oleObj>
              </mc:Choice>
              <mc:Fallback>
                <p:oleObj name="" r:id="rId7" imgW="2120900" imgH="2286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813" y="2059623"/>
                        <a:ext cx="512127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/>
          <p:cNvGraphicFramePr/>
          <p:nvPr>
            <p:custDataLst>
              <p:tags r:id="rId9"/>
            </p:custDataLst>
          </p:nvPr>
        </p:nvGraphicFramePr>
        <p:xfrm>
          <a:off x="395288" y="4148773"/>
          <a:ext cx="424815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0" imgW="1624965" imgH="533400" progId="Equation.3">
                  <p:embed/>
                </p:oleObj>
              </mc:Choice>
              <mc:Fallback>
                <p:oleObj name="" r:id="rId10" imgW="1624965" imgH="5334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5288" y="4148773"/>
                        <a:ext cx="4248150" cy="1220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7"/>
          <p:cNvGraphicFramePr/>
          <p:nvPr>
            <p:custDataLst>
              <p:tags r:id="rId12"/>
            </p:custDataLst>
          </p:nvPr>
        </p:nvGraphicFramePr>
        <p:xfrm>
          <a:off x="4643438" y="4194810"/>
          <a:ext cx="41910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3" imgW="1612265" imgH="533400" progId="Equation.3">
                  <p:embed/>
                </p:oleObj>
              </mc:Choice>
              <mc:Fallback>
                <p:oleObj name="" r:id="rId13" imgW="1612265" imgH="5334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43438" y="4194810"/>
                        <a:ext cx="4191000" cy="1249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0" name="Object 8"/>
          <p:cNvGraphicFramePr/>
          <p:nvPr>
            <p:custDataLst>
              <p:tags r:id="rId15"/>
            </p:custDataLst>
          </p:nvPr>
        </p:nvGraphicFramePr>
        <p:xfrm>
          <a:off x="34925" y="2766060"/>
          <a:ext cx="8748713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6" imgW="3759200" imgH="596900" progId="Equation.3">
                  <p:embed/>
                </p:oleObj>
              </mc:Choice>
              <mc:Fallback>
                <p:oleObj name="" r:id="rId16" imgW="3759200" imgH="5969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925" y="2766060"/>
                        <a:ext cx="8748713" cy="1382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1" name="Object 9"/>
          <p:cNvGraphicFramePr/>
          <p:nvPr>
            <p:custDataLst>
              <p:tags r:id="rId18"/>
            </p:custDataLst>
          </p:nvPr>
        </p:nvGraphicFramePr>
        <p:xfrm>
          <a:off x="900113" y="5372735"/>
          <a:ext cx="62103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9" imgW="2551430" imgH="533400" progId="Equation.DSMT4">
                  <p:embed/>
                </p:oleObj>
              </mc:Choice>
              <mc:Fallback>
                <p:oleObj name="" r:id="rId19" imgW="2551430" imgH="5334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00113" y="5372735"/>
                        <a:ext cx="6210300" cy="1173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2" name="Object 10"/>
          <p:cNvGraphicFramePr/>
          <p:nvPr>
            <p:custDataLst>
              <p:tags r:id="rId21"/>
            </p:custDataLst>
          </p:nvPr>
        </p:nvGraphicFramePr>
        <p:xfrm>
          <a:off x="1258888" y="1484948"/>
          <a:ext cx="4914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2" imgW="2171700" imgH="228600" progId="Equation.3">
                  <p:embed/>
                </p:oleObj>
              </mc:Choice>
              <mc:Fallback>
                <p:oleObj name="" r:id="rId22" imgW="2171700" imgH="2286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258888" y="1484948"/>
                        <a:ext cx="49149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3" name="Text Box 11"/>
          <p:cNvSpPr txBox="1"/>
          <p:nvPr>
            <p:custDataLst>
              <p:tags r:id="rId24"/>
            </p:custDataLst>
          </p:nvPr>
        </p:nvSpPr>
        <p:spPr>
          <a:xfrm>
            <a:off x="1066800" y="2542223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于是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  <p:bldP spid="1669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7938" name="Object 2"/>
          <p:cNvGraphicFramePr/>
          <p:nvPr>
            <p:custDataLst>
              <p:tags r:id="rId1"/>
            </p:custDataLst>
          </p:nvPr>
        </p:nvGraphicFramePr>
        <p:xfrm>
          <a:off x="533400" y="2774315"/>
          <a:ext cx="56419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" imgW="2384425" imgH="215900" progId="Equation.3">
                  <p:embed/>
                </p:oleObj>
              </mc:Choice>
              <mc:Fallback>
                <p:oleObj name="" r:id="rId2" imgW="2384425" imgH="2159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2774315"/>
                        <a:ext cx="5641975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/>
          <p:nvPr>
            <p:custDataLst>
              <p:tags r:id="rId4"/>
            </p:custDataLst>
          </p:nvPr>
        </p:nvGraphicFramePr>
        <p:xfrm>
          <a:off x="179388" y="272415"/>
          <a:ext cx="8459787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5" imgW="3759200" imgH="596900" progId="Equation.3">
                  <p:embed/>
                </p:oleObj>
              </mc:Choice>
              <mc:Fallback>
                <p:oleObj name="" r:id="rId5" imgW="3759200" imgH="5969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388" y="272415"/>
                        <a:ext cx="8459787" cy="1284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/>
          <p:nvPr>
            <p:custDataLst>
              <p:tags r:id="rId7"/>
            </p:custDataLst>
          </p:nvPr>
        </p:nvGraphicFramePr>
        <p:xfrm>
          <a:off x="107950" y="1523365"/>
          <a:ext cx="62642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8" imgW="2551430" imgH="533400" progId="Equation.3">
                  <p:embed/>
                </p:oleObj>
              </mc:Choice>
              <mc:Fallback>
                <p:oleObj name="" r:id="rId8" imgW="2551430" imgH="5334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950" y="1523365"/>
                        <a:ext cx="6264275" cy="1184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/>
          <p:nvPr>
            <p:custDataLst>
              <p:tags r:id="rId10"/>
            </p:custDataLst>
          </p:nvPr>
        </p:nvGraphicFramePr>
        <p:xfrm>
          <a:off x="1403350" y="3860165"/>
          <a:ext cx="2514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1" imgW="1079500" imgH="228600" progId="Equation.DSMT4">
                  <p:embed/>
                </p:oleObj>
              </mc:Choice>
              <mc:Fallback>
                <p:oleObj name="" r:id="rId11" imgW="1079500" imgH="2286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3350" y="3860165"/>
                        <a:ext cx="25146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Rectangle 6"/>
          <p:cNvSpPr/>
          <p:nvPr>
            <p:custDataLst>
              <p:tags r:id="rId13"/>
            </p:custDataLst>
          </p:nvPr>
        </p:nvSpPr>
        <p:spPr>
          <a:xfrm>
            <a:off x="1219200" y="4411028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由此得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　</a:t>
            </a:r>
            <a:r>
              <a:rPr lang="zh-CN" altLang="en-US" sz="2400" b="1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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= 0.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67943" name="Object 7"/>
          <p:cNvGraphicFramePr/>
          <p:nvPr>
            <p:custDataLst>
              <p:tags r:id="rId14"/>
            </p:custDataLst>
          </p:nvPr>
        </p:nvGraphicFramePr>
        <p:xfrm>
          <a:off x="457200" y="4850765"/>
          <a:ext cx="28225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5" imgW="1192530" imgH="215900" progId="Equation.3">
                  <p:embed/>
                </p:oleObj>
              </mc:Choice>
              <mc:Fallback>
                <p:oleObj name="" r:id="rId15" imgW="1192530" imgH="2159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200" y="4850765"/>
                        <a:ext cx="282257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/>
          <p:nvPr>
            <p:custDataLst>
              <p:tags r:id="rId17"/>
            </p:custDataLst>
          </p:nvPr>
        </p:nvGraphicFramePr>
        <p:xfrm>
          <a:off x="2514600" y="3212465"/>
          <a:ext cx="36766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8" imgW="1471295" imgH="215900" progId="Equation.3">
                  <p:embed/>
                </p:oleObj>
              </mc:Choice>
              <mc:Fallback>
                <p:oleObj name="" r:id="rId18" imgW="1471295" imgH="2159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14600" y="3212465"/>
                        <a:ext cx="367665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9"/>
          <p:cNvGraphicFramePr/>
          <p:nvPr>
            <p:custDataLst>
              <p:tags r:id="rId20"/>
            </p:custDataLst>
          </p:nvPr>
        </p:nvGraphicFramePr>
        <p:xfrm>
          <a:off x="4067175" y="3715703"/>
          <a:ext cx="396081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1" imgW="1891665" imgH="482600" progId="Equation.DSMT4">
                  <p:embed/>
                </p:oleObj>
              </mc:Choice>
              <mc:Fallback>
                <p:oleObj name="" r:id="rId21" imgW="1891665" imgH="4826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67175" y="3715703"/>
                        <a:ext cx="3960813" cy="966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/>
          <p:cNvGraphicFramePr/>
          <p:nvPr>
            <p:custDataLst>
              <p:tags r:id="rId23"/>
            </p:custDataLst>
          </p:nvPr>
        </p:nvGraphicFramePr>
        <p:xfrm>
          <a:off x="1295400" y="5176203"/>
          <a:ext cx="478155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4" imgW="2310130" imgH="571500" progId="Equation.3">
                  <p:embed/>
                </p:oleObj>
              </mc:Choice>
              <mc:Fallback>
                <p:oleObj name="" r:id="rId24" imgW="2310130" imgH="5715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295400" y="5176203"/>
                        <a:ext cx="4781550" cy="1131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7" name="Object 11"/>
          <p:cNvGraphicFramePr/>
          <p:nvPr>
            <p:custDataLst>
              <p:tags r:id="rId26"/>
            </p:custDataLst>
          </p:nvPr>
        </p:nvGraphicFramePr>
        <p:xfrm>
          <a:off x="5900738" y="5811203"/>
          <a:ext cx="21272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7" imgW="976630" imgH="215900" progId="Equation.3">
                  <p:embed/>
                </p:oleObj>
              </mc:Choice>
              <mc:Fallback>
                <p:oleObj name="" r:id="rId27" imgW="976630" imgH="2159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900738" y="5811203"/>
                        <a:ext cx="212725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8" name="Object 12"/>
          <p:cNvGraphicFramePr/>
          <p:nvPr>
            <p:custDataLst>
              <p:tags r:id="rId29"/>
            </p:custDataLst>
          </p:nvPr>
        </p:nvGraphicFramePr>
        <p:xfrm>
          <a:off x="1219200" y="6331903"/>
          <a:ext cx="28209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0" imgW="1192530" imgH="203200" progId="Equation.3">
                  <p:embed/>
                </p:oleObj>
              </mc:Choice>
              <mc:Fallback>
                <p:oleObj name="" r:id="rId30" imgW="1192530" imgH="2032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219200" y="6331903"/>
                        <a:ext cx="2820988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直接连接符 21518"/>
          <p:cNvSpPr/>
          <p:nvPr>
            <p:custDataLst>
              <p:tags r:id="rId32"/>
            </p:custDataLst>
          </p:nvPr>
        </p:nvSpPr>
        <p:spPr>
          <a:xfrm>
            <a:off x="0" y="2707640"/>
            <a:ext cx="8820150" cy="0"/>
          </a:xfrm>
          <a:prstGeom prst="line">
            <a:avLst/>
          </a:prstGeom>
          <a:ln w="57150" cap="flat" cmpd="thickThin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动作按钮: 后退或前一项 19">
            <a:hlinkClick r:id="rId33" action="ppaction://hlinksldjump" highlightClick="1"/>
          </p:cNvPr>
          <p:cNvSpPr/>
          <p:nvPr>
            <p:custDataLst>
              <p:tags r:id="rId34"/>
            </p:custDataLst>
          </p:nvPr>
        </p:nvSpPr>
        <p:spPr>
          <a:xfrm>
            <a:off x="5293995" y="6432233"/>
            <a:ext cx="714375" cy="285750"/>
          </a:xfrm>
          <a:prstGeom prst="actionButtonBackPrevious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/>
      <p:bldP spid="20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81" name="Text Box 16"/>
          <p:cNvSpPr txBox="1"/>
          <p:nvPr>
            <p:custDataLst>
              <p:tags r:id="rId1"/>
            </p:custDataLst>
          </p:nvPr>
        </p:nvSpPr>
        <p:spPr>
          <a:xfrm>
            <a:off x="214313" y="-952"/>
            <a:ext cx="8026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3.3.10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设二维随机变量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的概率密度为                                                          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29706" name="Text Box 24"/>
          <p:cNvSpPr txBox="1"/>
          <p:nvPr>
            <p:custDataLst>
              <p:tags r:id="rId2"/>
            </p:custDataLst>
          </p:nvPr>
        </p:nvSpPr>
        <p:spPr>
          <a:xfrm>
            <a:off x="-952" y="2640013"/>
            <a:ext cx="28590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en-US" sz="2400" dirty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2400" dirty="0">
              <a:solidFill>
                <a:srgbClr val="FF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7413" name="Object 25"/>
          <p:cNvGraphicFramePr/>
          <p:nvPr>
            <p:custDataLst>
              <p:tags r:id="rId3"/>
            </p:custDataLst>
          </p:nvPr>
        </p:nvGraphicFramePr>
        <p:xfrm>
          <a:off x="855980" y="3217545"/>
          <a:ext cx="456501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4" imgW="2070100" imgH="393700" progId="Equation.DSMT4">
                  <p:embed/>
                </p:oleObj>
              </mc:Choice>
              <mc:Fallback>
                <p:oleObj name="" r:id="rId4" imgW="2070100" imgH="3937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5980" y="3217545"/>
                        <a:ext cx="456501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26"/>
          <p:cNvGraphicFramePr/>
          <p:nvPr>
            <p:custDataLst>
              <p:tags r:id="rId6"/>
            </p:custDataLst>
          </p:nvPr>
        </p:nvGraphicFramePr>
        <p:xfrm>
          <a:off x="2916396" y="4033361"/>
          <a:ext cx="5913120" cy="85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7" imgW="4991100" imgH="914400" progId="Equation.DSMT4">
                  <p:embed/>
                </p:oleObj>
              </mc:Choice>
              <mc:Fallback>
                <p:oleObj name="" r:id="rId7" imgW="4991100" imgH="9144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6396" y="4033361"/>
                        <a:ext cx="5913120" cy="852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27"/>
          <p:cNvGraphicFramePr/>
          <p:nvPr>
            <p:custDataLst>
              <p:tags r:id="rId9"/>
            </p:custDataLst>
          </p:nvPr>
        </p:nvGraphicFramePr>
        <p:xfrm>
          <a:off x="5512435" y="6002020"/>
          <a:ext cx="17605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0" imgW="621665" imgH="304800" progId="Equation.DSMT4">
                  <p:embed/>
                </p:oleObj>
              </mc:Choice>
              <mc:Fallback>
                <p:oleObj name="" r:id="rId10" imgW="621665" imgH="3048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12435" y="6002020"/>
                        <a:ext cx="1760538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8"/>
          <p:cNvGraphicFramePr/>
          <p:nvPr>
            <p:custDataLst>
              <p:tags r:id="rId12"/>
            </p:custDataLst>
          </p:nvPr>
        </p:nvGraphicFramePr>
        <p:xfrm>
          <a:off x="2917825" y="4933633"/>
          <a:ext cx="3721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3" imgW="3719195" imgH="901065" progId="Equation.DSMT4">
                  <p:embed/>
                </p:oleObj>
              </mc:Choice>
              <mc:Fallback>
                <p:oleObj name="" r:id="rId13" imgW="3719195" imgH="901065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17825" y="4933633"/>
                        <a:ext cx="37211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/>
          <p:nvPr>
            <p:custDataLst>
              <p:tags r:id="rId15"/>
            </p:custDataLst>
          </p:nvPr>
        </p:nvGraphicFramePr>
        <p:xfrm>
          <a:off x="3761423" y="5934075"/>
          <a:ext cx="16478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6" imgW="735965" imgH="405765" progId="Equation.DSMT4">
                  <p:embed/>
                </p:oleObj>
              </mc:Choice>
              <mc:Fallback>
                <p:oleObj name="" r:id="rId16" imgW="735965" imgH="405765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61423" y="5934075"/>
                        <a:ext cx="1647825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26845" y="499110"/>
          <a:ext cx="6769735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8" imgW="3276600" imgH="405765" progId="Equation.KSEE3">
                  <p:embed/>
                </p:oleObj>
              </mc:Choice>
              <mc:Fallback>
                <p:oleObj name="" r:id="rId18" imgW="3276600" imgH="4057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26845" y="499110"/>
                        <a:ext cx="6769735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385" y="1440180"/>
            <a:ext cx="6450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求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的分布，关于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和关于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的边缘分布。</a:t>
            </a:r>
            <a:endParaRPr lang="zh-CN" altLang="en-US" sz="24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477203" y="2028825"/>
          <a:ext cx="677037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1" imgW="3276600" imgH="228600" progId="Equation.KSEE3">
                  <p:embed/>
                </p:oleObj>
              </mc:Choice>
              <mc:Fallback>
                <p:oleObj name="" r:id="rId21" imgW="3276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7203" y="2028825"/>
                        <a:ext cx="6770370" cy="47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/>
          <p:nvPr>
            <p:custDataLst>
              <p:tags r:id="rId23"/>
            </p:custDataLst>
          </p:nvPr>
        </p:nvGraphicFramePr>
        <p:xfrm>
          <a:off x="1348106" y="2643348"/>
          <a:ext cx="334200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4" imgW="1612900" imgH="228600" progId="Equation.DSMT4">
                  <p:embed/>
                </p:oleObj>
              </mc:Choice>
              <mc:Fallback>
                <p:oleObj name="" r:id="rId24" imgW="1612900" imgH="2286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348106" y="2643348"/>
                        <a:ext cx="3342005" cy="474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/>
          <p:nvPr>
            <p:custDataLst>
              <p:tags r:id="rId26"/>
            </p:custDataLst>
          </p:nvPr>
        </p:nvGraphicFramePr>
        <p:xfrm>
          <a:off x="4898391" y="2626521"/>
          <a:ext cx="3527425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7" imgW="1701800" imgH="228600" progId="Equation.DSMT4">
                  <p:embed/>
                </p:oleObj>
              </mc:Choice>
              <mc:Fallback>
                <p:oleObj name="" r:id="rId27" imgW="1701800" imgH="2286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898391" y="2626521"/>
                        <a:ext cx="3527425" cy="475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43255" y="26416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8120" y="327406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9637" name="Object 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884170" y="1781810"/>
          <a:ext cx="429006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9" name="Equation" r:id="rId2" imgW="2209800" imgH="381000" progId="Equation.3">
                  <p:embed/>
                </p:oleObj>
              </mc:Choice>
              <mc:Fallback>
                <p:oleObj name="Equation" r:id="rId2" imgW="22098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170" y="1781810"/>
                        <a:ext cx="429006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283845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endParaRPr kumimoji="1"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9646" name="Object 1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798513" y="848995"/>
          <a:ext cx="7294880" cy="101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1" name="Equation" r:id="rId6" imgW="3276600" imgH="457200" progId="Equation.3">
                  <p:embed/>
                </p:oleObj>
              </mc:Choice>
              <mc:Fallback>
                <p:oleObj name="Equation" r:id="rId6" imgW="32766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848995"/>
                        <a:ext cx="7294880" cy="1017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>
          <a:xfrm>
            <a:off x="539750" y="5006658"/>
            <a:ext cx="3071813" cy="1047750"/>
            <a:chOff x="735" y="2371"/>
            <a:chExt cx="1935" cy="660"/>
          </a:xfrm>
        </p:grpSpPr>
        <p:sp>
          <p:nvSpPr>
            <p:cNvPr id="4146" name="AutoShape 12"/>
            <p:cNvSpPr/>
            <p:nvPr>
              <p:custDataLst>
                <p:tags r:id="rId8"/>
              </p:custDataLst>
            </p:nvPr>
          </p:nvSpPr>
          <p:spPr>
            <a:xfrm>
              <a:off x="735" y="2371"/>
              <a:ext cx="1935" cy="660"/>
            </a:xfrm>
            <a:prstGeom prst="wedgeRectCallout">
              <a:avLst>
                <a:gd name="adj1" fmla="val 106514"/>
                <a:gd name="adj2" fmla="val -32185"/>
              </a:avLst>
            </a:prstGeom>
            <a:solidFill>
              <a:schemeClr val="hlink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lang="en-US" altLang="zh-CN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曲顶柱体体积</a:t>
              </a:r>
              <a:endPara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110" name="Object 13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826" y="2406"/>
            <a:ext cx="160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0" imgW="1498600" imgH="266700" progId="Equation.DSMT4">
                    <p:embed/>
                  </p:oleObj>
                </mc:Choice>
                <mc:Fallback>
                  <p:oleObj name="" r:id="rId10" imgW="1498600" imgH="2667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26" y="2406"/>
                          <a:ext cx="1604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/>
          <p:cNvGrpSpPr/>
          <p:nvPr/>
        </p:nvGrpSpPr>
        <p:grpSpPr>
          <a:xfrm>
            <a:off x="4572000" y="3866833"/>
            <a:ext cx="4335463" cy="2508250"/>
            <a:chOff x="3070" y="2644"/>
            <a:chExt cx="2731" cy="158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127" name="Line 23"/>
            <p:cNvSpPr/>
            <p:nvPr>
              <p:custDataLst>
                <p:tags r:id="rId12"/>
              </p:custDataLst>
            </p:nvPr>
          </p:nvSpPr>
          <p:spPr>
            <a:xfrm flipH="1">
              <a:off x="3338" y="3866"/>
              <a:ext cx="468" cy="334"/>
            </a:xfrm>
            <a:prstGeom prst="line">
              <a:avLst/>
            </a:prstGeom>
            <a:grpFill/>
            <a:ln w="9525" cap="flat" cmpd="sng">
              <a:solidFill>
                <a:srgbClr val="0000CC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4128" name="Line 24"/>
            <p:cNvSpPr/>
            <p:nvPr>
              <p:custDataLst>
                <p:tags r:id="rId13"/>
              </p:custDataLst>
            </p:nvPr>
          </p:nvSpPr>
          <p:spPr>
            <a:xfrm>
              <a:off x="4702" y="3746"/>
              <a:ext cx="880" cy="0"/>
            </a:xfrm>
            <a:prstGeom prst="line">
              <a:avLst/>
            </a:prstGeom>
            <a:grpFill/>
            <a:ln w="9525" cap="flat" cmpd="sng">
              <a:solidFill>
                <a:srgbClr val="0000CC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4129" name="Line 25"/>
            <p:cNvSpPr/>
            <p:nvPr>
              <p:custDataLst>
                <p:tags r:id="rId14"/>
              </p:custDataLst>
            </p:nvPr>
          </p:nvSpPr>
          <p:spPr>
            <a:xfrm flipH="1" flipV="1">
              <a:off x="3991" y="2669"/>
              <a:ext cx="0" cy="516"/>
            </a:xfrm>
            <a:prstGeom prst="line">
              <a:avLst/>
            </a:prstGeom>
            <a:grpFill/>
            <a:ln w="9525" cap="flat" cmpd="sng">
              <a:solidFill>
                <a:srgbClr val="0000CC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4130" name="Freeform 26"/>
            <p:cNvSpPr/>
            <p:nvPr>
              <p:custDataLst>
                <p:tags r:id="rId15"/>
              </p:custDataLst>
            </p:nvPr>
          </p:nvSpPr>
          <p:spPr>
            <a:xfrm>
              <a:off x="3070" y="2841"/>
              <a:ext cx="2299" cy="1240"/>
            </a:xfrm>
            <a:custGeom>
              <a:avLst/>
              <a:gdLst>
                <a:gd name="txL" fmla="*/ 0 w 2299"/>
                <a:gd name="txT" fmla="*/ 0 h 1240"/>
                <a:gd name="txR" fmla="*/ 2299 w 2299"/>
                <a:gd name="txB" fmla="*/ 1240 h 1240"/>
              </a:gdLst>
              <a:ahLst/>
              <a:cxnLst>
                <a:cxn ang="0">
                  <a:pos x="0" y="1240"/>
                </a:cxn>
                <a:cxn ang="0">
                  <a:pos x="320" y="1016"/>
                </a:cxn>
                <a:cxn ang="0">
                  <a:pos x="640" y="640"/>
                </a:cxn>
                <a:cxn ang="0">
                  <a:pos x="976" y="96"/>
                </a:cxn>
                <a:cxn ang="0">
                  <a:pos x="1320" y="64"/>
                </a:cxn>
                <a:cxn ang="0">
                  <a:pos x="1560" y="392"/>
                </a:cxn>
                <a:cxn ang="0">
                  <a:pos x="1714" y="590"/>
                </a:cxn>
                <a:cxn ang="0">
                  <a:pos x="1924" y="785"/>
                </a:cxn>
                <a:cxn ang="0">
                  <a:pos x="2092" y="887"/>
                </a:cxn>
                <a:cxn ang="0">
                  <a:pos x="2299" y="941"/>
                </a:cxn>
              </a:cxnLst>
              <a:rect l="txL" t="txT" r="txR" b="txB"/>
              <a:pathLst>
                <a:path w="2299" h="1240">
                  <a:moveTo>
                    <a:pt x="0" y="1240"/>
                  </a:moveTo>
                  <a:cubicBezTo>
                    <a:pt x="55" y="1203"/>
                    <a:pt x="213" y="1116"/>
                    <a:pt x="320" y="1016"/>
                  </a:cubicBezTo>
                  <a:cubicBezTo>
                    <a:pt x="427" y="916"/>
                    <a:pt x="531" y="793"/>
                    <a:pt x="640" y="640"/>
                  </a:cubicBezTo>
                  <a:cubicBezTo>
                    <a:pt x="749" y="487"/>
                    <a:pt x="863" y="192"/>
                    <a:pt x="976" y="96"/>
                  </a:cubicBezTo>
                  <a:cubicBezTo>
                    <a:pt x="1089" y="0"/>
                    <a:pt x="1223" y="15"/>
                    <a:pt x="1320" y="64"/>
                  </a:cubicBezTo>
                  <a:cubicBezTo>
                    <a:pt x="1417" y="113"/>
                    <a:pt x="1494" y="304"/>
                    <a:pt x="1560" y="392"/>
                  </a:cubicBezTo>
                  <a:cubicBezTo>
                    <a:pt x="1626" y="480"/>
                    <a:pt x="1653" y="524"/>
                    <a:pt x="1714" y="590"/>
                  </a:cubicBezTo>
                  <a:cubicBezTo>
                    <a:pt x="1775" y="656"/>
                    <a:pt x="1861" y="736"/>
                    <a:pt x="1924" y="785"/>
                  </a:cubicBezTo>
                  <a:cubicBezTo>
                    <a:pt x="1987" y="834"/>
                    <a:pt x="2029" y="861"/>
                    <a:pt x="2092" y="887"/>
                  </a:cubicBezTo>
                  <a:cubicBezTo>
                    <a:pt x="2155" y="913"/>
                    <a:pt x="2256" y="930"/>
                    <a:pt x="2299" y="941"/>
                  </a:cubicBezTo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31" name="Freeform 27"/>
            <p:cNvSpPr/>
            <p:nvPr>
              <p:custDataLst>
                <p:tags r:id="rId16"/>
              </p:custDataLst>
            </p:nvPr>
          </p:nvSpPr>
          <p:spPr>
            <a:xfrm>
              <a:off x="4216" y="2869"/>
              <a:ext cx="878" cy="1100"/>
            </a:xfrm>
            <a:custGeom>
              <a:avLst/>
              <a:gdLst>
                <a:gd name="txL" fmla="*/ 0 w 878"/>
                <a:gd name="txT" fmla="*/ 0 h 1100"/>
                <a:gd name="txR" fmla="*/ 878 w 878"/>
                <a:gd name="txB" fmla="*/ 1100 h 1100"/>
              </a:gdLst>
              <a:ahLst/>
              <a:cxnLst>
                <a:cxn ang="0">
                  <a:pos x="0" y="0"/>
                </a:cxn>
                <a:cxn ang="0">
                  <a:pos x="88" y="28"/>
                </a:cxn>
                <a:cxn ang="0">
                  <a:pos x="175" y="148"/>
                </a:cxn>
                <a:cxn ang="0">
                  <a:pos x="390" y="660"/>
                </a:cxn>
                <a:cxn ang="0">
                  <a:pos x="622" y="964"/>
                </a:cxn>
                <a:cxn ang="0">
                  <a:pos x="878" y="1100"/>
                </a:cxn>
              </a:cxnLst>
              <a:rect l="txL" t="txT" r="txR" b="txB"/>
              <a:pathLst>
                <a:path w="878" h="1100">
                  <a:moveTo>
                    <a:pt x="0" y="0"/>
                  </a:moveTo>
                  <a:cubicBezTo>
                    <a:pt x="15" y="5"/>
                    <a:pt x="59" y="3"/>
                    <a:pt x="88" y="28"/>
                  </a:cubicBezTo>
                  <a:cubicBezTo>
                    <a:pt x="117" y="53"/>
                    <a:pt x="125" y="43"/>
                    <a:pt x="175" y="148"/>
                  </a:cubicBezTo>
                  <a:cubicBezTo>
                    <a:pt x="225" y="253"/>
                    <a:pt x="316" y="524"/>
                    <a:pt x="390" y="660"/>
                  </a:cubicBezTo>
                  <a:cubicBezTo>
                    <a:pt x="464" y="796"/>
                    <a:pt x="541" y="891"/>
                    <a:pt x="622" y="964"/>
                  </a:cubicBezTo>
                  <a:cubicBezTo>
                    <a:pt x="703" y="1037"/>
                    <a:pt x="790" y="1068"/>
                    <a:pt x="878" y="1100"/>
                  </a:cubicBezTo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32" name="Freeform 28"/>
            <p:cNvSpPr/>
            <p:nvPr>
              <p:custDataLst>
                <p:tags r:id="rId17"/>
              </p:custDataLst>
            </p:nvPr>
          </p:nvSpPr>
          <p:spPr>
            <a:xfrm>
              <a:off x="3662" y="2873"/>
              <a:ext cx="552" cy="1144"/>
            </a:xfrm>
            <a:custGeom>
              <a:avLst/>
              <a:gdLst>
                <a:gd name="txL" fmla="*/ 0 w 552"/>
                <a:gd name="txT" fmla="*/ 0 h 1144"/>
                <a:gd name="txR" fmla="*/ 552 w 552"/>
                <a:gd name="txB" fmla="*/ 1144 h 1144"/>
              </a:gdLst>
              <a:ahLst/>
              <a:cxnLst>
                <a:cxn ang="0">
                  <a:pos x="552" y="0"/>
                </a:cxn>
                <a:cxn ang="0">
                  <a:pos x="432" y="136"/>
                </a:cxn>
                <a:cxn ang="0">
                  <a:pos x="376" y="344"/>
                </a:cxn>
                <a:cxn ang="0">
                  <a:pos x="296" y="688"/>
                </a:cxn>
                <a:cxn ang="0">
                  <a:pos x="160" y="992"/>
                </a:cxn>
                <a:cxn ang="0">
                  <a:pos x="0" y="1144"/>
                </a:cxn>
              </a:cxnLst>
              <a:rect l="txL" t="txT" r="txR" b="txB"/>
              <a:pathLst>
                <a:path w="552" h="1144">
                  <a:moveTo>
                    <a:pt x="552" y="0"/>
                  </a:moveTo>
                  <a:cubicBezTo>
                    <a:pt x="506" y="39"/>
                    <a:pt x="461" y="79"/>
                    <a:pt x="432" y="136"/>
                  </a:cubicBezTo>
                  <a:cubicBezTo>
                    <a:pt x="403" y="193"/>
                    <a:pt x="399" y="252"/>
                    <a:pt x="376" y="344"/>
                  </a:cubicBezTo>
                  <a:cubicBezTo>
                    <a:pt x="353" y="436"/>
                    <a:pt x="332" y="580"/>
                    <a:pt x="296" y="688"/>
                  </a:cubicBezTo>
                  <a:cubicBezTo>
                    <a:pt x="260" y="796"/>
                    <a:pt x="209" y="916"/>
                    <a:pt x="160" y="992"/>
                  </a:cubicBezTo>
                  <a:cubicBezTo>
                    <a:pt x="111" y="1068"/>
                    <a:pt x="33" y="1112"/>
                    <a:pt x="0" y="1144"/>
                  </a:cubicBezTo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33" name="Freeform 29"/>
            <p:cNvSpPr/>
            <p:nvPr>
              <p:custDataLst>
                <p:tags r:id="rId18"/>
              </p:custDataLst>
            </p:nvPr>
          </p:nvSpPr>
          <p:spPr>
            <a:xfrm>
              <a:off x="3878" y="3177"/>
              <a:ext cx="704" cy="121"/>
            </a:xfrm>
            <a:custGeom>
              <a:avLst/>
              <a:gdLst>
                <a:gd name="txL" fmla="*/ 0 w 704"/>
                <a:gd name="txT" fmla="*/ 0 h 121"/>
                <a:gd name="txR" fmla="*/ 704 w 704"/>
                <a:gd name="txB" fmla="*/ 121 h 121"/>
              </a:gdLst>
              <a:ahLst/>
              <a:cxnLst>
                <a:cxn ang="0">
                  <a:pos x="0" y="16"/>
                </a:cxn>
                <a:cxn ang="0">
                  <a:pos x="152" y="80"/>
                </a:cxn>
                <a:cxn ang="0">
                  <a:pos x="368" y="120"/>
                </a:cxn>
                <a:cxn ang="0">
                  <a:pos x="600" y="72"/>
                </a:cxn>
                <a:cxn ang="0">
                  <a:pos x="704" y="0"/>
                </a:cxn>
              </a:cxnLst>
              <a:rect l="txL" t="txT" r="txR" b="txB"/>
              <a:pathLst>
                <a:path w="704" h="121">
                  <a:moveTo>
                    <a:pt x="0" y="16"/>
                  </a:moveTo>
                  <a:cubicBezTo>
                    <a:pt x="45" y="39"/>
                    <a:pt x="91" y="63"/>
                    <a:pt x="152" y="80"/>
                  </a:cubicBezTo>
                  <a:cubicBezTo>
                    <a:pt x="213" y="97"/>
                    <a:pt x="293" y="121"/>
                    <a:pt x="368" y="120"/>
                  </a:cubicBezTo>
                  <a:cubicBezTo>
                    <a:pt x="443" y="119"/>
                    <a:pt x="544" y="92"/>
                    <a:pt x="600" y="72"/>
                  </a:cubicBezTo>
                  <a:cubicBezTo>
                    <a:pt x="656" y="52"/>
                    <a:pt x="680" y="26"/>
                    <a:pt x="704" y="0"/>
                  </a:cubicBezTo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34" name="Freeform 30"/>
            <p:cNvSpPr/>
            <p:nvPr>
              <p:custDataLst>
                <p:tags r:id="rId19"/>
              </p:custDataLst>
            </p:nvPr>
          </p:nvSpPr>
          <p:spPr>
            <a:xfrm>
              <a:off x="3702" y="3433"/>
              <a:ext cx="1080" cy="181"/>
            </a:xfrm>
            <a:custGeom>
              <a:avLst/>
              <a:gdLst>
                <a:gd name="txL" fmla="*/ 0 w 1080"/>
                <a:gd name="txT" fmla="*/ 0 h 181"/>
                <a:gd name="txR" fmla="*/ 1080 w 1080"/>
                <a:gd name="txB" fmla="*/ 181 h 181"/>
              </a:gdLst>
              <a:ahLst/>
              <a:cxnLst>
                <a:cxn ang="0">
                  <a:pos x="0" y="56"/>
                </a:cxn>
                <a:cxn ang="0">
                  <a:pos x="256" y="136"/>
                </a:cxn>
                <a:cxn ang="0">
                  <a:pos x="592" y="176"/>
                </a:cxn>
                <a:cxn ang="0">
                  <a:pos x="904" y="104"/>
                </a:cxn>
                <a:cxn ang="0">
                  <a:pos x="1080" y="0"/>
                </a:cxn>
              </a:cxnLst>
              <a:rect l="txL" t="txT" r="txR" b="txB"/>
              <a:pathLst>
                <a:path w="1080" h="181">
                  <a:moveTo>
                    <a:pt x="0" y="56"/>
                  </a:moveTo>
                  <a:cubicBezTo>
                    <a:pt x="67" y="88"/>
                    <a:pt x="157" y="116"/>
                    <a:pt x="256" y="136"/>
                  </a:cubicBezTo>
                  <a:cubicBezTo>
                    <a:pt x="355" y="156"/>
                    <a:pt x="484" y="181"/>
                    <a:pt x="592" y="176"/>
                  </a:cubicBezTo>
                  <a:cubicBezTo>
                    <a:pt x="700" y="171"/>
                    <a:pt x="823" y="133"/>
                    <a:pt x="904" y="104"/>
                  </a:cubicBezTo>
                  <a:cubicBezTo>
                    <a:pt x="985" y="75"/>
                    <a:pt x="1021" y="39"/>
                    <a:pt x="1080" y="0"/>
                  </a:cubicBezTo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35" name="Freeform 31"/>
            <p:cNvSpPr/>
            <p:nvPr>
              <p:custDataLst>
                <p:tags r:id="rId20"/>
              </p:custDataLst>
            </p:nvPr>
          </p:nvSpPr>
          <p:spPr>
            <a:xfrm>
              <a:off x="3478" y="3633"/>
              <a:ext cx="1512" cy="284"/>
            </a:xfrm>
            <a:custGeom>
              <a:avLst/>
              <a:gdLst>
                <a:gd name="txL" fmla="*/ 0 w 1512"/>
                <a:gd name="txT" fmla="*/ 0 h 284"/>
                <a:gd name="txR" fmla="*/ 1512 w 1512"/>
                <a:gd name="txB" fmla="*/ 284 h 284"/>
              </a:gdLst>
              <a:ahLst/>
              <a:cxnLst>
                <a:cxn ang="0">
                  <a:pos x="0" y="128"/>
                </a:cxn>
                <a:cxn ang="0">
                  <a:pos x="360" y="232"/>
                </a:cxn>
                <a:cxn ang="0">
                  <a:pos x="888" y="272"/>
                </a:cxn>
                <a:cxn ang="0">
                  <a:pos x="1320" y="160"/>
                </a:cxn>
                <a:cxn ang="0">
                  <a:pos x="1512" y="0"/>
                </a:cxn>
              </a:cxnLst>
              <a:rect l="txL" t="txT" r="txR" b="txB"/>
              <a:pathLst>
                <a:path w="1512" h="284">
                  <a:moveTo>
                    <a:pt x="0" y="128"/>
                  </a:moveTo>
                  <a:cubicBezTo>
                    <a:pt x="106" y="168"/>
                    <a:pt x="212" y="208"/>
                    <a:pt x="360" y="232"/>
                  </a:cubicBezTo>
                  <a:cubicBezTo>
                    <a:pt x="508" y="256"/>
                    <a:pt x="728" y="284"/>
                    <a:pt x="888" y="272"/>
                  </a:cubicBezTo>
                  <a:cubicBezTo>
                    <a:pt x="1048" y="260"/>
                    <a:pt x="1216" y="205"/>
                    <a:pt x="1320" y="160"/>
                  </a:cubicBezTo>
                  <a:cubicBezTo>
                    <a:pt x="1424" y="115"/>
                    <a:pt x="1468" y="57"/>
                    <a:pt x="1512" y="0"/>
                  </a:cubicBezTo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36" name="Freeform 32"/>
            <p:cNvSpPr/>
            <p:nvPr>
              <p:custDataLst>
                <p:tags r:id="rId21"/>
              </p:custDataLst>
            </p:nvPr>
          </p:nvSpPr>
          <p:spPr>
            <a:xfrm>
              <a:off x="4216" y="2871"/>
              <a:ext cx="470" cy="1154"/>
            </a:xfrm>
            <a:custGeom>
              <a:avLst/>
              <a:gdLst>
                <a:gd name="txL" fmla="*/ 0 w 470"/>
                <a:gd name="txT" fmla="*/ 0 h 1154"/>
                <a:gd name="txR" fmla="*/ 470 w 470"/>
                <a:gd name="txB" fmla="*/ 1154 h 1154"/>
              </a:gdLst>
              <a:ahLst/>
              <a:cxnLst>
                <a:cxn ang="0">
                  <a:pos x="0" y="0"/>
                </a:cxn>
                <a:cxn ang="0">
                  <a:pos x="37" y="50"/>
                </a:cxn>
                <a:cxn ang="0">
                  <a:pos x="58" y="128"/>
                </a:cxn>
                <a:cxn ang="0">
                  <a:pos x="76" y="260"/>
                </a:cxn>
                <a:cxn ang="0">
                  <a:pos x="106" y="444"/>
                </a:cxn>
                <a:cxn ang="0">
                  <a:pos x="174" y="746"/>
                </a:cxn>
                <a:cxn ang="0">
                  <a:pos x="302" y="1010"/>
                </a:cxn>
                <a:cxn ang="0">
                  <a:pos x="470" y="1154"/>
                </a:cxn>
              </a:cxnLst>
              <a:rect l="txL" t="txT" r="txR" b="txB"/>
              <a:pathLst>
                <a:path w="470" h="1154">
                  <a:moveTo>
                    <a:pt x="0" y="0"/>
                  </a:moveTo>
                  <a:cubicBezTo>
                    <a:pt x="6" y="8"/>
                    <a:pt x="27" y="29"/>
                    <a:pt x="37" y="50"/>
                  </a:cubicBezTo>
                  <a:cubicBezTo>
                    <a:pt x="47" y="71"/>
                    <a:pt x="52" y="93"/>
                    <a:pt x="58" y="128"/>
                  </a:cubicBezTo>
                  <a:cubicBezTo>
                    <a:pt x="64" y="163"/>
                    <a:pt x="68" y="207"/>
                    <a:pt x="76" y="260"/>
                  </a:cubicBezTo>
                  <a:cubicBezTo>
                    <a:pt x="84" y="313"/>
                    <a:pt x="90" y="363"/>
                    <a:pt x="106" y="444"/>
                  </a:cubicBezTo>
                  <a:cubicBezTo>
                    <a:pt x="122" y="525"/>
                    <a:pt x="141" y="652"/>
                    <a:pt x="174" y="746"/>
                  </a:cubicBezTo>
                  <a:cubicBezTo>
                    <a:pt x="207" y="840"/>
                    <a:pt x="253" y="942"/>
                    <a:pt x="302" y="1010"/>
                  </a:cubicBezTo>
                  <a:cubicBezTo>
                    <a:pt x="351" y="1078"/>
                    <a:pt x="410" y="1116"/>
                    <a:pt x="470" y="1154"/>
                  </a:cubicBezTo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37" name="Freeform 33"/>
            <p:cNvSpPr/>
            <p:nvPr>
              <p:custDataLst>
                <p:tags r:id="rId22"/>
              </p:custDataLst>
            </p:nvPr>
          </p:nvSpPr>
          <p:spPr>
            <a:xfrm>
              <a:off x="4030" y="2867"/>
              <a:ext cx="186" cy="1150"/>
            </a:xfrm>
            <a:custGeom>
              <a:avLst/>
              <a:gdLst>
                <a:gd name="txL" fmla="*/ 0 w 186"/>
                <a:gd name="txT" fmla="*/ 0 h 1150"/>
                <a:gd name="txR" fmla="*/ 186 w 186"/>
                <a:gd name="txB" fmla="*/ 1150 h 1150"/>
              </a:gdLst>
              <a:ahLst/>
              <a:cxnLst>
                <a:cxn ang="0">
                  <a:pos x="186" y="0"/>
                </a:cxn>
                <a:cxn ang="0">
                  <a:pos x="154" y="76"/>
                </a:cxn>
                <a:cxn ang="0">
                  <a:pos x="130" y="174"/>
                </a:cxn>
                <a:cxn ang="0">
                  <a:pos x="122" y="278"/>
                </a:cxn>
                <a:cxn ang="0">
                  <a:pos x="112" y="430"/>
                </a:cxn>
                <a:cxn ang="0">
                  <a:pos x="88" y="742"/>
                </a:cxn>
                <a:cxn ang="0">
                  <a:pos x="40" y="1046"/>
                </a:cxn>
                <a:cxn ang="0">
                  <a:pos x="0" y="1150"/>
                </a:cxn>
              </a:cxnLst>
              <a:rect l="txL" t="txT" r="txR" b="txB"/>
              <a:pathLst>
                <a:path w="186" h="1150">
                  <a:moveTo>
                    <a:pt x="186" y="0"/>
                  </a:moveTo>
                  <a:cubicBezTo>
                    <a:pt x="181" y="13"/>
                    <a:pt x="163" y="47"/>
                    <a:pt x="154" y="76"/>
                  </a:cubicBezTo>
                  <a:cubicBezTo>
                    <a:pt x="145" y="105"/>
                    <a:pt x="135" y="140"/>
                    <a:pt x="130" y="174"/>
                  </a:cubicBezTo>
                  <a:cubicBezTo>
                    <a:pt x="125" y="208"/>
                    <a:pt x="125" y="235"/>
                    <a:pt x="122" y="278"/>
                  </a:cubicBezTo>
                  <a:cubicBezTo>
                    <a:pt x="119" y="321"/>
                    <a:pt x="118" y="353"/>
                    <a:pt x="112" y="430"/>
                  </a:cubicBezTo>
                  <a:cubicBezTo>
                    <a:pt x="106" y="507"/>
                    <a:pt x="100" y="639"/>
                    <a:pt x="88" y="742"/>
                  </a:cubicBezTo>
                  <a:cubicBezTo>
                    <a:pt x="76" y="845"/>
                    <a:pt x="55" y="978"/>
                    <a:pt x="40" y="1046"/>
                  </a:cubicBezTo>
                  <a:cubicBezTo>
                    <a:pt x="25" y="1114"/>
                    <a:pt x="12" y="1132"/>
                    <a:pt x="0" y="1150"/>
                  </a:cubicBezTo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38" name="Freeform 34"/>
            <p:cNvSpPr/>
            <p:nvPr>
              <p:custDataLst>
                <p:tags r:id="rId23"/>
              </p:custDataLst>
            </p:nvPr>
          </p:nvSpPr>
          <p:spPr>
            <a:xfrm>
              <a:off x="3878" y="3049"/>
              <a:ext cx="704" cy="136"/>
            </a:xfrm>
            <a:custGeom>
              <a:avLst/>
              <a:gdLst>
                <a:gd name="txL" fmla="*/ 0 w 704"/>
                <a:gd name="txT" fmla="*/ 0 h 136"/>
                <a:gd name="txR" fmla="*/ 704 w 704"/>
                <a:gd name="txB" fmla="*/ 136 h 136"/>
              </a:gdLst>
              <a:ahLst/>
              <a:cxnLst>
                <a:cxn ang="0">
                  <a:pos x="0" y="136"/>
                </a:cxn>
                <a:cxn ang="0">
                  <a:pos x="112" y="64"/>
                </a:cxn>
                <a:cxn ang="0">
                  <a:pos x="256" y="16"/>
                </a:cxn>
                <a:cxn ang="0">
                  <a:pos x="488" y="16"/>
                </a:cxn>
                <a:cxn ang="0">
                  <a:pos x="704" y="112"/>
                </a:cxn>
              </a:cxnLst>
              <a:rect l="txL" t="txT" r="txR" b="txB"/>
              <a:pathLst>
                <a:path w="704" h="136">
                  <a:moveTo>
                    <a:pt x="0" y="136"/>
                  </a:moveTo>
                  <a:cubicBezTo>
                    <a:pt x="34" y="110"/>
                    <a:pt x="69" y="84"/>
                    <a:pt x="112" y="64"/>
                  </a:cubicBezTo>
                  <a:cubicBezTo>
                    <a:pt x="155" y="44"/>
                    <a:pt x="193" y="24"/>
                    <a:pt x="256" y="16"/>
                  </a:cubicBezTo>
                  <a:cubicBezTo>
                    <a:pt x="319" y="8"/>
                    <a:pt x="413" y="0"/>
                    <a:pt x="488" y="16"/>
                  </a:cubicBezTo>
                  <a:cubicBezTo>
                    <a:pt x="563" y="32"/>
                    <a:pt x="633" y="72"/>
                    <a:pt x="704" y="112"/>
                  </a:cubicBezTo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39" name="Freeform 35"/>
            <p:cNvSpPr/>
            <p:nvPr>
              <p:custDataLst>
                <p:tags r:id="rId24"/>
              </p:custDataLst>
            </p:nvPr>
          </p:nvSpPr>
          <p:spPr>
            <a:xfrm>
              <a:off x="3710" y="3306"/>
              <a:ext cx="1071" cy="183"/>
            </a:xfrm>
            <a:custGeom>
              <a:avLst/>
              <a:gdLst>
                <a:gd name="txL" fmla="*/ 0 w 1071"/>
                <a:gd name="txT" fmla="*/ 0 h 183"/>
                <a:gd name="txR" fmla="*/ 1071 w 1071"/>
                <a:gd name="txB" fmla="*/ 183 h 183"/>
              </a:gdLst>
              <a:ahLst/>
              <a:cxnLst>
                <a:cxn ang="0">
                  <a:pos x="0" y="183"/>
                </a:cxn>
                <a:cxn ang="0">
                  <a:pos x="224" y="79"/>
                </a:cxn>
                <a:cxn ang="0">
                  <a:pos x="432" y="31"/>
                </a:cxn>
                <a:cxn ang="0">
                  <a:pos x="712" y="15"/>
                </a:cxn>
                <a:cxn ang="0">
                  <a:pos x="1071" y="119"/>
                </a:cxn>
              </a:cxnLst>
              <a:rect l="txL" t="txT" r="txR" b="txB"/>
              <a:pathLst>
                <a:path w="1071" h="183">
                  <a:moveTo>
                    <a:pt x="0" y="183"/>
                  </a:moveTo>
                  <a:cubicBezTo>
                    <a:pt x="76" y="143"/>
                    <a:pt x="152" y="104"/>
                    <a:pt x="224" y="79"/>
                  </a:cubicBezTo>
                  <a:cubicBezTo>
                    <a:pt x="296" y="54"/>
                    <a:pt x="351" y="42"/>
                    <a:pt x="432" y="31"/>
                  </a:cubicBezTo>
                  <a:cubicBezTo>
                    <a:pt x="513" y="20"/>
                    <a:pt x="606" y="0"/>
                    <a:pt x="712" y="15"/>
                  </a:cubicBezTo>
                  <a:cubicBezTo>
                    <a:pt x="818" y="30"/>
                    <a:pt x="996" y="97"/>
                    <a:pt x="1071" y="119"/>
                  </a:cubicBezTo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40" name="Freeform 36"/>
            <p:cNvSpPr/>
            <p:nvPr>
              <p:custDataLst>
                <p:tags r:id="rId25"/>
              </p:custDataLst>
            </p:nvPr>
          </p:nvSpPr>
          <p:spPr>
            <a:xfrm>
              <a:off x="3494" y="3502"/>
              <a:ext cx="1488" cy="259"/>
            </a:xfrm>
            <a:custGeom>
              <a:avLst/>
              <a:gdLst>
                <a:gd name="txL" fmla="*/ 0 w 1488"/>
                <a:gd name="txT" fmla="*/ 0 h 259"/>
                <a:gd name="txR" fmla="*/ 1488 w 1488"/>
                <a:gd name="txB" fmla="*/ 259 h 259"/>
              </a:gdLst>
              <a:ahLst/>
              <a:cxnLst>
                <a:cxn ang="0">
                  <a:pos x="0" y="259"/>
                </a:cxn>
                <a:cxn ang="0">
                  <a:pos x="312" y="115"/>
                </a:cxn>
                <a:cxn ang="0">
                  <a:pos x="760" y="11"/>
                </a:cxn>
                <a:cxn ang="0">
                  <a:pos x="1264" y="51"/>
                </a:cxn>
                <a:cxn ang="0">
                  <a:pos x="1488" y="123"/>
                </a:cxn>
              </a:cxnLst>
              <a:rect l="txL" t="txT" r="txR" b="txB"/>
              <a:pathLst>
                <a:path w="1488" h="259">
                  <a:moveTo>
                    <a:pt x="0" y="259"/>
                  </a:moveTo>
                  <a:cubicBezTo>
                    <a:pt x="92" y="207"/>
                    <a:pt x="185" y="156"/>
                    <a:pt x="312" y="115"/>
                  </a:cubicBezTo>
                  <a:cubicBezTo>
                    <a:pt x="439" y="74"/>
                    <a:pt x="601" y="22"/>
                    <a:pt x="760" y="11"/>
                  </a:cubicBezTo>
                  <a:cubicBezTo>
                    <a:pt x="919" y="0"/>
                    <a:pt x="1143" y="32"/>
                    <a:pt x="1264" y="51"/>
                  </a:cubicBezTo>
                  <a:cubicBezTo>
                    <a:pt x="1385" y="70"/>
                    <a:pt x="1436" y="96"/>
                    <a:pt x="1488" y="123"/>
                  </a:cubicBezTo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41" name="Freeform 37"/>
            <p:cNvSpPr/>
            <p:nvPr>
              <p:custDataLst>
                <p:tags r:id="rId26"/>
              </p:custDataLst>
            </p:nvPr>
          </p:nvSpPr>
          <p:spPr>
            <a:xfrm>
              <a:off x="3670" y="2869"/>
              <a:ext cx="542" cy="876"/>
            </a:xfrm>
            <a:custGeom>
              <a:avLst/>
              <a:gdLst>
                <a:gd name="txL" fmla="*/ 0 w 542"/>
                <a:gd name="txT" fmla="*/ 0 h 876"/>
                <a:gd name="txR" fmla="*/ 542 w 542"/>
                <a:gd name="txB" fmla="*/ 876 h 876"/>
              </a:gdLst>
              <a:ahLst/>
              <a:cxnLst>
                <a:cxn ang="0">
                  <a:pos x="542" y="0"/>
                </a:cxn>
                <a:cxn ang="0">
                  <a:pos x="452" y="50"/>
                </a:cxn>
                <a:cxn ang="0">
                  <a:pos x="386" y="132"/>
                </a:cxn>
                <a:cxn ang="0">
                  <a:pos x="304" y="332"/>
                </a:cxn>
                <a:cxn ang="0">
                  <a:pos x="232" y="532"/>
                </a:cxn>
                <a:cxn ang="0">
                  <a:pos x="136" y="756"/>
                </a:cxn>
                <a:cxn ang="0">
                  <a:pos x="0" y="876"/>
                </a:cxn>
              </a:cxnLst>
              <a:rect l="txL" t="txT" r="txR" b="txB"/>
              <a:pathLst>
                <a:path w="542" h="876">
                  <a:moveTo>
                    <a:pt x="542" y="0"/>
                  </a:moveTo>
                  <a:cubicBezTo>
                    <a:pt x="527" y="8"/>
                    <a:pt x="478" y="28"/>
                    <a:pt x="452" y="50"/>
                  </a:cubicBezTo>
                  <a:cubicBezTo>
                    <a:pt x="426" y="72"/>
                    <a:pt x="411" y="85"/>
                    <a:pt x="386" y="132"/>
                  </a:cubicBezTo>
                  <a:cubicBezTo>
                    <a:pt x="361" y="179"/>
                    <a:pt x="330" y="265"/>
                    <a:pt x="304" y="332"/>
                  </a:cubicBezTo>
                  <a:cubicBezTo>
                    <a:pt x="278" y="399"/>
                    <a:pt x="260" y="461"/>
                    <a:pt x="232" y="532"/>
                  </a:cubicBezTo>
                  <a:cubicBezTo>
                    <a:pt x="204" y="603"/>
                    <a:pt x="175" y="699"/>
                    <a:pt x="136" y="756"/>
                  </a:cubicBezTo>
                  <a:cubicBezTo>
                    <a:pt x="97" y="813"/>
                    <a:pt x="48" y="844"/>
                    <a:pt x="0" y="876"/>
                  </a:cubicBezTo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42" name="Freeform 38"/>
            <p:cNvSpPr/>
            <p:nvPr>
              <p:custDataLst>
                <p:tags r:id="rId27"/>
              </p:custDataLst>
            </p:nvPr>
          </p:nvSpPr>
          <p:spPr>
            <a:xfrm>
              <a:off x="4214" y="2873"/>
              <a:ext cx="453" cy="798"/>
            </a:xfrm>
            <a:custGeom>
              <a:avLst/>
              <a:gdLst>
                <a:gd name="txL" fmla="*/ 0 w 453"/>
                <a:gd name="txT" fmla="*/ 0 h 798"/>
                <a:gd name="txR" fmla="*/ 453 w 453"/>
                <a:gd name="txB" fmla="*/ 798 h 798"/>
              </a:gdLst>
              <a:ahLst/>
              <a:cxnLst>
                <a:cxn ang="0">
                  <a:pos x="0" y="0"/>
                </a:cxn>
                <a:cxn ang="0">
                  <a:pos x="48" y="18"/>
                </a:cxn>
                <a:cxn ang="0">
                  <a:pos x="72" y="60"/>
                </a:cxn>
                <a:cxn ang="0">
                  <a:pos x="104" y="136"/>
                </a:cxn>
                <a:cxn ang="0">
                  <a:pos x="160" y="296"/>
                </a:cxn>
                <a:cxn ang="0">
                  <a:pos x="256" y="560"/>
                </a:cxn>
                <a:cxn ang="0">
                  <a:pos x="304" y="664"/>
                </a:cxn>
                <a:cxn ang="0">
                  <a:pos x="363" y="750"/>
                </a:cxn>
                <a:cxn ang="0">
                  <a:pos x="453" y="798"/>
                </a:cxn>
              </a:cxnLst>
              <a:rect l="txL" t="txT" r="txR" b="txB"/>
              <a:pathLst>
                <a:path w="453" h="798">
                  <a:moveTo>
                    <a:pt x="0" y="0"/>
                  </a:moveTo>
                  <a:cubicBezTo>
                    <a:pt x="8" y="3"/>
                    <a:pt x="36" y="8"/>
                    <a:pt x="48" y="18"/>
                  </a:cubicBezTo>
                  <a:cubicBezTo>
                    <a:pt x="60" y="28"/>
                    <a:pt x="63" y="40"/>
                    <a:pt x="72" y="60"/>
                  </a:cubicBezTo>
                  <a:cubicBezTo>
                    <a:pt x="81" y="80"/>
                    <a:pt x="89" y="97"/>
                    <a:pt x="104" y="136"/>
                  </a:cubicBezTo>
                  <a:cubicBezTo>
                    <a:pt x="119" y="175"/>
                    <a:pt x="135" y="225"/>
                    <a:pt x="160" y="296"/>
                  </a:cubicBezTo>
                  <a:cubicBezTo>
                    <a:pt x="185" y="367"/>
                    <a:pt x="232" y="499"/>
                    <a:pt x="256" y="560"/>
                  </a:cubicBezTo>
                  <a:cubicBezTo>
                    <a:pt x="280" y="621"/>
                    <a:pt x="286" y="632"/>
                    <a:pt x="304" y="664"/>
                  </a:cubicBezTo>
                  <a:cubicBezTo>
                    <a:pt x="322" y="696"/>
                    <a:pt x="338" y="728"/>
                    <a:pt x="363" y="750"/>
                  </a:cubicBezTo>
                  <a:cubicBezTo>
                    <a:pt x="388" y="772"/>
                    <a:pt x="434" y="788"/>
                    <a:pt x="453" y="798"/>
                  </a:cubicBezTo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43" name="Line 39"/>
            <p:cNvSpPr/>
            <p:nvPr>
              <p:custDataLst>
                <p:tags r:id="rId28"/>
              </p:custDataLst>
            </p:nvPr>
          </p:nvSpPr>
          <p:spPr>
            <a:xfrm flipH="1">
              <a:off x="3759" y="3745"/>
              <a:ext cx="232" cy="153"/>
            </a:xfrm>
            <a:prstGeom prst="line">
              <a:avLst/>
            </a:prstGeom>
            <a:grpFill/>
            <a:ln w="9525" cap="flat" cmpd="sng">
              <a:solidFill>
                <a:srgbClr val="0000CC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144" name="Line 40"/>
            <p:cNvSpPr/>
            <p:nvPr>
              <p:custDataLst>
                <p:tags r:id="rId29"/>
              </p:custDataLst>
            </p:nvPr>
          </p:nvSpPr>
          <p:spPr>
            <a:xfrm>
              <a:off x="3991" y="3745"/>
              <a:ext cx="711" cy="0"/>
            </a:xfrm>
            <a:prstGeom prst="line">
              <a:avLst/>
            </a:prstGeom>
            <a:grpFill/>
            <a:ln w="9525" cap="flat" cmpd="sng">
              <a:solidFill>
                <a:srgbClr val="0000CC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145" name="Line 41"/>
            <p:cNvSpPr/>
            <p:nvPr>
              <p:custDataLst>
                <p:tags r:id="rId30"/>
              </p:custDataLst>
            </p:nvPr>
          </p:nvSpPr>
          <p:spPr>
            <a:xfrm>
              <a:off x="3991" y="3185"/>
              <a:ext cx="0" cy="561"/>
            </a:xfrm>
            <a:prstGeom prst="line">
              <a:avLst/>
            </a:prstGeom>
            <a:grpFill/>
            <a:ln w="9525" cap="flat" cmpd="sng">
              <a:solidFill>
                <a:srgbClr val="0000CC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4106" name="Object 42"/>
            <p:cNvGraphicFramePr>
              <a:graphicFrameLocks noChangeAspect="1"/>
            </p:cNvGraphicFramePr>
            <p:nvPr>
              <p:custDataLst>
                <p:tags r:id="rId31"/>
              </p:custDataLst>
            </p:nvPr>
          </p:nvGraphicFramePr>
          <p:xfrm>
            <a:off x="3931" y="3747"/>
            <a:ext cx="23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2" imgW="177800" imgH="203200" progId="Equation.3">
                    <p:embed/>
                  </p:oleObj>
                </mc:Choice>
                <mc:Fallback>
                  <p:oleObj name="" r:id="rId32" imgW="177800" imgH="2032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931" y="3747"/>
                          <a:ext cx="230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43"/>
            <p:cNvGraphicFramePr>
              <a:graphicFrameLocks noChangeAspect="1"/>
            </p:cNvGraphicFramePr>
            <p:nvPr>
              <p:custDataLst>
                <p:tags r:id="rId34"/>
              </p:custDataLst>
            </p:nvPr>
          </p:nvGraphicFramePr>
          <p:xfrm>
            <a:off x="3202" y="4097"/>
            <a:ext cx="188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35" imgW="139700" imgH="165100" progId="Equation.3">
                    <p:embed/>
                  </p:oleObj>
                </mc:Choice>
                <mc:Fallback>
                  <p:oleObj name="" r:id="rId35" imgW="139700" imgH="1651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202" y="4097"/>
                          <a:ext cx="188" cy="1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44"/>
            <p:cNvGraphicFramePr>
              <a:graphicFrameLocks noChangeAspect="1"/>
            </p:cNvGraphicFramePr>
            <p:nvPr>
              <p:custDataLst>
                <p:tags r:id="rId37"/>
              </p:custDataLst>
            </p:nvPr>
          </p:nvGraphicFramePr>
          <p:xfrm>
            <a:off x="5592" y="3685"/>
            <a:ext cx="20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38" imgW="165100" imgH="203200" progId="Equation.3">
                    <p:embed/>
                  </p:oleObj>
                </mc:Choice>
                <mc:Fallback>
                  <p:oleObj name="" r:id="rId38" imgW="165100" imgH="2032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5592" y="3685"/>
                          <a:ext cx="209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45"/>
            <p:cNvGraphicFramePr>
              <a:graphicFrameLocks noChangeAspect="1"/>
            </p:cNvGraphicFramePr>
            <p:nvPr>
              <p:custDataLst>
                <p:tags r:id="rId40"/>
              </p:custDataLst>
            </p:nvPr>
          </p:nvGraphicFramePr>
          <p:xfrm>
            <a:off x="4008" y="2644"/>
            <a:ext cx="188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41" imgW="139700" imgH="139700" progId="Equation.3">
                    <p:embed/>
                  </p:oleObj>
                </mc:Choice>
                <mc:Fallback>
                  <p:oleObj name="" r:id="rId41" imgW="139700" imgH="1397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4008" y="2644"/>
                          <a:ext cx="188" cy="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6"/>
          <p:cNvGrpSpPr/>
          <p:nvPr/>
        </p:nvGrpSpPr>
        <p:grpSpPr>
          <a:xfrm>
            <a:off x="6302375" y="4220845"/>
            <a:ext cx="285750" cy="2063750"/>
            <a:chOff x="3437" y="2787"/>
            <a:chExt cx="180" cy="954"/>
          </a:xfrm>
        </p:grpSpPr>
        <p:sp>
          <p:nvSpPr>
            <p:cNvPr id="49199" name="Oval 47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445" y="3455"/>
              <a:ext cx="161" cy="10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6350" algn="ctr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20" name="Line 48"/>
            <p:cNvSpPr/>
            <p:nvPr>
              <p:custDataLst>
                <p:tags r:id="rId44"/>
              </p:custDataLst>
            </p:nvPr>
          </p:nvSpPr>
          <p:spPr>
            <a:xfrm flipV="1">
              <a:off x="3555" y="2941"/>
              <a:ext cx="0" cy="610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1" name="Line 49"/>
            <p:cNvSpPr/>
            <p:nvPr>
              <p:custDataLst>
                <p:tags r:id="rId45"/>
              </p:custDataLst>
            </p:nvPr>
          </p:nvSpPr>
          <p:spPr>
            <a:xfrm flipV="1">
              <a:off x="3506" y="2787"/>
              <a:ext cx="0" cy="6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9202" name="Freeform 50"/>
            <p:cNvSpPr/>
            <p:nvPr>
              <p:custDataLst>
                <p:tags r:id="rId46"/>
              </p:custDataLst>
            </p:nvPr>
          </p:nvSpPr>
          <p:spPr bwMode="auto">
            <a:xfrm>
              <a:off x="3439" y="2787"/>
              <a:ext cx="169" cy="164"/>
            </a:xfrm>
            <a:custGeom>
              <a:avLst/>
              <a:gdLst>
                <a:gd name="T0" fmla="*/ 7 w 169"/>
                <a:gd name="T1" fmla="*/ 121 h 164"/>
                <a:gd name="T2" fmla="*/ 15 w 169"/>
                <a:gd name="T3" fmla="*/ 46 h 164"/>
                <a:gd name="T4" fmla="*/ 57 w 169"/>
                <a:gd name="T5" fmla="*/ 4 h 164"/>
                <a:gd name="T6" fmla="*/ 135 w 169"/>
                <a:gd name="T7" fmla="*/ 19 h 164"/>
                <a:gd name="T8" fmla="*/ 166 w 169"/>
                <a:gd name="T9" fmla="*/ 107 h 164"/>
                <a:gd name="T10" fmla="*/ 115 w 169"/>
                <a:gd name="T11" fmla="*/ 157 h 164"/>
                <a:gd name="T12" fmla="*/ 58 w 169"/>
                <a:gd name="T13" fmla="*/ 151 h 164"/>
                <a:gd name="T14" fmla="*/ 7 w 169"/>
                <a:gd name="T15" fmla="*/ 12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64">
                  <a:moveTo>
                    <a:pt x="7" y="121"/>
                  </a:moveTo>
                  <a:cubicBezTo>
                    <a:pt x="0" y="104"/>
                    <a:pt x="7" y="66"/>
                    <a:pt x="15" y="46"/>
                  </a:cubicBezTo>
                  <a:cubicBezTo>
                    <a:pt x="23" y="26"/>
                    <a:pt x="37" y="8"/>
                    <a:pt x="57" y="4"/>
                  </a:cubicBezTo>
                  <a:cubicBezTo>
                    <a:pt x="77" y="0"/>
                    <a:pt x="117" y="2"/>
                    <a:pt x="135" y="19"/>
                  </a:cubicBezTo>
                  <a:cubicBezTo>
                    <a:pt x="153" y="36"/>
                    <a:pt x="169" y="84"/>
                    <a:pt x="166" y="107"/>
                  </a:cubicBezTo>
                  <a:cubicBezTo>
                    <a:pt x="163" y="130"/>
                    <a:pt x="133" y="150"/>
                    <a:pt x="115" y="157"/>
                  </a:cubicBezTo>
                  <a:cubicBezTo>
                    <a:pt x="97" y="164"/>
                    <a:pt x="75" y="156"/>
                    <a:pt x="58" y="151"/>
                  </a:cubicBezTo>
                  <a:cubicBezTo>
                    <a:pt x="41" y="146"/>
                    <a:pt x="14" y="135"/>
                    <a:pt x="7" y="12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6350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03" name="Oval 51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444" y="3136"/>
              <a:ext cx="161" cy="102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105" name="Object 52"/>
            <p:cNvGraphicFramePr>
              <a:graphicFrameLocks noChangeAspect="1"/>
            </p:cNvGraphicFramePr>
            <p:nvPr>
              <p:custDataLst>
                <p:tags r:id="rId48"/>
              </p:custDataLst>
            </p:nvPr>
          </p:nvGraphicFramePr>
          <p:xfrm>
            <a:off x="3437" y="3566"/>
            <a:ext cx="180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49" imgW="203200" imgH="203200" progId="Equation.3">
                    <p:embed/>
                  </p:oleObj>
                </mc:Choice>
                <mc:Fallback>
                  <p:oleObj name="" r:id="rId49" imgW="203200" imgH="2032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3437" y="3566"/>
                          <a:ext cx="180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4" name="Line 53"/>
            <p:cNvSpPr/>
            <p:nvPr>
              <p:custDataLst>
                <p:tags r:id="rId51"/>
              </p:custDataLst>
            </p:nvPr>
          </p:nvSpPr>
          <p:spPr>
            <a:xfrm flipV="1">
              <a:off x="3605" y="2900"/>
              <a:ext cx="0" cy="605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5" name="Line 54"/>
            <p:cNvSpPr/>
            <p:nvPr>
              <p:custDataLst>
                <p:tags r:id="rId52"/>
              </p:custDataLst>
            </p:nvPr>
          </p:nvSpPr>
          <p:spPr>
            <a:xfrm flipV="1">
              <a:off x="3445" y="2902"/>
              <a:ext cx="0" cy="605"/>
            </a:xfrm>
            <a:prstGeom prst="line">
              <a:avLst/>
            </a:prstGeom>
            <a:ln w="63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6" name="Freeform 55"/>
            <p:cNvSpPr/>
            <p:nvPr>
              <p:custDataLst>
                <p:tags r:id="rId53"/>
              </p:custDataLst>
            </p:nvPr>
          </p:nvSpPr>
          <p:spPr>
            <a:xfrm>
              <a:off x="3446" y="2910"/>
              <a:ext cx="157" cy="647"/>
            </a:xfrm>
            <a:custGeom>
              <a:avLst/>
              <a:gdLst>
                <a:gd name="txL" fmla="*/ 0 w 157"/>
                <a:gd name="txT" fmla="*/ 0 h 647"/>
                <a:gd name="txR" fmla="*/ 157 w 157"/>
                <a:gd name="txB" fmla="*/ 647 h 647"/>
              </a:gdLst>
              <a:ahLst/>
              <a:cxnLst>
                <a:cxn ang="0">
                  <a:pos x="0" y="602"/>
                </a:cxn>
                <a:cxn ang="0">
                  <a:pos x="1" y="2"/>
                </a:cxn>
                <a:cxn ang="0">
                  <a:pos x="22" y="20"/>
                </a:cxn>
                <a:cxn ang="0">
                  <a:pos x="43" y="26"/>
                </a:cxn>
                <a:cxn ang="0">
                  <a:pos x="67" y="36"/>
                </a:cxn>
                <a:cxn ang="0">
                  <a:pos x="94" y="38"/>
                </a:cxn>
                <a:cxn ang="0">
                  <a:pos x="123" y="29"/>
                </a:cxn>
                <a:cxn ang="0">
                  <a:pos x="144" y="14"/>
                </a:cxn>
                <a:cxn ang="0">
                  <a:pos x="157" y="0"/>
                </a:cxn>
                <a:cxn ang="0">
                  <a:pos x="157" y="603"/>
                </a:cxn>
                <a:cxn ang="0">
                  <a:pos x="151" y="615"/>
                </a:cxn>
                <a:cxn ang="0">
                  <a:pos x="135" y="632"/>
                </a:cxn>
                <a:cxn ang="0">
                  <a:pos x="111" y="642"/>
                </a:cxn>
                <a:cxn ang="0">
                  <a:pos x="82" y="647"/>
                </a:cxn>
                <a:cxn ang="0">
                  <a:pos x="60" y="644"/>
                </a:cxn>
                <a:cxn ang="0">
                  <a:pos x="34" y="639"/>
                </a:cxn>
                <a:cxn ang="0">
                  <a:pos x="13" y="623"/>
                </a:cxn>
                <a:cxn ang="0">
                  <a:pos x="6" y="611"/>
                </a:cxn>
                <a:cxn ang="0">
                  <a:pos x="0" y="602"/>
                </a:cxn>
              </a:cxnLst>
              <a:rect l="txL" t="txT" r="txR" b="txB"/>
              <a:pathLst>
                <a:path w="157" h="647">
                  <a:moveTo>
                    <a:pt x="0" y="602"/>
                  </a:moveTo>
                  <a:lnTo>
                    <a:pt x="1" y="2"/>
                  </a:lnTo>
                  <a:lnTo>
                    <a:pt x="22" y="20"/>
                  </a:lnTo>
                  <a:lnTo>
                    <a:pt x="43" y="26"/>
                  </a:lnTo>
                  <a:lnTo>
                    <a:pt x="67" y="36"/>
                  </a:lnTo>
                  <a:lnTo>
                    <a:pt x="94" y="38"/>
                  </a:lnTo>
                  <a:lnTo>
                    <a:pt x="123" y="29"/>
                  </a:lnTo>
                  <a:lnTo>
                    <a:pt x="144" y="14"/>
                  </a:lnTo>
                  <a:lnTo>
                    <a:pt x="157" y="0"/>
                  </a:lnTo>
                  <a:lnTo>
                    <a:pt x="157" y="603"/>
                  </a:lnTo>
                  <a:lnTo>
                    <a:pt x="151" y="615"/>
                  </a:lnTo>
                  <a:lnTo>
                    <a:pt x="135" y="632"/>
                  </a:lnTo>
                  <a:lnTo>
                    <a:pt x="111" y="642"/>
                  </a:lnTo>
                  <a:lnTo>
                    <a:pt x="82" y="647"/>
                  </a:lnTo>
                  <a:lnTo>
                    <a:pt x="60" y="644"/>
                  </a:lnTo>
                  <a:lnTo>
                    <a:pt x="34" y="639"/>
                  </a:lnTo>
                  <a:lnTo>
                    <a:pt x="13" y="623"/>
                  </a:lnTo>
                  <a:lnTo>
                    <a:pt x="6" y="611"/>
                  </a:lnTo>
                  <a:lnTo>
                    <a:pt x="0" y="602"/>
                  </a:lnTo>
                  <a:close/>
                </a:path>
              </a:pathLst>
            </a:custGeom>
            <a:solidFill>
              <a:srgbClr val="FF3300">
                <a:alpha val="34901"/>
              </a:srgbClr>
            </a:solidFill>
            <a:ln w="9525">
              <a:noFill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49217" name="AutoShape 65"/>
          <p:cNvSpPr/>
          <p:nvPr>
            <p:custDataLst>
              <p:tags r:id="rId54"/>
            </p:custDataLst>
          </p:nvPr>
        </p:nvSpPr>
        <p:spPr>
          <a:xfrm>
            <a:off x="2645093" y="2793365"/>
            <a:ext cx="3235325" cy="576263"/>
          </a:xfrm>
          <a:prstGeom prst="wedgeRectCallout">
            <a:avLst>
              <a:gd name="adj1" fmla="val 29579"/>
              <a:gd name="adj2" fmla="val -106116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400" b="1" dirty="0">
                <a:latin typeface="Arial" panose="020B0604020202020204" pitchFamily="34" charset="0"/>
              </a:rPr>
              <a:t>计算概率的公式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1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8475" y="59944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常见题型：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9245" y="1348105"/>
            <a:ext cx="4004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中的未知参数。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34840" y="1314450"/>
          <a:ext cx="2463800" cy="57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22400" imgH="330200" progId="Equation.KSEE3">
                  <p:embed/>
                </p:oleObj>
              </mc:Choice>
              <mc:Fallback>
                <p:oleObj name="" r:id="rId1" imgW="14224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34840" y="1314450"/>
                        <a:ext cx="2463800" cy="57213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6550" y="2696845"/>
            <a:ext cx="4004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9647" name="Object 1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072890" y="2514600"/>
          <a:ext cx="289115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2" name="Equation" r:id="rId4" imgW="1435100" imgH="444500" progId="Equation.3">
                  <p:embed/>
                </p:oleObj>
              </mc:Choice>
              <mc:Fallback>
                <p:oleObj name="Equation" r:id="rId4" imgW="14351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890" y="2514600"/>
                        <a:ext cx="2891155" cy="89535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27025" y="3756660"/>
            <a:ext cx="4004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0360" y="4601210"/>
            <a:ext cx="7332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求关于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的相关事件的概率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884170" y="5369560"/>
          <a:ext cx="429006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9" name="Equation" r:id="rId7" imgW="2209800" imgH="381000" progId="Equation.3">
                  <p:embed/>
                </p:oleObj>
              </mc:Choice>
              <mc:Fallback>
                <p:oleObj name="Equation" r:id="rId7" imgW="22098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170" y="5369560"/>
                        <a:ext cx="4290060" cy="73977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68" name="Text Box 2"/>
          <p:cNvSpPr txBox="1"/>
          <p:nvPr>
            <p:custDataLst>
              <p:tags r:id="rId1"/>
            </p:custDataLst>
          </p:nvPr>
        </p:nvSpPr>
        <p:spPr>
          <a:xfrm>
            <a:off x="35560" y="314643"/>
            <a:ext cx="13589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3.3.1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　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51907" name="Text Box 3"/>
          <p:cNvSpPr txBox="1"/>
          <p:nvPr>
            <p:custDataLst>
              <p:tags r:id="rId2"/>
            </p:custDataLst>
          </p:nvPr>
        </p:nvSpPr>
        <p:spPr>
          <a:xfrm>
            <a:off x="611188" y="2780665"/>
            <a:ext cx="914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51908" name="Object 4"/>
          <p:cNvGraphicFramePr/>
          <p:nvPr>
            <p:custDataLst>
              <p:tags r:id="rId3"/>
            </p:custDataLst>
          </p:nvPr>
        </p:nvGraphicFramePr>
        <p:xfrm>
          <a:off x="1763713" y="3356928"/>
          <a:ext cx="30480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4" imgW="1421765" imgH="330200" progId="Equation.3">
                  <p:embed/>
                </p:oleObj>
              </mc:Choice>
              <mc:Fallback>
                <p:oleObj name="" r:id="rId4" imgW="1421765" imgH="3302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3713" y="3356928"/>
                        <a:ext cx="3048000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9" name="Object 5"/>
          <p:cNvGraphicFramePr/>
          <p:nvPr>
            <p:custDataLst>
              <p:tags r:id="rId6"/>
            </p:custDataLst>
          </p:nvPr>
        </p:nvGraphicFramePr>
        <p:xfrm>
          <a:off x="1979613" y="4076065"/>
          <a:ext cx="28956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7" imgW="1472565" imgH="330200" progId="Equation.3">
                  <p:embed/>
                </p:oleObj>
              </mc:Choice>
              <mc:Fallback>
                <p:oleObj name="" r:id="rId7" imgW="1472565" imgH="3302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613" y="4076065"/>
                        <a:ext cx="2895600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0" name="Object 6"/>
          <p:cNvGraphicFramePr/>
          <p:nvPr>
            <p:custDataLst>
              <p:tags r:id="rId9"/>
            </p:custDataLst>
          </p:nvPr>
        </p:nvGraphicFramePr>
        <p:xfrm>
          <a:off x="1979613" y="4796790"/>
          <a:ext cx="3200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0" imgW="1510665" imgH="330200" progId="Equation.3">
                  <p:embed/>
                </p:oleObj>
              </mc:Choice>
              <mc:Fallback>
                <p:oleObj name="" r:id="rId10" imgW="1510665" imgH="3302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79613" y="4796790"/>
                        <a:ext cx="32004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/>
          <p:nvPr>
            <p:custDataLst>
              <p:tags r:id="rId12"/>
            </p:custDataLst>
          </p:nvPr>
        </p:nvGraphicFramePr>
        <p:xfrm>
          <a:off x="5148263" y="4796790"/>
          <a:ext cx="7175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3" imgW="342900" imgH="405765" progId="Equation.3">
                  <p:embed/>
                </p:oleObj>
              </mc:Choice>
              <mc:Fallback>
                <p:oleObj name="" r:id="rId13" imgW="342900" imgH="40576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48263" y="4796790"/>
                        <a:ext cx="71755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9"/>
          <p:cNvGraphicFramePr/>
          <p:nvPr>
            <p:custDataLst>
              <p:tags r:id="rId15"/>
            </p:custDataLst>
          </p:nvPr>
        </p:nvGraphicFramePr>
        <p:xfrm>
          <a:off x="1981200" y="748665"/>
          <a:ext cx="48704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6" imgW="2272030" imgH="482600" progId="Equation.3">
                  <p:embed/>
                </p:oleObj>
              </mc:Choice>
              <mc:Fallback>
                <p:oleObj name="" r:id="rId16" imgW="2272030" imgH="4826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81200" y="748665"/>
                        <a:ext cx="4870450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Text Box 10"/>
          <p:cNvSpPr txBox="1"/>
          <p:nvPr>
            <p:custDataLst>
              <p:tags r:id="rId18"/>
            </p:custDataLst>
          </p:nvPr>
        </p:nvSpPr>
        <p:spPr>
          <a:xfrm>
            <a:off x="1219200" y="305753"/>
            <a:ext cx="3886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设(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的密度函数为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3559" name="Object 11"/>
          <p:cNvGraphicFramePr/>
          <p:nvPr>
            <p:custDataLst>
              <p:tags r:id="rId19"/>
            </p:custDataLst>
          </p:nvPr>
        </p:nvGraphicFramePr>
        <p:xfrm>
          <a:off x="1313180" y="1772920"/>
          <a:ext cx="3981450" cy="36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20" imgW="1902460" imgH="215900" progId="Equation.3">
                  <p:embed/>
                </p:oleObj>
              </mc:Choice>
              <mc:Fallback>
                <p:oleObj name="" r:id="rId20" imgW="1902460" imgH="215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13180" y="1772920"/>
                        <a:ext cx="3981450" cy="367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7" name="Text Box 13"/>
          <p:cNvSpPr txBox="1"/>
          <p:nvPr>
            <p:custDataLst>
              <p:tags r:id="rId22"/>
            </p:custDataLst>
          </p:nvPr>
        </p:nvSpPr>
        <p:spPr>
          <a:xfrm>
            <a:off x="1187450" y="2780665"/>
            <a:ext cx="4343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由密度函数的性质有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3572" name="Group 14"/>
          <p:cNvGrpSpPr/>
          <p:nvPr/>
        </p:nvGrpSpPr>
        <p:grpSpPr>
          <a:xfrm>
            <a:off x="6300788" y="2852103"/>
            <a:ext cx="2305050" cy="1927225"/>
            <a:chOff x="4164" y="1776"/>
            <a:chExt cx="1452" cy="1214"/>
          </a:xfrm>
        </p:grpSpPr>
        <p:sp>
          <p:nvSpPr>
            <p:cNvPr id="23574" name="Rectangle 15" descr="深色上对角线"/>
            <p:cNvSpPr/>
            <p:nvPr>
              <p:custDataLst>
                <p:tags r:id="rId23"/>
              </p:custDataLst>
            </p:nvPr>
          </p:nvSpPr>
          <p:spPr>
            <a:xfrm>
              <a:off x="4560" y="1824"/>
              <a:ext cx="1008" cy="864"/>
            </a:xfrm>
            <a:prstGeom prst="rect">
              <a:avLst/>
            </a:prstGeom>
            <a:pattFill prst="dkUpDiag">
              <a:fgClr>
                <a:srgbClr val="008000"/>
              </a:fgClr>
              <a:bgClr>
                <a:schemeClr val="bg1"/>
              </a:bgClr>
            </a:pattFill>
            <a:ln w="9525">
              <a:noFill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5" name="Line 16"/>
            <p:cNvSpPr/>
            <p:nvPr>
              <p:custDataLst>
                <p:tags r:id="rId24"/>
              </p:custDataLst>
            </p:nvPr>
          </p:nvSpPr>
          <p:spPr>
            <a:xfrm>
              <a:off x="4164" y="2706"/>
              <a:ext cx="14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76" name="Line 17"/>
            <p:cNvSpPr/>
            <p:nvPr>
              <p:custDataLst>
                <p:tags r:id="rId25"/>
              </p:custDataLst>
            </p:nvPr>
          </p:nvSpPr>
          <p:spPr>
            <a:xfrm flipV="1">
              <a:off x="4571" y="1776"/>
              <a:ext cx="0" cy="117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3563" name="Object 18"/>
            <p:cNvGraphicFramePr/>
            <p:nvPr>
              <p:custDataLst>
                <p:tags r:id="rId26"/>
              </p:custDataLst>
            </p:nvPr>
          </p:nvGraphicFramePr>
          <p:xfrm>
            <a:off x="4320" y="1776"/>
            <a:ext cx="20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27" imgW="139700" imgH="165100" progId="Equation.3">
                    <p:embed/>
                  </p:oleObj>
                </mc:Choice>
                <mc:Fallback>
                  <p:oleObj name="" r:id="rId27" imgW="139700" imgH="16510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320" y="1776"/>
                          <a:ext cx="20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19"/>
            <p:cNvGraphicFramePr/>
            <p:nvPr>
              <p:custDataLst>
                <p:tags r:id="rId29"/>
              </p:custDataLst>
            </p:nvPr>
          </p:nvGraphicFramePr>
          <p:xfrm>
            <a:off x="5410" y="2784"/>
            <a:ext cx="20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30" imgW="139700" imgH="139700" progId="Equation.3">
                    <p:embed/>
                  </p:oleObj>
                </mc:Choice>
                <mc:Fallback>
                  <p:oleObj name="" r:id="rId30" imgW="139700" imgH="1397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5410" y="2784"/>
                          <a:ext cx="206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Object 20"/>
            <p:cNvGraphicFramePr/>
            <p:nvPr>
              <p:custDataLst>
                <p:tags r:id="rId32"/>
              </p:custDataLst>
            </p:nvPr>
          </p:nvGraphicFramePr>
          <p:xfrm>
            <a:off x="4416" y="2669"/>
            <a:ext cx="18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33" imgW="127000" imgH="177165" progId="Equation.3">
                    <p:embed/>
                  </p:oleObj>
                </mc:Choice>
                <mc:Fallback>
                  <p:oleObj name="" r:id="rId33" imgW="127000" imgH="177165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416" y="2669"/>
                          <a:ext cx="184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21"/>
            <p:cNvGraphicFramePr/>
            <p:nvPr>
              <p:custDataLst>
                <p:tags r:id="rId35"/>
              </p:custDataLst>
            </p:nvPr>
          </p:nvGraphicFramePr>
          <p:xfrm>
            <a:off x="4752" y="1899"/>
            <a:ext cx="67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36" imgW="685800" imgH="190500" progId="Equation.3">
                    <p:embed/>
                  </p:oleObj>
                </mc:Choice>
                <mc:Fallback>
                  <p:oleObj name="" r:id="rId36" imgW="685800" imgH="19050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4752" y="1899"/>
                          <a:ext cx="672" cy="18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1927" name="Object 23"/>
          <p:cNvGraphicFramePr/>
          <p:nvPr>
            <p:custDataLst>
              <p:tags r:id="rId38"/>
            </p:custDataLst>
          </p:nvPr>
        </p:nvGraphicFramePr>
        <p:xfrm>
          <a:off x="1979613" y="5588953"/>
          <a:ext cx="17081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39" imgW="684530" imgH="177800" progId="Equation.3">
                  <p:embed/>
                </p:oleObj>
              </mc:Choice>
              <mc:Fallback>
                <p:oleObj name="" r:id="rId39" imgW="684530" imgH="1778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979613" y="5588953"/>
                        <a:ext cx="170815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25"/>
          <p:cNvGraphicFramePr/>
          <p:nvPr>
            <p:custDataLst>
              <p:tags r:id="rId41"/>
            </p:custDataLst>
          </p:nvPr>
        </p:nvGraphicFramePr>
        <p:xfrm>
          <a:off x="1616393" y="2289175"/>
          <a:ext cx="201549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42" imgW="1091565" imgH="203200" progId="Equation.DSMT4">
                  <p:embed/>
                </p:oleObj>
              </mc:Choice>
              <mc:Fallback>
                <p:oleObj name="" r:id="rId42" imgW="1091565" imgH="2032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616393" y="2289175"/>
                        <a:ext cx="2015490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5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/>
      <p:bldP spid="2519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252931" name="Object 3"/>
          <p:cNvGraphicFramePr/>
          <p:nvPr>
            <p:custDataLst>
              <p:tags r:id="rId1"/>
            </p:custDataLst>
          </p:nvPr>
        </p:nvGraphicFramePr>
        <p:xfrm>
          <a:off x="1354138" y="980440"/>
          <a:ext cx="3505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2" imgW="1828165" imgH="330200" progId="Equation.3">
                  <p:embed/>
                </p:oleObj>
              </mc:Choice>
              <mc:Fallback>
                <p:oleObj name="" r:id="rId2" imgW="1828165" imgH="3302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4138" y="980440"/>
                        <a:ext cx="35052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2" name="Object 4"/>
          <p:cNvGraphicFramePr/>
          <p:nvPr>
            <p:custDataLst>
              <p:tags r:id="rId4"/>
            </p:custDataLst>
          </p:nvPr>
        </p:nvGraphicFramePr>
        <p:xfrm>
          <a:off x="2339975" y="1772603"/>
          <a:ext cx="29083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5" imgW="1409065" imgH="330200" progId="Equation.3">
                  <p:embed/>
                </p:oleObj>
              </mc:Choice>
              <mc:Fallback>
                <p:oleObj name="" r:id="rId5" imgW="1409065" imgH="3302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975" y="1772603"/>
                        <a:ext cx="2908300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3" name="Text Box 5"/>
          <p:cNvSpPr txBox="1"/>
          <p:nvPr>
            <p:custDataLst>
              <p:tags r:id="rId7"/>
            </p:custDataLst>
          </p:nvPr>
        </p:nvSpPr>
        <p:spPr>
          <a:xfrm>
            <a:off x="323850" y="404178"/>
            <a:ext cx="32400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(2) 当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&gt;0,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&gt;0,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时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52934" name="Object 6"/>
          <p:cNvGraphicFramePr/>
          <p:nvPr>
            <p:custDataLst>
              <p:tags r:id="rId8"/>
            </p:custDataLst>
          </p:nvPr>
        </p:nvGraphicFramePr>
        <p:xfrm>
          <a:off x="2351088" y="2491740"/>
          <a:ext cx="30130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9" imgW="1421765" imgH="330200" progId="Equation.3">
                  <p:embed/>
                </p:oleObj>
              </mc:Choice>
              <mc:Fallback>
                <p:oleObj name="" r:id="rId9" imgW="1421765" imgH="3302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1088" y="2491740"/>
                        <a:ext cx="301307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6" name="Object 8"/>
          <p:cNvGraphicFramePr/>
          <p:nvPr>
            <p:custDataLst>
              <p:tags r:id="rId11"/>
            </p:custDataLst>
          </p:nvPr>
        </p:nvGraphicFramePr>
        <p:xfrm>
          <a:off x="2339975" y="3283903"/>
          <a:ext cx="28241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2" imgW="1320165" imgH="228600" progId="Equation.3">
                  <p:embed/>
                </p:oleObj>
              </mc:Choice>
              <mc:Fallback>
                <p:oleObj name="" r:id="rId12" imgW="1320165" imgH="2286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39975" y="3283903"/>
                        <a:ext cx="2824163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7" name="Text Box 9"/>
          <p:cNvSpPr txBox="1"/>
          <p:nvPr>
            <p:custDataLst>
              <p:tags r:id="rId14"/>
            </p:custDataLst>
          </p:nvPr>
        </p:nvSpPr>
        <p:spPr>
          <a:xfrm>
            <a:off x="900113" y="3715703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其它，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)=0,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52938" name="Text Box 10"/>
          <p:cNvSpPr txBox="1"/>
          <p:nvPr>
            <p:custDataLst>
              <p:tags r:id="rId15"/>
            </p:custDataLst>
          </p:nvPr>
        </p:nvSpPr>
        <p:spPr>
          <a:xfrm>
            <a:off x="900113" y="429196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于是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52939" name="Object 11"/>
          <p:cNvGraphicFramePr/>
          <p:nvPr>
            <p:custDataLst>
              <p:tags r:id="rId16"/>
            </p:custDataLst>
          </p:nvPr>
        </p:nvGraphicFramePr>
        <p:xfrm>
          <a:off x="1692275" y="4580890"/>
          <a:ext cx="60960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7" imgW="2792730" imgH="482600" progId="Equation.3">
                  <p:embed/>
                </p:oleObj>
              </mc:Choice>
              <mc:Fallback>
                <p:oleObj name="" r:id="rId17" imgW="2792730" imgH="4826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92275" y="4580890"/>
                        <a:ext cx="6096000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93" name="Group 27"/>
          <p:cNvGrpSpPr/>
          <p:nvPr/>
        </p:nvGrpSpPr>
        <p:grpSpPr>
          <a:xfrm>
            <a:off x="5364163" y="548640"/>
            <a:ext cx="3529012" cy="2232025"/>
            <a:chOff x="3141" y="822"/>
            <a:chExt cx="1899" cy="1214"/>
          </a:xfrm>
        </p:grpSpPr>
        <p:sp>
          <p:nvSpPr>
            <p:cNvPr id="24595" name="Rectangle 28" descr="深色上对角线"/>
            <p:cNvSpPr/>
            <p:nvPr>
              <p:custDataLst>
                <p:tags r:id="rId19"/>
              </p:custDataLst>
            </p:nvPr>
          </p:nvSpPr>
          <p:spPr>
            <a:xfrm>
              <a:off x="3984" y="870"/>
              <a:ext cx="1008" cy="864"/>
            </a:xfrm>
            <a:prstGeom prst="rect">
              <a:avLst/>
            </a:prstGeom>
            <a:pattFill prst="dkUpDiag">
              <a:fgClr>
                <a:srgbClr val="008000"/>
              </a:fgClr>
              <a:bgClr>
                <a:schemeClr val="bg1"/>
              </a:bgClr>
            </a:pattFill>
            <a:ln w="9525">
              <a:noFill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584" name="Object 8"/>
            <p:cNvGraphicFramePr/>
            <p:nvPr>
              <p:custDataLst>
                <p:tags r:id="rId20"/>
              </p:custDataLst>
            </p:nvPr>
          </p:nvGraphicFramePr>
          <p:xfrm>
            <a:off x="4176" y="918"/>
            <a:ext cx="67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21" imgW="685800" imgH="190500" progId="Equation.3">
                    <p:embed/>
                  </p:oleObj>
                </mc:Choice>
                <mc:Fallback>
                  <p:oleObj name="" r:id="rId21" imgW="685800" imgH="1905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176" y="918"/>
                          <a:ext cx="672" cy="18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96" name="Group 30"/>
            <p:cNvGrpSpPr/>
            <p:nvPr/>
          </p:nvGrpSpPr>
          <p:grpSpPr>
            <a:xfrm>
              <a:off x="3141" y="1206"/>
              <a:ext cx="1179" cy="680"/>
              <a:chOff x="3742" y="527"/>
              <a:chExt cx="1179" cy="680"/>
            </a:xfrm>
          </p:grpSpPr>
          <p:sp>
            <p:nvSpPr>
              <p:cNvPr id="24602" name="Rectangle 31"/>
              <p:cNvSpPr/>
              <p:nvPr>
                <p:custDataLst>
                  <p:tags r:id="rId23"/>
                </p:custDataLst>
              </p:nvPr>
            </p:nvSpPr>
            <p:spPr>
              <a:xfrm>
                <a:off x="3787" y="527"/>
                <a:ext cx="1134" cy="635"/>
              </a:xfrm>
              <a:prstGeom prst="rect">
                <a:avLst/>
              </a:prstGeom>
              <a:solidFill>
                <a:srgbClr val="FFCCCC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b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3" name="Line 32"/>
              <p:cNvSpPr/>
              <p:nvPr>
                <p:custDataLst>
                  <p:tags r:id="rId24"/>
                </p:custDataLst>
              </p:nvPr>
            </p:nvSpPr>
            <p:spPr>
              <a:xfrm>
                <a:off x="3742" y="527"/>
                <a:ext cx="117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4" name="Line 33"/>
              <p:cNvSpPr/>
              <p:nvPr>
                <p:custDataLst>
                  <p:tags r:id="rId25"/>
                </p:custDataLst>
              </p:nvPr>
            </p:nvSpPr>
            <p:spPr>
              <a:xfrm>
                <a:off x="4921" y="527"/>
                <a:ext cx="0" cy="6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4597" name="Line 34"/>
            <p:cNvSpPr/>
            <p:nvPr>
              <p:custDataLst>
                <p:tags r:id="rId26"/>
              </p:custDataLst>
            </p:nvPr>
          </p:nvSpPr>
          <p:spPr>
            <a:xfrm>
              <a:off x="3770" y="966"/>
              <a:ext cx="550" cy="24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8" name="Rectangle 35"/>
            <p:cNvSpPr/>
            <p:nvPr>
              <p:custDataLst>
                <p:tags r:id="rId27"/>
              </p:custDataLst>
            </p:nvPr>
          </p:nvSpPr>
          <p:spPr>
            <a:xfrm>
              <a:off x="3984" y="1206"/>
              <a:ext cx="336" cy="544"/>
            </a:xfrm>
            <a:prstGeom prst="rect">
              <a:avLst/>
            </a:prstGeom>
            <a:solidFill>
              <a:srgbClr val="FF3300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585" name="Object 36"/>
            <p:cNvGraphicFramePr/>
            <p:nvPr>
              <p:custDataLst>
                <p:tags r:id="rId28"/>
              </p:custDataLst>
            </p:nvPr>
          </p:nvGraphicFramePr>
          <p:xfrm>
            <a:off x="3312" y="870"/>
            <a:ext cx="47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29" imgW="393065" imgH="203200" progId="Equation.3">
                    <p:embed/>
                  </p:oleObj>
                </mc:Choice>
                <mc:Fallback>
                  <p:oleObj name="" r:id="rId29" imgW="393065" imgH="2032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312" y="870"/>
                          <a:ext cx="474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99" name="Group 37"/>
            <p:cNvGrpSpPr/>
            <p:nvPr/>
          </p:nvGrpSpPr>
          <p:grpSpPr>
            <a:xfrm>
              <a:off x="3588" y="822"/>
              <a:ext cx="1452" cy="1214"/>
              <a:chOff x="4176" y="1776"/>
              <a:chExt cx="1452" cy="1214"/>
            </a:xfrm>
          </p:grpSpPr>
          <p:sp>
            <p:nvSpPr>
              <p:cNvPr id="24600" name="Lin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176" y="2706"/>
                <a:ext cx="145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4601" name="Line 39"/>
              <p:cNvSpPr/>
              <p:nvPr>
                <p:custDataLst>
                  <p:tags r:id="rId32"/>
                </p:custDataLst>
              </p:nvPr>
            </p:nvSpPr>
            <p:spPr>
              <a:xfrm flipV="1">
                <a:off x="4583" y="1776"/>
                <a:ext cx="0" cy="117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24586" name="Object 40"/>
              <p:cNvGraphicFramePr/>
              <p:nvPr>
                <p:custDataLst>
                  <p:tags r:id="rId33"/>
                </p:custDataLst>
              </p:nvPr>
            </p:nvGraphicFramePr>
            <p:xfrm>
              <a:off x="4332" y="1776"/>
              <a:ext cx="20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2" name="" r:id="rId34" imgW="139700" imgH="165100" progId="Equation.3">
                      <p:embed/>
                    </p:oleObj>
                  </mc:Choice>
                  <mc:Fallback>
                    <p:oleObj name="" r:id="rId34" imgW="139700" imgH="165100" progId="Equation.3">
                      <p:embed/>
                      <p:pic>
                        <p:nvPicPr>
                          <p:cNvPr id="0" name="图片 3211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4332" y="1776"/>
                            <a:ext cx="202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7" name="Object 41"/>
              <p:cNvGraphicFramePr/>
              <p:nvPr>
                <p:custDataLst>
                  <p:tags r:id="rId36"/>
                </p:custDataLst>
              </p:nvPr>
            </p:nvGraphicFramePr>
            <p:xfrm>
              <a:off x="5422" y="2784"/>
              <a:ext cx="206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1" name="" r:id="rId37" imgW="139700" imgH="139700" progId="Equation.3">
                      <p:embed/>
                    </p:oleObj>
                  </mc:Choice>
                  <mc:Fallback>
                    <p:oleObj name="" r:id="rId37" imgW="139700" imgH="139700" progId="Equation.3">
                      <p:embed/>
                      <p:pic>
                        <p:nvPicPr>
                          <p:cNvPr id="0" name="图片 3210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5422" y="2784"/>
                            <a:ext cx="206" cy="20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88" name="Object 42"/>
              <p:cNvGraphicFramePr/>
              <p:nvPr>
                <p:custDataLst>
                  <p:tags r:id="rId39"/>
                </p:custDataLst>
              </p:nvPr>
            </p:nvGraphicFramePr>
            <p:xfrm>
              <a:off x="4428" y="2669"/>
              <a:ext cx="184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3" name="" r:id="rId40" imgW="127000" imgH="177165" progId="Equation.3">
                      <p:embed/>
                    </p:oleObj>
                  </mc:Choice>
                  <mc:Fallback>
                    <p:oleObj name="" r:id="rId40" imgW="127000" imgH="177165" progId="Equation.3">
                      <p:embed/>
                      <p:pic>
                        <p:nvPicPr>
                          <p:cNvPr id="0" name="图片 3212"/>
                          <p:cNvPicPr/>
                          <p:nvPr/>
                        </p:nvPicPr>
                        <p:blipFill>
                          <a:blip r:embed="rId41"/>
                          <a:stretch>
                            <a:fillRect/>
                          </a:stretch>
                        </p:blipFill>
                        <p:spPr>
                          <a:xfrm>
                            <a:off x="4428" y="2669"/>
                            <a:ext cx="184" cy="2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4583" name="Object 29"/>
          <p:cNvGraphicFramePr/>
          <p:nvPr>
            <p:custDataLst>
              <p:tags r:id="rId42"/>
            </p:custDataLst>
          </p:nvPr>
        </p:nvGraphicFramePr>
        <p:xfrm>
          <a:off x="971550" y="5731828"/>
          <a:ext cx="66976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43" imgW="3021330" imgH="431800" progId="Equation.DSMT4">
                  <p:embed/>
                </p:oleObj>
              </mc:Choice>
              <mc:Fallback>
                <p:oleObj name="" r:id="rId43" imgW="3021330" imgH="4318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971550" y="5731828"/>
                        <a:ext cx="6697663" cy="95567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/>
      <p:bldP spid="252937" grpId="0"/>
      <p:bldP spid="2529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2931" name="Object 3"/>
          <p:cNvGraphicFramePr/>
          <p:nvPr/>
        </p:nvGraphicFramePr>
        <p:xfrm>
          <a:off x="1354138" y="980440"/>
          <a:ext cx="3505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" imgW="1828165" imgH="330200" progId="Equation.3">
                  <p:embed/>
                </p:oleObj>
              </mc:Choice>
              <mc:Fallback>
                <p:oleObj name="" r:id="rId1" imgW="1828165" imgH="3302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4138" y="980440"/>
                        <a:ext cx="35052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2" name="Object 4"/>
          <p:cNvGraphicFramePr/>
          <p:nvPr/>
        </p:nvGraphicFramePr>
        <p:xfrm>
          <a:off x="2339975" y="1772603"/>
          <a:ext cx="29083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3" imgW="1409065" imgH="330200" progId="Equation.3">
                  <p:embed/>
                </p:oleObj>
              </mc:Choice>
              <mc:Fallback>
                <p:oleObj name="" r:id="rId3" imgW="1409065" imgH="3302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1772603"/>
                        <a:ext cx="2908300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3" name="Text Box 5"/>
          <p:cNvSpPr txBox="1"/>
          <p:nvPr/>
        </p:nvSpPr>
        <p:spPr>
          <a:xfrm>
            <a:off x="323850" y="404178"/>
            <a:ext cx="32400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(2) 当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&gt;0,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&gt;0,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时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52934" name="Object 6"/>
          <p:cNvGraphicFramePr/>
          <p:nvPr/>
        </p:nvGraphicFramePr>
        <p:xfrm>
          <a:off x="2351088" y="2491740"/>
          <a:ext cx="30130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5" imgW="1421765" imgH="330200" progId="Equation.3">
                  <p:embed/>
                </p:oleObj>
              </mc:Choice>
              <mc:Fallback>
                <p:oleObj name="" r:id="rId5" imgW="1421765" imgH="3302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1088" y="2491740"/>
                        <a:ext cx="301307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6" name="Object 8"/>
          <p:cNvGraphicFramePr/>
          <p:nvPr/>
        </p:nvGraphicFramePr>
        <p:xfrm>
          <a:off x="2339975" y="3283903"/>
          <a:ext cx="28241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7" imgW="1320165" imgH="228600" progId="Equation.3">
                  <p:embed/>
                </p:oleObj>
              </mc:Choice>
              <mc:Fallback>
                <p:oleObj name="" r:id="rId7" imgW="1320165" imgH="2286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975" y="3283903"/>
                        <a:ext cx="2824163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7" name="Text Box 9"/>
          <p:cNvSpPr txBox="1"/>
          <p:nvPr/>
        </p:nvSpPr>
        <p:spPr>
          <a:xfrm>
            <a:off x="900430" y="3787775"/>
            <a:ext cx="57410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≤0</a:t>
            </a:r>
            <a:r>
              <a:rPr lang="zh-CN" altLang="en-US" sz="2800" dirty="0">
                <a:ea typeface="华文楷体" panose="02010600040101010101" pitchFamily="2" charset="-122"/>
                <a:cs typeface="Arial" panose="020B0604020202020204" pitchFamily="34" charset="0"/>
              </a:rPr>
              <a:t>或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≤0</a:t>
            </a:r>
            <a:r>
              <a:rPr lang="zh-CN" altLang="en-US" sz="2800" dirty="0">
                <a:ea typeface="华文楷体" panose="02010600040101010101" pitchFamily="2" charset="-122"/>
                <a:cs typeface="Arial" panose="020B0604020202020204" pitchFamily="34" charset="0"/>
              </a:rPr>
              <a:t>时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)=0,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52938" name="Text Box 10"/>
          <p:cNvSpPr txBox="1"/>
          <p:nvPr/>
        </p:nvSpPr>
        <p:spPr>
          <a:xfrm>
            <a:off x="900113" y="429196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于是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52939" name="Object 11"/>
          <p:cNvGraphicFramePr/>
          <p:nvPr/>
        </p:nvGraphicFramePr>
        <p:xfrm>
          <a:off x="1692275" y="4580890"/>
          <a:ext cx="60960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9" imgW="2792730" imgH="482600" progId="Equation.3">
                  <p:embed/>
                </p:oleObj>
              </mc:Choice>
              <mc:Fallback>
                <p:oleObj name="" r:id="rId9" imgW="2792730" imgH="4826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2275" y="4580890"/>
                        <a:ext cx="6096000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29"/>
          <p:cNvGraphicFramePr/>
          <p:nvPr>
            <p:custDataLst>
              <p:tags r:id="rId11"/>
            </p:custDataLst>
          </p:nvPr>
        </p:nvGraphicFramePr>
        <p:xfrm>
          <a:off x="38735" y="5731828"/>
          <a:ext cx="66976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2" imgW="3021330" imgH="431800" progId="Equation.DSMT4">
                  <p:embed/>
                </p:oleObj>
              </mc:Choice>
              <mc:Fallback>
                <p:oleObj name="" r:id="rId12" imgW="3021330" imgH="4318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735" y="5731828"/>
                        <a:ext cx="6697663" cy="95567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reeform 45"/>
          <p:cNvSpPr/>
          <p:nvPr>
            <p:custDataLst>
              <p:tags r:id="rId14"/>
            </p:custDataLst>
          </p:nvPr>
        </p:nvSpPr>
        <p:spPr>
          <a:xfrm>
            <a:off x="6804343" y="794385"/>
            <a:ext cx="2197100" cy="1727200"/>
          </a:xfrm>
          <a:custGeom>
            <a:avLst/>
            <a:gdLst>
              <a:gd name="txL" fmla="*/ 0 w 1043"/>
              <a:gd name="txT" fmla="*/ 0 h 816"/>
              <a:gd name="txR" fmla="*/ 1043 w 1043"/>
              <a:gd name="txB" fmla="*/ 816 h 816"/>
            </a:gdLst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rect l="txL" t="txT" r="txR" b="txB"/>
            <a:pathLst>
              <a:path w="1043" h="816">
                <a:moveTo>
                  <a:pt x="0" y="0"/>
                </a:moveTo>
                <a:lnTo>
                  <a:pt x="1043" y="0"/>
                </a:lnTo>
                <a:lnTo>
                  <a:pt x="1043" y="816"/>
                </a:lnTo>
                <a:lnTo>
                  <a:pt x="0" y="816"/>
                </a:lnTo>
                <a:lnTo>
                  <a:pt x="0" y="0"/>
                </a:lnTo>
                <a:close/>
              </a:path>
            </a:pathLst>
          </a:custGeom>
          <a:solidFill>
            <a:srgbClr val="FF5050"/>
          </a:solidFill>
          <a:ln w="9525">
            <a:noFill/>
          </a:ln>
        </p:spPr>
        <p:txBody>
          <a:bodyPr/>
          <a:p>
            <a:endParaRPr lang="zh-CN" altLang="en-US" sz="2800" dirty="0">
              <a:latin typeface="Arial" panose="020B0604020202020204" pitchFamily="34" charset="0"/>
            </a:endParaRPr>
          </a:p>
        </p:txBody>
      </p:sp>
      <p:grpSp>
        <p:nvGrpSpPr>
          <p:cNvPr id="3" name="组合 95"/>
          <p:cNvGrpSpPr/>
          <p:nvPr/>
        </p:nvGrpSpPr>
        <p:grpSpPr>
          <a:xfrm>
            <a:off x="7215505" y="2856548"/>
            <a:ext cx="1143000" cy="785812"/>
            <a:chOff x="9644098" y="4857760"/>
            <a:chExt cx="1143040" cy="78581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" name="矩形 3"/>
            <p:cNvSpPr/>
            <p:nvPr>
              <p:custDataLst>
                <p:tags r:id="rId15"/>
              </p:custDataLst>
            </p:nvPr>
          </p:nvSpPr>
          <p:spPr>
            <a:xfrm>
              <a:off x="9644098" y="4857760"/>
              <a:ext cx="1143040" cy="785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5" name="Object 66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10001288" y="4857760"/>
            <a:ext cx="77311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7" imgW="482600" imgH="266700" progId="Equation.DSMT4">
                    <p:embed/>
                  </p:oleObj>
                </mc:Choice>
                <mc:Fallback>
                  <p:oleObj name="" r:id="rId17" imgW="482600" imgH="266700" progId="Equation.DSMT4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001288" y="4857760"/>
                          <a:ext cx="773112" cy="447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直接连接符 11"/>
            <p:cNvCxnSpPr/>
            <p:nvPr>
              <p:custDataLst>
                <p:tags r:id="rId19"/>
              </p:custDataLst>
            </p:nvPr>
          </p:nvCxnSpPr>
          <p:spPr>
            <a:xfrm>
              <a:off x="9644098" y="4857760"/>
              <a:ext cx="1143040" cy="1587"/>
            </a:xfrm>
            <a:prstGeom prst="line">
              <a:avLst/>
            </a:prstGeom>
            <a:grpFill/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20"/>
              </p:custDataLst>
            </p:nvPr>
          </p:nvCxnSpPr>
          <p:spPr>
            <a:xfrm rot="5400000">
              <a:off x="10393436" y="5249876"/>
              <a:ext cx="785818" cy="1587"/>
            </a:xfrm>
            <a:prstGeom prst="line">
              <a:avLst/>
            </a:prstGeom>
            <a:grpFill/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95"/>
          <p:cNvGrpSpPr/>
          <p:nvPr/>
        </p:nvGrpSpPr>
        <p:grpSpPr>
          <a:xfrm>
            <a:off x="5358130" y="1356360"/>
            <a:ext cx="1143000" cy="785813"/>
            <a:chOff x="9644098" y="4857760"/>
            <a:chExt cx="1143040" cy="78581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" name="矩形 14"/>
            <p:cNvSpPr/>
            <p:nvPr>
              <p:custDataLst>
                <p:tags r:id="rId21"/>
              </p:custDataLst>
            </p:nvPr>
          </p:nvSpPr>
          <p:spPr>
            <a:xfrm>
              <a:off x="9644098" y="4857760"/>
              <a:ext cx="1143040" cy="785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16" name="Object 66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10001288" y="4857760"/>
            <a:ext cx="77311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23" imgW="482600" imgH="266700" progId="Equation.DSMT4">
                    <p:embed/>
                  </p:oleObj>
                </mc:Choice>
                <mc:Fallback>
                  <p:oleObj name="" r:id="rId23" imgW="482600" imgH="266700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001288" y="4857760"/>
                          <a:ext cx="773112" cy="447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接连接符 17"/>
            <p:cNvCxnSpPr/>
            <p:nvPr>
              <p:custDataLst>
                <p:tags r:id="rId24"/>
              </p:custDataLst>
            </p:nvPr>
          </p:nvCxnSpPr>
          <p:spPr>
            <a:xfrm>
              <a:off x="9644098" y="4857760"/>
              <a:ext cx="1143040" cy="1588"/>
            </a:xfrm>
            <a:prstGeom prst="line">
              <a:avLst/>
            </a:prstGeom>
            <a:grpFill/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25"/>
              </p:custDataLst>
            </p:nvPr>
          </p:nvCxnSpPr>
          <p:spPr>
            <a:xfrm rot="5400000">
              <a:off x="10393435" y="5249876"/>
              <a:ext cx="785818" cy="1587"/>
            </a:xfrm>
            <a:prstGeom prst="line">
              <a:avLst/>
            </a:prstGeom>
            <a:grpFill/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95"/>
          <p:cNvGrpSpPr/>
          <p:nvPr/>
        </p:nvGrpSpPr>
        <p:grpSpPr>
          <a:xfrm>
            <a:off x="5572443" y="2713673"/>
            <a:ext cx="1143000" cy="785812"/>
            <a:chOff x="9644098" y="4857760"/>
            <a:chExt cx="1143040" cy="78581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" name="矩形 20"/>
            <p:cNvSpPr/>
            <p:nvPr>
              <p:custDataLst>
                <p:tags r:id="rId26"/>
              </p:custDataLst>
            </p:nvPr>
          </p:nvSpPr>
          <p:spPr>
            <a:xfrm>
              <a:off x="9644098" y="4857760"/>
              <a:ext cx="1143040" cy="785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22" name="Object 66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10001288" y="4857760"/>
            <a:ext cx="77311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28" imgW="482600" imgH="266700" progId="Equation.DSMT4">
                    <p:embed/>
                  </p:oleObj>
                </mc:Choice>
                <mc:Fallback>
                  <p:oleObj name="" r:id="rId28" imgW="482600" imgH="266700" progId="Equation.DSMT4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001288" y="4857760"/>
                          <a:ext cx="773112" cy="447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直接连接符 23"/>
            <p:cNvCxnSpPr/>
            <p:nvPr>
              <p:custDataLst>
                <p:tags r:id="rId29"/>
              </p:custDataLst>
            </p:nvPr>
          </p:nvCxnSpPr>
          <p:spPr>
            <a:xfrm>
              <a:off x="9644098" y="4857760"/>
              <a:ext cx="1143040" cy="1587"/>
            </a:xfrm>
            <a:prstGeom prst="line">
              <a:avLst/>
            </a:prstGeom>
            <a:grpFill/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>
              <p:custDataLst>
                <p:tags r:id="rId30"/>
              </p:custDataLst>
            </p:nvPr>
          </p:nvCxnSpPr>
          <p:spPr>
            <a:xfrm rot="5400000">
              <a:off x="10393435" y="5249875"/>
              <a:ext cx="785818" cy="1588"/>
            </a:xfrm>
            <a:prstGeom prst="line">
              <a:avLst/>
            </a:prstGeom>
            <a:grpFill/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95"/>
          <p:cNvGrpSpPr/>
          <p:nvPr/>
        </p:nvGrpSpPr>
        <p:grpSpPr>
          <a:xfrm>
            <a:off x="6572568" y="1570673"/>
            <a:ext cx="1428750" cy="1143000"/>
            <a:chOff x="9644098" y="4857760"/>
            <a:chExt cx="1143041" cy="785818"/>
          </a:xfrm>
          <a:solidFill>
            <a:srgbClr val="FFFF00"/>
          </a:solidFill>
        </p:grpSpPr>
        <p:sp>
          <p:nvSpPr>
            <p:cNvPr id="27" name="矩形 26"/>
            <p:cNvSpPr/>
            <p:nvPr>
              <p:custDataLst>
                <p:tags r:id="rId31"/>
              </p:custDataLst>
            </p:nvPr>
          </p:nvSpPr>
          <p:spPr>
            <a:xfrm>
              <a:off x="9644098" y="4857760"/>
              <a:ext cx="1143041" cy="785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28" name="Object 66"/>
            <p:cNvGraphicFramePr>
              <a:graphicFrameLocks noChangeAspect="1"/>
            </p:cNvGraphicFramePr>
            <p:nvPr>
              <p:custDataLst>
                <p:tags r:id="rId32"/>
              </p:custDataLst>
            </p:nvPr>
          </p:nvGraphicFramePr>
          <p:xfrm>
            <a:off x="10197468" y="4857761"/>
            <a:ext cx="576933" cy="294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" r:id="rId33" imgW="482600" imgH="266700" progId="Equation.DSMT4">
                    <p:embed/>
                  </p:oleObj>
                </mc:Choice>
                <mc:Fallback>
                  <p:oleObj name="" r:id="rId33" imgW="482600" imgH="266700" progId="Equation.DSMT4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197468" y="4857761"/>
                          <a:ext cx="576933" cy="2946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0" name="直接连接符 29"/>
            <p:cNvCxnSpPr/>
            <p:nvPr>
              <p:custDataLst>
                <p:tags r:id="rId34"/>
              </p:custDataLst>
            </p:nvPr>
          </p:nvCxnSpPr>
          <p:spPr>
            <a:xfrm>
              <a:off x="9644098" y="4857760"/>
              <a:ext cx="1143041" cy="1091"/>
            </a:xfrm>
            <a:prstGeom prst="line">
              <a:avLst/>
            </a:prstGeom>
            <a:grpFill/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35"/>
              </p:custDataLst>
            </p:nvPr>
          </p:nvCxnSpPr>
          <p:spPr>
            <a:xfrm rot="5400000">
              <a:off x="10393595" y="5250034"/>
              <a:ext cx="785818" cy="1270"/>
            </a:xfrm>
            <a:prstGeom prst="line">
              <a:avLst/>
            </a:prstGeom>
            <a:grpFill/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46"/>
          <p:cNvGrpSpPr/>
          <p:nvPr/>
        </p:nvGrpSpPr>
        <p:grpSpPr>
          <a:xfrm>
            <a:off x="6445568" y="695960"/>
            <a:ext cx="2627312" cy="2162175"/>
            <a:chOff x="4015" y="1070"/>
            <a:chExt cx="1655" cy="1362"/>
          </a:xfrm>
        </p:grpSpPr>
        <p:sp>
          <p:nvSpPr>
            <p:cNvPr id="33" name="Line 47"/>
            <p:cNvSpPr/>
            <p:nvPr>
              <p:custDataLst>
                <p:tags r:id="rId36"/>
              </p:custDataLst>
            </p:nvPr>
          </p:nvSpPr>
          <p:spPr>
            <a:xfrm>
              <a:off x="4015" y="2205"/>
              <a:ext cx="1655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sp>
        <p:sp>
          <p:nvSpPr>
            <p:cNvPr id="34" name="Line 48"/>
            <p:cNvSpPr/>
            <p:nvPr>
              <p:custDataLst>
                <p:tags r:id="rId37"/>
              </p:custDataLst>
            </p:nvPr>
          </p:nvSpPr>
          <p:spPr>
            <a:xfrm flipV="1">
              <a:off x="4241" y="1070"/>
              <a:ext cx="0" cy="136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sp>
        <p:graphicFrame>
          <p:nvGraphicFramePr>
            <p:cNvPr id="35" name="Object 49"/>
            <p:cNvGraphicFramePr>
              <a:graphicFrameLocks noChangeAspect="1"/>
            </p:cNvGraphicFramePr>
            <p:nvPr>
              <p:custDataLst>
                <p:tags r:id="rId38"/>
              </p:custDataLst>
            </p:nvPr>
          </p:nvGraphicFramePr>
          <p:xfrm>
            <a:off x="4241" y="2205"/>
            <a:ext cx="17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39" imgW="139700" imgH="203200" progId="Equation.DSMT4">
                    <p:embed/>
                  </p:oleObj>
                </mc:Choice>
                <mc:Fallback>
                  <p:oleObj name="" r:id="rId39" imgW="139700" imgH="203200" progId="Equation.DSMT4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4241" y="2205"/>
                          <a:ext cx="17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50"/>
            <p:cNvGraphicFramePr>
              <a:graphicFrameLocks noChangeAspect="1"/>
            </p:cNvGraphicFramePr>
            <p:nvPr>
              <p:custDataLst>
                <p:tags r:id="rId41"/>
              </p:custDataLst>
            </p:nvPr>
          </p:nvGraphicFramePr>
          <p:xfrm>
            <a:off x="5495" y="2244"/>
            <a:ext cx="175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" name="" r:id="rId42" imgW="139700" imgH="165100" progId="Equation.DSMT4">
                    <p:embed/>
                  </p:oleObj>
                </mc:Choice>
                <mc:Fallback>
                  <p:oleObj name="" r:id="rId42" imgW="139700" imgH="165100" progId="Equation.DSMT4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5495" y="2244"/>
                          <a:ext cx="175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51"/>
            <p:cNvGraphicFramePr>
              <a:graphicFrameLocks noChangeAspect="1"/>
            </p:cNvGraphicFramePr>
            <p:nvPr>
              <p:custDataLst>
                <p:tags r:id="rId44"/>
              </p:custDataLst>
            </p:nvPr>
          </p:nvGraphicFramePr>
          <p:xfrm>
            <a:off x="4041" y="1081"/>
            <a:ext cx="23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" name="" r:id="rId45" imgW="165100" imgH="203200" progId="Equation.DSMT4">
                    <p:embed/>
                  </p:oleObj>
                </mc:Choice>
                <mc:Fallback>
                  <p:oleObj name="" r:id="rId45" imgW="165100" imgH="203200" progId="Equation.DSMT4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4041" y="1081"/>
                          <a:ext cx="234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3"/>
          <p:cNvGraphicFramePr/>
          <p:nvPr>
            <p:custDataLst>
              <p:tags r:id="rId47"/>
            </p:custDataLst>
          </p:nvPr>
        </p:nvGraphicFramePr>
        <p:xfrm>
          <a:off x="5355908" y="6130290"/>
          <a:ext cx="3505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8" imgW="1828165" imgH="330200" progId="Equation.3">
                  <p:embed/>
                </p:oleObj>
              </mc:Choice>
              <mc:Fallback>
                <p:oleObj name="" r:id="rId48" imgW="1828165" imgH="3302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55908" y="6130290"/>
                        <a:ext cx="3505200" cy="633413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790690" y="1564005"/>
            <a:ext cx="1223645" cy="935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001000" y="239839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49390" y="116395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52937" grpId="0"/>
      <p:bldP spid="252933" grpId="0"/>
      <p:bldP spid="252938" grpId="0"/>
      <p:bldP spid="8" grpId="0" bldLvl="0" animBg="1"/>
      <p:bldP spid="43" grpId="0"/>
      <p:bldP spid="44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2549</Words>
  <Application>WPS 演示</Application>
  <PresentationFormat>全屏显示(4:3)</PresentationFormat>
  <Paragraphs>348</Paragraphs>
  <Slides>43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254</vt:i4>
      </vt:variant>
      <vt:variant>
        <vt:lpstr>幻灯片标题</vt:lpstr>
      </vt:variant>
      <vt:variant>
        <vt:i4>43</vt:i4>
      </vt:variant>
    </vt:vector>
  </HeadingPairs>
  <TitlesOfParts>
    <vt:vector size="318" baseType="lpstr">
      <vt:lpstr>Arial</vt:lpstr>
      <vt:lpstr>宋体</vt:lpstr>
      <vt:lpstr>Wingdings</vt:lpstr>
      <vt:lpstr>Calibri</vt:lpstr>
      <vt:lpstr>Times New Roman</vt:lpstr>
      <vt:lpstr>黑体</vt:lpstr>
      <vt:lpstr>华文新魏</vt:lpstr>
      <vt:lpstr>华文楷体</vt:lpstr>
      <vt:lpstr>Symbol</vt:lpstr>
      <vt:lpstr>楷体_GB2312</vt:lpstr>
      <vt:lpstr>新宋体</vt:lpstr>
      <vt:lpstr>微软雅黑</vt:lpstr>
      <vt:lpstr>Arial Unicode MS</vt:lpstr>
      <vt:lpstr>SimSun-ExtB</vt:lpstr>
      <vt:lpstr>华文细黑</vt:lpstr>
      <vt:lpstr>华文宋体</vt:lpstr>
      <vt:lpstr>楷体</vt:lpstr>
      <vt:lpstr>Century Schoolbook</vt:lpstr>
      <vt:lpstr>Wingdings 2</vt:lpstr>
      <vt:lpstr>Wingdings</vt:lpstr>
      <vt:lpstr>Office 主题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Equation.KSEE3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Equation.KSEE3</vt:lpstr>
      <vt:lpstr>Equation.KSEE3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关于二维均匀分布的几点说明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114</cp:revision>
  <dcterms:created xsi:type="dcterms:W3CDTF">2012-09-17T11:32:00Z</dcterms:created>
  <dcterms:modified xsi:type="dcterms:W3CDTF">2023-03-22T08:52:32Z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AA137435A3A24B63AD6E5E6398876DAF</vt:lpwstr>
  </property>
  <property fmtid="{D5CDD505-2E9C-101B-9397-08002B2CF9AE}" pid="3" name="KSOProductBuildVer">
    <vt:lpwstr>2052-11.1.0.13703</vt:lpwstr>
  </property>
</Properties>
</file>