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99" r:id="rId3"/>
    <p:sldId id="460" r:id="rId4"/>
    <p:sldId id="498" r:id="rId5"/>
    <p:sldId id="476" r:id="rId6"/>
    <p:sldId id="475" r:id="rId7"/>
    <p:sldId id="483" r:id="rId8"/>
    <p:sldId id="486" r:id="rId9"/>
    <p:sldId id="479" r:id="rId10"/>
    <p:sldId id="480" r:id="rId11"/>
    <p:sldId id="469" r:id="rId12"/>
    <p:sldId id="527" r:id="rId13"/>
    <p:sldId id="482" r:id="rId14"/>
    <p:sldId id="487" r:id="rId15"/>
    <p:sldId id="471" r:id="rId16"/>
    <p:sldId id="488" r:id="rId17"/>
    <p:sldId id="468" r:id="rId18"/>
    <p:sldId id="467" r:id="rId19"/>
    <p:sldId id="466" r:id="rId20"/>
    <p:sldId id="465" r:id="rId21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29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214"/>
        <p:guide pos="29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0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emf"/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5" Type="http://schemas.openxmlformats.org/officeDocument/2006/relationships/image" Target="../media/image22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19.wmf"/><Relationship Id="rId11" Type="http://schemas.openxmlformats.org/officeDocument/2006/relationships/image" Target="../media/image18.wmf"/><Relationship Id="rId10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4.wmf"/><Relationship Id="rId10" Type="http://schemas.openxmlformats.org/officeDocument/2006/relationships/image" Target="../media/image23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image" Target="../media/image44.wmf"/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0" Type="http://schemas.openxmlformats.org/officeDocument/2006/relationships/image" Target="../media/image46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4.bin"/><Relationship Id="rId4" Type="http://schemas.openxmlformats.org/officeDocument/2006/relationships/tags" Target="../tags/tag107.xml"/><Relationship Id="rId3" Type="http://schemas.openxmlformats.org/officeDocument/2006/relationships/image" Target="../media/image47.wmf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15.xml"/><Relationship Id="rId2" Type="http://schemas.openxmlformats.org/officeDocument/2006/relationships/oleObject" Target="../embeddings/oleObject53.bin"/><Relationship Id="rId19" Type="http://schemas.openxmlformats.org/officeDocument/2006/relationships/image" Target="../media/image51.wmf"/><Relationship Id="rId18" Type="http://schemas.openxmlformats.org/officeDocument/2006/relationships/oleObject" Target="../embeddings/oleObject57.bin"/><Relationship Id="rId17" Type="http://schemas.openxmlformats.org/officeDocument/2006/relationships/tags" Target="../tags/tag114.xml"/><Relationship Id="rId16" Type="http://schemas.openxmlformats.org/officeDocument/2006/relationships/image" Target="../media/image50.wmf"/><Relationship Id="rId15" Type="http://schemas.openxmlformats.org/officeDocument/2006/relationships/oleObject" Target="../embeddings/oleObject56.bin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10" Type="http://schemas.openxmlformats.org/officeDocument/2006/relationships/tags" Target="../tags/tag111.xml"/><Relationship Id="rId1" Type="http://schemas.openxmlformats.org/officeDocument/2006/relationships/tags" Target="../tags/tag1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6" Type="http://schemas.openxmlformats.org/officeDocument/2006/relationships/vmlDrawing" Target="../drawings/vmlDrawing9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57.wmf"/><Relationship Id="rId33" Type="http://schemas.openxmlformats.org/officeDocument/2006/relationships/oleObject" Target="../embeddings/oleObject63.bin"/><Relationship Id="rId32" Type="http://schemas.openxmlformats.org/officeDocument/2006/relationships/tags" Target="../tags/tag137.xml"/><Relationship Id="rId31" Type="http://schemas.openxmlformats.org/officeDocument/2006/relationships/image" Target="../media/image56.wmf"/><Relationship Id="rId30" Type="http://schemas.openxmlformats.org/officeDocument/2006/relationships/oleObject" Target="../embeddings/oleObject62.bin"/><Relationship Id="rId3" Type="http://schemas.openxmlformats.org/officeDocument/2006/relationships/tags" Target="../tags/tag118.xml"/><Relationship Id="rId29" Type="http://schemas.openxmlformats.org/officeDocument/2006/relationships/tags" Target="../tags/tag136.xml"/><Relationship Id="rId28" Type="http://schemas.openxmlformats.org/officeDocument/2006/relationships/image" Target="../media/image55.wmf"/><Relationship Id="rId27" Type="http://schemas.openxmlformats.org/officeDocument/2006/relationships/oleObject" Target="../embeddings/oleObject61.bin"/><Relationship Id="rId26" Type="http://schemas.openxmlformats.org/officeDocument/2006/relationships/tags" Target="../tags/tag135.xml"/><Relationship Id="rId25" Type="http://schemas.openxmlformats.org/officeDocument/2006/relationships/image" Target="../media/image54.wmf"/><Relationship Id="rId24" Type="http://schemas.openxmlformats.org/officeDocument/2006/relationships/oleObject" Target="../embeddings/oleObject60.bin"/><Relationship Id="rId23" Type="http://schemas.openxmlformats.org/officeDocument/2006/relationships/tags" Target="../tags/tag134.xml"/><Relationship Id="rId22" Type="http://schemas.openxmlformats.org/officeDocument/2006/relationships/image" Target="../media/image53.wmf"/><Relationship Id="rId21" Type="http://schemas.openxmlformats.org/officeDocument/2006/relationships/oleObject" Target="../embeddings/oleObject59.bin"/><Relationship Id="rId20" Type="http://schemas.openxmlformats.org/officeDocument/2006/relationships/tags" Target="../tags/tag133.xml"/><Relationship Id="rId2" Type="http://schemas.openxmlformats.org/officeDocument/2006/relationships/tags" Target="../tags/tag117.xml"/><Relationship Id="rId19" Type="http://schemas.openxmlformats.org/officeDocument/2006/relationships/image" Target="../media/image52.wmf"/><Relationship Id="rId18" Type="http://schemas.openxmlformats.org/officeDocument/2006/relationships/oleObject" Target="../embeddings/oleObject58.bin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tags" Target="../tags/tag1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5.bin"/><Relationship Id="rId6" Type="http://schemas.openxmlformats.org/officeDocument/2006/relationships/tags" Target="../tags/tag141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4.bin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7" Type="http://schemas.openxmlformats.org/officeDocument/2006/relationships/vmlDrawing" Target="../drawings/vmlDrawing10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44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7.bin"/><Relationship Id="rId12" Type="http://schemas.openxmlformats.org/officeDocument/2006/relationships/tags" Target="../tags/tag143.xml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66.bin"/><Relationship Id="rId1" Type="http://schemas.openxmlformats.org/officeDocument/2006/relationships/tags" Target="../tags/tag13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9.bin"/><Relationship Id="rId6" Type="http://schemas.openxmlformats.org/officeDocument/2006/relationships/tags" Target="../tags/tag148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8.bin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72.bin"/><Relationship Id="rId15" Type="http://schemas.openxmlformats.org/officeDocument/2006/relationships/tags" Target="../tags/tag151.xml"/><Relationship Id="rId14" Type="http://schemas.openxmlformats.org/officeDocument/2006/relationships/image" Target="../media/image63.wmf"/><Relationship Id="rId13" Type="http://schemas.openxmlformats.org/officeDocument/2006/relationships/oleObject" Target="../embeddings/oleObject71.bin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image" Target="../media/image62.wmf"/><Relationship Id="rId1" Type="http://schemas.openxmlformats.org/officeDocument/2006/relationships/tags" Target="../tags/tag14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73.bin"/><Relationship Id="rId3" Type="http://schemas.openxmlformats.org/officeDocument/2006/relationships/tags" Target="../tags/tag154.xml"/><Relationship Id="rId20" Type="http://schemas.openxmlformats.org/officeDocument/2006/relationships/vmlDrawing" Target="../drawings/vmlDrawing12.vml"/><Relationship Id="rId2" Type="http://schemas.openxmlformats.org/officeDocument/2006/relationships/tags" Target="../tags/tag153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8.wmf"/><Relationship Id="rId17" Type="http://schemas.openxmlformats.org/officeDocument/2006/relationships/oleObject" Target="../embeddings/oleObject76.bin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image" Target="../media/image67.wmf"/><Relationship Id="rId13" Type="http://schemas.openxmlformats.org/officeDocument/2006/relationships/oleObject" Target="../embeddings/oleObject75.bin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image" Target="../media/image66.wmf"/><Relationship Id="rId1" Type="http://schemas.openxmlformats.org/officeDocument/2006/relationships/tags" Target="../tags/tag15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oleObject" Target="../embeddings/oleObject78.bin"/><Relationship Id="rId7" Type="http://schemas.openxmlformats.org/officeDocument/2006/relationships/tags" Target="../tags/tag166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7.bin"/><Relationship Id="rId4" Type="http://schemas.openxmlformats.org/officeDocument/2006/relationships/tags" Target="../tags/tag165.xml"/><Relationship Id="rId35" Type="http://schemas.openxmlformats.org/officeDocument/2006/relationships/vmlDrawing" Target="../drawings/vmlDrawing13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184.xml"/><Relationship Id="rId32" Type="http://schemas.openxmlformats.org/officeDocument/2006/relationships/tags" Target="../tags/tag183.xml"/><Relationship Id="rId31" Type="http://schemas.openxmlformats.org/officeDocument/2006/relationships/tags" Target="../tags/tag182.xml"/><Relationship Id="rId30" Type="http://schemas.openxmlformats.org/officeDocument/2006/relationships/tags" Target="../tags/tag181.xml"/><Relationship Id="rId3" Type="http://schemas.openxmlformats.org/officeDocument/2006/relationships/tags" Target="../tags/tag164.xml"/><Relationship Id="rId29" Type="http://schemas.openxmlformats.org/officeDocument/2006/relationships/tags" Target="../tags/tag180.xml"/><Relationship Id="rId28" Type="http://schemas.openxmlformats.org/officeDocument/2006/relationships/tags" Target="../tags/tag179.xml"/><Relationship Id="rId27" Type="http://schemas.openxmlformats.org/officeDocument/2006/relationships/tags" Target="../tags/tag178.xml"/><Relationship Id="rId26" Type="http://schemas.openxmlformats.org/officeDocument/2006/relationships/tags" Target="../tags/tag177.xml"/><Relationship Id="rId25" Type="http://schemas.openxmlformats.org/officeDocument/2006/relationships/tags" Target="../tags/tag176.xml"/><Relationship Id="rId24" Type="http://schemas.openxmlformats.org/officeDocument/2006/relationships/tags" Target="../tags/tag175.xml"/><Relationship Id="rId23" Type="http://schemas.openxmlformats.org/officeDocument/2006/relationships/tags" Target="../tags/tag174.xml"/><Relationship Id="rId22" Type="http://schemas.openxmlformats.org/officeDocument/2006/relationships/tags" Target="../tags/tag173.xml"/><Relationship Id="rId21" Type="http://schemas.openxmlformats.org/officeDocument/2006/relationships/tags" Target="../tags/tag172.xml"/><Relationship Id="rId20" Type="http://schemas.openxmlformats.org/officeDocument/2006/relationships/tags" Target="../tags/tag171.xml"/><Relationship Id="rId2" Type="http://schemas.openxmlformats.org/officeDocument/2006/relationships/tags" Target="../tags/tag163.xml"/><Relationship Id="rId19" Type="http://schemas.openxmlformats.org/officeDocument/2006/relationships/tags" Target="../tags/tag170.xml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81.bin"/><Relationship Id="rId16" Type="http://schemas.openxmlformats.org/officeDocument/2006/relationships/tags" Target="../tags/tag169.xml"/><Relationship Id="rId15" Type="http://schemas.openxmlformats.org/officeDocument/2006/relationships/image" Target="../media/image72.wmf"/><Relationship Id="rId14" Type="http://schemas.openxmlformats.org/officeDocument/2006/relationships/oleObject" Target="../embeddings/oleObject80.bin"/><Relationship Id="rId13" Type="http://schemas.openxmlformats.org/officeDocument/2006/relationships/tags" Target="../tags/tag168.xml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79.bin"/><Relationship Id="rId10" Type="http://schemas.openxmlformats.org/officeDocument/2006/relationships/tags" Target="../tags/tag167.xml"/><Relationship Id="rId1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tags" Target="../tags/tag188.xml"/><Relationship Id="rId7" Type="http://schemas.openxmlformats.org/officeDocument/2006/relationships/image" Target="../media/image75.emf"/><Relationship Id="rId6" Type="http://schemas.openxmlformats.org/officeDocument/2006/relationships/oleObject" Target="../embeddings/oleObject83.bin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74.emf"/><Relationship Id="rId2" Type="http://schemas.openxmlformats.org/officeDocument/2006/relationships/oleObject" Target="../embeddings/oleObject82.bin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9.xml"/><Relationship Id="rId10" Type="http://schemas.openxmlformats.org/officeDocument/2006/relationships/image" Target="../media/image76.emf"/><Relationship Id="rId1" Type="http://schemas.openxmlformats.org/officeDocument/2006/relationships/tags" Target="../tags/tag18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tags" Target="../tags/tag193.xml"/><Relationship Id="rId7" Type="http://schemas.openxmlformats.org/officeDocument/2006/relationships/image" Target="../media/image78.emf"/><Relationship Id="rId6" Type="http://schemas.openxmlformats.org/officeDocument/2006/relationships/oleObject" Target="../embeddings/oleObject86.bin"/><Relationship Id="rId5" Type="http://schemas.openxmlformats.org/officeDocument/2006/relationships/tags" Target="../tags/tag192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85.bin"/><Relationship Id="rId2" Type="http://schemas.openxmlformats.org/officeDocument/2006/relationships/tags" Target="../tags/tag191.xml"/><Relationship Id="rId15" Type="http://schemas.openxmlformats.org/officeDocument/2006/relationships/vmlDrawing" Target="../drawings/vmlDrawing1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0.emf"/><Relationship Id="rId12" Type="http://schemas.openxmlformats.org/officeDocument/2006/relationships/oleObject" Target="../embeddings/oleObject88.bin"/><Relationship Id="rId11" Type="http://schemas.openxmlformats.org/officeDocument/2006/relationships/tags" Target="../tags/tag194.xml"/><Relationship Id="rId10" Type="http://schemas.openxmlformats.org/officeDocument/2006/relationships/image" Target="../media/image79.emf"/><Relationship Id="rId1" Type="http://schemas.openxmlformats.org/officeDocument/2006/relationships/tags" Target="../tags/tag19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tags" Target="../tags/tag198.xml"/><Relationship Id="rId7" Type="http://schemas.openxmlformats.org/officeDocument/2006/relationships/image" Target="../media/image82.emf"/><Relationship Id="rId6" Type="http://schemas.openxmlformats.org/officeDocument/2006/relationships/oleObject" Target="../embeddings/oleObject90.bin"/><Relationship Id="rId5" Type="http://schemas.openxmlformats.org/officeDocument/2006/relationships/tags" Target="../tags/tag197.xml"/><Relationship Id="rId4" Type="http://schemas.openxmlformats.org/officeDocument/2006/relationships/image" Target="../media/image81.emf"/><Relationship Id="rId3" Type="http://schemas.openxmlformats.org/officeDocument/2006/relationships/oleObject" Target="../embeddings/oleObject89.bin"/><Relationship Id="rId2" Type="http://schemas.openxmlformats.org/officeDocument/2006/relationships/tags" Target="../tags/tag196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3.emf"/><Relationship Id="rId1" Type="http://schemas.openxmlformats.org/officeDocument/2006/relationships/tags" Target="../tags/tag195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oleObject" Target="../embeddings/oleObject94.bin"/><Relationship Id="rId7" Type="http://schemas.openxmlformats.org/officeDocument/2006/relationships/tags" Target="../tags/tag201.x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93.bin"/><Relationship Id="rId4" Type="http://schemas.openxmlformats.org/officeDocument/2006/relationships/tags" Target="../tags/tag200.xml"/><Relationship Id="rId3" Type="http://schemas.openxmlformats.org/officeDocument/2006/relationships/image" Target="../media/image84.emf"/><Relationship Id="rId2" Type="http://schemas.openxmlformats.org/officeDocument/2006/relationships/oleObject" Target="../embeddings/oleObject92.bin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4.jpe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3.jpeg"/><Relationship Id="rId2" Type="http://schemas.openxmlformats.org/officeDocument/2006/relationships/tags" Target="../tags/tag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20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image" Target="../media/image6.wmf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1" Type="http://schemas.openxmlformats.org/officeDocument/2006/relationships/vmlDrawing" Target="../drawings/vmlDrawing4.vml"/><Relationship Id="rId60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9" Type="http://schemas.openxmlformats.org/officeDocument/2006/relationships/image" Target="../media/image22.wmf"/><Relationship Id="rId58" Type="http://schemas.openxmlformats.org/officeDocument/2006/relationships/oleObject" Target="../embeddings/oleObject19.bin"/><Relationship Id="rId57" Type="http://schemas.openxmlformats.org/officeDocument/2006/relationships/tags" Target="../tags/tag53.xml"/><Relationship Id="rId56" Type="http://schemas.openxmlformats.org/officeDocument/2006/relationships/tags" Target="../tags/tag52.xml"/><Relationship Id="rId55" Type="http://schemas.openxmlformats.org/officeDocument/2006/relationships/tags" Target="../tags/tag51.xml"/><Relationship Id="rId54" Type="http://schemas.openxmlformats.org/officeDocument/2006/relationships/tags" Target="../tags/tag50.xml"/><Relationship Id="rId53" Type="http://schemas.openxmlformats.org/officeDocument/2006/relationships/tags" Target="../tags/tag49.xml"/><Relationship Id="rId52" Type="http://schemas.openxmlformats.org/officeDocument/2006/relationships/image" Target="../media/image21.wmf"/><Relationship Id="rId51" Type="http://schemas.openxmlformats.org/officeDocument/2006/relationships/oleObject" Target="../embeddings/oleObject18.bin"/><Relationship Id="rId50" Type="http://schemas.openxmlformats.org/officeDocument/2006/relationships/tags" Target="../tags/tag48.xml"/><Relationship Id="rId5" Type="http://schemas.openxmlformats.org/officeDocument/2006/relationships/tags" Target="../tags/tag27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image" Target="../media/image20.wmf"/><Relationship Id="rId46" Type="http://schemas.openxmlformats.org/officeDocument/2006/relationships/oleObject" Target="../embeddings/oleObject17.bin"/><Relationship Id="rId45" Type="http://schemas.openxmlformats.org/officeDocument/2006/relationships/tags" Target="../tags/tag45.xml"/><Relationship Id="rId44" Type="http://schemas.openxmlformats.org/officeDocument/2006/relationships/image" Target="../media/image19.wmf"/><Relationship Id="rId43" Type="http://schemas.openxmlformats.org/officeDocument/2006/relationships/oleObject" Target="../embeddings/oleObject16.bin"/><Relationship Id="rId42" Type="http://schemas.openxmlformats.org/officeDocument/2006/relationships/tags" Target="../tags/tag44.xml"/><Relationship Id="rId41" Type="http://schemas.openxmlformats.org/officeDocument/2006/relationships/image" Target="../media/image18.wmf"/><Relationship Id="rId40" Type="http://schemas.openxmlformats.org/officeDocument/2006/relationships/oleObject" Target="../embeddings/oleObject15.bin"/><Relationship Id="rId4" Type="http://schemas.openxmlformats.org/officeDocument/2006/relationships/tags" Target="../tags/tag26.xml"/><Relationship Id="rId39" Type="http://schemas.openxmlformats.org/officeDocument/2006/relationships/tags" Target="../tags/tag43.xml"/><Relationship Id="rId38" Type="http://schemas.openxmlformats.org/officeDocument/2006/relationships/image" Target="../media/image17.wmf"/><Relationship Id="rId37" Type="http://schemas.openxmlformats.org/officeDocument/2006/relationships/oleObject" Target="../embeddings/oleObject14.bin"/><Relationship Id="rId36" Type="http://schemas.openxmlformats.org/officeDocument/2006/relationships/tags" Target="../tags/tag42.xml"/><Relationship Id="rId35" Type="http://schemas.openxmlformats.org/officeDocument/2006/relationships/image" Target="../media/image16.wmf"/><Relationship Id="rId34" Type="http://schemas.openxmlformats.org/officeDocument/2006/relationships/oleObject" Target="../embeddings/oleObject13.bin"/><Relationship Id="rId33" Type="http://schemas.openxmlformats.org/officeDocument/2006/relationships/tags" Target="../tags/tag41.xml"/><Relationship Id="rId32" Type="http://schemas.openxmlformats.org/officeDocument/2006/relationships/image" Target="../media/image15.wmf"/><Relationship Id="rId31" Type="http://schemas.openxmlformats.org/officeDocument/2006/relationships/oleObject" Target="../embeddings/oleObject12.bin"/><Relationship Id="rId30" Type="http://schemas.openxmlformats.org/officeDocument/2006/relationships/tags" Target="../tags/tag40.xml"/><Relationship Id="rId3" Type="http://schemas.openxmlformats.org/officeDocument/2006/relationships/image" Target="../media/image8.wmf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11.bin"/><Relationship Id="rId27" Type="http://schemas.openxmlformats.org/officeDocument/2006/relationships/tags" Target="../tags/tag39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0.bin"/><Relationship Id="rId24" Type="http://schemas.openxmlformats.org/officeDocument/2006/relationships/tags" Target="../tags/tag38.xml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9.bin"/><Relationship Id="rId21" Type="http://schemas.openxmlformats.org/officeDocument/2006/relationships/tags" Target="../tags/tag37.xml"/><Relationship Id="rId20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9" Type="http://schemas.openxmlformats.org/officeDocument/2006/relationships/oleObject" Target="../embeddings/oleObject8.bin"/><Relationship Id="rId18" Type="http://schemas.openxmlformats.org/officeDocument/2006/relationships/tags" Target="../tags/tag36.xml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7.bin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21.bin"/><Relationship Id="rId61" Type="http://schemas.openxmlformats.org/officeDocument/2006/relationships/vmlDrawing" Target="../drawings/vmlDrawing5.vml"/><Relationship Id="rId60" Type="http://schemas.openxmlformats.org/officeDocument/2006/relationships/slideLayout" Target="../slideLayouts/slideLayout7.xml"/><Relationship Id="rId6" Type="http://schemas.openxmlformats.org/officeDocument/2006/relationships/tags" Target="../tags/tag57.xml"/><Relationship Id="rId59" Type="http://schemas.openxmlformats.org/officeDocument/2006/relationships/image" Target="../media/image28.wmf"/><Relationship Id="rId58" Type="http://schemas.openxmlformats.org/officeDocument/2006/relationships/oleObject" Target="../embeddings/oleObject34.bin"/><Relationship Id="rId57" Type="http://schemas.openxmlformats.org/officeDocument/2006/relationships/tags" Target="../tags/tag82.xml"/><Relationship Id="rId56" Type="http://schemas.openxmlformats.org/officeDocument/2006/relationships/image" Target="../media/image27.wmf"/><Relationship Id="rId55" Type="http://schemas.openxmlformats.org/officeDocument/2006/relationships/oleObject" Target="../embeddings/oleObject33.bin"/><Relationship Id="rId54" Type="http://schemas.openxmlformats.org/officeDocument/2006/relationships/tags" Target="../tags/tag81.xml"/><Relationship Id="rId53" Type="http://schemas.openxmlformats.org/officeDocument/2006/relationships/image" Target="../media/image26.wmf"/><Relationship Id="rId52" Type="http://schemas.openxmlformats.org/officeDocument/2006/relationships/oleObject" Target="../embeddings/oleObject32.bin"/><Relationship Id="rId51" Type="http://schemas.openxmlformats.org/officeDocument/2006/relationships/tags" Target="../tags/tag80.xml"/><Relationship Id="rId50" Type="http://schemas.openxmlformats.org/officeDocument/2006/relationships/image" Target="../media/image25.wmf"/><Relationship Id="rId5" Type="http://schemas.openxmlformats.org/officeDocument/2006/relationships/tags" Target="../tags/tag56.xml"/><Relationship Id="rId49" Type="http://schemas.openxmlformats.org/officeDocument/2006/relationships/oleObject" Target="../embeddings/oleObject31.bin"/><Relationship Id="rId48" Type="http://schemas.openxmlformats.org/officeDocument/2006/relationships/tags" Target="../tags/tag79.xml"/><Relationship Id="rId47" Type="http://schemas.openxmlformats.org/officeDocument/2006/relationships/image" Target="../media/image24.wmf"/><Relationship Id="rId46" Type="http://schemas.openxmlformats.org/officeDocument/2006/relationships/oleObject" Target="../embeddings/oleObject30.bin"/><Relationship Id="rId45" Type="http://schemas.openxmlformats.org/officeDocument/2006/relationships/tags" Target="../tags/tag78.xml"/><Relationship Id="rId44" Type="http://schemas.openxmlformats.org/officeDocument/2006/relationships/tags" Target="../tags/tag77.xml"/><Relationship Id="rId43" Type="http://schemas.openxmlformats.org/officeDocument/2006/relationships/tags" Target="../tags/tag76.xml"/><Relationship Id="rId42" Type="http://schemas.openxmlformats.org/officeDocument/2006/relationships/tags" Target="../tags/tag75.xml"/><Relationship Id="rId41" Type="http://schemas.openxmlformats.org/officeDocument/2006/relationships/tags" Target="../tags/tag74.xml"/><Relationship Id="rId40" Type="http://schemas.openxmlformats.org/officeDocument/2006/relationships/image" Target="../media/image23.wmf"/><Relationship Id="rId4" Type="http://schemas.openxmlformats.org/officeDocument/2006/relationships/tags" Target="../tags/tag55.xml"/><Relationship Id="rId39" Type="http://schemas.openxmlformats.org/officeDocument/2006/relationships/oleObject" Target="../embeddings/oleObject29.bin"/><Relationship Id="rId38" Type="http://schemas.openxmlformats.org/officeDocument/2006/relationships/tags" Target="../tags/tag73.xml"/><Relationship Id="rId37" Type="http://schemas.openxmlformats.org/officeDocument/2006/relationships/tags" Target="../tags/tag72.xml"/><Relationship Id="rId36" Type="http://schemas.openxmlformats.org/officeDocument/2006/relationships/tags" Target="../tags/tag71.xml"/><Relationship Id="rId35" Type="http://schemas.openxmlformats.org/officeDocument/2006/relationships/image" Target="../media/image16.wmf"/><Relationship Id="rId34" Type="http://schemas.openxmlformats.org/officeDocument/2006/relationships/oleObject" Target="../embeddings/oleObject28.bin"/><Relationship Id="rId33" Type="http://schemas.openxmlformats.org/officeDocument/2006/relationships/tags" Target="../tags/tag70.xml"/><Relationship Id="rId32" Type="http://schemas.openxmlformats.org/officeDocument/2006/relationships/image" Target="../media/image15.wmf"/><Relationship Id="rId31" Type="http://schemas.openxmlformats.org/officeDocument/2006/relationships/oleObject" Target="../embeddings/oleObject27.bin"/><Relationship Id="rId30" Type="http://schemas.openxmlformats.org/officeDocument/2006/relationships/tags" Target="../tags/tag69.xml"/><Relationship Id="rId3" Type="http://schemas.openxmlformats.org/officeDocument/2006/relationships/image" Target="../media/image8.wmf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26.bin"/><Relationship Id="rId27" Type="http://schemas.openxmlformats.org/officeDocument/2006/relationships/tags" Target="../tags/tag68.xml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25.bin"/><Relationship Id="rId24" Type="http://schemas.openxmlformats.org/officeDocument/2006/relationships/tags" Target="../tags/tag67.xml"/><Relationship Id="rId23" Type="http://schemas.openxmlformats.org/officeDocument/2006/relationships/image" Target="../media/image12.wmf"/><Relationship Id="rId22" Type="http://schemas.openxmlformats.org/officeDocument/2006/relationships/oleObject" Target="../embeddings/oleObject24.bin"/><Relationship Id="rId21" Type="http://schemas.openxmlformats.org/officeDocument/2006/relationships/tags" Target="../tags/tag66.xml"/><Relationship Id="rId20" Type="http://schemas.openxmlformats.org/officeDocument/2006/relationships/image" Target="../media/image11.wmf"/><Relationship Id="rId2" Type="http://schemas.openxmlformats.org/officeDocument/2006/relationships/oleObject" Target="../embeddings/oleObject20.bin"/><Relationship Id="rId19" Type="http://schemas.openxmlformats.org/officeDocument/2006/relationships/oleObject" Target="../embeddings/oleObject23.bin"/><Relationship Id="rId18" Type="http://schemas.openxmlformats.org/officeDocument/2006/relationships/tags" Target="../tags/tag65.xml"/><Relationship Id="rId17" Type="http://schemas.openxmlformats.org/officeDocument/2006/relationships/image" Target="../media/image10.wmf"/><Relationship Id="rId16" Type="http://schemas.openxmlformats.org/officeDocument/2006/relationships/oleObject" Target="../embeddings/oleObject22.bin"/><Relationship Id="rId15" Type="http://schemas.openxmlformats.org/officeDocument/2006/relationships/tags" Target="../tags/tag64.xml"/><Relationship Id="rId14" Type="http://schemas.openxmlformats.org/officeDocument/2006/relationships/tags" Target="../tags/tag63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6.bin"/><Relationship Id="rId4" Type="http://schemas.openxmlformats.org/officeDocument/2006/relationships/tags" Target="../tags/tag84.xml"/><Relationship Id="rId3" Type="http://schemas.openxmlformats.org/officeDocument/2006/relationships/image" Target="../media/image29.wmf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92.xml"/><Relationship Id="rId25" Type="http://schemas.openxmlformats.org/officeDocument/2006/relationships/image" Target="../media/image36.wmf"/><Relationship Id="rId24" Type="http://schemas.openxmlformats.org/officeDocument/2006/relationships/oleObject" Target="../embeddings/oleObject42.bin"/><Relationship Id="rId23" Type="http://schemas.openxmlformats.org/officeDocument/2006/relationships/tags" Target="../tags/tag91.xml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41.bin"/><Relationship Id="rId20" Type="http://schemas.openxmlformats.org/officeDocument/2006/relationships/tags" Target="../tags/tag90.xml"/><Relationship Id="rId2" Type="http://schemas.openxmlformats.org/officeDocument/2006/relationships/oleObject" Target="../embeddings/oleObject35.bin"/><Relationship Id="rId19" Type="http://schemas.openxmlformats.org/officeDocument/2006/relationships/image" Target="../media/image34.wmf"/><Relationship Id="rId18" Type="http://schemas.openxmlformats.org/officeDocument/2006/relationships/oleObject" Target="../embeddings/oleObject40.bin"/><Relationship Id="rId17" Type="http://schemas.openxmlformats.org/officeDocument/2006/relationships/tags" Target="../tags/tag89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9.bin"/><Relationship Id="rId14" Type="http://schemas.openxmlformats.org/officeDocument/2006/relationships/tags" Target="../tags/tag88.xml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8.bin"/><Relationship Id="rId11" Type="http://schemas.openxmlformats.org/officeDocument/2006/relationships/tags" Target="../tags/tag87.xml"/><Relationship Id="rId10" Type="http://schemas.openxmlformats.org/officeDocument/2006/relationships/image" Target="../media/image31.wmf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tags" Target="../tags/tag96.xml"/><Relationship Id="rId7" Type="http://schemas.openxmlformats.org/officeDocument/2006/relationships/image" Target="../media/image38.wmf"/><Relationship Id="rId6" Type="http://schemas.openxmlformats.org/officeDocument/2006/relationships/oleObject" Target="../embeddings/oleObject44.bin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5" Type="http://schemas.openxmlformats.org/officeDocument/2006/relationships/vmlDrawing" Target="../drawings/vmlDrawing7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105.xml"/><Relationship Id="rId32" Type="http://schemas.openxmlformats.org/officeDocument/2006/relationships/image" Target="../media/image46.wmf"/><Relationship Id="rId31" Type="http://schemas.openxmlformats.org/officeDocument/2006/relationships/oleObject" Target="../embeddings/oleObject52.bin"/><Relationship Id="rId30" Type="http://schemas.openxmlformats.org/officeDocument/2006/relationships/tags" Target="../tags/tag104.xml"/><Relationship Id="rId3" Type="http://schemas.openxmlformats.org/officeDocument/2006/relationships/image" Target="../media/image37.wmf"/><Relationship Id="rId29" Type="http://schemas.openxmlformats.org/officeDocument/2006/relationships/image" Target="../media/image45.wmf"/><Relationship Id="rId28" Type="http://schemas.openxmlformats.org/officeDocument/2006/relationships/oleObject" Target="../embeddings/oleObject51.bin"/><Relationship Id="rId27" Type="http://schemas.openxmlformats.org/officeDocument/2006/relationships/tags" Target="../tags/tag103.xml"/><Relationship Id="rId26" Type="http://schemas.openxmlformats.org/officeDocument/2006/relationships/image" Target="../media/image44.wmf"/><Relationship Id="rId25" Type="http://schemas.openxmlformats.org/officeDocument/2006/relationships/oleObject" Target="../embeddings/oleObject50.bin"/><Relationship Id="rId24" Type="http://schemas.openxmlformats.org/officeDocument/2006/relationships/tags" Target="../tags/tag102.xml"/><Relationship Id="rId23" Type="http://schemas.openxmlformats.org/officeDocument/2006/relationships/image" Target="../media/image43.wmf"/><Relationship Id="rId22" Type="http://schemas.openxmlformats.org/officeDocument/2006/relationships/oleObject" Target="../embeddings/oleObject49.bin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oleObject" Target="../embeddings/oleObject43.bin"/><Relationship Id="rId19" Type="http://schemas.openxmlformats.org/officeDocument/2006/relationships/image" Target="../media/image42.wmf"/><Relationship Id="rId18" Type="http://schemas.openxmlformats.org/officeDocument/2006/relationships/oleObject" Target="../embeddings/oleObject48.bin"/><Relationship Id="rId17" Type="http://schemas.openxmlformats.org/officeDocument/2006/relationships/tags" Target="../tags/tag99.xml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47.bin"/><Relationship Id="rId14" Type="http://schemas.openxmlformats.org/officeDocument/2006/relationships/tags" Target="../tags/tag98.xml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46.bin"/><Relationship Id="rId11" Type="http://schemas.openxmlformats.org/officeDocument/2006/relationships/tags" Target="../tags/tag97.xml"/><Relationship Id="rId10" Type="http://schemas.openxmlformats.org/officeDocument/2006/relationships/image" Target="../media/image39.wmf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584960" y="2682875"/>
            <a:ext cx="65239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离散型随机变量的条件分布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579245" y="3420110"/>
            <a:ext cx="62153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连续型随机变量的条件分布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第四节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条件分布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76070" y="4163060"/>
            <a:ext cx="67995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3" grpId="0" bldLvl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2243" name="Object 19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22325" y="1041400"/>
          <a:ext cx="7193280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4" name="Equation" r:id="rId2" imgW="3225800" imgH="330200" progId="Equation.DSMT4">
                  <p:embed/>
                </p:oleObj>
              </mc:Choice>
              <mc:Fallback>
                <p:oleObj name="Equation" r:id="rId2" imgW="3225800" imgH="330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041400"/>
                        <a:ext cx="7193280" cy="7416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4" name="Object 20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807085" y="1884045"/>
          <a:ext cx="7209155" cy="755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5" name="Equation" r:id="rId5" imgW="3175000" imgH="330200" progId="Equation.DSMT4">
                  <p:embed/>
                </p:oleObj>
              </mc:Choice>
              <mc:Fallback>
                <p:oleObj name="Equation" r:id="rId5" imgW="3175000" imgH="330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85" y="1884045"/>
                        <a:ext cx="7209155" cy="755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8" name="Text Box 2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6445" y="2855913"/>
            <a:ext cx="1806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7" name="Rectangle 4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6445" y="403225"/>
            <a:ext cx="508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</a:rPr>
              <a:t>条件分布函数与条件密度函数的关系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2" name="Text Box 22"/>
          <p:cNvSpPr txBox="1"/>
          <p:nvPr>
            <p:custDataLst>
              <p:tags r:id="rId9"/>
            </p:custDataLst>
          </p:nvPr>
        </p:nvSpPr>
        <p:spPr>
          <a:xfrm>
            <a:off x="358140" y="4084320"/>
            <a:ext cx="8786813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表达式中既有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也有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圆括号内竖线前的变量为自变量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竖线后的变量可取定值。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" name="Object 1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18795" y="3392170"/>
          <a:ext cx="6958330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1" imgW="3225800" imgH="266700" progId="Equation.DSMT4">
                  <p:embed/>
                </p:oleObj>
              </mc:Choice>
              <mc:Fallback>
                <p:oleObj name="Equation" r:id="rId11" imgW="3225800" imgH="266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" y="3392170"/>
                        <a:ext cx="6958330" cy="579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7"/>
          <p:cNvSpPr txBox="1"/>
          <p:nvPr>
            <p:custDataLst>
              <p:tags r:id="rId13"/>
            </p:custDataLst>
          </p:nvPr>
        </p:nvSpPr>
        <p:spPr>
          <a:xfrm>
            <a:off x="436563" y="5155565"/>
            <a:ext cx="57864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当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不相互独立时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</a:t>
            </a:r>
            <a:endParaRPr lang="en-US" altLang="zh-CN" sz="24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2672" name="Object 3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760278" y="5822315"/>
          <a:ext cx="3337560" cy="57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5" imgW="1574800" imgH="279400" progId="Equation.DSMT4">
                  <p:embed/>
                </p:oleObj>
              </mc:Choice>
              <mc:Fallback>
                <p:oleObj name="" r:id="rId15" imgW="1574800" imgH="2794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0278" y="5822315"/>
                        <a:ext cx="3337560" cy="572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732790" y="5798820"/>
          <a:ext cx="333565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8" imgW="1587500" imgH="279400" progId="Equation.DSMT4">
                  <p:embed/>
                </p:oleObj>
              </mc:Choice>
              <mc:Fallback>
                <p:oleObj name="" r:id="rId18" imgW="1587500" imgH="2794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2790" y="5798820"/>
                        <a:ext cx="333565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/>
          <p:nvPr>
            <p:custDataLst>
              <p:tags r:id="rId20"/>
            </p:custDataLst>
          </p:nvPr>
        </p:nvSpPr>
        <p:spPr>
          <a:xfrm>
            <a:off x="4156710" y="5870258"/>
            <a:ext cx="9286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8" grpId="0" bldLvl="0" animBg="1" autoUpdateAnimBg="0"/>
      <p:bldP spid="22" grpId="0"/>
      <p:bldP spid="13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49" name="Rectangle 2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0733" y="577850"/>
            <a:ext cx="6970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联合分布、边缘分布、条件分布的关系如下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2250" name="Rectangle 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1595" y="1566863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联合分布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2282" name="Group 58"/>
          <p:cNvGrpSpPr/>
          <p:nvPr/>
        </p:nvGrpSpPr>
        <p:grpSpPr bwMode="auto">
          <a:xfrm>
            <a:off x="2915920" y="1162050"/>
            <a:ext cx="2647950" cy="519113"/>
            <a:chOff x="1882" y="2766"/>
            <a:chExt cx="1668" cy="327"/>
          </a:xfrm>
        </p:grpSpPr>
        <p:sp>
          <p:nvSpPr>
            <p:cNvPr id="15384" name="Rectangle 2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534" y="276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边缘分布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85" name="Line 4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rot="-1200000">
              <a:off x="1882" y="3067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83" name="Group 59"/>
          <p:cNvGrpSpPr/>
          <p:nvPr/>
        </p:nvGrpSpPr>
        <p:grpSpPr bwMode="auto">
          <a:xfrm>
            <a:off x="2915920" y="1957388"/>
            <a:ext cx="2654300" cy="519112"/>
            <a:chOff x="1882" y="3267"/>
            <a:chExt cx="1672" cy="327"/>
          </a:xfrm>
        </p:grpSpPr>
        <p:sp>
          <p:nvSpPr>
            <p:cNvPr id="15382" name="Rectangle 2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534" y="3267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条件分布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83" name="Line 5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rot="1200000">
              <a:off x="1882" y="3330"/>
              <a:ext cx="726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81" name="Group 57"/>
          <p:cNvGrpSpPr/>
          <p:nvPr/>
        </p:nvGrpSpPr>
        <p:grpSpPr bwMode="auto">
          <a:xfrm>
            <a:off x="5536884" y="1390650"/>
            <a:ext cx="2433638" cy="914400"/>
            <a:chOff x="3533" y="2910"/>
            <a:chExt cx="1533" cy="576"/>
          </a:xfrm>
        </p:grpSpPr>
        <p:sp>
          <p:nvSpPr>
            <p:cNvPr id="15377" name="Line 38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3754" y="2910"/>
              <a:ext cx="0" cy="576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4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533" y="2928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4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742" y="3198"/>
              <a:ext cx="28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Rectangle 45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041" y="2988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联合分布</a:t>
              </a:r>
              <a:endPara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5381" name="Line 5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3533" y="3466"/>
              <a:ext cx="218" cy="0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77" name="Group 53"/>
          <p:cNvGrpSpPr/>
          <p:nvPr/>
        </p:nvGrpSpPr>
        <p:grpSpPr bwMode="auto">
          <a:xfrm rot="-1350729">
            <a:off x="2809558" y="1347788"/>
            <a:ext cx="1120775" cy="344487"/>
            <a:chOff x="1111" y="3521"/>
            <a:chExt cx="544" cy="181"/>
          </a:xfrm>
        </p:grpSpPr>
        <p:sp>
          <p:nvSpPr>
            <p:cNvPr id="15375" name="Line 36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52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78" name="Group 54"/>
          <p:cNvGrpSpPr/>
          <p:nvPr/>
        </p:nvGrpSpPr>
        <p:grpSpPr bwMode="auto">
          <a:xfrm rot="1231282">
            <a:off x="2814320" y="2044700"/>
            <a:ext cx="1120775" cy="344488"/>
            <a:chOff x="1111" y="3521"/>
            <a:chExt cx="544" cy="181"/>
          </a:xfrm>
        </p:grpSpPr>
        <p:sp>
          <p:nvSpPr>
            <p:cNvPr id="15373" name="Line 5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1356" y="3521"/>
              <a:ext cx="136" cy="18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5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111" y="3612"/>
              <a:ext cx="54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7"/>
          <p:cNvSpPr txBox="1"/>
          <p:nvPr>
            <p:custDataLst>
              <p:tags r:id="rId16"/>
            </p:custDataLst>
          </p:nvPr>
        </p:nvSpPr>
        <p:spPr>
          <a:xfrm>
            <a:off x="71438" y="2996565"/>
            <a:ext cx="1071562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(3)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12495" y="2996407"/>
          <a:ext cx="3426460" cy="74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8" imgW="1358900" imgH="279400" progId="Equation.DSMT4">
                  <p:embed/>
                </p:oleObj>
              </mc:Choice>
              <mc:Fallback>
                <p:oleObj name="" r:id="rId18" imgW="1358900" imgH="2794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12495" y="2996407"/>
                        <a:ext cx="3426460" cy="741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396423" y="2925128"/>
          <a:ext cx="292290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21" imgW="1168400" imgH="330200" progId="Equation.DSMT4">
                  <p:embed/>
                </p:oleObj>
              </mc:Choice>
              <mc:Fallback>
                <p:oleObj name="" r:id="rId21" imgW="1168400" imgH="3302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396423" y="2925128"/>
                        <a:ext cx="292290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6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841058" y="4140677"/>
          <a:ext cx="3426460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24" imgW="1358900" imgH="279400" progId="Equation.DSMT4">
                  <p:embed/>
                </p:oleObj>
              </mc:Choice>
              <mc:Fallback>
                <p:oleObj name="" r:id="rId24" imgW="1358900" imgH="279400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41058" y="4140677"/>
                        <a:ext cx="3426460" cy="741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7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253548" y="4069080"/>
          <a:ext cx="292290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7" imgW="1168400" imgH="330200" progId="Equation.DSMT4">
                  <p:embed/>
                </p:oleObj>
              </mc:Choice>
              <mc:Fallback>
                <p:oleObj name="" r:id="rId27" imgW="1168400" imgH="330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53548" y="4069080"/>
                        <a:ext cx="2922905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627063" y="5372418"/>
          <a:ext cx="3768725" cy="68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30" imgW="1536700" imgH="266700" progId="Equation.DSMT4">
                  <p:embed/>
                </p:oleObj>
              </mc:Choice>
              <mc:Fallback>
                <p:oleObj name="" r:id="rId30" imgW="1536700" imgH="2667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27063" y="5372418"/>
                        <a:ext cx="3768725" cy="688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2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4429602" y="5212874"/>
          <a:ext cx="3928110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3" imgW="1688465" imgH="469900" progId="Equation.DSMT4">
                  <p:embed/>
                </p:oleObj>
              </mc:Choice>
              <mc:Fallback>
                <p:oleObj name="" r:id="rId33" imgW="1688465" imgH="4699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429602" y="5212874"/>
                        <a:ext cx="3928110" cy="1151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 bldLvl="0" animBg="1" autoUpdateAnimBg="0"/>
      <p:bldP spid="52250" grpId="0" bldLvl="0" animBg="1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extBox 9"/>
          <p:cNvSpPr txBox="1"/>
          <p:nvPr>
            <p:custDataLst>
              <p:tags r:id="rId1"/>
            </p:custDataLst>
          </p:nvPr>
        </p:nvSpPr>
        <p:spPr>
          <a:xfrm>
            <a:off x="147638" y="188913"/>
            <a:ext cx="1257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3.4.2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7173" name="TextBox 2"/>
          <p:cNvSpPr txBox="1"/>
          <p:nvPr>
            <p:custDataLst>
              <p:tags r:id="rId2"/>
            </p:custDataLst>
          </p:nvPr>
        </p:nvSpPr>
        <p:spPr>
          <a:xfrm>
            <a:off x="1116013" y="580390"/>
            <a:ext cx="41008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设二维随机变量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的概率密度为</a:t>
            </a:r>
            <a:endParaRPr lang="zh-CN" altLang="en-US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7170" name="Object 2"/>
          <p:cNvGraphicFramePr/>
          <p:nvPr>
            <p:custDataLst>
              <p:tags r:id="rId3"/>
            </p:custDataLst>
          </p:nvPr>
        </p:nvGraphicFramePr>
        <p:xfrm>
          <a:off x="2073275" y="1161415"/>
          <a:ext cx="36718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2246630" imgH="482600" progId="Equation.DSMT4">
                  <p:embed/>
                </p:oleObj>
              </mc:Choice>
              <mc:Fallback>
                <p:oleObj name="" r:id="rId4" imgW="2246630" imgH="482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275" y="1161415"/>
                        <a:ext cx="3671888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/>
          <p:nvPr>
            <p:custDataLst>
              <p:tags r:id="rId6"/>
            </p:custDataLst>
          </p:nvPr>
        </p:nvGraphicFramePr>
        <p:xfrm>
          <a:off x="1116013" y="2132965"/>
          <a:ext cx="509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843530" imgH="241300" progId="Equation.DSMT4">
                  <p:embed/>
                </p:oleObj>
              </mc:Choice>
              <mc:Fallback>
                <p:oleObj name="" r:id="rId7" imgW="2843530" imgH="241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132965"/>
                        <a:ext cx="509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16"/>
          <p:cNvGraphicFramePr/>
          <p:nvPr>
            <p:custDataLst>
              <p:tags r:id="rId9"/>
            </p:custDataLst>
          </p:nvPr>
        </p:nvGraphicFramePr>
        <p:xfrm>
          <a:off x="349885" y="2822893"/>
          <a:ext cx="752983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0" imgW="3594100" imgH="634365" progId="Equation.DSMT4">
                  <p:embed/>
                </p:oleObj>
              </mc:Choice>
              <mc:Fallback>
                <p:oleObj name="" r:id="rId10" imgW="3594100" imgH="6343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9885" y="2822893"/>
                        <a:ext cx="7529830" cy="1406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/>
          <p:nvPr>
            <p:custDataLst>
              <p:tags r:id="rId12"/>
            </p:custDataLst>
          </p:nvPr>
        </p:nvGraphicFramePr>
        <p:xfrm>
          <a:off x="157480" y="4471670"/>
          <a:ext cx="7557135" cy="140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3898900" imgH="685800" progId="Equation.DSMT4">
                  <p:embed/>
                </p:oleObj>
              </mc:Choice>
              <mc:Fallback>
                <p:oleObj name="" r:id="rId13" imgW="3898900" imgH="685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7480" y="4471670"/>
                        <a:ext cx="7557135" cy="1403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>
            <p:custDataLst>
              <p:tags r:id="rId15"/>
            </p:custDataLst>
          </p:nvPr>
        </p:nvSpPr>
        <p:spPr>
          <a:xfrm>
            <a:off x="196850" y="2429510"/>
            <a:ext cx="6426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extBox 9"/>
          <p:cNvSpPr txBox="1"/>
          <p:nvPr>
            <p:custDataLst>
              <p:tags r:id="rId1"/>
            </p:custDataLst>
          </p:nvPr>
        </p:nvSpPr>
        <p:spPr>
          <a:xfrm>
            <a:off x="147638" y="188913"/>
            <a:ext cx="1257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3.4.2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7173" name="TextBox 2"/>
          <p:cNvSpPr txBox="1"/>
          <p:nvPr>
            <p:custDataLst>
              <p:tags r:id="rId2"/>
            </p:custDataLst>
          </p:nvPr>
        </p:nvSpPr>
        <p:spPr>
          <a:xfrm>
            <a:off x="1403033" y="229870"/>
            <a:ext cx="41008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设二维随机变量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的概率密度为</a:t>
            </a:r>
            <a:endParaRPr lang="zh-CN" altLang="en-US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7170" name="Object 2"/>
          <p:cNvGraphicFramePr/>
          <p:nvPr>
            <p:custDataLst>
              <p:tags r:id="rId3"/>
            </p:custDataLst>
          </p:nvPr>
        </p:nvGraphicFramePr>
        <p:xfrm>
          <a:off x="2073275" y="659130"/>
          <a:ext cx="36718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2246630" imgH="482600" progId="Equation.DSMT4">
                  <p:embed/>
                </p:oleObj>
              </mc:Choice>
              <mc:Fallback>
                <p:oleObj name="" r:id="rId4" imgW="2246630" imgH="482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73275" y="659130"/>
                        <a:ext cx="3671888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/>
          <p:cNvGraphicFramePr/>
          <p:nvPr>
            <p:custDataLst>
              <p:tags r:id="rId6"/>
            </p:custDataLst>
          </p:nvPr>
        </p:nvGraphicFramePr>
        <p:xfrm>
          <a:off x="1116013" y="1630680"/>
          <a:ext cx="509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2843530" imgH="241300" progId="Equation.DSMT4">
                  <p:embed/>
                </p:oleObj>
              </mc:Choice>
              <mc:Fallback>
                <p:oleObj name="" r:id="rId7" imgW="2843530" imgH="2413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1630680"/>
                        <a:ext cx="5092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4" name="Object 16"/>
          <p:cNvGraphicFramePr/>
          <p:nvPr/>
        </p:nvGraphicFramePr>
        <p:xfrm>
          <a:off x="269875" y="2279016"/>
          <a:ext cx="7689850" cy="163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9" imgW="3670300" imgH="736600" progId="Equation.DSMT4">
                  <p:embed/>
                </p:oleObj>
              </mc:Choice>
              <mc:Fallback>
                <p:oleObj name="" r:id="rId9" imgW="3670300" imgH="736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875" y="2279016"/>
                        <a:ext cx="7689850" cy="1633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>
            <p:custDataLst>
              <p:tags r:id="rId11"/>
            </p:custDataLst>
          </p:nvPr>
        </p:nvSpPr>
        <p:spPr>
          <a:xfrm>
            <a:off x="196850" y="2115185"/>
            <a:ext cx="5664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zh-CN" altLang="en-US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2030" y="21151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000" b="1"/>
              <a:t>时，有</a:t>
            </a:r>
            <a:endParaRPr lang="zh-CN" altLang="en-US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985520" y="38207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000" b="1"/>
              <a:t>时，有</a:t>
            </a:r>
            <a:endParaRPr lang="zh-CN" altLang="en-US" sz="2000" b="1"/>
          </a:p>
        </p:txBody>
      </p:sp>
      <p:graphicFrame>
        <p:nvGraphicFramePr>
          <p:cNvPr id="6" name="Object 16"/>
          <p:cNvGraphicFramePr/>
          <p:nvPr>
            <p:custDataLst>
              <p:tags r:id="rId12"/>
            </p:custDataLst>
          </p:nvPr>
        </p:nvGraphicFramePr>
        <p:xfrm>
          <a:off x="1075373" y="4069081"/>
          <a:ext cx="6332855" cy="146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3022600" imgH="660400" progId="Equation.DSMT4">
                  <p:embed/>
                </p:oleObj>
              </mc:Choice>
              <mc:Fallback>
                <p:oleObj name="" r:id="rId13" imgW="3022600" imgH="660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5373" y="4069081"/>
                        <a:ext cx="6332855" cy="1464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0765" y="54546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当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zh-CN" altLang="en-US" sz="2000" b="1"/>
              <a:t>时，有</a:t>
            </a:r>
            <a:endParaRPr lang="zh-CN" altLang="en-US" sz="2000" b="1"/>
          </a:p>
        </p:txBody>
      </p:sp>
      <p:graphicFrame>
        <p:nvGraphicFramePr>
          <p:cNvPr id="9" name="Object 16"/>
          <p:cNvGraphicFramePr/>
          <p:nvPr>
            <p:custDataLst>
              <p:tags r:id="rId15"/>
            </p:custDataLst>
          </p:nvPr>
        </p:nvGraphicFramePr>
        <p:xfrm>
          <a:off x="576898" y="5897246"/>
          <a:ext cx="7583805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3619500" imgH="355600" progId="Equation.DSMT4">
                  <p:embed/>
                </p:oleObj>
              </mc:Choice>
              <mc:Fallback>
                <p:oleObj name="" r:id="rId16" imgW="3619500" imgH="355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6898" y="5897246"/>
                        <a:ext cx="7583805" cy="788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9"/>
          <p:cNvSpPr txBox="1"/>
          <p:nvPr>
            <p:custDataLst>
              <p:tags r:id="rId1"/>
            </p:custDataLst>
          </p:nvPr>
        </p:nvSpPr>
        <p:spPr>
          <a:xfrm>
            <a:off x="147638" y="188913"/>
            <a:ext cx="1257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3.4.3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5363" name="TextBox 2"/>
          <p:cNvSpPr txBox="1"/>
          <p:nvPr>
            <p:custDataLst>
              <p:tags r:id="rId2"/>
            </p:custDataLst>
          </p:nvPr>
        </p:nvSpPr>
        <p:spPr>
          <a:xfrm>
            <a:off x="253048" y="622300"/>
            <a:ext cx="8722360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设随机变量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在区间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内服从均匀分布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在条件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(0&lt;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下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随机变量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在区间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内服从均匀分布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的联合概率密度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的概率密度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 dirty="0">
              <a:latin typeface="宋体" panose="02010600030101010101" pitchFamily="2" charset="-122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  <a:ea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概率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P{X+Y&gt;1}.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554" name="Object 16"/>
          <p:cNvGraphicFramePr/>
          <p:nvPr>
            <p:custDataLst>
              <p:tags r:id="rId3"/>
            </p:custDataLst>
          </p:nvPr>
        </p:nvGraphicFramePr>
        <p:xfrm>
          <a:off x="2951480" y="1799273"/>
          <a:ext cx="2900680" cy="10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4" imgW="1384300" imgH="457200" progId="Equation.DSMT4">
                  <p:embed/>
                </p:oleObj>
              </mc:Choice>
              <mc:Fallback>
                <p:oleObj name="" r:id="rId4" imgW="1384300" imgH="457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1480" y="1799273"/>
                        <a:ext cx="2900680" cy="1014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>
            <p:custDataLst>
              <p:tags r:id="rId6"/>
            </p:custDataLst>
          </p:nvPr>
        </p:nvSpPr>
        <p:spPr>
          <a:xfrm>
            <a:off x="254000" y="1633855"/>
            <a:ext cx="844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865" y="16694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/>
              <a:t>的概率密度为</a:t>
            </a:r>
            <a:endParaRPr lang="zh-CN" altLang="en-US" sz="2000" b="1"/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985520" y="2816225"/>
            <a:ext cx="554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在条件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(0&lt;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/>
              <a:t>下，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/>
              <a:t>的条件概率密度为</a:t>
            </a:r>
            <a:endParaRPr lang="zh-CN" altLang="en-US" sz="2000" b="1"/>
          </a:p>
        </p:txBody>
      </p:sp>
      <p:graphicFrame>
        <p:nvGraphicFramePr>
          <p:cNvPr id="6" name="Object 16"/>
          <p:cNvGraphicFramePr/>
          <p:nvPr>
            <p:custDataLst>
              <p:tags r:id="rId8"/>
            </p:custDataLst>
          </p:nvPr>
        </p:nvGraphicFramePr>
        <p:xfrm>
          <a:off x="2419350" y="3208020"/>
          <a:ext cx="3388360" cy="1372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739900" imgH="660400" progId="Equation.DSMT4">
                  <p:embed/>
                </p:oleObj>
              </mc:Choice>
              <mc:Fallback>
                <p:oleObj name="" r:id="rId9" imgW="1739900" imgH="660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9350" y="3208020"/>
                        <a:ext cx="3388360" cy="1372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11"/>
            </p:custDataLst>
          </p:nvPr>
        </p:nvSpPr>
        <p:spPr>
          <a:xfrm>
            <a:off x="1112520" y="4593590"/>
            <a:ext cx="554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/>
              <a:t>当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时</a:t>
            </a:r>
            <a:r>
              <a:rPr lang="zh-CN" altLang="en-US" sz="2000" b="1"/>
              <a:t>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/>
              <a:t>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/>
              <a:t>的联合概率密度为</a:t>
            </a:r>
            <a:endParaRPr lang="zh-CN" altLang="en-US" sz="2000" b="1"/>
          </a:p>
        </p:txBody>
      </p:sp>
      <p:graphicFrame>
        <p:nvGraphicFramePr>
          <p:cNvPr id="9" name="Object 16"/>
          <p:cNvGraphicFramePr/>
          <p:nvPr>
            <p:custDataLst>
              <p:tags r:id="rId12"/>
            </p:custDataLst>
          </p:nvPr>
        </p:nvGraphicFramePr>
        <p:xfrm>
          <a:off x="2319655" y="4850765"/>
          <a:ext cx="366585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1955800" imgH="393700" progId="Equation.DSMT4">
                  <p:embed/>
                </p:oleObj>
              </mc:Choice>
              <mc:Fallback>
                <p:oleObj name="" r:id="rId13" imgW="1955800" imgH="3937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19655" y="4850765"/>
                        <a:ext cx="3665855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1167765" y="5581650"/>
            <a:ext cx="5549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000" b="1"/>
              <a:t>在其他点处，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)=0.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即有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16"/>
          <p:cNvGraphicFramePr/>
          <p:nvPr>
            <p:custDataLst>
              <p:tags r:id="rId16"/>
            </p:custDataLst>
          </p:nvPr>
        </p:nvGraphicFramePr>
        <p:xfrm>
          <a:off x="4813300" y="5586095"/>
          <a:ext cx="3237865" cy="12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727200" imgH="660400" progId="Equation.DSMT4">
                  <p:embed/>
                </p:oleObj>
              </mc:Choice>
              <mc:Fallback>
                <p:oleObj name="" r:id="rId17" imgW="1727200" imgH="660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3300" y="5586095"/>
                        <a:ext cx="3237865" cy="1251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" grpId="0"/>
      <p:bldP spid="8" grpId="0"/>
      <p:bldP spid="1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Box 9"/>
          <p:cNvSpPr txBox="1"/>
          <p:nvPr>
            <p:custDataLst>
              <p:tags r:id="rId1"/>
            </p:custDataLst>
          </p:nvPr>
        </p:nvSpPr>
        <p:spPr>
          <a:xfrm>
            <a:off x="106045" y="260985"/>
            <a:ext cx="1299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3.4.3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5363" name="TextBox 2"/>
          <p:cNvSpPr txBox="1"/>
          <p:nvPr>
            <p:custDataLst>
              <p:tags r:id="rId2"/>
            </p:custDataLst>
          </p:nvPr>
        </p:nvSpPr>
        <p:spPr>
          <a:xfrm>
            <a:off x="253048" y="694055"/>
            <a:ext cx="8722360" cy="101473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设随机变量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在区间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内服从均匀分布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在条件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(0&lt;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&lt;1)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下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随机变量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在区间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内服从均匀分布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求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的联合概率密度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(2)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的概率密度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 dirty="0">
              <a:latin typeface="宋体" panose="02010600030101010101" pitchFamily="2" charset="-122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b="1" dirty="0">
                <a:latin typeface="宋体" panose="02010600030101010101" pitchFamily="2" charset="-122"/>
                <a:ea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概率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P{X+Y&gt;1}.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3"/>
            </p:custDataLst>
          </p:nvPr>
        </p:nvSpPr>
        <p:spPr>
          <a:xfrm>
            <a:off x="254000" y="1737360"/>
            <a:ext cx="7340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2865" y="1741170"/>
            <a:ext cx="415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/>
              <a:t>的概率密度为</a:t>
            </a:r>
            <a:endParaRPr lang="zh-CN" altLang="en-US" sz="2000" b="1"/>
          </a:p>
        </p:txBody>
      </p:sp>
      <p:graphicFrame>
        <p:nvGraphicFramePr>
          <p:cNvPr id="2" name="Object 16"/>
          <p:cNvGraphicFramePr/>
          <p:nvPr>
            <p:custDataLst>
              <p:tags r:id="rId4"/>
            </p:custDataLst>
          </p:nvPr>
        </p:nvGraphicFramePr>
        <p:xfrm>
          <a:off x="1051878" y="2128520"/>
          <a:ext cx="5194300" cy="78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679700" imgH="381000" progId="Equation.DSMT4">
                  <p:embed/>
                </p:oleObj>
              </mc:Choice>
              <mc:Fallback>
                <p:oleObj name="" r:id="rId5" imgW="2679700" imgH="381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1878" y="2128520"/>
                        <a:ext cx="5194300" cy="780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30630" y="2977198"/>
          <a:ext cx="2147570" cy="37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5" name="Equation" r:id="rId8" imgW="1231265" imgH="215900" progId="Equation.3">
                  <p:embed/>
                </p:oleObj>
              </mc:Choice>
              <mc:Fallback>
                <p:oleObj name="Equation" r:id="rId8" imgW="1231265" imgH="215900" progId="Equation.3">
                  <p:embed/>
                  <p:pic>
                    <p:nvPicPr>
                      <p:cNvPr id="0" name="图片 182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30" y="2977198"/>
                        <a:ext cx="2147570" cy="375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80440" y="3462020"/>
          <a:ext cx="3840480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7" name="Equation" r:id="rId11" imgW="2095500" imgH="482600" progId="Equation.3">
                  <p:embed/>
                </p:oleObj>
              </mc:Choice>
              <mc:Fallback>
                <p:oleObj name="Equation" r:id="rId11" imgW="2095500" imgH="482600" progId="Equation.3">
                  <p:embed/>
                  <p:pic>
                    <p:nvPicPr>
                      <p:cNvPr id="0" name="图片 1824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440" y="3462020"/>
                        <a:ext cx="3840480" cy="884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382645" y="2988628"/>
          <a:ext cx="1165225" cy="35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46" name="Equation" r:id="rId14" imgW="673100" imgH="215900" progId="Equation.3">
                  <p:embed/>
                </p:oleObj>
              </mc:Choice>
              <mc:Fallback>
                <p:oleObj name="Equation" r:id="rId14" imgW="673100" imgH="215900" progId="Equation.3">
                  <p:embed/>
                  <p:pic>
                    <p:nvPicPr>
                      <p:cNvPr id="0" name="图片 182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645" y="2988628"/>
                        <a:ext cx="1165225" cy="353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0560" y="4523105"/>
            <a:ext cx="415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利用</a:t>
            </a:r>
            <a:r>
              <a:rPr lang="zh-CN" altLang="en-US" sz="2000" b="1"/>
              <a:t>概率密度的性质</a:t>
            </a:r>
            <a:r>
              <a:rPr lang="zh-CN" altLang="en-US" sz="2000" b="1"/>
              <a:t>可得</a:t>
            </a:r>
            <a:endParaRPr lang="zh-CN" altLang="en-US" sz="2000" b="1"/>
          </a:p>
        </p:txBody>
      </p:sp>
      <p:graphicFrame>
        <p:nvGraphicFramePr>
          <p:cNvPr id="15" name="Object 3"/>
          <p:cNvGraphicFramePr/>
          <p:nvPr>
            <p:custDataLst>
              <p:tags r:id="rId16"/>
            </p:custDataLst>
          </p:nvPr>
        </p:nvGraphicFramePr>
        <p:xfrm>
          <a:off x="215265" y="5035233"/>
          <a:ext cx="5985510" cy="157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7" imgW="3086100" imgH="862965" progId="Equation.DSMT4">
                  <p:embed/>
                </p:oleObj>
              </mc:Choice>
              <mc:Fallback>
                <p:oleObj name="" r:id="rId17" imgW="3086100" imgH="862965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5265" y="5035233"/>
                        <a:ext cx="5985510" cy="1576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5924550" y="3641090"/>
            <a:ext cx="2771140" cy="2961640"/>
            <a:chOff x="2098" y="3813"/>
            <a:chExt cx="4364" cy="4664"/>
          </a:xfrm>
        </p:grpSpPr>
        <p:sp>
          <p:nvSpPr>
            <p:cNvPr id="26648" name="AutoShape 17" descr="深色横线"/>
            <p:cNvSpPr/>
            <p:nvPr>
              <p:custDataLst>
                <p:tags r:id="rId19"/>
              </p:custDataLst>
            </p:nvPr>
          </p:nvSpPr>
          <p:spPr>
            <a:xfrm flipH="1">
              <a:off x="3269" y="5466"/>
              <a:ext cx="1394" cy="1557"/>
            </a:xfrm>
            <a:prstGeom prst="rtTriangle">
              <a:avLst/>
            </a:prstGeom>
            <a:pattFill prst="dkHorz">
              <a:fgClr>
                <a:srgbClr val="FFFF99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8638" name="组合 68637"/>
            <p:cNvGrpSpPr/>
            <p:nvPr/>
          </p:nvGrpSpPr>
          <p:grpSpPr>
            <a:xfrm>
              <a:off x="2098" y="3813"/>
              <a:ext cx="4365" cy="4665"/>
              <a:chOff x="3511" y="512"/>
              <a:chExt cx="2307" cy="2501"/>
            </a:xfrm>
          </p:grpSpPr>
          <p:grpSp>
            <p:nvGrpSpPr>
              <p:cNvPr id="68639" name="组合 68638"/>
              <p:cNvGrpSpPr/>
              <p:nvPr/>
            </p:nvGrpSpPr>
            <p:grpSpPr>
              <a:xfrm>
                <a:off x="3511" y="895"/>
                <a:ext cx="1776" cy="2118"/>
                <a:chOff x="3264" y="739"/>
                <a:chExt cx="1776" cy="2118"/>
              </a:xfrm>
            </p:grpSpPr>
            <p:sp>
              <p:nvSpPr>
                <p:cNvPr id="68640" name="直接连接符 68639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3264" y="739"/>
                  <a:ext cx="1776" cy="1776"/>
                </a:xfrm>
                <a:prstGeom prst="line">
                  <a:avLst/>
                </a:prstGeom>
                <a:ln w="38100" cap="flat" cmpd="sng">
                  <a:solidFill>
                    <a:srgbClr val="FF00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8641" name="文本框 68640"/>
                <p:cNvSpPr txBox="1"/>
                <p:nvPr>
                  <p:custDataLst>
                    <p:tags r:id="rId21"/>
                  </p:custDataLst>
                </p:nvPr>
              </p:nvSpPr>
              <p:spPr>
                <a:xfrm rot="2722841">
                  <a:off x="4230" y="2195"/>
                  <a:ext cx="917" cy="4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b="0" i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x+y=</a:t>
                  </a:r>
                  <a:r>
                    <a:rPr lang="en-US" altLang="zh-CN" b="0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b="0" i="1">
                    <a:solidFill>
                      <a:srgbClr val="FF00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642" name="组合 68641"/>
              <p:cNvGrpSpPr/>
              <p:nvPr/>
            </p:nvGrpSpPr>
            <p:grpSpPr>
              <a:xfrm>
                <a:off x="3633" y="512"/>
                <a:ext cx="2185" cy="2176"/>
                <a:chOff x="3633" y="512"/>
                <a:chExt cx="2185" cy="2176"/>
              </a:xfrm>
            </p:grpSpPr>
            <p:sp>
              <p:nvSpPr>
                <p:cNvPr id="68643" name="直接连接符 68642"/>
                <p:cNvSpPr/>
                <p:nvPr>
                  <p:custDataLst>
                    <p:tags r:id="rId22"/>
                  </p:custDataLst>
                </p:nvPr>
              </p:nvSpPr>
              <p:spPr>
                <a:xfrm flipV="1">
                  <a:off x="3777" y="1296"/>
                  <a:ext cx="1248" cy="12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8644" name="文本框 68643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5087" y="1035"/>
                  <a:ext cx="658" cy="4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0" i="1">
                      <a:latin typeface="Times New Roman" panose="02020603050405020304" pitchFamily="18" charset="0"/>
                    </a:rPr>
                    <a:t>y=x</a:t>
                  </a:r>
                  <a:endParaRPr lang="en-US" altLang="zh-CN" b="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45" name="直接连接符 68644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3633" y="2256"/>
                  <a:ext cx="2112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</p:sp>
            <p:sp>
              <p:nvSpPr>
                <p:cNvPr id="68646" name="直接连接符 68645"/>
                <p:cNvSpPr/>
                <p:nvPr>
                  <p:custDataLst>
                    <p:tags r:id="rId25"/>
                  </p:custDataLst>
                </p:nvPr>
              </p:nvSpPr>
              <p:spPr>
                <a:xfrm flipV="1">
                  <a:off x="4065" y="624"/>
                  <a:ext cx="0" cy="206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</p:sp>
            <p:sp>
              <p:nvSpPr>
                <p:cNvPr id="68647" name="直接连接符 68646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4065" y="1440"/>
                  <a:ext cx="816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8648" name="文本框 68647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4031" y="1140"/>
                  <a:ext cx="290" cy="4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b="0">
                      <a:latin typeface="Times New Roman" panose="02020603050405020304" pitchFamily="18" charset="0"/>
                    </a:rPr>
                    <a:t>1</a:t>
                  </a:r>
                  <a:endParaRPr lang="en-US" altLang="zh-CN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49" name="文本框 68648"/>
                <p:cNvSpPr txBox="1"/>
                <p:nvPr>
                  <p:custDataLst>
                    <p:tags r:id="rId28"/>
                  </p:custDataLst>
                </p:nvPr>
              </p:nvSpPr>
              <p:spPr>
                <a:xfrm>
                  <a:off x="3844" y="1991"/>
                  <a:ext cx="291" cy="4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zh-CN" altLang="en-US" b="0" dirty="0">
                      <a:latin typeface="Times New Roman" panose="02020603050405020304" pitchFamily="18" charset="0"/>
                    </a:rPr>
                    <a:t>0</a:t>
                  </a:r>
                  <a:endParaRPr lang="zh-CN" altLang="en-US" b="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50" name="文本框 68649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5543" y="2240"/>
                  <a:ext cx="275" cy="4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b="0" i="1">
                      <a:latin typeface="Times New Roman" panose="02020603050405020304" pitchFamily="18" charset="0"/>
                    </a:rPr>
                    <a:t>x</a:t>
                  </a:r>
                  <a:endParaRPr lang="en-US" altLang="zh-CN" b="0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651" name="文本框 68650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3823" y="512"/>
                  <a:ext cx="275" cy="41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r>
                    <a:rPr lang="en-US" altLang="zh-CN" b="0" i="1">
                      <a:latin typeface="Times New Roman" panose="02020603050405020304" pitchFamily="18" charset="0"/>
                    </a:rPr>
                    <a:t>y</a:t>
                  </a:r>
                  <a:endParaRPr lang="en-US" altLang="zh-CN" b="0" i="1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8652" name="任意多边形 68651"/>
            <p:cNvSpPr/>
            <p:nvPr>
              <p:custDataLst>
                <p:tags r:id="rId31"/>
              </p:custDataLst>
            </p:nvPr>
          </p:nvSpPr>
          <p:spPr>
            <a:xfrm rot="5400000">
              <a:off x="3570" y="5975"/>
              <a:ext cx="1587" cy="682"/>
            </a:xfrm>
            <a:custGeom>
              <a:avLst/>
              <a:gdLst/>
              <a:ahLst/>
              <a:cxnLst/>
              <a:pathLst>
                <a:path w="816" h="384">
                  <a:moveTo>
                    <a:pt x="96" y="0"/>
                  </a:moveTo>
                  <a:lnTo>
                    <a:pt x="816" y="0"/>
                  </a:lnTo>
                  <a:lnTo>
                    <a:pt x="384" y="384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pattFill prst="cross">
              <a:fgClr>
                <a:srgbClr val="FF00FF">
                  <a:alpha val="100000"/>
                </a:srgbClr>
              </a:fgClr>
              <a:bgClr>
                <a:schemeClr val="bg1">
                  <a:alpha val="100000"/>
                </a:schemeClr>
              </a:bgClr>
            </a:patt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" name="文本框 16"/>
            <p:cNvSpPr txBox="1"/>
            <p:nvPr>
              <p:custDataLst>
                <p:tags r:id="rId32"/>
              </p:custDataLst>
            </p:nvPr>
          </p:nvSpPr>
          <p:spPr>
            <a:xfrm>
              <a:off x="4637" y="6653"/>
              <a:ext cx="549" cy="7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1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33"/>
              </p:custDataLst>
            </p:nvPr>
          </p:nvSpPr>
          <p:spPr>
            <a:xfrm>
              <a:off x="4637" y="5410"/>
              <a:ext cx="97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b="0">
                  <a:latin typeface="Times New Roman" panose="02020603050405020304" pitchFamily="18" charset="0"/>
                </a:rPr>
                <a:t>(1,1)</a:t>
              </a:r>
              <a:endParaRPr lang="en-US" altLang="zh-CN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6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3288" y="787400"/>
          <a:ext cx="777240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8" name="Equation" r:id="rId2" imgW="5264150" imgH="2515870" progId="Equation.DSMT4">
                  <p:embed/>
                </p:oleObj>
              </mc:Choice>
              <mc:Fallback>
                <p:oleObj name="Equation" r:id="rId2" imgW="5264150" imgH="25158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787400"/>
                        <a:ext cx="7772400" cy="372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45100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686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4000" y="4572000"/>
          <a:ext cx="607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9" name="Equation" r:id="rId6" imgW="4112260" imgH="294640" progId="Equation.DSMT4">
                  <p:embed/>
                </p:oleObj>
              </mc:Choice>
              <mc:Fallback>
                <p:oleObj name="Equation" r:id="rId6" imgW="4112260" imgH="294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0"/>
                        <a:ext cx="607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81200" y="5143500"/>
          <a:ext cx="431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0" name="Equation" r:id="rId9" imgW="2924175" imgH="692150" progId="Equation.DSMT4">
                  <p:embed/>
                </p:oleObj>
              </mc:Choice>
              <mc:Fallback>
                <p:oleObj name="Equation" r:id="rId9" imgW="2924175" imgH="69215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43500"/>
                        <a:ext cx="4318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2405" y="717550"/>
            <a:ext cx="14389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cs typeface="Arial" panose="020B0604020202020204" pitchFamily="34" charset="0"/>
                <a:sym typeface="+mn-ea"/>
              </a:rPr>
              <a:t>3.4.4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325" y="73025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又知边缘概率密度为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7270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4000" y="13716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3" imgW="2200910" imgH="449580" progId="Equation.DSMT4">
                  <p:embed/>
                </p:oleObj>
              </mc:Choice>
              <mc:Fallback>
                <p:oleObj name="Equation" r:id="rId3" imgW="2200910" imgH="4495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438400" y="2362200"/>
          <a:ext cx="5689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6" imgW="3853815" imgH="950595" progId="Equation.DSMT4">
                  <p:embed/>
                </p:oleObj>
              </mc:Choice>
              <mc:Fallback>
                <p:oleObj name="Equation" r:id="rId6" imgW="3853815" imgH="95059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56896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14400" y="40386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9" imgW="2412365" imgH="289560" progId="Equation.DSMT4">
                  <p:embed/>
                </p:oleObj>
              </mc:Choice>
              <mc:Fallback>
                <p:oleObj name="Equation" r:id="rId9" imgW="2412365" imgH="289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14400" y="4730750"/>
          <a:ext cx="7754938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Equation" r:id="rId12" imgW="6297295" imgH="1028065" progId="Equation.DSMT4">
                  <p:embed/>
                </p:oleObj>
              </mc:Choice>
              <mc:Fallback>
                <p:oleObj name="Equation" r:id="rId12" imgW="6297295" imgH="102806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0750"/>
                        <a:ext cx="7754938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901" name="Text Box 5"/>
          <p:cNvSpPr txBox="1"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650" y="260350"/>
            <a:ext cx="7493000" cy="70167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zh-CN" altLang="en-US" sz="4000" b="1">
                <a:solidFill>
                  <a:schemeClr val="tx1"/>
                </a:solidFill>
              </a:rPr>
              <a:t>三、小结</a:t>
            </a:r>
            <a:endParaRPr lang="zh-CN" altLang="en-US" sz="4000" b="1">
              <a:solidFill>
                <a:schemeClr val="tx1"/>
              </a:solidFill>
            </a:endParaRPr>
          </a:p>
        </p:txBody>
      </p:sp>
      <p:graphicFrame>
        <p:nvGraphicFramePr>
          <p:cNvPr id="80907" name="Object 11"/>
          <p:cNvGraphicFramePr>
            <a:graphicFrameLocks noGrp="1" noChangeAspect="1"/>
          </p:cNvGraphicFramePr>
          <p:nvPr>
            <p:custDataLst>
              <p:tags r:id="rId2"/>
            </p:custDataLst>
          </p:nvPr>
        </p:nvGraphicFramePr>
        <p:xfrm>
          <a:off x="611560" y="5805264"/>
          <a:ext cx="25146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Equation" r:id="rId3" imgW="1891030" imgH="289560" progId="Equation.DSMT4">
                  <p:embed/>
                </p:oleObj>
              </mc:Choice>
              <mc:Fallback>
                <p:oleObj name="Equation" r:id="rId3" imgW="1891030" imgH="289560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805264"/>
                        <a:ext cx="25146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9" name="Object 13"/>
          <p:cNvGraphicFramePr>
            <a:graphicFrameLocks noGrp="1" noChangeAspect="1"/>
          </p:cNvGraphicFramePr>
          <p:nvPr>
            <p:custDataLst>
              <p:tags r:id="rId5"/>
            </p:custDataLst>
          </p:nvPr>
        </p:nvGraphicFramePr>
        <p:xfrm>
          <a:off x="370730" y="4229893"/>
          <a:ext cx="7513638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6" name="Equation" r:id="rId6" imgW="5687695" imgH="1038225" progId="Equation.DSMT4">
                  <p:embed/>
                </p:oleObj>
              </mc:Choice>
              <mc:Fallback>
                <p:oleObj name="Equation" r:id="rId6" imgW="5687695" imgH="1038225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30" y="4229893"/>
                        <a:ext cx="7513638" cy="150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33425" y="1300163"/>
          <a:ext cx="81026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7" name="Equation" r:id="rId9" imgW="5486400" imgH="1880235" progId="Equation.DSMT4">
                  <p:embed/>
                </p:oleObj>
              </mc:Choice>
              <mc:Fallback>
                <p:oleObj name="Equation" r:id="rId9" imgW="5486400" imgH="188023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300163"/>
                        <a:ext cx="8102600" cy="278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6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41450" y="1905000"/>
          <a:ext cx="51831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公式" r:id="rId2" imgW="3507740" imgH="1017905" progId="Equation.3">
                  <p:embed/>
                </p:oleObj>
              </mc:Choice>
              <mc:Fallback>
                <p:oleObj name="公式" r:id="rId2" imgW="3507740" imgH="10179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905000"/>
                        <a:ext cx="5183188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71600" y="3810000"/>
          <a:ext cx="5194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公式" r:id="rId5" imgW="3517900" imgH="1017905" progId="Equation.3">
                  <p:embed/>
                </p:oleObj>
              </mc:Choice>
              <mc:Fallback>
                <p:oleObj name="公式" r:id="rId5" imgW="3517900" imgH="101790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5194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1143000"/>
          <a:ext cx="624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公式" r:id="rId8" imgW="4231005" imgH="294640" progId="Equation.3">
                  <p:embed/>
                </p:oleObj>
              </mc:Choice>
              <mc:Fallback>
                <p:oleObj name="公式" r:id="rId8" imgW="4231005" imgH="294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624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14600" y="0"/>
            <a:ext cx="5638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6000" b="1">
                <a:latin typeface="Times New Roman" panose="02020603050405020304" pitchFamily="18" charset="0"/>
              </a:rPr>
              <a:t>  </a:t>
            </a:r>
            <a:endParaRPr kumimoji="1" lang="en-US" altLang="zh-CN" sz="3600" b="1">
              <a:latin typeface="Times New Roman" panose="02020603050405020304" pitchFamily="18" charset="0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309166" y="1801813"/>
          <a:ext cx="2982914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3" imgW="31394400" imgH="10363200" progId="Equation.3">
                  <p:embed/>
                </p:oleObj>
              </mc:Choice>
              <mc:Fallback>
                <p:oleObj name="公式" r:id="rId3" imgW="31394400" imgH="1036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166" y="1801813"/>
                        <a:ext cx="2982914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6501" name="Rectangle 5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33400" y="1168400"/>
                <a:ext cx="713494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p>
                <a:r>
                  <a:rPr kumimoji="1" lang="zh-CN" altLang="en-US" sz="2800" b="1" dirty="0">
                    <a:latin typeface="宋体" panose="02010600030101010101" pitchFamily="2" charset="-122"/>
                  </a:rPr>
                  <a:t>在事件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zh-CN" altLang="en-US" sz="2800" b="1" dirty="0">
                    <a:latin typeface="宋体" panose="02010600030101010101" pitchFamily="2" charset="-122"/>
                  </a:rPr>
                  <a:t>发生的条件下事件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kumimoji="1" lang="zh-CN" altLang="en-US" sz="2800" b="1" dirty="0">
                    <a:latin typeface="宋体" panose="02010600030101010101" pitchFamily="2" charset="-122"/>
                  </a:rPr>
                  <a:t>发生的条件概率</a:t>
                </a:r>
                <a:endParaRPr kumimoji="1" lang="zh-CN" altLang="en-US" sz="2800" b="1" dirty="0">
                  <a:latin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06501" name="Rectangle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533400" y="1168400"/>
                <a:ext cx="7134944" cy="523220"/>
              </a:xfrm>
              <a:prstGeom prst="rect">
                <a:avLst/>
              </a:prstGeom>
              <a:blipFill rotWithShape="1">
                <a:blip r:embed="rId7"/>
                <a:stretch>
                  <a:fillRect r="1" b="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2" name="AutoShap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657600" y="2819400"/>
            <a:ext cx="304800" cy="990600"/>
          </a:xfrm>
          <a:prstGeom prst="downArrow">
            <a:avLst>
              <a:gd name="adj1" fmla="val 50000"/>
              <a:gd name="adj2" fmla="val 8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p>
            <a:endParaRPr lang="zh-CN" altLang="en-US"/>
          </a:p>
        </p:txBody>
      </p:sp>
      <p:sp>
        <p:nvSpPr>
          <p:cNvPr id="106503" name="Rectangle 7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38600" y="33289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800">
                <a:latin typeface="Times New Roman" panose="02020603050405020304" pitchFamily="18" charset="0"/>
              </a:rPr>
              <a:t>推广到随机变量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5940" y="4043045"/>
            <a:ext cx="7237730" cy="95313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设有两个随机变量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在给定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取某个或某些值的条件下，求</a:t>
            </a:r>
            <a:r>
              <a:rPr lang="en-US" altLang="zh-CN" sz="28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的概率分布。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05" name="Rectangle 9"/>
          <p:cNvSpPr/>
          <p:nvPr>
            <p:custDataLst>
              <p:tags r:id="rId10"/>
            </p:custDataLst>
          </p:nvPr>
        </p:nvSpPr>
        <p:spPr>
          <a:xfrm>
            <a:off x="714375" y="5218430"/>
            <a:ext cx="41154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这个分布就是条件分布。</a:t>
            </a:r>
            <a:endParaRPr lang="zh-CN" altLang="en-US" sz="2800" b="1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1" grpId="0" bldLvl="0" animBg="1" autoUpdateAnimBg="0"/>
      <p:bldP spid="106502" grpId="0" bldLvl="0" animBg="1"/>
      <p:bldP spid="106503" grpId="0" bldLvl="0" animBg="1" autoUpdateAnimBg="0"/>
      <p:bldP spid="2" grpId="0" animBg="1"/>
      <p:bldP spid="4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>
            <p:custDataLst>
              <p:tags r:id="rId1"/>
            </p:custDataLst>
          </p:nvPr>
        </p:nvSpPr>
        <p:spPr>
          <a:xfrm>
            <a:off x="142875" y="142875"/>
            <a:ext cx="885825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考虑某大学的全体学生，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分别用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表示其体重和身高</a:t>
            </a:r>
            <a:r>
              <a:rPr 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都是随机变量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它们都有一定的概率分布。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428625" y="1758950"/>
            <a:ext cx="3857625" cy="2312988"/>
            <a:chOff x="2977" y="750"/>
            <a:chExt cx="2430" cy="1457"/>
          </a:xfrm>
        </p:grpSpPr>
        <p:pic>
          <p:nvPicPr>
            <p:cNvPr id="19465" name="Picture 10" descr="正态图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2977" y="750"/>
              <a:ext cx="2250" cy="1457"/>
            </a:xfrm>
            <a:prstGeom prst="rect">
              <a:avLst/>
            </a:prstGeom>
          </p:spPr>
        </p:pic>
        <p:sp>
          <p:nvSpPr>
            <p:cNvPr id="19466" name="Rectangle 11"/>
            <p:cNvSpPr/>
            <p:nvPr>
              <p:custDataLst>
                <p:tags r:id="rId4"/>
              </p:custDataLst>
            </p:nvPr>
          </p:nvSpPr>
          <p:spPr>
            <a:xfrm>
              <a:off x="4417" y="805"/>
              <a:ext cx="990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体重</a:t>
              </a: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的分布</a:t>
              </a:r>
              <a:endPara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4500563" y="1714500"/>
            <a:ext cx="4214812" cy="2411413"/>
            <a:chOff x="3468" y="2843"/>
            <a:chExt cx="2655" cy="1519"/>
          </a:xfrm>
        </p:grpSpPr>
        <p:pic>
          <p:nvPicPr>
            <p:cNvPr id="19463" name="Picture 13" descr="正态图12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/>
            <a:stretch>
              <a:fillRect/>
            </a:stretch>
          </p:blipFill>
          <p:spPr>
            <a:xfrm>
              <a:off x="3468" y="2843"/>
              <a:ext cx="2250" cy="1519"/>
            </a:xfrm>
            <a:prstGeom prst="rect">
              <a:avLst/>
            </a:prstGeom>
          </p:spPr>
        </p:pic>
        <p:sp>
          <p:nvSpPr>
            <p:cNvPr id="19464" name="Rectangle 14"/>
            <p:cNvSpPr/>
            <p:nvPr>
              <p:custDataLst>
                <p:tags r:id="rId7"/>
              </p:custDataLst>
            </p:nvPr>
          </p:nvSpPr>
          <p:spPr>
            <a:xfrm>
              <a:off x="5088" y="2963"/>
              <a:ext cx="1035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1D41D5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身高</a:t>
              </a:r>
              <a:r>
                <a:rPr lang="en-US" altLang="zh-CN" sz="2800" b="1" i="1" dirty="0">
                  <a:solidFill>
                    <a:srgbClr val="1D41D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zh-CN" altLang="en-US" sz="2800" b="1" dirty="0">
                  <a:solidFill>
                    <a:srgbClr val="1D41D5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的分布</a:t>
              </a:r>
              <a:endPara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5" name="Rectangle 2"/>
          <p:cNvSpPr/>
          <p:nvPr>
            <p:custDataLst>
              <p:tags r:id="rId8"/>
            </p:custDataLst>
          </p:nvPr>
        </p:nvSpPr>
        <p:spPr>
          <a:xfrm>
            <a:off x="142875" y="4071938"/>
            <a:ext cx="885825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现在限制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1.80&lt;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&lt;1.85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米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在这个条件下求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的分布，这就要从该校学生中把身高在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1.80-1.85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米之间的那些人都挑出来，然后求其体重的分布。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Rectangle 3"/>
          <p:cNvSpPr/>
          <p:nvPr>
            <p:custDataLst>
              <p:tags r:id="rId9"/>
            </p:custDataLst>
          </p:nvPr>
        </p:nvSpPr>
        <p:spPr>
          <a:xfrm>
            <a:off x="142875" y="5643563"/>
            <a:ext cx="885825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显然，这个分布与不加这个条件时的分布会很不一样。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96" name="Rectangle 1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963613" y="456248"/>
            <a:ext cx="7489825" cy="70675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</a:rPr>
              <a:t>离散型随机变量的条件分布 </a:t>
            </a:r>
            <a:r>
              <a:rPr lang="zh-CN" altLang="en-US" sz="4000" b="1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 sz="4000" b="1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67601" name="Text Box 1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773238"/>
            <a:ext cx="79248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设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是二维离散型随机变量，对于固定的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j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，若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</a:rPr>
              <a:t>j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)&gt;0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，则称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7602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4364038"/>
            <a:ext cx="8382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为在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j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条件下随机变量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的条件概率分布律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67603" name="Group 19"/>
          <p:cNvGrpSpPr/>
          <p:nvPr/>
        </p:nvGrpSpPr>
        <p:grpSpPr bwMode="auto">
          <a:xfrm>
            <a:off x="533400" y="2889252"/>
            <a:ext cx="8397876" cy="1125538"/>
            <a:chOff x="336" y="2047"/>
            <a:chExt cx="5290" cy="709"/>
          </a:xfrm>
        </p:grpSpPr>
        <p:sp>
          <p:nvSpPr>
            <p:cNvPr id="7175" name="Rectangle 20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1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P(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|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)=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6" name="Object 21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731" y="2047"/>
            <a:ext cx="2041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6" imgW="33832800" imgH="11277600" progId="Equation.3">
                    <p:embed/>
                  </p:oleObj>
                </mc:Choice>
                <mc:Fallback>
                  <p:oleObj name="公式" r:id="rId6" imgW="33832800" imgH="11277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1" y="2047"/>
                          <a:ext cx="2041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22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3696" y="2060"/>
            <a:ext cx="71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9" imgW="11582400" imgH="11277600" progId="Equation.3">
                    <p:embed/>
                  </p:oleObj>
                </mc:Choice>
                <mc:Fallback>
                  <p:oleObj name="公式" r:id="rId9" imgW="11582400" imgH="11277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60"/>
                          <a:ext cx="714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Rectangl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320" y="2256"/>
              <a:ext cx="13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latin typeface="Times New Roman" panose="02020603050405020304" pitchFamily="18" charset="0"/>
                </a:rPr>
                <a:t>，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=1,2, …</a:t>
              </a:r>
              <a:endParaRPr kumimoji="1"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7608" name="AutoShape 24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348865" y="4135438"/>
            <a:ext cx="5638800" cy="1600200"/>
          </a:xfrm>
          <a:prstGeom prst="wedgeRectCallout">
            <a:avLst>
              <a:gd name="adj1" fmla="val -46792"/>
              <a:gd name="adj2" fmla="val -80259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1" lang="en-US" altLang="zh-CN" sz="2800" b="1">
              <a:latin typeface="Times New Roman" panose="02020603050405020304" pitchFamily="18" charset="0"/>
            </a:endParaRPr>
          </a:p>
          <a:p>
            <a:r>
              <a:rPr kumimoji="1" lang="en-US" altLang="zh-CN" sz="28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作为条件的那个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r.v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认为取值是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给定的，在此条件下求另一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r.v</a:t>
            </a:r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endParaRPr kumimoji="1"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zh-CN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概率分布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1" grpId="0" bldLvl="0" animBg="1" autoUpdateAnimBg="0"/>
      <p:bldP spid="67602" grpId="0" bldLvl="0" animBg="1" autoUpdateAnimBg="0"/>
      <p:bldP spid="67608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43" name="Object 4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33045" y="2701290"/>
          <a:ext cx="8512810" cy="235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2" imgW="3403600" imgH="939800" progId="Equation.DSMT4">
                  <p:embed/>
                </p:oleObj>
              </mc:Choice>
              <mc:Fallback>
                <p:oleObj name="Equation" r:id="rId2" imgW="3403600" imgH="9398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" y="2701290"/>
                        <a:ext cx="8512810" cy="2356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6" name="AutoShape 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19250" y="476250"/>
            <a:ext cx="5562600" cy="1752600"/>
          </a:xfrm>
          <a:prstGeom prst="wedgeRectCallout">
            <a:avLst>
              <a:gd name="adj1" fmla="val -32306"/>
              <a:gd name="adj2" fmla="val 50000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类似定义在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条件下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的条件概率分布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6"/>
          <p:cNvGraphicFramePr/>
          <p:nvPr>
            <p:custDataLst>
              <p:tags r:id="rId1"/>
            </p:custDataLst>
          </p:nvPr>
        </p:nvGraphicFramePr>
        <p:xfrm>
          <a:off x="684372" y="942658"/>
          <a:ext cx="374459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803400" imgH="482600" progId="Equation.3">
                  <p:embed/>
                </p:oleObj>
              </mc:Choice>
              <mc:Fallback>
                <p:oleObj name="" r:id="rId2" imgW="18034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372" y="942658"/>
                        <a:ext cx="3744595" cy="99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7"/>
          <p:cNvSpPr/>
          <p:nvPr>
            <p:custDataLst>
              <p:tags r:id="rId4"/>
            </p:custDataLst>
          </p:nvPr>
        </p:nvSpPr>
        <p:spPr>
          <a:xfrm>
            <a:off x="0" y="71755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.4.1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Rectangle 9"/>
          <p:cNvSpPr/>
          <p:nvPr>
            <p:custDataLst>
              <p:tags r:id="rId5"/>
            </p:custDataLst>
          </p:nvPr>
        </p:nvSpPr>
        <p:spPr>
          <a:xfrm>
            <a:off x="1030288" y="101918"/>
            <a:ext cx="7632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袋中有3个黑球, 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个白球. 每次从中任意取出1个球,不放回连抽两次,令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10"/>
          <p:cNvGraphicFramePr/>
          <p:nvPr>
            <p:custDataLst>
              <p:tags r:id="rId6"/>
            </p:custDataLst>
          </p:nvPr>
        </p:nvGraphicFramePr>
        <p:xfrm>
          <a:off x="4729798" y="907574"/>
          <a:ext cx="375793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765300" imgH="482600" progId="Equation.3">
                  <p:embed/>
                </p:oleObj>
              </mc:Choice>
              <mc:Fallback>
                <p:oleObj name="" r:id="rId7" imgW="17653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9798" y="907574"/>
                        <a:ext cx="375793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2"/>
          <p:cNvSpPr/>
          <p:nvPr>
            <p:custDataLst>
              <p:tags r:id="rId9"/>
            </p:custDataLst>
          </p:nvPr>
        </p:nvSpPr>
        <p:spPr>
          <a:xfrm>
            <a:off x="539750" y="1989455"/>
            <a:ext cx="775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求</a:t>
            </a:r>
            <a:r>
              <a:rPr lang="zh-CN" sz="2400" b="1" dirty="0">
                <a:latin typeface="宋体" panose="02010600030101010101" pitchFamily="2" charset="-122"/>
              </a:rPr>
              <a:t>条件</a:t>
            </a:r>
            <a:r>
              <a:rPr lang="zh-CN" altLang="en-US" sz="2400" b="1" dirty="0">
                <a:latin typeface="宋体" panose="02010600030101010101" pitchFamily="2" charset="-122"/>
              </a:rPr>
              <a:t>概率分布。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" name="Rectangle 14"/>
          <p:cNvSpPr/>
          <p:nvPr>
            <p:custDataLst>
              <p:tags r:id="rId10"/>
            </p:custDataLst>
          </p:nvPr>
        </p:nvSpPr>
        <p:spPr>
          <a:xfrm>
            <a:off x="250825" y="256413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8"/>
          <p:cNvSpPr txBox="1"/>
          <p:nvPr>
            <p:custDataLst>
              <p:tags r:id="rId11"/>
            </p:custDataLst>
          </p:nvPr>
        </p:nvSpPr>
        <p:spPr>
          <a:xfrm>
            <a:off x="857250" y="2539683"/>
            <a:ext cx="4467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联合分布律和边缘概率分布律为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2"/>
            </p:custDataLst>
          </p:nvPr>
        </p:nvGraphicFramePr>
        <p:xfrm>
          <a:off x="1558608" y="3060700"/>
          <a:ext cx="3622675" cy="2176463"/>
        </p:xfrm>
        <a:graphic>
          <a:graphicData uri="http://schemas.openxmlformats.org/drawingml/2006/table">
            <a:tbl>
              <a:tblPr/>
              <a:tblGrid>
                <a:gridCol w="1079500"/>
                <a:gridCol w="733425"/>
                <a:gridCol w="904875"/>
              </a:tblGrid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X     Y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sym typeface="+mn-ea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09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558608" y="4717415"/>
          <a:ext cx="4643438" cy="503238"/>
        </p:xfrm>
        <a:graphic>
          <a:graphicData uri="http://schemas.openxmlformats.org/drawingml/2006/table">
            <a:tbl>
              <a:tblPr/>
              <a:tblGrid>
                <a:gridCol w="1079500"/>
                <a:gridCol w="720725"/>
                <a:gridCol w="935037"/>
                <a:gridCol w="1042987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106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4291965" y="3063875"/>
          <a:ext cx="1042670" cy="1638300"/>
        </p:xfrm>
        <a:graphic>
          <a:graphicData uri="http://schemas.openxmlformats.org/drawingml/2006/table">
            <a:tbl>
              <a:tblPr/>
              <a:tblGrid>
                <a:gridCol w="1042670"/>
              </a:tblGrid>
              <a:tr h="514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62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104"/>
          <p:cNvGraphicFramePr/>
          <p:nvPr>
            <p:custDataLst>
              <p:tags r:id="rId15"/>
            </p:custDataLst>
          </p:nvPr>
        </p:nvGraphicFramePr>
        <p:xfrm>
          <a:off x="1539558" y="4780915"/>
          <a:ext cx="1119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723900" imgH="241300" progId="Equation.DSMT4">
                  <p:embed/>
                </p:oleObj>
              </mc:Choice>
              <mc:Fallback>
                <p:oleObj name="" r:id="rId16" imgW="723900" imgH="24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9558" y="4780915"/>
                        <a:ext cx="111918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0"/>
          <p:cNvGraphicFramePr/>
          <p:nvPr>
            <p:custDataLst>
              <p:tags r:id="rId18"/>
            </p:custDataLst>
          </p:nvPr>
        </p:nvGraphicFramePr>
        <p:xfrm>
          <a:off x="4341495" y="3164205"/>
          <a:ext cx="93408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749300" imgH="228600" progId="Equation.DSMT4">
                  <p:embed/>
                </p:oleObj>
              </mc:Choice>
              <mc:Fallback>
                <p:oleObj name="" r:id="rId19" imgW="7493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1495" y="3164205"/>
                        <a:ext cx="934085" cy="343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1"/>
          <p:cNvGraphicFramePr/>
          <p:nvPr>
            <p:custDataLst>
              <p:tags r:id="rId21"/>
            </p:custDataLst>
          </p:nvPr>
        </p:nvGraphicFramePr>
        <p:xfrm>
          <a:off x="2780665" y="4791075"/>
          <a:ext cx="49022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2" imgW="241300" imgH="177165" progId="Equation.DSMT4">
                  <p:embed/>
                </p:oleObj>
              </mc:Choice>
              <mc:Fallback>
                <p:oleObj name="" r:id="rId22" imgW="241300" imgH="17716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80665" y="4791075"/>
                        <a:ext cx="490220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2"/>
          <p:cNvGraphicFramePr/>
          <p:nvPr>
            <p:custDataLst>
              <p:tags r:id="rId24"/>
            </p:custDataLst>
          </p:nvPr>
        </p:nvGraphicFramePr>
        <p:xfrm>
          <a:off x="3588385" y="4791075"/>
          <a:ext cx="47942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5" imgW="241300" imgH="177165" progId="Equation.DSMT4">
                  <p:embed/>
                </p:oleObj>
              </mc:Choice>
              <mc:Fallback>
                <p:oleObj name="" r:id="rId25" imgW="241300" imgH="17716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8385" y="4791075"/>
                        <a:ext cx="47942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5"/>
          <p:cNvGraphicFramePr/>
          <p:nvPr>
            <p:custDataLst>
              <p:tags r:id="rId27"/>
            </p:custDataLst>
          </p:nvPr>
        </p:nvGraphicFramePr>
        <p:xfrm>
          <a:off x="4540250" y="3676015"/>
          <a:ext cx="46482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8" imgW="241300" imgH="177165" progId="Equation.DSMT4">
                  <p:embed/>
                </p:oleObj>
              </mc:Choice>
              <mc:Fallback>
                <p:oleObj name="" r:id="rId28" imgW="241300" imgH="1771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40250" y="3676015"/>
                        <a:ext cx="46482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/>
          <p:nvPr>
            <p:custDataLst>
              <p:tags r:id="rId30"/>
            </p:custDataLst>
          </p:nvPr>
        </p:nvGraphicFramePr>
        <p:xfrm>
          <a:off x="4558030" y="4218940"/>
          <a:ext cx="45720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1" imgW="241300" imgH="177165" progId="Equation.DSMT4">
                  <p:embed/>
                </p:oleObj>
              </mc:Choice>
              <mc:Fallback>
                <p:oleObj name="" r:id="rId31" imgW="241300" imgH="17716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58030" y="4218940"/>
                        <a:ext cx="45720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8"/>
          <p:cNvGraphicFramePr/>
          <p:nvPr>
            <p:custDataLst>
              <p:tags r:id="rId33"/>
            </p:custDataLst>
          </p:nvPr>
        </p:nvGraphicFramePr>
        <p:xfrm>
          <a:off x="4692015" y="4771390"/>
          <a:ext cx="198120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4" imgW="114300" imgH="165100" progId="Equation.DSMT4">
                  <p:embed/>
                </p:oleObj>
              </mc:Choice>
              <mc:Fallback>
                <p:oleObj name="" r:id="rId34" imgW="114300" imgH="165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92015" y="4771390"/>
                        <a:ext cx="198120" cy="35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4"/>
          <p:cNvGraphicFramePr/>
          <p:nvPr>
            <p:custDataLst>
              <p:tags r:id="rId36"/>
            </p:custDataLst>
          </p:nvPr>
        </p:nvGraphicFramePr>
        <p:xfrm>
          <a:off x="5747226" y="3012440"/>
          <a:ext cx="300355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7" imgW="1943100" imgH="279400" progId="Equation.DSMT4">
                  <p:embed/>
                </p:oleObj>
              </mc:Choice>
              <mc:Fallback>
                <p:oleObj name="" r:id="rId37" imgW="19431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747226" y="3012440"/>
                        <a:ext cx="300355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4"/>
          <p:cNvGraphicFramePr/>
          <p:nvPr>
            <p:custDataLst>
              <p:tags r:id="rId39"/>
            </p:custDataLst>
          </p:nvPr>
        </p:nvGraphicFramePr>
        <p:xfrm>
          <a:off x="5780246" y="3552190"/>
          <a:ext cx="29845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40" imgW="1930400" imgH="279400" progId="Equation.DSMT4">
                  <p:embed/>
                </p:oleObj>
              </mc:Choice>
              <mc:Fallback>
                <p:oleObj name="" r:id="rId40" imgW="19304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780246" y="3552190"/>
                        <a:ext cx="29845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4"/>
          <p:cNvGraphicFramePr/>
          <p:nvPr>
            <p:custDataLst>
              <p:tags r:id="rId42"/>
            </p:custDataLst>
          </p:nvPr>
        </p:nvGraphicFramePr>
        <p:xfrm>
          <a:off x="5773896" y="4072255"/>
          <a:ext cx="29845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43" imgW="1930400" imgH="279400" progId="Equation.DSMT4">
                  <p:embed/>
                </p:oleObj>
              </mc:Choice>
              <mc:Fallback>
                <p:oleObj name="" r:id="rId43" imgW="19304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773896" y="4072255"/>
                        <a:ext cx="29845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4"/>
          <p:cNvGraphicFramePr/>
          <p:nvPr>
            <p:custDataLst>
              <p:tags r:id="rId45"/>
            </p:custDataLst>
          </p:nvPr>
        </p:nvGraphicFramePr>
        <p:xfrm>
          <a:off x="5813901" y="4596130"/>
          <a:ext cx="29641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46" imgW="1917065" imgH="279400" progId="Equation.DSMT4">
                  <p:embed/>
                </p:oleObj>
              </mc:Choice>
              <mc:Fallback>
                <p:oleObj name="" r:id="rId46" imgW="1917065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813901" y="4596130"/>
                        <a:ext cx="296418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111885" y="5900420"/>
            <a:ext cx="3470910" cy="918210"/>
            <a:chOff x="-396" y="9292"/>
            <a:chExt cx="5466" cy="1446"/>
          </a:xfrm>
        </p:grpSpPr>
        <p:sp>
          <p:nvSpPr>
            <p:cNvPr id="45" name="Line 4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-396" y="9938"/>
              <a:ext cx="54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" name="Line 6"/>
            <p:cNvSpPr>
              <a:spLocks noChangeShapeType="1"/>
            </p:cNvSpPr>
            <p:nvPr>
              <p:custDataLst>
                <p:tags r:id="rId49"/>
              </p:custDataLst>
            </p:nvPr>
          </p:nvSpPr>
          <p:spPr bwMode="auto">
            <a:xfrm>
              <a:off x="2586" y="9292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47" name="Object 8"/>
            <p:cNvGraphicFramePr>
              <a:graphicFrameLocks noChangeAspect="1"/>
            </p:cNvGraphicFramePr>
            <p:nvPr>
              <p:custDataLst>
                <p:tags r:id="rId50"/>
              </p:custDataLst>
            </p:nvPr>
          </p:nvGraphicFramePr>
          <p:xfrm>
            <a:off x="-271" y="9426"/>
            <a:ext cx="5177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公式" r:id="rId51" imgW="1917065" imgH="431800" progId="Equation.3">
                    <p:embed/>
                  </p:oleObj>
                </mc:Choice>
                <mc:Fallback>
                  <p:oleObj name="公式" r:id="rId51" imgW="1917065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71" y="9426"/>
                          <a:ext cx="5177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/>
          <p:cNvSpPr txBox="1"/>
          <p:nvPr>
            <p:custDataLst>
              <p:tags r:id="rId53"/>
            </p:custDataLst>
          </p:nvPr>
        </p:nvSpPr>
        <p:spPr>
          <a:xfrm>
            <a:off x="812165" y="5383530"/>
            <a:ext cx="421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Y=0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条件下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的条件概率分布为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54"/>
            </p:custDataLst>
          </p:nvPr>
        </p:nvSpPr>
        <p:spPr>
          <a:xfrm>
            <a:off x="5228590" y="5383530"/>
            <a:ext cx="392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Y=1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条件下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的条件概率分布为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328920" y="5890260"/>
            <a:ext cx="3232785" cy="918210"/>
            <a:chOff x="-396" y="9292"/>
            <a:chExt cx="5091" cy="1446"/>
          </a:xfrm>
        </p:grpSpPr>
        <p:sp>
          <p:nvSpPr>
            <p:cNvPr id="57" name="Line 4"/>
            <p:cNvSpPr>
              <a:spLocks noChangeShapeType="1"/>
            </p:cNvSpPr>
            <p:nvPr>
              <p:custDataLst>
                <p:tags r:id="rId55"/>
              </p:custDataLst>
            </p:nvPr>
          </p:nvSpPr>
          <p:spPr bwMode="auto">
            <a:xfrm>
              <a:off x="-396" y="9938"/>
              <a:ext cx="50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Line 6"/>
            <p:cNvSpPr>
              <a:spLocks noChangeShapeType="1"/>
            </p:cNvSpPr>
            <p:nvPr>
              <p:custDataLst>
                <p:tags r:id="rId56"/>
              </p:custDataLst>
            </p:nvPr>
          </p:nvSpPr>
          <p:spPr bwMode="auto">
            <a:xfrm>
              <a:off x="2586" y="9292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59" name="Object 8"/>
            <p:cNvGraphicFramePr>
              <a:graphicFrameLocks noChangeAspect="1"/>
            </p:cNvGraphicFramePr>
            <p:nvPr>
              <p:custDataLst>
                <p:tags r:id="rId57"/>
              </p:custDataLst>
            </p:nvPr>
          </p:nvGraphicFramePr>
          <p:xfrm>
            <a:off x="-145" y="9426"/>
            <a:ext cx="4700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公式" r:id="rId58" imgW="1739900" imgH="431800" progId="Equation.3">
                    <p:embed/>
                  </p:oleObj>
                </mc:Choice>
                <mc:Fallback>
                  <p:oleObj name="公式" r:id="rId58" imgW="17399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5" y="9426"/>
                          <a:ext cx="4700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4" name="Object 6"/>
          <p:cNvGraphicFramePr/>
          <p:nvPr>
            <p:custDataLst>
              <p:tags r:id="rId1"/>
            </p:custDataLst>
          </p:nvPr>
        </p:nvGraphicFramePr>
        <p:xfrm>
          <a:off x="684372" y="942658"/>
          <a:ext cx="3744595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1803400" imgH="482600" progId="Equation.3">
                  <p:embed/>
                </p:oleObj>
              </mc:Choice>
              <mc:Fallback>
                <p:oleObj name="" r:id="rId2" imgW="18034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4372" y="942658"/>
                        <a:ext cx="3744595" cy="991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7"/>
          <p:cNvSpPr/>
          <p:nvPr>
            <p:custDataLst>
              <p:tags r:id="rId4"/>
            </p:custDataLst>
          </p:nvPr>
        </p:nvSpPr>
        <p:spPr>
          <a:xfrm>
            <a:off x="0" y="71755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.4.1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9" name="Rectangle 9"/>
          <p:cNvSpPr/>
          <p:nvPr>
            <p:custDataLst>
              <p:tags r:id="rId5"/>
            </p:custDataLst>
          </p:nvPr>
        </p:nvSpPr>
        <p:spPr>
          <a:xfrm>
            <a:off x="1030288" y="101918"/>
            <a:ext cx="7632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袋中有3个黑球, </a:t>
            </a:r>
            <a:r>
              <a:rPr lang="en-US" altLang="zh-CN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</a:rPr>
              <a:t>个白球. 每次从中任意取出1个球,不放回连抽两次,令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10"/>
          <p:cNvGraphicFramePr/>
          <p:nvPr>
            <p:custDataLst>
              <p:tags r:id="rId6"/>
            </p:custDataLst>
          </p:nvPr>
        </p:nvGraphicFramePr>
        <p:xfrm>
          <a:off x="4729798" y="907574"/>
          <a:ext cx="375793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765300" imgH="482600" progId="Equation.3">
                  <p:embed/>
                </p:oleObj>
              </mc:Choice>
              <mc:Fallback>
                <p:oleObj name="" r:id="rId7" imgW="17653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9798" y="907574"/>
                        <a:ext cx="375793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Rectangle 12"/>
          <p:cNvSpPr/>
          <p:nvPr>
            <p:custDataLst>
              <p:tags r:id="rId9"/>
            </p:custDataLst>
          </p:nvPr>
        </p:nvSpPr>
        <p:spPr>
          <a:xfrm>
            <a:off x="539750" y="1989455"/>
            <a:ext cx="77508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</a:rPr>
              <a:t>求</a:t>
            </a:r>
            <a:r>
              <a:rPr lang="zh-CN" sz="2400" b="1" dirty="0">
                <a:latin typeface="宋体" panose="02010600030101010101" pitchFamily="2" charset="-122"/>
              </a:rPr>
              <a:t>条件</a:t>
            </a:r>
            <a:r>
              <a:rPr lang="zh-CN" altLang="en-US" sz="2400" b="1" dirty="0">
                <a:latin typeface="宋体" panose="02010600030101010101" pitchFamily="2" charset="-122"/>
              </a:rPr>
              <a:t>概率分布。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9" name="Rectangle 14"/>
          <p:cNvSpPr/>
          <p:nvPr>
            <p:custDataLst>
              <p:tags r:id="rId10"/>
            </p:custDataLst>
          </p:nvPr>
        </p:nvSpPr>
        <p:spPr>
          <a:xfrm>
            <a:off x="250825" y="2564130"/>
            <a:ext cx="11430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Box 8"/>
          <p:cNvSpPr txBox="1"/>
          <p:nvPr>
            <p:custDataLst>
              <p:tags r:id="rId11"/>
            </p:custDataLst>
          </p:nvPr>
        </p:nvSpPr>
        <p:spPr>
          <a:xfrm>
            <a:off x="857250" y="2539683"/>
            <a:ext cx="44678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联合分布律和边缘概率分布律为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2"/>
            </p:custDataLst>
          </p:nvPr>
        </p:nvGraphicFramePr>
        <p:xfrm>
          <a:off x="1558608" y="3060700"/>
          <a:ext cx="3622675" cy="2176463"/>
        </p:xfrm>
        <a:graphic>
          <a:graphicData uri="http://schemas.openxmlformats.org/drawingml/2006/table">
            <a:tbl>
              <a:tblPr/>
              <a:tblGrid>
                <a:gridCol w="1079500"/>
                <a:gridCol w="733425"/>
                <a:gridCol w="904875"/>
              </a:tblGrid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X     Y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4513"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  <a:sym typeface="+mn-ea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dirty="0">
                          <a:latin typeface="Times New Roman" panose="02020603050405020304" pitchFamily="18" charset="0"/>
                        </a:rPr>
                        <a:t>0.3</a:t>
                      </a:r>
                      <a:endParaRPr lang="en-US" altLang="zh-CN" sz="2400" dirty="0">
                        <a:latin typeface="Times New Roman" panose="02020603050405020304" pitchFamily="18" charset="0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09"/>
          <p:cNvGraphicFramePr>
            <a:graphicFrameLocks noGrp="1"/>
          </p:cNvGraphicFramePr>
          <p:nvPr>
            <p:custDataLst>
              <p:tags r:id="rId13"/>
            </p:custDataLst>
          </p:nvPr>
        </p:nvGraphicFramePr>
        <p:xfrm>
          <a:off x="1558608" y="4717415"/>
          <a:ext cx="4643438" cy="503238"/>
        </p:xfrm>
        <a:graphic>
          <a:graphicData uri="http://schemas.openxmlformats.org/drawingml/2006/table">
            <a:tbl>
              <a:tblPr/>
              <a:tblGrid>
                <a:gridCol w="1079500"/>
                <a:gridCol w="720725"/>
                <a:gridCol w="935037"/>
                <a:gridCol w="1042987"/>
              </a:tblGrid>
              <a:tr h="503238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106"/>
          <p:cNvGraphicFramePr>
            <a:graphicFrameLocks noGrp="1"/>
          </p:cNvGraphicFramePr>
          <p:nvPr>
            <p:custDataLst>
              <p:tags r:id="rId14"/>
            </p:custDataLst>
          </p:nvPr>
        </p:nvGraphicFramePr>
        <p:xfrm>
          <a:off x="4291965" y="3063875"/>
          <a:ext cx="1042670" cy="1638300"/>
        </p:xfrm>
        <a:graphic>
          <a:graphicData uri="http://schemas.openxmlformats.org/drawingml/2006/table">
            <a:tbl>
              <a:tblPr/>
              <a:tblGrid>
                <a:gridCol w="1042670"/>
              </a:tblGrid>
              <a:tr h="51435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769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56260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Object 104"/>
          <p:cNvGraphicFramePr/>
          <p:nvPr>
            <p:custDataLst>
              <p:tags r:id="rId15"/>
            </p:custDataLst>
          </p:nvPr>
        </p:nvGraphicFramePr>
        <p:xfrm>
          <a:off x="1539558" y="4780915"/>
          <a:ext cx="11191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723900" imgH="241300" progId="Equation.DSMT4">
                  <p:embed/>
                </p:oleObj>
              </mc:Choice>
              <mc:Fallback>
                <p:oleObj name="" r:id="rId16" imgW="723900" imgH="2413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39558" y="4780915"/>
                        <a:ext cx="1119187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0"/>
          <p:cNvGraphicFramePr/>
          <p:nvPr>
            <p:custDataLst>
              <p:tags r:id="rId18"/>
            </p:custDataLst>
          </p:nvPr>
        </p:nvGraphicFramePr>
        <p:xfrm>
          <a:off x="4341495" y="3164205"/>
          <a:ext cx="93408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9" imgW="749300" imgH="228600" progId="Equation.DSMT4">
                  <p:embed/>
                </p:oleObj>
              </mc:Choice>
              <mc:Fallback>
                <p:oleObj name="" r:id="rId19" imgW="749300" imgH="228600" progId="Equation.DSMT4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1495" y="3164205"/>
                        <a:ext cx="934085" cy="343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1"/>
          <p:cNvGraphicFramePr/>
          <p:nvPr>
            <p:custDataLst>
              <p:tags r:id="rId21"/>
            </p:custDataLst>
          </p:nvPr>
        </p:nvGraphicFramePr>
        <p:xfrm>
          <a:off x="2780665" y="4791075"/>
          <a:ext cx="490220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2" imgW="241300" imgH="177165" progId="Equation.DSMT4">
                  <p:embed/>
                </p:oleObj>
              </mc:Choice>
              <mc:Fallback>
                <p:oleObj name="" r:id="rId22" imgW="241300" imgH="177165" progId="Equation.DSMT4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80665" y="4791075"/>
                        <a:ext cx="490220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2"/>
          <p:cNvGraphicFramePr/>
          <p:nvPr>
            <p:custDataLst>
              <p:tags r:id="rId24"/>
            </p:custDataLst>
          </p:nvPr>
        </p:nvGraphicFramePr>
        <p:xfrm>
          <a:off x="3588385" y="4791075"/>
          <a:ext cx="479425" cy="33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5" imgW="241300" imgH="177165" progId="Equation.DSMT4">
                  <p:embed/>
                </p:oleObj>
              </mc:Choice>
              <mc:Fallback>
                <p:oleObj name="" r:id="rId25" imgW="241300" imgH="177165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88385" y="4791075"/>
                        <a:ext cx="479425" cy="332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5"/>
          <p:cNvGraphicFramePr/>
          <p:nvPr>
            <p:custDataLst>
              <p:tags r:id="rId27"/>
            </p:custDataLst>
          </p:nvPr>
        </p:nvGraphicFramePr>
        <p:xfrm>
          <a:off x="4540250" y="3676015"/>
          <a:ext cx="46482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8" imgW="241300" imgH="177165" progId="Equation.DSMT4">
                  <p:embed/>
                </p:oleObj>
              </mc:Choice>
              <mc:Fallback>
                <p:oleObj name="" r:id="rId28" imgW="241300" imgH="177165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540250" y="3676015"/>
                        <a:ext cx="46482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/>
          <p:nvPr>
            <p:custDataLst>
              <p:tags r:id="rId30"/>
            </p:custDataLst>
          </p:nvPr>
        </p:nvGraphicFramePr>
        <p:xfrm>
          <a:off x="4558030" y="4218940"/>
          <a:ext cx="457200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31" imgW="241300" imgH="177165" progId="Equation.DSMT4">
                  <p:embed/>
                </p:oleObj>
              </mc:Choice>
              <mc:Fallback>
                <p:oleObj name="" r:id="rId31" imgW="241300" imgH="177165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58030" y="4218940"/>
                        <a:ext cx="457200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8"/>
          <p:cNvGraphicFramePr/>
          <p:nvPr>
            <p:custDataLst>
              <p:tags r:id="rId33"/>
            </p:custDataLst>
          </p:nvPr>
        </p:nvGraphicFramePr>
        <p:xfrm>
          <a:off x="4692015" y="4771390"/>
          <a:ext cx="198120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4" imgW="114300" imgH="165100" progId="Equation.DSMT4">
                  <p:embed/>
                </p:oleObj>
              </mc:Choice>
              <mc:Fallback>
                <p:oleObj name="" r:id="rId34" imgW="114300" imgH="1651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692015" y="4771390"/>
                        <a:ext cx="198120" cy="35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1111885" y="5900420"/>
            <a:ext cx="3470910" cy="918210"/>
            <a:chOff x="-396" y="9292"/>
            <a:chExt cx="5466" cy="1446"/>
          </a:xfrm>
        </p:grpSpPr>
        <p:sp>
          <p:nvSpPr>
            <p:cNvPr id="45" name="Line 4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-396" y="9938"/>
              <a:ext cx="546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6" name="Line 6"/>
            <p:cNvSpPr>
              <a:spLocks noChangeShapeType="1"/>
            </p:cNvSpPr>
            <p:nvPr>
              <p:custDataLst>
                <p:tags r:id="rId37"/>
              </p:custDataLst>
            </p:nvPr>
          </p:nvSpPr>
          <p:spPr bwMode="auto">
            <a:xfrm>
              <a:off x="2586" y="9292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47" name="Object 8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-306" y="9426"/>
            <a:ext cx="5248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公式" r:id="rId39" imgW="1943100" imgH="431800" progId="Equation.3">
                    <p:embed/>
                  </p:oleObj>
                </mc:Choice>
                <mc:Fallback>
                  <p:oleObj name="公式" r:id="rId39" imgW="19431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9426"/>
                          <a:ext cx="5248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文本框 48"/>
          <p:cNvSpPr txBox="1"/>
          <p:nvPr>
            <p:custDataLst>
              <p:tags r:id="rId41"/>
            </p:custDataLst>
          </p:nvPr>
        </p:nvSpPr>
        <p:spPr>
          <a:xfrm>
            <a:off x="812165" y="5383530"/>
            <a:ext cx="42144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条件下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的条件概率分布为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4" name="文本框 53"/>
          <p:cNvSpPr txBox="1"/>
          <p:nvPr>
            <p:custDataLst>
              <p:tags r:id="rId42"/>
            </p:custDataLst>
          </p:nvPr>
        </p:nvSpPr>
        <p:spPr>
          <a:xfrm>
            <a:off x="5228590" y="5383530"/>
            <a:ext cx="3925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=1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条件下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的条件概率分布为</a:t>
            </a:r>
            <a:endParaRPr lang="zh-CN" altLang="en-US" sz="20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5328920" y="5890260"/>
            <a:ext cx="3232785" cy="918210"/>
            <a:chOff x="-396" y="9292"/>
            <a:chExt cx="5091" cy="1446"/>
          </a:xfrm>
        </p:grpSpPr>
        <p:sp>
          <p:nvSpPr>
            <p:cNvPr id="57" name="Line 4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-396" y="9938"/>
              <a:ext cx="509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8" name="Line 6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2586" y="9292"/>
              <a:ext cx="19" cy="14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59" name="Object 8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-179" y="9426"/>
            <a:ext cx="4769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公式" r:id="rId46" imgW="1765300" imgH="431800" progId="Equation.3">
                    <p:embed/>
                  </p:oleObj>
                </mc:Choice>
                <mc:Fallback>
                  <p:oleObj name="公式" r:id="rId46" imgW="17653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79" y="9426"/>
                          <a:ext cx="4769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Object 104"/>
          <p:cNvGraphicFramePr/>
          <p:nvPr>
            <p:custDataLst>
              <p:tags r:id="rId48"/>
            </p:custDataLst>
          </p:nvPr>
        </p:nvGraphicFramePr>
        <p:xfrm>
          <a:off x="5587206" y="3354705"/>
          <a:ext cx="300355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49" imgW="1943100" imgH="279400" progId="Equation.DSMT4">
                  <p:embed/>
                </p:oleObj>
              </mc:Choice>
              <mc:Fallback>
                <p:oleObj name="" r:id="rId49" imgW="19431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587206" y="3354705"/>
                        <a:ext cx="300355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04"/>
          <p:cNvGraphicFramePr/>
          <p:nvPr>
            <p:custDataLst>
              <p:tags r:id="rId51"/>
            </p:custDataLst>
          </p:nvPr>
        </p:nvGraphicFramePr>
        <p:xfrm>
          <a:off x="5620226" y="3750945"/>
          <a:ext cx="29845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52" imgW="1930400" imgH="279400" progId="Equation.DSMT4">
                  <p:embed/>
                </p:oleObj>
              </mc:Choice>
              <mc:Fallback>
                <p:oleObj name="" r:id="rId52" imgW="19304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620226" y="3750945"/>
                        <a:ext cx="29845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04"/>
          <p:cNvGraphicFramePr/>
          <p:nvPr>
            <p:custDataLst>
              <p:tags r:id="rId54"/>
            </p:custDataLst>
          </p:nvPr>
        </p:nvGraphicFramePr>
        <p:xfrm>
          <a:off x="5613876" y="4127500"/>
          <a:ext cx="298450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5" imgW="1930400" imgH="279400" progId="Equation.DSMT4">
                  <p:embed/>
                </p:oleObj>
              </mc:Choice>
              <mc:Fallback>
                <p:oleObj name="" r:id="rId55" imgW="1930400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5613876" y="4127500"/>
                        <a:ext cx="298450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04"/>
          <p:cNvGraphicFramePr/>
          <p:nvPr>
            <p:custDataLst>
              <p:tags r:id="rId57"/>
            </p:custDataLst>
          </p:nvPr>
        </p:nvGraphicFramePr>
        <p:xfrm>
          <a:off x="5653881" y="4507865"/>
          <a:ext cx="296418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58" imgW="1917065" imgH="279400" progId="Equation.DSMT4">
                  <p:embed/>
                </p:oleObj>
              </mc:Choice>
              <mc:Fallback>
                <p:oleObj name="" r:id="rId58" imgW="1917065" imgH="2794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5653881" y="4507865"/>
                        <a:ext cx="296418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4041" name="Object 9"/>
          <p:cNvGraphicFramePr/>
          <p:nvPr>
            <p:custDataLst>
              <p:tags r:id="rId1"/>
            </p:custDataLst>
          </p:nvPr>
        </p:nvGraphicFramePr>
        <p:xfrm>
          <a:off x="1197610" y="1304925"/>
          <a:ext cx="528447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2" imgW="3022600" imgH="241300" progId="Equation.DSMT4">
                  <p:embed/>
                </p:oleObj>
              </mc:Choice>
              <mc:Fallback>
                <p:oleObj name="" r:id="rId2" imgW="3022600" imgH="2413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7610" y="1304925"/>
                        <a:ext cx="5284470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0" name="Object 2"/>
          <p:cNvGraphicFramePr/>
          <p:nvPr>
            <p:custDataLst>
              <p:tags r:id="rId4"/>
            </p:custDataLst>
          </p:nvPr>
        </p:nvGraphicFramePr>
        <p:xfrm>
          <a:off x="25400" y="2152650"/>
          <a:ext cx="902493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9812655" imgH="951865" progId="Equation.DSMT4">
                  <p:embed/>
                </p:oleObj>
              </mc:Choice>
              <mc:Fallback>
                <p:oleObj name="" r:id="rId5" imgW="9812655" imgH="951865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" y="2152650"/>
                        <a:ext cx="9024938" cy="1004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11" name="Text Box 15"/>
          <p:cNvSpPr txBox="1"/>
          <p:nvPr>
            <p:custDataLst>
              <p:tags r:id="rId7"/>
            </p:custDataLst>
          </p:nvPr>
        </p:nvSpPr>
        <p:spPr>
          <a:xfrm>
            <a:off x="50800" y="3084513"/>
            <a:ext cx="6840538" cy="4302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200" b="1" dirty="0">
                <a:latin typeface="宋体" panose="02010600030101010101" pitchFamily="2" charset="-122"/>
                <a:cs typeface="Arial" panose="020B0604020202020204" pitchFamily="34" charset="0"/>
              </a:rPr>
              <a:t>存在，则称此极限为在</a:t>
            </a:r>
            <a:r>
              <a:rPr lang="en-US" altLang="zh-CN" sz="2200" b="1" i="1" dirty="0">
                <a:latin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</a:t>
            </a:r>
            <a:r>
              <a:rPr lang="zh-CN" altLang="en-US" sz="2200" b="1" dirty="0">
                <a:latin typeface="宋体" panose="02010600030101010101" pitchFamily="2" charset="-122"/>
                <a:cs typeface="Arial" panose="020B0604020202020204" pitchFamily="34" charset="0"/>
              </a:rPr>
              <a:t>条件下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200" b="1" dirty="0">
                <a:solidFill>
                  <a:srgbClr val="FF33CC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条件分布函数</a:t>
            </a:r>
            <a:r>
              <a:rPr lang="zh-CN" altLang="en-US" sz="2200" b="1" dirty="0">
                <a:latin typeface="宋体" panose="02010600030101010101" pitchFamily="2" charset="-122"/>
                <a:cs typeface="Arial" panose="020B0604020202020204" pitchFamily="34" charset="0"/>
              </a:rPr>
              <a:t>，</a:t>
            </a:r>
            <a:endParaRPr lang="zh-CN" altLang="en-US" sz="22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44038" name="Object 6"/>
          <p:cNvGraphicFramePr/>
          <p:nvPr>
            <p:custDataLst>
              <p:tags r:id="rId8"/>
            </p:custDataLst>
          </p:nvPr>
        </p:nvGraphicFramePr>
        <p:xfrm>
          <a:off x="179388" y="3644900"/>
          <a:ext cx="21605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2413000" imgH="457200" progId="Equation.DSMT4">
                  <p:embed/>
                </p:oleObj>
              </mc:Choice>
              <mc:Fallback>
                <p:oleObj name="" r:id="rId9" imgW="24130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388" y="3644900"/>
                        <a:ext cx="21605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5" name="Object 3"/>
          <p:cNvGraphicFramePr/>
          <p:nvPr>
            <p:custDataLst>
              <p:tags r:id="rId11"/>
            </p:custDataLst>
          </p:nvPr>
        </p:nvGraphicFramePr>
        <p:xfrm>
          <a:off x="249238" y="4160838"/>
          <a:ext cx="86550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2" imgW="10130155" imgH="951865" progId="Equation.DSMT4">
                  <p:embed/>
                </p:oleObj>
              </mc:Choice>
              <mc:Fallback>
                <p:oleObj name="" r:id="rId12" imgW="10130155" imgH="9518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9238" y="4160838"/>
                        <a:ext cx="8655050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6" name="Object 4"/>
          <p:cNvGraphicFramePr/>
          <p:nvPr>
            <p:custDataLst>
              <p:tags r:id="rId14"/>
            </p:custDataLst>
          </p:nvPr>
        </p:nvGraphicFramePr>
        <p:xfrm>
          <a:off x="330200" y="5272088"/>
          <a:ext cx="611505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6769100" imgH="1625600" progId="Equation.DSMT4">
                  <p:embed/>
                </p:oleObj>
              </mc:Choice>
              <mc:Fallback>
                <p:oleObj name="" r:id="rId15" imgW="6769100" imgH="16256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30200" y="5272088"/>
                        <a:ext cx="6115050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17" name="Object 5"/>
          <p:cNvGraphicFramePr/>
          <p:nvPr>
            <p:custDataLst>
              <p:tags r:id="rId17"/>
            </p:custDataLst>
          </p:nvPr>
        </p:nvGraphicFramePr>
        <p:xfrm>
          <a:off x="6437313" y="5214938"/>
          <a:ext cx="18907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8" imgW="888365" imgH="812165" progId="Equation.DSMT4">
                  <p:embed/>
                </p:oleObj>
              </mc:Choice>
              <mc:Fallback>
                <p:oleObj name="" r:id="rId18" imgW="888365" imgH="812165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37313" y="5214938"/>
                        <a:ext cx="1890712" cy="167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/>
          <p:cNvGraphicFramePr/>
          <p:nvPr>
            <p:custDataLst>
              <p:tags r:id="rId20"/>
            </p:custDataLst>
          </p:nvPr>
        </p:nvGraphicFramePr>
        <p:xfrm>
          <a:off x="447834" y="772001"/>
          <a:ext cx="794512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1" imgW="4000500" imgH="241300" progId="Equation.DSMT4">
                  <p:embed/>
                </p:oleObj>
              </mc:Choice>
              <mc:Fallback>
                <p:oleObj name="" r:id="rId21" imgW="4000500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7834" y="772001"/>
                        <a:ext cx="7945120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/>
          <p:nvPr>
            <p:custDataLst>
              <p:tags r:id="rId23"/>
            </p:custDataLst>
          </p:nvPr>
        </p:nvGraphicFramePr>
        <p:xfrm>
          <a:off x="395288" y="1844358"/>
          <a:ext cx="1368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4" imgW="659765" imgH="215900" progId="Equation.DSMT4">
                  <p:embed/>
                </p:oleObj>
              </mc:Choice>
              <mc:Fallback>
                <p:oleObj name="" r:id="rId24" imgW="659765" imgH="215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5288" y="1844358"/>
                        <a:ext cx="136842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Rectangle 13"/>
          <p:cNvSpPr>
            <a:spLocks noGrp="1" noChangeArrowheads="1"/>
          </p:cNvSpPr>
          <p:nvPr>
            <p:custDataLst>
              <p:tags r:id="rId26"/>
            </p:custDataLst>
          </p:nvPr>
        </p:nvSpPr>
        <p:spPr>
          <a:xfrm>
            <a:off x="963613" y="176848"/>
            <a:ext cx="7489825" cy="52197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</a:t>
            </a:r>
            <a:r>
              <a:rPr lang="zh-CN" altLang="en-US" sz="2800" b="1">
                <a:solidFill>
                  <a:srgbClr val="1D41D5"/>
                </a:solidFill>
              </a:rPr>
              <a:t>连续型随机变量的条件分布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22" name="Object 2"/>
          <p:cNvGraphicFramePr/>
          <p:nvPr>
            <p:custDataLst>
              <p:tags r:id="rId1"/>
            </p:custDataLst>
          </p:nvPr>
        </p:nvGraphicFramePr>
        <p:xfrm>
          <a:off x="4418013" y="1098550"/>
          <a:ext cx="218281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1167765" imgH="571500" progId="Equation.DSMT4">
                  <p:embed/>
                </p:oleObj>
              </mc:Choice>
              <mc:Fallback>
                <p:oleObj name="" r:id="rId2" imgW="1167765" imgH="571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18013" y="1098550"/>
                        <a:ext cx="2182812" cy="1260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3" name="Text Box 3"/>
          <p:cNvSpPr txBox="1"/>
          <p:nvPr>
            <p:custDataLst>
              <p:tags r:id="rId4"/>
            </p:custDataLst>
          </p:nvPr>
        </p:nvSpPr>
        <p:spPr>
          <a:xfrm>
            <a:off x="800100" y="347663"/>
            <a:ext cx="66516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当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连续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边缘概率密度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连续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且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&gt;0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有</a:t>
            </a:r>
            <a:endParaRPr lang="zh-CN" altLang="en-US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84324" name="Object 3"/>
          <p:cNvGraphicFramePr/>
          <p:nvPr>
            <p:custDataLst>
              <p:tags r:id="rId5"/>
            </p:custDataLst>
          </p:nvPr>
        </p:nvGraphicFramePr>
        <p:xfrm>
          <a:off x="1377950" y="1628775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6" imgW="1739265" imgH="431800" progId="Equation.DSMT4">
                  <p:embed/>
                </p:oleObj>
              </mc:Choice>
              <mc:Fallback>
                <p:oleObj name="" r:id="rId6" imgW="1739265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7950" y="1628775"/>
                        <a:ext cx="1739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4"/>
          <p:cNvGraphicFramePr/>
          <p:nvPr>
            <p:custDataLst>
              <p:tags r:id="rId8"/>
            </p:custDataLst>
          </p:nvPr>
        </p:nvGraphicFramePr>
        <p:xfrm>
          <a:off x="3048000" y="1052513"/>
          <a:ext cx="1290638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447800" imgH="1689100" progId="Equation.DSMT4">
                  <p:embed/>
                </p:oleObj>
              </mc:Choice>
              <mc:Fallback>
                <p:oleObj name="" r:id="rId9" imgW="1447800" imgH="16891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48000" y="1052513"/>
                        <a:ext cx="1290638" cy="1452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6" name="Object 5"/>
          <p:cNvGraphicFramePr/>
          <p:nvPr>
            <p:custDataLst>
              <p:tags r:id="rId11"/>
            </p:custDataLst>
          </p:nvPr>
        </p:nvGraphicFramePr>
        <p:xfrm>
          <a:off x="6483350" y="1412875"/>
          <a:ext cx="26257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2" imgW="2373630" imgH="862965" progId="Equation.DSMT4">
                  <p:embed/>
                </p:oleObj>
              </mc:Choice>
              <mc:Fallback>
                <p:oleObj name="" r:id="rId12" imgW="2373630" imgH="86296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483350" y="1412875"/>
                        <a:ext cx="26257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/>
          <p:nvPr>
            <p:custDataLst>
              <p:tags r:id="rId14"/>
            </p:custDataLst>
          </p:nvPr>
        </p:nvGraphicFramePr>
        <p:xfrm>
          <a:off x="755650" y="2636838"/>
          <a:ext cx="55451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6588125" imgH="862965" progId="Equation.DSMT4">
                  <p:embed/>
                </p:oleObj>
              </mc:Choice>
              <mc:Fallback>
                <p:oleObj name="" r:id="rId15" imgW="6588125" imgH="8629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5650" y="2636838"/>
                        <a:ext cx="5545138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0" name="Object 6"/>
          <p:cNvGraphicFramePr/>
          <p:nvPr>
            <p:custDataLst>
              <p:tags r:id="rId17"/>
            </p:custDataLst>
          </p:nvPr>
        </p:nvGraphicFramePr>
        <p:xfrm>
          <a:off x="6307138" y="27813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8" imgW="1396365" imgH="431800" progId="Equation.DSMT4">
                  <p:embed/>
                </p:oleObj>
              </mc:Choice>
              <mc:Fallback>
                <p:oleObj name="" r:id="rId18" imgW="1396365" imgH="431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07138" y="2781300"/>
                        <a:ext cx="1397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1" name="Text Box 11"/>
          <p:cNvSpPr txBox="1"/>
          <p:nvPr>
            <p:custDataLst>
              <p:tags r:id="rId20"/>
            </p:custDataLst>
          </p:nvPr>
        </p:nvSpPr>
        <p:spPr>
          <a:xfrm>
            <a:off x="822325" y="3573463"/>
            <a:ext cx="543877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类似地</a:t>
            </a:r>
            <a:r>
              <a:rPr lang="en-US" altLang="zh-CN" sz="20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 在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的条件下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条件分布函数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为</a:t>
            </a:r>
            <a:endParaRPr lang="zh-CN" altLang="en-US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84332" name="Object 7"/>
          <p:cNvGraphicFramePr/>
          <p:nvPr>
            <p:custDataLst>
              <p:tags r:id="rId21"/>
            </p:custDataLst>
          </p:nvPr>
        </p:nvGraphicFramePr>
        <p:xfrm>
          <a:off x="3492500" y="4149725"/>
          <a:ext cx="3887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2" imgW="1663065" imgH="431800" progId="Equation.DSMT4">
                  <p:embed/>
                </p:oleObj>
              </mc:Choice>
              <mc:Fallback>
                <p:oleObj name="" r:id="rId22" imgW="1663065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492500" y="4149725"/>
                        <a:ext cx="388778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8"/>
          <p:cNvGraphicFramePr/>
          <p:nvPr>
            <p:custDataLst>
              <p:tags r:id="rId24"/>
            </p:custDataLst>
          </p:nvPr>
        </p:nvGraphicFramePr>
        <p:xfrm>
          <a:off x="2051050" y="4240213"/>
          <a:ext cx="135255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608965" imgH="266065" progId="Equation.DSMT4">
                  <p:embed/>
                </p:oleObj>
              </mc:Choice>
              <mc:Fallback>
                <p:oleObj name="" r:id="rId25" imgW="608965" imgH="266065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51050" y="4240213"/>
                        <a:ext cx="1352550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4" name="Object 9"/>
          <p:cNvGraphicFramePr/>
          <p:nvPr>
            <p:custDataLst>
              <p:tags r:id="rId27"/>
            </p:custDataLst>
          </p:nvPr>
        </p:nvGraphicFramePr>
        <p:xfrm>
          <a:off x="3995738" y="5516563"/>
          <a:ext cx="18621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8" imgW="685800" imgH="431800" progId="Equation.DSMT4">
                  <p:embed/>
                </p:oleObj>
              </mc:Choice>
              <mc:Fallback>
                <p:oleObj name="" r:id="rId28" imgW="685800" imgH="431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995738" y="5516563"/>
                        <a:ext cx="1862137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5" name="Object 10"/>
          <p:cNvGraphicFramePr/>
          <p:nvPr>
            <p:custDataLst>
              <p:tags r:id="rId30"/>
            </p:custDataLst>
          </p:nvPr>
        </p:nvGraphicFramePr>
        <p:xfrm>
          <a:off x="2627313" y="5732463"/>
          <a:ext cx="14208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1" imgW="1473200" imgH="558800" progId="Equation.3">
                  <p:embed/>
                </p:oleObj>
              </mc:Choice>
              <mc:Fallback>
                <p:oleObj name="" r:id="rId31" imgW="1473200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27313" y="5732463"/>
                        <a:ext cx="142081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6" name="Rectangle 16"/>
          <p:cNvSpPr/>
          <p:nvPr>
            <p:custDataLst>
              <p:tags r:id="rId33"/>
            </p:custDataLst>
          </p:nvPr>
        </p:nvSpPr>
        <p:spPr>
          <a:xfrm>
            <a:off x="1878013" y="4999038"/>
            <a:ext cx="409638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的条件下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2000" b="1" dirty="0">
                <a:solidFill>
                  <a:srgbClr val="FF33CC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条件概率密度</a:t>
            </a:r>
            <a:r>
              <a:rPr lang="zh-CN" altLang="en-US" sz="2000" b="1" dirty="0">
                <a:latin typeface="宋体" panose="02010600030101010101" pitchFamily="2" charset="-122"/>
                <a:cs typeface="Arial" panose="020B0604020202020204" pitchFamily="34" charset="0"/>
              </a:rPr>
              <a:t>为</a:t>
            </a:r>
            <a:endParaRPr lang="zh-CN" altLang="en-US" sz="20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/>
      <p:bldP spid="184331" grpId="0"/>
      <p:bldP spid="184336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  <p:tag name="KSO_WM_UNIT_TABLE_BEAUTIFY" val="smartTable{822d3950-72ed-4f82-9124-428746531732}"/>
  <p:tag name="TABLE_ENDDRAG_ORIGIN_RECT" val="82*129"/>
  <p:tag name="TABLE_ENDDRAG_RECT" val="337*297*82*129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  <p:tag name="KSO_WM_UNIT_TABLE_BEAUTIFY" val="smartTable{822d3950-72ed-4f82-9124-428746531732}"/>
  <p:tag name="TABLE_ENDDRAG_ORIGIN_RECT" val="82*129"/>
  <p:tag name="TABLE_ENDDRAG_RECT" val="337*297*82*129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WPS 演示</Application>
  <PresentationFormat>全屏显示(4:3)</PresentationFormat>
  <Paragraphs>213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94</vt:i4>
      </vt:variant>
      <vt:variant>
        <vt:lpstr>幻灯片标题</vt:lpstr>
      </vt:variant>
      <vt:variant>
        <vt:i4>19</vt:i4>
      </vt:variant>
    </vt:vector>
  </HeadingPairs>
  <TitlesOfParts>
    <vt:vector size="128" baseType="lpstr">
      <vt:lpstr>Arial</vt:lpstr>
      <vt:lpstr>宋体</vt:lpstr>
      <vt:lpstr>Wingdings</vt:lpstr>
      <vt:lpstr>Calibri</vt:lpstr>
      <vt:lpstr>Times New Roman</vt:lpstr>
      <vt:lpstr>黑体</vt:lpstr>
      <vt:lpstr>Cambria Math</vt:lpstr>
      <vt:lpstr>Century Schoolbook</vt:lpstr>
      <vt:lpstr>楷体_GB2312</vt:lpstr>
      <vt:lpstr>新宋体</vt:lpstr>
      <vt:lpstr>微软雅黑</vt:lpstr>
      <vt:lpstr>Arial Unicode MS</vt:lpstr>
      <vt:lpstr>华文楷体</vt:lpstr>
      <vt:lpstr>华文新魏</vt:lpstr>
      <vt:lpstr>Office 主题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99</cp:revision>
  <dcterms:created xsi:type="dcterms:W3CDTF">2012-09-17T11:32:00Z</dcterms:created>
  <dcterms:modified xsi:type="dcterms:W3CDTF">2023-03-25T03:08:58Z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363237617934405DA0D18552EE5D0E63</vt:lpwstr>
  </property>
  <property fmtid="{D5CDD505-2E9C-101B-9397-08002B2CF9AE}" pid="3" name="KSOProductBuildVer">
    <vt:lpwstr>2052-11.1.0.13703</vt:lpwstr>
  </property>
</Properties>
</file>