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99" r:id="rId3"/>
    <p:sldId id="539" r:id="rId4"/>
    <p:sldId id="505" r:id="rId5"/>
    <p:sldId id="593" r:id="rId6"/>
    <p:sldId id="504" r:id="rId7"/>
    <p:sldId id="503" r:id="rId8"/>
    <p:sldId id="502" r:id="rId9"/>
    <p:sldId id="501" r:id="rId10"/>
    <p:sldId id="500" r:id="rId11"/>
    <p:sldId id="499" r:id="rId12"/>
    <p:sldId id="540" r:id="rId13"/>
    <p:sldId id="541" r:id="rId14"/>
    <p:sldId id="506" r:id="rId15"/>
    <p:sldId id="594" r:id="rId16"/>
    <p:sldId id="595" r:id="rId17"/>
    <p:sldId id="596" r:id="rId18"/>
    <p:sldId id="597" r:id="rId19"/>
    <p:sldId id="598" r:id="rId20"/>
    <p:sldId id="599" r:id="rId21"/>
    <p:sldId id="640" r:id="rId22"/>
    <p:sldId id="641" r:id="rId23"/>
    <p:sldId id="542" r:id="rId24"/>
    <p:sldId id="544" r:id="rId25"/>
    <p:sldId id="560" r:id="rId26"/>
    <p:sldId id="561" r:id="rId27"/>
    <p:sldId id="673" r:id="rId28"/>
    <p:sldId id="518" r:id="rId29"/>
    <p:sldId id="545" r:id="rId30"/>
    <p:sldId id="546" r:id="rId31"/>
    <p:sldId id="511" r:id="rId32"/>
    <p:sldId id="547" r:id="rId33"/>
    <p:sldId id="548" r:id="rId34"/>
    <p:sldId id="513" r:id="rId35"/>
    <p:sldId id="558" r:id="rId36"/>
    <p:sldId id="559" r:id="rId37"/>
    <p:sldId id="553" r:id="rId38"/>
    <p:sldId id="563" r:id="rId39"/>
    <p:sldId id="523" r:id="rId40"/>
    <p:sldId id="524" r:id="rId41"/>
    <p:sldId id="528" r:id="rId42"/>
    <p:sldId id="527" r:id="rId43"/>
    <p:sldId id="526" r:id="rId44"/>
    <p:sldId id="529" r:id="rId45"/>
    <p:sldId id="532" r:id="rId46"/>
    <p:sldId id="531" r:id="rId47"/>
    <p:sldId id="533" r:id="rId48"/>
    <p:sldId id="530" r:id="rId49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29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200"/>
        <p:guide pos="29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718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e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emf"/><Relationship Id="rId8" Type="http://schemas.openxmlformats.org/officeDocument/2006/relationships/image" Target="../media/image108.e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0" Type="http://schemas.openxmlformats.org/officeDocument/2006/relationships/image" Target="../media/image110.emf"/><Relationship Id="rId1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0" Type="http://schemas.openxmlformats.org/officeDocument/2006/relationships/image" Target="../media/image120.wmf"/><Relationship Id="rId1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e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emf"/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0" Type="http://schemas.openxmlformats.org/officeDocument/2006/relationships/image" Target="../media/image138.emf"/><Relationship Id="rId1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37.e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3" Type="http://schemas.openxmlformats.org/officeDocument/2006/relationships/image" Target="../media/image147.wmf"/><Relationship Id="rId12" Type="http://schemas.openxmlformats.org/officeDocument/2006/relationships/image" Target="../media/image146.emf"/><Relationship Id="rId11" Type="http://schemas.openxmlformats.org/officeDocument/2006/relationships/image" Target="../media/image145.emf"/><Relationship Id="rId10" Type="http://schemas.openxmlformats.org/officeDocument/2006/relationships/image" Target="../media/image138.emf"/><Relationship Id="rId1" Type="http://schemas.openxmlformats.org/officeDocument/2006/relationships/image" Target="../media/image139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3" Type="http://schemas.openxmlformats.org/officeDocument/2006/relationships/image" Target="../media/image129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48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29.wmf"/><Relationship Id="rId2" Type="http://schemas.openxmlformats.org/officeDocument/2006/relationships/image" Target="../media/image148.wmf"/><Relationship Id="rId12" Type="http://schemas.openxmlformats.org/officeDocument/2006/relationships/image" Target="../media/image164.wmf"/><Relationship Id="rId11" Type="http://schemas.openxmlformats.org/officeDocument/2006/relationships/image" Target="../media/image163.wmf"/><Relationship Id="rId10" Type="http://schemas.openxmlformats.org/officeDocument/2006/relationships/image" Target="../media/image159.wmf"/><Relationship Id="rId1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emf"/><Relationship Id="rId8" Type="http://schemas.openxmlformats.org/officeDocument/2006/relationships/image" Target="../media/image172.emf"/><Relationship Id="rId7" Type="http://schemas.openxmlformats.org/officeDocument/2006/relationships/image" Target="../media/image171.emf"/><Relationship Id="rId6" Type="http://schemas.openxmlformats.org/officeDocument/2006/relationships/image" Target="../media/image170.e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5" Type="http://schemas.openxmlformats.org/officeDocument/2006/relationships/image" Target="../media/image179.wmf"/><Relationship Id="rId14" Type="http://schemas.openxmlformats.org/officeDocument/2006/relationships/image" Target="../media/image178.wmf"/><Relationship Id="rId13" Type="http://schemas.openxmlformats.org/officeDocument/2006/relationships/image" Target="../media/image177.wmf"/><Relationship Id="rId12" Type="http://schemas.openxmlformats.org/officeDocument/2006/relationships/image" Target="../media/image176.wmf"/><Relationship Id="rId11" Type="http://schemas.openxmlformats.org/officeDocument/2006/relationships/image" Target="../media/image175.wmf"/><Relationship Id="rId10" Type="http://schemas.openxmlformats.org/officeDocument/2006/relationships/image" Target="../media/image174.wmf"/><Relationship Id="rId1" Type="http://schemas.openxmlformats.org/officeDocument/2006/relationships/image" Target="../media/image165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88.wmf"/><Relationship Id="rId1" Type="http://schemas.openxmlformats.org/officeDocument/2006/relationships/image" Target="../media/image191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2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1" Type="http://schemas.openxmlformats.org/officeDocument/2006/relationships/image" Target="../media/image159.wmf"/><Relationship Id="rId10" Type="http://schemas.openxmlformats.org/officeDocument/2006/relationships/image" Target="../media/image199.wmf"/><Relationship Id="rId1" Type="http://schemas.openxmlformats.org/officeDocument/2006/relationships/image" Target="../media/image1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9.emf"/><Relationship Id="rId6" Type="http://schemas.openxmlformats.org/officeDocument/2006/relationships/image" Target="../media/image218.w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4.emf"/><Relationship Id="rId4" Type="http://schemas.openxmlformats.org/officeDocument/2006/relationships/image" Target="../media/image223.emf"/><Relationship Id="rId3" Type="http://schemas.openxmlformats.org/officeDocument/2006/relationships/image" Target="../media/image222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e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emf"/><Relationship Id="rId8" Type="http://schemas.openxmlformats.org/officeDocument/2006/relationships/image" Target="../media/image235.emf"/><Relationship Id="rId7" Type="http://schemas.openxmlformats.org/officeDocument/2006/relationships/image" Target="../media/image234.emf"/><Relationship Id="rId6" Type="http://schemas.openxmlformats.org/officeDocument/2006/relationships/image" Target="../media/image233.emf"/><Relationship Id="rId5" Type="http://schemas.openxmlformats.org/officeDocument/2006/relationships/image" Target="../media/image232.emf"/><Relationship Id="rId4" Type="http://schemas.openxmlformats.org/officeDocument/2006/relationships/image" Target="../media/image231.emf"/><Relationship Id="rId3" Type="http://schemas.openxmlformats.org/officeDocument/2006/relationships/image" Target="../media/image230.emf"/><Relationship Id="rId2" Type="http://schemas.openxmlformats.org/officeDocument/2006/relationships/image" Target="../media/image229.emf"/><Relationship Id="rId13" Type="http://schemas.openxmlformats.org/officeDocument/2006/relationships/image" Target="../media/image240.wmf"/><Relationship Id="rId12" Type="http://schemas.openxmlformats.org/officeDocument/2006/relationships/image" Target="../media/image239.wmf"/><Relationship Id="rId11" Type="http://schemas.openxmlformats.org/officeDocument/2006/relationships/image" Target="../media/image238.wmf"/><Relationship Id="rId10" Type="http://schemas.openxmlformats.org/officeDocument/2006/relationships/image" Target="../media/image237.wmf"/><Relationship Id="rId1" Type="http://schemas.openxmlformats.org/officeDocument/2006/relationships/image" Target="../media/image228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wmf"/><Relationship Id="rId8" Type="http://schemas.openxmlformats.org/officeDocument/2006/relationships/image" Target="../media/image248.wmf"/><Relationship Id="rId7" Type="http://schemas.openxmlformats.org/officeDocument/2006/relationships/image" Target="../media/image247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0" Type="http://schemas.openxmlformats.org/officeDocument/2006/relationships/image" Target="../media/image250.wmf"/><Relationship Id="rId1" Type="http://schemas.openxmlformats.org/officeDocument/2006/relationships/image" Target="../media/image241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wmf"/><Relationship Id="rId8" Type="http://schemas.openxmlformats.org/officeDocument/2006/relationships/image" Target="../media/image246.wmf"/><Relationship Id="rId7" Type="http://schemas.openxmlformats.org/officeDocument/2006/relationships/image" Target="../media/image245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54.e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2" Type="http://schemas.openxmlformats.org/officeDocument/2006/relationships/image" Target="../media/image250.wmf"/><Relationship Id="rId11" Type="http://schemas.openxmlformats.org/officeDocument/2006/relationships/image" Target="../media/image249.wmf"/><Relationship Id="rId10" Type="http://schemas.openxmlformats.org/officeDocument/2006/relationships/image" Target="../media/image248.wmf"/><Relationship Id="rId1" Type="http://schemas.openxmlformats.org/officeDocument/2006/relationships/image" Target="../media/image25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264.wmf"/><Relationship Id="rId7" Type="http://schemas.openxmlformats.org/officeDocument/2006/relationships/image" Target="../media/image26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5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4.wmf"/><Relationship Id="rId8" Type="http://schemas.openxmlformats.org/officeDocument/2006/relationships/image" Target="../media/image273.wmf"/><Relationship Id="rId7" Type="http://schemas.openxmlformats.org/officeDocument/2006/relationships/image" Target="../media/image272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0" Type="http://schemas.openxmlformats.org/officeDocument/2006/relationships/image" Target="../media/image275.wmf"/><Relationship Id="rId1" Type="http://schemas.openxmlformats.org/officeDocument/2006/relationships/image" Target="../media/image266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9.emf"/><Relationship Id="rId3" Type="http://schemas.openxmlformats.org/officeDocument/2006/relationships/image" Target="../media/image278.e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8.wmf"/><Relationship Id="rId8" Type="http://schemas.openxmlformats.org/officeDocument/2006/relationships/image" Target="../media/image287.wmf"/><Relationship Id="rId7" Type="http://schemas.openxmlformats.org/officeDocument/2006/relationships/image" Target="../media/image286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2" Type="http://schemas.openxmlformats.org/officeDocument/2006/relationships/image" Target="../media/image291.wmf"/><Relationship Id="rId11" Type="http://schemas.openxmlformats.org/officeDocument/2006/relationships/image" Target="../media/image290.wmf"/><Relationship Id="rId10" Type="http://schemas.openxmlformats.org/officeDocument/2006/relationships/image" Target="../media/image289.wmf"/><Relationship Id="rId1" Type="http://schemas.openxmlformats.org/officeDocument/2006/relationships/image" Target="../media/image280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0.wmf"/><Relationship Id="rId8" Type="http://schemas.openxmlformats.org/officeDocument/2006/relationships/image" Target="../media/image299.wmf"/><Relationship Id="rId7" Type="http://schemas.openxmlformats.org/officeDocument/2006/relationships/image" Target="../media/image298.w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emf"/><Relationship Id="rId10" Type="http://schemas.openxmlformats.org/officeDocument/2006/relationships/image" Target="../media/image301.wmf"/><Relationship Id="rId1" Type="http://schemas.openxmlformats.org/officeDocument/2006/relationships/image" Target="../media/image292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emf"/><Relationship Id="rId1" Type="http://schemas.openxmlformats.org/officeDocument/2006/relationships/image" Target="../media/image30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7" Type="http://schemas.openxmlformats.org/officeDocument/2006/relationships/image" Target="../media/image313.e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3.wmf"/><Relationship Id="rId8" Type="http://schemas.openxmlformats.org/officeDocument/2006/relationships/image" Target="../media/image322.emf"/><Relationship Id="rId7" Type="http://schemas.openxmlformats.org/officeDocument/2006/relationships/image" Target="../media/image321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4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0.wmf"/><Relationship Id="rId4" Type="http://schemas.openxmlformats.org/officeDocument/2006/relationships/image" Target="../media/image15.wmf"/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8" Type="http://schemas.openxmlformats.org/officeDocument/2006/relationships/image" Target="../media/image35.wmf"/><Relationship Id="rId17" Type="http://schemas.openxmlformats.org/officeDocument/2006/relationships/image" Target="../media/image34.wmf"/><Relationship Id="rId16" Type="http://schemas.openxmlformats.org/officeDocument/2006/relationships/image" Target="../media/image33.wmf"/><Relationship Id="rId15" Type="http://schemas.openxmlformats.org/officeDocument/2006/relationships/image" Target="../media/image32.wmf"/><Relationship Id="rId14" Type="http://schemas.openxmlformats.org/officeDocument/2006/relationships/image" Target="../media/image31.wmf"/><Relationship Id="rId13" Type="http://schemas.openxmlformats.org/officeDocument/2006/relationships/image" Target="../media/image30.wmf"/><Relationship Id="rId12" Type="http://schemas.openxmlformats.org/officeDocument/2006/relationships/image" Target="../media/image2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35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6" Type="http://schemas.openxmlformats.org/officeDocument/2006/relationships/image" Target="../media/image34.wmf"/><Relationship Id="rId25" Type="http://schemas.openxmlformats.org/officeDocument/2006/relationships/image" Target="../media/image33.wmf"/><Relationship Id="rId24" Type="http://schemas.openxmlformats.org/officeDocument/2006/relationships/image" Target="../media/image32.wmf"/><Relationship Id="rId23" Type="http://schemas.openxmlformats.org/officeDocument/2006/relationships/image" Target="../media/image31.wmf"/><Relationship Id="rId22" Type="http://schemas.openxmlformats.org/officeDocument/2006/relationships/image" Target="../media/image30.wmf"/><Relationship Id="rId21" Type="http://schemas.openxmlformats.org/officeDocument/2006/relationships/image" Target="../media/image53.wmf"/><Relationship Id="rId20" Type="http://schemas.openxmlformats.org/officeDocument/2006/relationships/image" Target="../media/image28.wmf"/><Relationship Id="rId2" Type="http://schemas.openxmlformats.org/officeDocument/2006/relationships/image" Target="../media/image37.wmf"/><Relationship Id="rId19" Type="http://schemas.openxmlformats.org/officeDocument/2006/relationships/image" Target="../media/image27.wmf"/><Relationship Id="rId18" Type="http://schemas.openxmlformats.org/officeDocument/2006/relationships/image" Target="../media/image52.wmf"/><Relationship Id="rId17" Type="http://schemas.openxmlformats.org/officeDocument/2006/relationships/image" Target="../media/image51.wmf"/><Relationship Id="rId16" Type="http://schemas.openxmlformats.org/officeDocument/2006/relationships/image" Target="../media/image50.wmf"/><Relationship Id="rId15" Type="http://schemas.openxmlformats.org/officeDocument/2006/relationships/image" Target="../media/image49.wmf"/><Relationship Id="rId14" Type="http://schemas.openxmlformats.org/officeDocument/2006/relationships/image" Target="../media/image48.wmf"/><Relationship Id="rId13" Type="http://schemas.openxmlformats.org/officeDocument/2006/relationships/image" Target="../media/image47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8" Type="http://schemas.openxmlformats.org/officeDocument/2006/relationships/image" Target="../media/image65.wmf"/><Relationship Id="rId17" Type="http://schemas.openxmlformats.org/officeDocument/2006/relationships/image" Target="../media/image64.wmf"/><Relationship Id="rId16" Type="http://schemas.openxmlformats.org/officeDocument/2006/relationships/image" Target="../media/image63.wmf"/><Relationship Id="rId15" Type="http://schemas.openxmlformats.org/officeDocument/2006/relationships/image" Target="../media/image62.wmf"/><Relationship Id="rId14" Type="http://schemas.openxmlformats.org/officeDocument/2006/relationships/image" Target="../media/image61.wmf"/><Relationship Id="rId13" Type="http://schemas.openxmlformats.org/officeDocument/2006/relationships/image" Target="../media/image60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83.bin"/><Relationship Id="rId7" Type="http://schemas.openxmlformats.org/officeDocument/2006/relationships/tags" Target="../tags/tag131.xml"/><Relationship Id="rId65" Type="http://schemas.openxmlformats.org/officeDocument/2006/relationships/vmlDrawing" Target="../drawings/vmlDrawing9.vml"/><Relationship Id="rId64" Type="http://schemas.openxmlformats.org/officeDocument/2006/relationships/slideLayout" Target="../slideLayouts/slideLayout7.xml"/><Relationship Id="rId63" Type="http://schemas.openxmlformats.org/officeDocument/2006/relationships/tags" Target="../tags/tag153.xml"/><Relationship Id="rId62" Type="http://schemas.openxmlformats.org/officeDocument/2006/relationships/oleObject" Target="../embeddings/oleObject100.bin"/><Relationship Id="rId61" Type="http://schemas.openxmlformats.org/officeDocument/2006/relationships/tags" Target="../tags/tag152.xml"/><Relationship Id="rId60" Type="http://schemas.openxmlformats.org/officeDocument/2006/relationships/oleObject" Target="../embeddings/oleObject99.bin"/><Relationship Id="rId6" Type="http://schemas.openxmlformats.org/officeDocument/2006/relationships/image" Target="../media/image68.wmf"/><Relationship Id="rId59" Type="http://schemas.openxmlformats.org/officeDocument/2006/relationships/tags" Target="../tags/tag151.xml"/><Relationship Id="rId58" Type="http://schemas.openxmlformats.org/officeDocument/2006/relationships/image" Target="../media/image65.wmf"/><Relationship Id="rId57" Type="http://schemas.openxmlformats.org/officeDocument/2006/relationships/oleObject" Target="../embeddings/oleObject98.bin"/><Relationship Id="rId56" Type="http://schemas.openxmlformats.org/officeDocument/2006/relationships/tags" Target="../tags/tag150.xml"/><Relationship Id="rId55" Type="http://schemas.openxmlformats.org/officeDocument/2006/relationships/image" Target="../media/image64.wmf"/><Relationship Id="rId54" Type="http://schemas.openxmlformats.org/officeDocument/2006/relationships/oleObject" Target="../embeddings/oleObject97.bin"/><Relationship Id="rId53" Type="http://schemas.openxmlformats.org/officeDocument/2006/relationships/tags" Target="../tags/tag149.xml"/><Relationship Id="rId52" Type="http://schemas.openxmlformats.org/officeDocument/2006/relationships/image" Target="../media/image63.wmf"/><Relationship Id="rId51" Type="http://schemas.openxmlformats.org/officeDocument/2006/relationships/oleObject" Target="../embeddings/oleObject96.bin"/><Relationship Id="rId50" Type="http://schemas.openxmlformats.org/officeDocument/2006/relationships/tags" Target="../tags/tag148.xml"/><Relationship Id="rId5" Type="http://schemas.openxmlformats.org/officeDocument/2006/relationships/oleObject" Target="../embeddings/oleObject82.bin"/><Relationship Id="rId49" Type="http://schemas.openxmlformats.org/officeDocument/2006/relationships/image" Target="../media/image62.wmf"/><Relationship Id="rId48" Type="http://schemas.openxmlformats.org/officeDocument/2006/relationships/oleObject" Target="../embeddings/oleObject95.bin"/><Relationship Id="rId47" Type="http://schemas.openxmlformats.org/officeDocument/2006/relationships/tags" Target="../tags/tag147.xml"/><Relationship Id="rId46" Type="http://schemas.openxmlformats.org/officeDocument/2006/relationships/image" Target="../media/image61.wmf"/><Relationship Id="rId45" Type="http://schemas.openxmlformats.org/officeDocument/2006/relationships/oleObject" Target="../embeddings/oleObject94.bin"/><Relationship Id="rId44" Type="http://schemas.openxmlformats.org/officeDocument/2006/relationships/tags" Target="../tags/tag146.xml"/><Relationship Id="rId43" Type="http://schemas.openxmlformats.org/officeDocument/2006/relationships/image" Target="../media/image60.wmf"/><Relationship Id="rId42" Type="http://schemas.openxmlformats.org/officeDocument/2006/relationships/oleObject" Target="../embeddings/oleObject93.bin"/><Relationship Id="rId41" Type="http://schemas.openxmlformats.org/officeDocument/2006/relationships/tags" Target="../tags/tag145.xml"/><Relationship Id="rId40" Type="http://schemas.openxmlformats.org/officeDocument/2006/relationships/tags" Target="../tags/tag144.xml"/><Relationship Id="rId4" Type="http://schemas.openxmlformats.org/officeDocument/2006/relationships/tags" Target="../tags/tag130.xml"/><Relationship Id="rId39" Type="http://schemas.openxmlformats.org/officeDocument/2006/relationships/tags" Target="../tags/tag143.xml"/><Relationship Id="rId38" Type="http://schemas.openxmlformats.org/officeDocument/2006/relationships/image" Target="../media/image78.wmf"/><Relationship Id="rId37" Type="http://schemas.openxmlformats.org/officeDocument/2006/relationships/oleObject" Target="../embeddings/oleObject92.bin"/><Relationship Id="rId36" Type="http://schemas.openxmlformats.org/officeDocument/2006/relationships/tags" Target="../tags/tag142.xml"/><Relationship Id="rId35" Type="http://schemas.openxmlformats.org/officeDocument/2006/relationships/image" Target="../media/image77.wmf"/><Relationship Id="rId34" Type="http://schemas.openxmlformats.org/officeDocument/2006/relationships/oleObject" Target="../embeddings/oleObject91.bin"/><Relationship Id="rId33" Type="http://schemas.openxmlformats.org/officeDocument/2006/relationships/tags" Target="../tags/tag141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90.bin"/><Relationship Id="rId30" Type="http://schemas.openxmlformats.org/officeDocument/2006/relationships/tags" Target="../tags/tag140.xml"/><Relationship Id="rId3" Type="http://schemas.openxmlformats.org/officeDocument/2006/relationships/image" Target="../media/image67.wmf"/><Relationship Id="rId29" Type="http://schemas.openxmlformats.org/officeDocument/2006/relationships/image" Target="../media/image75.wmf"/><Relationship Id="rId28" Type="http://schemas.openxmlformats.org/officeDocument/2006/relationships/oleObject" Target="../embeddings/oleObject89.bin"/><Relationship Id="rId27" Type="http://schemas.openxmlformats.org/officeDocument/2006/relationships/tags" Target="../tags/tag139.xml"/><Relationship Id="rId26" Type="http://schemas.openxmlformats.org/officeDocument/2006/relationships/tags" Target="../tags/tag138.xml"/><Relationship Id="rId25" Type="http://schemas.openxmlformats.org/officeDocument/2006/relationships/tags" Target="../tags/tag137.xml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88.bin"/><Relationship Id="rId22" Type="http://schemas.openxmlformats.org/officeDocument/2006/relationships/tags" Target="../tags/tag136.xml"/><Relationship Id="rId21" Type="http://schemas.openxmlformats.org/officeDocument/2006/relationships/image" Target="../media/image73.wmf"/><Relationship Id="rId20" Type="http://schemas.openxmlformats.org/officeDocument/2006/relationships/oleObject" Target="../embeddings/oleObject87.bin"/><Relationship Id="rId2" Type="http://schemas.openxmlformats.org/officeDocument/2006/relationships/oleObject" Target="../embeddings/oleObject81.bin"/><Relationship Id="rId19" Type="http://schemas.openxmlformats.org/officeDocument/2006/relationships/tags" Target="../tags/tag135.xml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86.bin"/><Relationship Id="rId16" Type="http://schemas.openxmlformats.org/officeDocument/2006/relationships/tags" Target="../tags/tag134.xml"/><Relationship Id="rId15" Type="http://schemas.openxmlformats.org/officeDocument/2006/relationships/image" Target="../media/image71.wmf"/><Relationship Id="rId14" Type="http://schemas.openxmlformats.org/officeDocument/2006/relationships/oleObject" Target="../embeddings/oleObject85.bin"/><Relationship Id="rId13" Type="http://schemas.openxmlformats.org/officeDocument/2006/relationships/tags" Target="../tags/tag133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84.bin"/><Relationship Id="rId10" Type="http://schemas.openxmlformats.org/officeDocument/2006/relationships/tags" Target="../tags/tag132.xml"/><Relationship Id="rId1" Type="http://schemas.openxmlformats.org/officeDocument/2006/relationships/tags" Target="../tags/tag1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oleObject" Target="../embeddings/oleObject103.bin"/><Relationship Id="rId7" Type="http://schemas.openxmlformats.org/officeDocument/2006/relationships/tags" Target="../tags/tag156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02.bin"/><Relationship Id="rId4" Type="http://schemas.openxmlformats.org/officeDocument/2006/relationships/tags" Target="../tags/tag155.xml"/><Relationship Id="rId30" Type="http://schemas.openxmlformats.org/officeDocument/2006/relationships/vmlDrawing" Target="../drawings/vmlDrawing10.vml"/><Relationship Id="rId3" Type="http://schemas.openxmlformats.org/officeDocument/2006/relationships/image" Target="../media/image79.wmf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65.xml"/><Relationship Id="rId27" Type="http://schemas.openxmlformats.org/officeDocument/2006/relationships/image" Target="../media/image86.wmf"/><Relationship Id="rId26" Type="http://schemas.openxmlformats.org/officeDocument/2006/relationships/oleObject" Target="../embeddings/oleObject108.bin"/><Relationship Id="rId25" Type="http://schemas.openxmlformats.org/officeDocument/2006/relationships/tags" Target="../tags/tag164.xml"/><Relationship Id="rId24" Type="http://schemas.openxmlformats.org/officeDocument/2006/relationships/tags" Target="../tags/tag163.xml"/><Relationship Id="rId23" Type="http://schemas.openxmlformats.org/officeDocument/2006/relationships/tags" Target="../tags/tag162.xml"/><Relationship Id="rId22" Type="http://schemas.openxmlformats.org/officeDocument/2006/relationships/image" Target="../media/image85.wmf"/><Relationship Id="rId21" Type="http://schemas.openxmlformats.org/officeDocument/2006/relationships/oleObject" Target="../embeddings/oleObject107.bin"/><Relationship Id="rId20" Type="http://schemas.openxmlformats.org/officeDocument/2006/relationships/tags" Target="../tags/tag161.xml"/><Relationship Id="rId2" Type="http://schemas.openxmlformats.org/officeDocument/2006/relationships/oleObject" Target="../embeddings/oleObject101.bin"/><Relationship Id="rId19" Type="http://schemas.openxmlformats.org/officeDocument/2006/relationships/image" Target="../media/image84.wmf"/><Relationship Id="rId18" Type="http://schemas.openxmlformats.org/officeDocument/2006/relationships/oleObject" Target="../embeddings/oleObject106.bin"/><Relationship Id="rId17" Type="http://schemas.openxmlformats.org/officeDocument/2006/relationships/tags" Target="../tags/tag160.xml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105.bin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04.bin"/><Relationship Id="rId10" Type="http://schemas.openxmlformats.org/officeDocument/2006/relationships/tags" Target="../tags/tag157.xml"/><Relationship Id="rId1" Type="http://schemas.openxmlformats.org/officeDocument/2006/relationships/tags" Target="../tags/tag15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oleObject" Target="../embeddings/oleObject111.bin"/><Relationship Id="rId7" Type="http://schemas.openxmlformats.org/officeDocument/2006/relationships/tags" Target="../tags/tag173.x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110.bin"/><Relationship Id="rId4" Type="http://schemas.openxmlformats.org/officeDocument/2006/relationships/tags" Target="../tags/tag172.xml"/><Relationship Id="rId3" Type="http://schemas.openxmlformats.org/officeDocument/2006/relationships/image" Target="../media/image87.emf"/><Relationship Id="rId20" Type="http://schemas.openxmlformats.org/officeDocument/2006/relationships/vmlDrawing" Target="../drawings/vmlDrawing11.vml"/><Relationship Id="rId2" Type="http://schemas.openxmlformats.org/officeDocument/2006/relationships/oleObject" Target="../embeddings/oleObject109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113.bin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112.bin"/><Relationship Id="rId1" Type="http://schemas.openxmlformats.org/officeDocument/2006/relationships/tags" Target="../tags/tag17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15.bin"/><Relationship Id="rId4" Type="http://schemas.openxmlformats.org/officeDocument/2006/relationships/tags" Target="../tags/tag180.xml"/><Relationship Id="rId35" Type="http://schemas.openxmlformats.org/officeDocument/2006/relationships/vmlDrawing" Target="../drawings/vmlDrawing12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193.xml"/><Relationship Id="rId32" Type="http://schemas.openxmlformats.org/officeDocument/2006/relationships/image" Target="../media/image100.wmf"/><Relationship Id="rId31" Type="http://schemas.openxmlformats.org/officeDocument/2006/relationships/oleObject" Target="../embeddings/oleObject122.bin"/><Relationship Id="rId30" Type="http://schemas.openxmlformats.org/officeDocument/2006/relationships/tags" Target="../tags/tag192.xml"/><Relationship Id="rId3" Type="http://schemas.openxmlformats.org/officeDocument/2006/relationships/image" Target="../media/image92.wmf"/><Relationship Id="rId29" Type="http://schemas.openxmlformats.org/officeDocument/2006/relationships/image" Target="../media/image99.wmf"/><Relationship Id="rId28" Type="http://schemas.openxmlformats.org/officeDocument/2006/relationships/oleObject" Target="../embeddings/oleObject121.bin"/><Relationship Id="rId27" Type="http://schemas.openxmlformats.org/officeDocument/2006/relationships/tags" Target="../tags/tag191.xml"/><Relationship Id="rId26" Type="http://schemas.openxmlformats.org/officeDocument/2006/relationships/image" Target="../media/image98.wmf"/><Relationship Id="rId25" Type="http://schemas.openxmlformats.org/officeDocument/2006/relationships/oleObject" Target="../embeddings/oleObject120.bin"/><Relationship Id="rId24" Type="http://schemas.openxmlformats.org/officeDocument/2006/relationships/tags" Target="../tags/tag190.xml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119.bin"/><Relationship Id="rId21" Type="http://schemas.openxmlformats.org/officeDocument/2006/relationships/tags" Target="../tags/tag189.xml"/><Relationship Id="rId20" Type="http://schemas.openxmlformats.org/officeDocument/2006/relationships/image" Target="../media/image96.wmf"/><Relationship Id="rId2" Type="http://schemas.openxmlformats.org/officeDocument/2006/relationships/oleObject" Target="../embeddings/oleObject114.bin"/><Relationship Id="rId19" Type="http://schemas.openxmlformats.org/officeDocument/2006/relationships/oleObject" Target="../embeddings/oleObject118.bin"/><Relationship Id="rId18" Type="http://schemas.openxmlformats.org/officeDocument/2006/relationships/tags" Target="../tags/tag188.xml"/><Relationship Id="rId17" Type="http://schemas.openxmlformats.org/officeDocument/2006/relationships/image" Target="../media/image95.emf"/><Relationship Id="rId16" Type="http://schemas.openxmlformats.org/officeDocument/2006/relationships/oleObject" Target="../embeddings/oleObject117.bin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image" Target="../media/image94.wmf"/><Relationship Id="rId1" Type="http://schemas.openxmlformats.org/officeDocument/2006/relationships/tags" Target="../tags/tag17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02.wmf"/><Relationship Id="rId32" Type="http://schemas.openxmlformats.org/officeDocument/2006/relationships/vmlDrawing" Target="../drawings/vmlDrawing13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203.xml"/><Relationship Id="rId3" Type="http://schemas.openxmlformats.org/officeDocument/2006/relationships/oleObject" Target="../embeddings/oleObject124.bin"/><Relationship Id="rId29" Type="http://schemas.openxmlformats.org/officeDocument/2006/relationships/tags" Target="../tags/tag202.xml"/><Relationship Id="rId28" Type="http://schemas.openxmlformats.org/officeDocument/2006/relationships/tags" Target="../tags/tag201.xml"/><Relationship Id="rId27" Type="http://schemas.openxmlformats.org/officeDocument/2006/relationships/tags" Target="../tags/tag200.xml"/><Relationship Id="rId26" Type="http://schemas.openxmlformats.org/officeDocument/2006/relationships/tags" Target="../tags/tag199.xml"/><Relationship Id="rId25" Type="http://schemas.openxmlformats.org/officeDocument/2006/relationships/tags" Target="../tags/tag198.xml"/><Relationship Id="rId24" Type="http://schemas.openxmlformats.org/officeDocument/2006/relationships/tags" Target="../tags/tag197.xml"/><Relationship Id="rId23" Type="http://schemas.openxmlformats.org/officeDocument/2006/relationships/image" Target="../media/image110.emf"/><Relationship Id="rId22" Type="http://schemas.openxmlformats.org/officeDocument/2006/relationships/oleObject" Target="../embeddings/oleObject132.bin"/><Relationship Id="rId21" Type="http://schemas.openxmlformats.org/officeDocument/2006/relationships/tags" Target="../tags/tag196.xml"/><Relationship Id="rId20" Type="http://schemas.openxmlformats.org/officeDocument/2006/relationships/image" Target="../media/image109.emf"/><Relationship Id="rId2" Type="http://schemas.openxmlformats.org/officeDocument/2006/relationships/image" Target="../media/image101.wmf"/><Relationship Id="rId19" Type="http://schemas.openxmlformats.org/officeDocument/2006/relationships/oleObject" Target="../embeddings/oleObject131.bin"/><Relationship Id="rId18" Type="http://schemas.openxmlformats.org/officeDocument/2006/relationships/tags" Target="../tags/tag195.xml"/><Relationship Id="rId17" Type="http://schemas.openxmlformats.org/officeDocument/2006/relationships/image" Target="../media/image108.emf"/><Relationship Id="rId16" Type="http://schemas.openxmlformats.org/officeDocument/2006/relationships/oleObject" Target="../embeddings/oleObject130.bin"/><Relationship Id="rId15" Type="http://schemas.openxmlformats.org/officeDocument/2006/relationships/tags" Target="../tags/tag194.xml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2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111.wmf"/><Relationship Id="rId38" Type="http://schemas.openxmlformats.org/officeDocument/2006/relationships/vmlDrawing" Target="../drawings/vmlDrawing14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20.wmf"/><Relationship Id="rId35" Type="http://schemas.openxmlformats.org/officeDocument/2006/relationships/oleObject" Target="../embeddings/oleObject142.bin"/><Relationship Id="rId34" Type="http://schemas.openxmlformats.org/officeDocument/2006/relationships/tags" Target="../tags/tag219.xml"/><Relationship Id="rId33" Type="http://schemas.openxmlformats.org/officeDocument/2006/relationships/image" Target="../media/image119.wmf"/><Relationship Id="rId32" Type="http://schemas.openxmlformats.org/officeDocument/2006/relationships/oleObject" Target="../embeddings/oleObject141.bin"/><Relationship Id="rId31" Type="http://schemas.openxmlformats.org/officeDocument/2006/relationships/tags" Target="../tags/tag218.xml"/><Relationship Id="rId30" Type="http://schemas.openxmlformats.org/officeDocument/2006/relationships/image" Target="../media/image118.wmf"/><Relationship Id="rId3" Type="http://schemas.openxmlformats.org/officeDocument/2006/relationships/oleObject" Target="../embeddings/oleObject133.bin"/><Relationship Id="rId29" Type="http://schemas.openxmlformats.org/officeDocument/2006/relationships/oleObject" Target="../embeddings/oleObject140.bin"/><Relationship Id="rId28" Type="http://schemas.openxmlformats.org/officeDocument/2006/relationships/tags" Target="../tags/tag217.xml"/><Relationship Id="rId27" Type="http://schemas.openxmlformats.org/officeDocument/2006/relationships/image" Target="../media/image117.wmf"/><Relationship Id="rId26" Type="http://schemas.openxmlformats.org/officeDocument/2006/relationships/oleObject" Target="../embeddings/oleObject139.bin"/><Relationship Id="rId25" Type="http://schemas.openxmlformats.org/officeDocument/2006/relationships/tags" Target="../tags/tag216.xml"/><Relationship Id="rId24" Type="http://schemas.openxmlformats.org/officeDocument/2006/relationships/image" Target="../media/image116.wmf"/><Relationship Id="rId23" Type="http://schemas.openxmlformats.org/officeDocument/2006/relationships/oleObject" Target="../embeddings/oleObject138.bin"/><Relationship Id="rId22" Type="http://schemas.openxmlformats.org/officeDocument/2006/relationships/tags" Target="../tags/tag215.xml"/><Relationship Id="rId21" Type="http://schemas.openxmlformats.org/officeDocument/2006/relationships/image" Target="../media/image115.wmf"/><Relationship Id="rId20" Type="http://schemas.openxmlformats.org/officeDocument/2006/relationships/oleObject" Target="../embeddings/oleObject137.bin"/><Relationship Id="rId2" Type="http://schemas.openxmlformats.org/officeDocument/2006/relationships/tags" Target="../tags/tag205.xml"/><Relationship Id="rId19" Type="http://schemas.openxmlformats.org/officeDocument/2006/relationships/tags" Target="../tags/tag214.xml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136.bin"/><Relationship Id="rId16" Type="http://schemas.openxmlformats.org/officeDocument/2006/relationships/tags" Target="../tags/tag213.xml"/><Relationship Id="rId15" Type="http://schemas.openxmlformats.org/officeDocument/2006/relationships/image" Target="../media/image113.wmf"/><Relationship Id="rId14" Type="http://schemas.openxmlformats.org/officeDocument/2006/relationships/oleObject" Target="../embeddings/oleObject135.bin"/><Relationship Id="rId13" Type="http://schemas.openxmlformats.org/officeDocument/2006/relationships/tags" Target="../tags/tag212.xml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34.bin"/><Relationship Id="rId10" Type="http://schemas.openxmlformats.org/officeDocument/2006/relationships/tags" Target="../tags/tag211.xml"/><Relationship Id="rId1" Type="http://schemas.openxmlformats.org/officeDocument/2006/relationships/tags" Target="../tags/tag20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44.bin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43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28.wmf"/><Relationship Id="rId25" Type="http://schemas.openxmlformats.org/officeDocument/2006/relationships/oleObject" Target="../embeddings/oleObject150.bin"/><Relationship Id="rId24" Type="http://schemas.openxmlformats.org/officeDocument/2006/relationships/tags" Target="../tags/tag229.xml"/><Relationship Id="rId23" Type="http://schemas.openxmlformats.org/officeDocument/2006/relationships/image" Target="../media/image127.wmf"/><Relationship Id="rId22" Type="http://schemas.openxmlformats.org/officeDocument/2006/relationships/oleObject" Target="../embeddings/oleObject149.bin"/><Relationship Id="rId21" Type="http://schemas.openxmlformats.org/officeDocument/2006/relationships/tags" Target="../tags/tag228.xml"/><Relationship Id="rId20" Type="http://schemas.openxmlformats.org/officeDocument/2006/relationships/image" Target="../media/image126.wmf"/><Relationship Id="rId2" Type="http://schemas.openxmlformats.org/officeDocument/2006/relationships/tags" Target="../tags/tag221.xml"/><Relationship Id="rId19" Type="http://schemas.openxmlformats.org/officeDocument/2006/relationships/oleObject" Target="../embeddings/oleObject148.bin"/><Relationship Id="rId18" Type="http://schemas.openxmlformats.org/officeDocument/2006/relationships/tags" Target="../tags/tag227.xml"/><Relationship Id="rId17" Type="http://schemas.openxmlformats.org/officeDocument/2006/relationships/image" Target="../media/image125.emf"/><Relationship Id="rId16" Type="http://schemas.openxmlformats.org/officeDocument/2006/relationships/oleObject" Target="../embeddings/oleObject147.bin"/><Relationship Id="rId15" Type="http://schemas.openxmlformats.org/officeDocument/2006/relationships/tags" Target="../tags/tag226.xml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46.bin"/><Relationship Id="rId12" Type="http://schemas.openxmlformats.org/officeDocument/2006/relationships/tags" Target="../tags/tag225.xml"/><Relationship Id="rId11" Type="http://schemas.openxmlformats.org/officeDocument/2006/relationships/image" Target="../media/image123.wmf"/><Relationship Id="rId10" Type="http://schemas.openxmlformats.org/officeDocument/2006/relationships/oleObject" Target="../embeddings/oleObject145.bin"/><Relationship Id="rId1" Type="http://schemas.openxmlformats.org/officeDocument/2006/relationships/tags" Target="../tags/tag22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9" Type="http://schemas.openxmlformats.org/officeDocument/2006/relationships/vmlDrawing" Target="../drawings/vmlDrawing16.vml"/><Relationship Id="rId48" Type="http://schemas.openxmlformats.org/officeDocument/2006/relationships/slideLayout" Target="../slideLayouts/slideLayout7.xml"/><Relationship Id="rId47" Type="http://schemas.openxmlformats.org/officeDocument/2006/relationships/oleObject" Target="../embeddings/oleObject161.bin"/><Relationship Id="rId46" Type="http://schemas.openxmlformats.org/officeDocument/2006/relationships/tags" Target="../tags/tag255.xml"/><Relationship Id="rId45" Type="http://schemas.openxmlformats.org/officeDocument/2006/relationships/image" Target="../media/image138.emf"/><Relationship Id="rId44" Type="http://schemas.openxmlformats.org/officeDocument/2006/relationships/oleObject" Target="../embeddings/oleObject160.bin"/><Relationship Id="rId43" Type="http://schemas.openxmlformats.org/officeDocument/2006/relationships/tags" Target="../tags/tag254.xml"/><Relationship Id="rId42" Type="http://schemas.openxmlformats.org/officeDocument/2006/relationships/tags" Target="../tags/tag253.xml"/><Relationship Id="rId41" Type="http://schemas.openxmlformats.org/officeDocument/2006/relationships/tags" Target="../tags/tag252.xml"/><Relationship Id="rId40" Type="http://schemas.openxmlformats.org/officeDocument/2006/relationships/tags" Target="../tags/tag251.xml"/><Relationship Id="rId4" Type="http://schemas.openxmlformats.org/officeDocument/2006/relationships/image" Target="../media/image129.wmf"/><Relationship Id="rId39" Type="http://schemas.openxmlformats.org/officeDocument/2006/relationships/tags" Target="../tags/tag250.xml"/><Relationship Id="rId38" Type="http://schemas.openxmlformats.org/officeDocument/2006/relationships/tags" Target="../tags/tag249.xml"/><Relationship Id="rId37" Type="http://schemas.openxmlformats.org/officeDocument/2006/relationships/tags" Target="../tags/tag248.xml"/><Relationship Id="rId36" Type="http://schemas.openxmlformats.org/officeDocument/2006/relationships/tags" Target="../tags/tag247.xml"/><Relationship Id="rId35" Type="http://schemas.openxmlformats.org/officeDocument/2006/relationships/image" Target="../media/image137.emf"/><Relationship Id="rId34" Type="http://schemas.openxmlformats.org/officeDocument/2006/relationships/oleObject" Target="../embeddings/oleObject159.bin"/><Relationship Id="rId33" Type="http://schemas.openxmlformats.org/officeDocument/2006/relationships/tags" Target="../tags/tag246.xml"/><Relationship Id="rId32" Type="http://schemas.openxmlformats.org/officeDocument/2006/relationships/image" Target="../media/image136.wmf"/><Relationship Id="rId31" Type="http://schemas.openxmlformats.org/officeDocument/2006/relationships/oleObject" Target="../embeddings/oleObject158.bin"/><Relationship Id="rId30" Type="http://schemas.openxmlformats.org/officeDocument/2006/relationships/tags" Target="../tags/tag245.xml"/><Relationship Id="rId3" Type="http://schemas.openxmlformats.org/officeDocument/2006/relationships/oleObject" Target="../embeddings/oleObject151.bin"/><Relationship Id="rId29" Type="http://schemas.openxmlformats.org/officeDocument/2006/relationships/image" Target="../media/image135.wmf"/><Relationship Id="rId28" Type="http://schemas.openxmlformats.org/officeDocument/2006/relationships/oleObject" Target="../embeddings/oleObject157.bin"/><Relationship Id="rId27" Type="http://schemas.openxmlformats.org/officeDocument/2006/relationships/tags" Target="../tags/tag244.xml"/><Relationship Id="rId26" Type="http://schemas.openxmlformats.org/officeDocument/2006/relationships/image" Target="../media/image134.wmf"/><Relationship Id="rId25" Type="http://schemas.openxmlformats.org/officeDocument/2006/relationships/oleObject" Target="../embeddings/oleObject156.bin"/><Relationship Id="rId24" Type="http://schemas.openxmlformats.org/officeDocument/2006/relationships/tags" Target="../tags/tag243.xml"/><Relationship Id="rId23" Type="http://schemas.openxmlformats.org/officeDocument/2006/relationships/image" Target="../media/image133.wmf"/><Relationship Id="rId22" Type="http://schemas.openxmlformats.org/officeDocument/2006/relationships/oleObject" Target="../embeddings/oleObject155.bin"/><Relationship Id="rId21" Type="http://schemas.openxmlformats.org/officeDocument/2006/relationships/tags" Target="../tags/tag242.xml"/><Relationship Id="rId20" Type="http://schemas.openxmlformats.org/officeDocument/2006/relationships/image" Target="../media/image132.wmf"/><Relationship Id="rId2" Type="http://schemas.openxmlformats.org/officeDocument/2006/relationships/tags" Target="../tags/tag231.xml"/><Relationship Id="rId19" Type="http://schemas.openxmlformats.org/officeDocument/2006/relationships/oleObject" Target="../embeddings/oleObject154.bin"/><Relationship Id="rId18" Type="http://schemas.openxmlformats.org/officeDocument/2006/relationships/tags" Target="../tags/tag241.xml"/><Relationship Id="rId17" Type="http://schemas.openxmlformats.org/officeDocument/2006/relationships/tags" Target="../tags/tag240.xml"/><Relationship Id="rId16" Type="http://schemas.openxmlformats.org/officeDocument/2006/relationships/tags" Target="../tags/tag239.xml"/><Relationship Id="rId15" Type="http://schemas.openxmlformats.org/officeDocument/2006/relationships/image" Target="../media/image131.wmf"/><Relationship Id="rId14" Type="http://schemas.openxmlformats.org/officeDocument/2006/relationships/oleObject" Target="../embeddings/oleObject153.bin"/><Relationship Id="rId13" Type="http://schemas.openxmlformats.org/officeDocument/2006/relationships/tags" Target="../tags/tag238.xml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52.bin"/><Relationship Id="rId10" Type="http://schemas.openxmlformats.org/officeDocument/2006/relationships/tags" Target="../tags/tag237.xml"/><Relationship Id="rId1" Type="http://schemas.openxmlformats.org/officeDocument/2006/relationships/tags" Target="../tags/tag2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tags" Target="../tags/tag259.xml"/><Relationship Id="rId7" Type="http://schemas.openxmlformats.org/officeDocument/2006/relationships/image" Target="../media/image140.wmf"/><Relationship Id="rId6" Type="http://schemas.openxmlformats.org/officeDocument/2006/relationships/oleObject" Target="../embeddings/oleObject163.bin"/><Relationship Id="rId50" Type="http://schemas.openxmlformats.org/officeDocument/2006/relationships/vmlDrawing" Target="../drawings/vmlDrawing17.vml"/><Relationship Id="rId5" Type="http://schemas.openxmlformats.org/officeDocument/2006/relationships/tags" Target="../tags/tag258.xml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147.wmf"/><Relationship Id="rId47" Type="http://schemas.openxmlformats.org/officeDocument/2006/relationships/oleObject" Target="../embeddings/oleObject174.bin"/><Relationship Id="rId46" Type="http://schemas.openxmlformats.org/officeDocument/2006/relationships/tags" Target="../tags/tag277.xml"/><Relationship Id="rId45" Type="http://schemas.openxmlformats.org/officeDocument/2006/relationships/image" Target="../media/image146.emf"/><Relationship Id="rId44" Type="http://schemas.openxmlformats.org/officeDocument/2006/relationships/oleObject" Target="../embeddings/oleObject173.bin"/><Relationship Id="rId43" Type="http://schemas.openxmlformats.org/officeDocument/2006/relationships/tags" Target="../tags/tag276.xml"/><Relationship Id="rId42" Type="http://schemas.openxmlformats.org/officeDocument/2006/relationships/image" Target="../media/image145.emf"/><Relationship Id="rId41" Type="http://schemas.openxmlformats.org/officeDocument/2006/relationships/oleObject" Target="../embeddings/oleObject172.bin"/><Relationship Id="rId40" Type="http://schemas.openxmlformats.org/officeDocument/2006/relationships/tags" Target="../tags/tag275.xml"/><Relationship Id="rId4" Type="http://schemas.openxmlformats.org/officeDocument/2006/relationships/image" Target="../media/image139.emf"/><Relationship Id="rId39" Type="http://schemas.openxmlformats.org/officeDocument/2006/relationships/image" Target="../media/image138.emf"/><Relationship Id="rId38" Type="http://schemas.openxmlformats.org/officeDocument/2006/relationships/oleObject" Target="../embeddings/oleObject171.bin"/><Relationship Id="rId37" Type="http://schemas.openxmlformats.org/officeDocument/2006/relationships/tags" Target="../tags/tag274.xml"/><Relationship Id="rId36" Type="http://schemas.openxmlformats.org/officeDocument/2006/relationships/tags" Target="../tags/tag273.xml"/><Relationship Id="rId35" Type="http://schemas.openxmlformats.org/officeDocument/2006/relationships/tags" Target="../tags/tag272.xml"/><Relationship Id="rId34" Type="http://schemas.openxmlformats.org/officeDocument/2006/relationships/tags" Target="../tags/tag271.xml"/><Relationship Id="rId33" Type="http://schemas.openxmlformats.org/officeDocument/2006/relationships/image" Target="../media/image131.wmf"/><Relationship Id="rId32" Type="http://schemas.openxmlformats.org/officeDocument/2006/relationships/oleObject" Target="../embeddings/oleObject170.bin"/><Relationship Id="rId31" Type="http://schemas.openxmlformats.org/officeDocument/2006/relationships/tags" Target="../tags/tag270.xml"/><Relationship Id="rId30" Type="http://schemas.openxmlformats.org/officeDocument/2006/relationships/image" Target="../media/image130.wmf"/><Relationship Id="rId3" Type="http://schemas.openxmlformats.org/officeDocument/2006/relationships/oleObject" Target="../embeddings/oleObject162.bin"/><Relationship Id="rId29" Type="http://schemas.openxmlformats.org/officeDocument/2006/relationships/oleObject" Target="../embeddings/oleObject169.bin"/><Relationship Id="rId28" Type="http://schemas.openxmlformats.org/officeDocument/2006/relationships/tags" Target="../tags/tag269.xml"/><Relationship Id="rId27" Type="http://schemas.openxmlformats.org/officeDocument/2006/relationships/tags" Target="../tags/tag268.xml"/><Relationship Id="rId26" Type="http://schemas.openxmlformats.org/officeDocument/2006/relationships/tags" Target="../tags/tag267.xml"/><Relationship Id="rId25" Type="http://schemas.openxmlformats.org/officeDocument/2006/relationships/tags" Target="../tags/tag266.xml"/><Relationship Id="rId24" Type="http://schemas.openxmlformats.org/officeDocument/2006/relationships/image" Target="../media/image137.emf"/><Relationship Id="rId23" Type="http://schemas.openxmlformats.org/officeDocument/2006/relationships/oleObject" Target="../embeddings/oleObject168.bin"/><Relationship Id="rId22" Type="http://schemas.openxmlformats.org/officeDocument/2006/relationships/tags" Target="../tags/tag265.xml"/><Relationship Id="rId21" Type="http://schemas.openxmlformats.org/officeDocument/2006/relationships/image" Target="../media/image144.wmf"/><Relationship Id="rId20" Type="http://schemas.openxmlformats.org/officeDocument/2006/relationships/oleObject" Target="../embeddings/oleObject167.bin"/><Relationship Id="rId2" Type="http://schemas.openxmlformats.org/officeDocument/2006/relationships/tags" Target="../tags/tag257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image" Target="../media/image143.wmf"/><Relationship Id="rId16" Type="http://schemas.openxmlformats.org/officeDocument/2006/relationships/oleObject" Target="../embeddings/oleObject166.bin"/><Relationship Id="rId15" Type="http://schemas.openxmlformats.org/officeDocument/2006/relationships/tags" Target="../tags/tag262.xml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65.bin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image" Target="../media/image141.wmf"/><Relationship Id="rId1" Type="http://schemas.openxmlformats.org/officeDocument/2006/relationships/tags" Target="../tags/tag25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image" Target="../media/image149.wmf"/><Relationship Id="rId6" Type="http://schemas.openxmlformats.org/officeDocument/2006/relationships/oleObject" Target="../embeddings/oleObject176.bin"/><Relationship Id="rId55" Type="http://schemas.openxmlformats.org/officeDocument/2006/relationships/vmlDrawing" Target="../drawings/vmlDrawing18.v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304.xml"/><Relationship Id="rId52" Type="http://schemas.openxmlformats.org/officeDocument/2006/relationships/image" Target="../media/image129.wmf"/><Relationship Id="rId51" Type="http://schemas.openxmlformats.org/officeDocument/2006/relationships/oleObject" Target="../embeddings/oleObject187.bin"/><Relationship Id="rId50" Type="http://schemas.openxmlformats.org/officeDocument/2006/relationships/tags" Target="../tags/tag303.xml"/><Relationship Id="rId5" Type="http://schemas.openxmlformats.org/officeDocument/2006/relationships/tags" Target="../tags/tag280.xml"/><Relationship Id="rId49" Type="http://schemas.openxmlformats.org/officeDocument/2006/relationships/tags" Target="../tags/tag302.xml"/><Relationship Id="rId48" Type="http://schemas.openxmlformats.org/officeDocument/2006/relationships/image" Target="../media/image159.wmf"/><Relationship Id="rId47" Type="http://schemas.openxmlformats.org/officeDocument/2006/relationships/oleObject" Target="../embeddings/oleObject186.bin"/><Relationship Id="rId46" Type="http://schemas.openxmlformats.org/officeDocument/2006/relationships/tags" Target="../tags/tag301.xml"/><Relationship Id="rId45" Type="http://schemas.openxmlformats.org/officeDocument/2006/relationships/image" Target="../media/image158.wmf"/><Relationship Id="rId44" Type="http://schemas.openxmlformats.org/officeDocument/2006/relationships/oleObject" Target="../embeddings/oleObject185.bin"/><Relationship Id="rId43" Type="http://schemas.openxmlformats.org/officeDocument/2006/relationships/tags" Target="../tags/tag300.xml"/><Relationship Id="rId42" Type="http://schemas.openxmlformats.org/officeDocument/2006/relationships/image" Target="../media/image157.wmf"/><Relationship Id="rId41" Type="http://schemas.openxmlformats.org/officeDocument/2006/relationships/oleObject" Target="../embeddings/oleObject184.bin"/><Relationship Id="rId40" Type="http://schemas.openxmlformats.org/officeDocument/2006/relationships/tags" Target="../tags/tag299.xml"/><Relationship Id="rId4" Type="http://schemas.openxmlformats.org/officeDocument/2006/relationships/tags" Target="../tags/tag279.xml"/><Relationship Id="rId39" Type="http://schemas.openxmlformats.org/officeDocument/2006/relationships/tags" Target="../tags/tag298.xml"/><Relationship Id="rId38" Type="http://schemas.openxmlformats.org/officeDocument/2006/relationships/tags" Target="../tags/tag297.xml"/><Relationship Id="rId37" Type="http://schemas.openxmlformats.org/officeDocument/2006/relationships/image" Target="../media/image156.wmf"/><Relationship Id="rId36" Type="http://schemas.openxmlformats.org/officeDocument/2006/relationships/oleObject" Target="../embeddings/oleObject183.bin"/><Relationship Id="rId35" Type="http://schemas.openxmlformats.org/officeDocument/2006/relationships/tags" Target="../tags/tag296.xml"/><Relationship Id="rId34" Type="http://schemas.openxmlformats.org/officeDocument/2006/relationships/image" Target="../media/image155.wmf"/><Relationship Id="rId33" Type="http://schemas.openxmlformats.org/officeDocument/2006/relationships/oleObject" Target="../embeddings/oleObject182.bin"/><Relationship Id="rId32" Type="http://schemas.openxmlformats.org/officeDocument/2006/relationships/tags" Target="../tags/tag295.xml"/><Relationship Id="rId31" Type="http://schemas.openxmlformats.org/officeDocument/2006/relationships/tags" Target="../tags/tag294.xml"/><Relationship Id="rId30" Type="http://schemas.openxmlformats.org/officeDocument/2006/relationships/tags" Target="../tags/tag293.xml"/><Relationship Id="rId3" Type="http://schemas.openxmlformats.org/officeDocument/2006/relationships/image" Target="../media/image148.wmf"/><Relationship Id="rId29" Type="http://schemas.openxmlformats.org/officeDocument/2006/relationships/tags" Target="../tags/tag292.xml"/><Relationship Id="rId28" Type="http://schemas.openxmlformats.org/officeDocument/2006/relationships/tags" Target="../tags/tag291.xml"/><Relationship Id="rId27" Type="http://schemas.openxmlformats.org/officeDocument/2006/relationships/tags" Target="../tags/tag290.xml"/><Relationship Id="rId26" Type="http://schemas.openxmlformats.org/officeDocument/2006/relationships/tags" Target="../tags/tag289.xml"/><Relationship Id="rId25" Type="http://schemas.openxmlformats.org/officeDocument/2006/relationships/image" Target="../media/image154.wmf"/><Relationship Id="rId24" Type="http://schemas.openxmlformats.org/officeDocument/2006/relationships/oleObject" Target="../embeddings/oleObject181.bin"/><Relationship Id="rId23" Type="http://schemas.openxmlformats.org/officeDocument/2006/relationships/tags" Target="../tags/tag288.xml"/><Relationship Id="rId22" Type="http://schemas.openxmlformats.org/officeDocument/2006/relationships/image" Target="../media/image153.wmf"/><Relationship Id="rId21" Type="http://schemas.openxmlformats.org/officeDocument/2006/relationships/oleObject" Target="../embeddings/oleObject180.bin"/><Relationship Id="rId20" Type="http://schemas.openxmlformats.org/officeDocument/2006/relationships/tags" Target="../tags/tag287.xml"/><Relationship Id="rId2" Type="http://schemas.openxmlformats.org/officeDocument/2006/relationships/oleObject" Target="../embeddings/oleObject175.bin"/><Relationship Id="rId19" Type="http://schemas.openxmlformats.org/officeDocument/2006/relationships/tags" Target="../tags/tag286.xml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79.bin"/><Relationship Id="rId16" Type="http://schemas.openxmlformats.org/officeDocument/2006/relationships/tags" Target="../tags/tag285.xml"/><Relationship Id="rId15" Type="http://schemas.openxmlformats.org/officeDocument/2006/relationships/image" Target="../media/image151.wmf"/><Relationship Id="rId14" Type="http://schemas.openxmlformats.org/officeDocument/2006/relationships/oleObject" Target="../embeddings/oleObject178.bin"/><Relationship Id="rId13" Type="http://schemas.openxmlformats.org/officeDocument/2006/relationships/tags" Target="../tags/tag284.xml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77.bin"/><Relationship Id="rId10" Type="http://schemas.openxmlformats.org/officeDocument/2006/relationships/tags" Target="../tags/tag283.xml"/><Relationship Id="rId1" Type="http://schemas.openxmlformats.org/officeDocument/2006/relationships/tags" Target="../tags/tag27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tags" Target="../tags/tag308.xml"/><Relationship Id="rId7" Type="http://schemas.openxmlformats.org/officeDocument/2006/relationships/image" Target="../media/image148.wmf"/><Relationship Id="rId6" Type="http://schemas.openxmlformats.org/officeDocument/2006/relationships/oleObject" Target="../embeddings/oleObject189.bin"/><Relationship Id="rId50" Type="http://schemas.openxmlformats.org/officeDocument/2006/relationships/vmlDrawing" Target="../drawings/vmlDrawing19.vml"/><Relationship Id="rId5" Type="http://schemas.openxmlformats.org/officeDocument/2006/relationships/tags" Target="../tags/tag307.xml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164.wmf"/><Relationship Id="rId47" Type="http://schemas.openxmlformats.org/officeDocument/2006/relationships/oleObject" Target="../embeddings/oleObject200.bin"/><Relationship Id="rId46" Type="http://schemas.openxmlformats.org/officeDocument/2006/relationships/tags" Target="../tags/tag327.xml"/><Relationship Id="rId45" Type="http://schemas.openxmlformats.org/officeDocument/2006/relationships/oleObject" Target="../embeddings/oleObject199.bin"/><Relationship Id="rId44" Type="http://schemas.openxmlformats.org/officeDocument/2006/relationships/tags" Target="../tags/tag326.xml"/><Relationship Id="rId43" Type="http://schemas.openxmlformats.org/officeDocument/2006/relationships/image" Target="../media/image163.wmf"/><Relationship Id="rId42" Type="http://schemas.openxmlformats.org/officeDocument/2006/relationships/oleObject" Target="../embeddings/oleObject198.bin"/><Relationship Id="rId41" Type="http://schemas.openxmlformats.org/officeDocument/2006/relationships/tags" Target="../tags/tag325.xml"/><Relationship Id="rId40" Type="http://schemas.openxmlformats.org/officeDocument/2006/relationships/tags" Target="../tags/tag324.xml"/><Relationship Id="rId4" Type="http://schemas.openxmlformats.org/officeDocument/2006/relationships/image" Target="../media/image160.wmf"/><Relationship Id="rId39" Type="http://schemas.openxmlformats.org/officeDocument/2006/relationships/image" Target="../media/image159.wmf"/><Relationship Id="rId38" Type="http://schemas.openxmlformats.org/officeDocument/2006/relationships/oleObject" Target="../embeddings/oleObject197.bin"/><Relationship Id="rId37" Type="http://schemas.openxmlformats.org/officeDocument/2006/relationships/tags" Target="../tags/tag323.xml"/><Relationship Id="rId36" Type="http://schemas.openxmlformats.org/officeDocument/2006/relationships/image" Target="../media/image158.wmf"/><Relationship Id="rId35" Type="http://schemas.openxmlformats.org/officeDocument/2006/relationships/oleObject" Target="../embeddings/oleObject196.bin"/><Relationship Id="rId34" Type="http://schemas.openxmlformats.org/officeDocument/2006/relationships/tags" Target="../tags/tag322.xml"/><Relationship Id="rId33" Type="http://schemas.openxmlformats.org/officeDocument/2006/relationships/image" Target="../media/image157.wmf"/><Relationship Id="rId32" Type="http://schemas.openxmlformats.org/officeDocument/2006/relationships/oleObject" Target="../embeddings/oleObject195.bin"/><Relationship Id="rId31" Type="http://schemas.openxmlformats.org/officeDocument/2006/relationships/tags" Target="../tags/tag321.xml"/><Relationship Id="rId30" Type="http://schemas.openxmlformats.org/officeDocument/2006/relationships/tags" Target="../tags/tag320.xml"/><Relationship Id="rId3" Type="http://schemas.openxmlformats.org/officeDocument/2006/relationships/oleObject" Target="../embeddings/oleObject188.bin"/><Relationship Id="rId29" Type="http://schemas.openxmlformats.org/officeDocument/2006/relationships/tags" Target="../tags/tag319.xml"/><Relationship Id="rId28" Type="http://schemas.openxmlformats.org/officeDocument/2006/relationships/image" Target="../media/image156.wmf"/><Relationship Id="rId27" Type="http://schemas.openxmlformats.org/officeDocument/2006/relationships/oleObject" Target="../embeddings/oleObject194.bin"/><Relationship Id="rId26" Type="http://schemas.openxmlformats.org/officeDocument/2006/relationships/tags" Target="../tags/tag318.xml"/><Relationship Id="rId25" Type="http://schemas.openxmlformats.org/officeDocument/2006/relationships/image" Target="../media/image155.wmf"/><Relationship Id="rId24" Type="http://schemas.openxmlformats.org/officeDocument/2006/relationships/oleObject" Target="../embeddings/oleObject193.bin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30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image" Target="../media/image162.wmf"/><Relationship Id="rId16" Type="http://schemas.openxmlformats.org/officeDocument/2006/relationships/oleObject" Target="../embeddings/oleObject192.bin"/><Relationship Id="rId15" Type="http://schemas.openxmlformats.org/officeDocument/2006/relationships/tags" Target="../tags/tag311.xml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91.bin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image" Target="../media/image129.wmf"/><Relationship Id="rId1" Type="http://schemas.openxmlformats.org/officeDocument/2006/relationships/tags" Target="../tags/tag30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wmf"/><Relationship Id="rId8" Type="http://schemas.openxmlformats.org/officeDocument/2006/relationships/oleObject" Target="../embeddings/oleObject203.bin"/><Relationship Id="rId7" Type="http://schemas.openxmlformats.org/officeDocument/2006/relationships/image" Target="../media/image166.wmf"/><Relationship Id="rId6" Type="http://schemas.openxmlformats.org/officeDocument/2006/relationships/oleObject" Target="../embeddings/oleObject202.bin"/><Relationship Id="rId56" Type="http://schemas.openxmlformats.org/officeDocument/2006/relationships/vmlDrawing" Target="../drawings/vmlDrawing20.v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351.xml"/><Relationship Id="rId53" Type="http://schemas.openxmlformats.org/officeDocument/2006/relationships/image" Target="../media/image179.wmf"/><Relationship Id="rId52" Type="http://schemas.openxmlformats.org/officeDocument/2006/relationships/oleObject" Target="../embeddings/oleObject215.bin"/><Relationship Id="rId51" Type="http://schemas.openxmlformats.org/officeDocument/2006/relationships/tags" Target="../tags/tag350.xml"/><Relationship Id="rId50" Type="http://schemas.openxmlformats.org/officeDocument/2006/relationships/image" Target="../media/image178.wmf"/><Relationship Id="rId5" Type="http://schemas.openxmlformats.org/officeDocument/2006/relationships/tags" Target="../tags/tag330.xml"/><Relationship Id="rId49" Type="http://schemas.openxmlformats.org/officeDocument/2006/relationships/oleObject" Target="../embeddings/oleObject214.bin"/><Relationship Id="rId48" Type="http://schemas.openxmlformats.org/officeDocument/2006/relationships/tags" Target="../tags/tag349.xml"/><Relationship Id="rId47" Type="http://schemas.openxmlformats.org/officeDocument/2006/relationships/image" Target="../media/image177.wmf"/><Relationship Id="rId46" Type="http://schemas.openxmlformats.org/officeDocument/2006/relationships/oleObject" Target="../embeddings/oleObject213.bin"/><Relationship Id="rId45" Type="http://schemas.openxmlformats.org/officeDocument/2006/relationships/tags" Target="../tags/tag348.xml"/><Relationship Id="rId44" Type="http://schemas.openxmlformats.org/officeDocument/2006/relationships/image" Target="../media/image176.wmf"/><Relationship Id="rId43" Type="http://schemas.openxmlformats.org/officeDocument/2006/relationships/oleObject" Target="../embeddings/oleObject212.bin"/><Relationship Id="rId42" Type="http://schemas.openxmlformats.org/officeDocument/2006/relationships/tags" Target="../tags/tag347.xml"/><Relationship Id="rId41" Type="http://schemas.openxmlformats.org/officeDocument/2006/relationships/tags" Target="../tags/tag346.xml"/><Relationship Id="rId40" Type="http://schemas.openxmlformats.org/officeDocument/2006/relationships/tags" Target="../tags/tag345.xml"/><Relationship Id="rId4" Type="http://schemas.openxmlformats.org/officeDocument/2006/relationships/image" Target="../media/image165.wmf"/><Relationship Id="rId39" Type="http://schemas.openxmlformats.org/officeDocument/2006/relationships/image" Target="../media/image175.wmf"/><Relationship Id="rId38" Type="http://schemas.openxmlformats.org/officeDocument/2006/relationships/oleObject" Target="../embeddings/oleObject211.bin"/><Relationship Id="rId37" Type="http://schemas.openxmlformats.org/officeDocument/2006/relationships/tags" Target="../tags/tag344.xml"/><Relationship Id="rId36" Type="http://schemas.openxmlformats.org/officeDocument/2006/relationships/image" Target="../media/image174.wmf"/><Relationship Id="rId35" Type="http://schemas.openxmlformats.org/officeDocument/2006/relationships/oleObject" Target="../embeddings/oleObject210.bin"/><Relationship Id="rId34" Type="http://schemas.openxmlformats.org/officeDocument/2006/relationships/tags" Target="../tags/tag343.xml"/><Relationship Id="rId33" Type="http://schemas.openxmlformats.org/officeDocument/2006/relationships/tags" Target="../tags/tag342.xml"/><Relationship Id="rId32" Type="http://schemas.openxmlformats.org/officeDocument/2006/relationships/image" Target="../media/image173.emf"/><Relationship Id="rId31" Type="http://schemas.openxmlformats.org/officeDocument/2006/relationships/oleObject" Target="../embeddings/oleObject209.bin"/><Relationship Id="rId30" Type="http://schemas.openxmlformats.org/officeDocument/2006/relationships/tags" Target="../tags/tag341.xml"/><Relationship Id="rId3" Type="http://schemas.openxmlformats.org/officeDocument/2006/relationships/oleObject" Target="../embeddings/oleObject201.bin"/><Relationship Id="rId29" Type="http://schemas.openxmlformats.org/officeDocument/2006/relationships/tags" Target="../tags/tag340.xml"/><Relationship Id="rId28" Type="http://schemas.openxmlformats.org/officeDocument/2006/relationships/image" Target="../media/image172.emf"/><Relationship Id="rId27" Type="http://schemas.openxmlformats.org/officeDocument/2006/relationships/oleObject" Target="../embeddings/oleObject208.bin"/><Relationship Id="rId26" Type="http://schemas.openxmlformats.org/officeDocument/2006/relationships/tags" Target="../tags/tag339.xml"/><Relationship Id="rId25" Type="http://schemas.openxmlformats.org/officeDocument/2006/relationships/image" Target="../media/image171.emf"/><Relationship Id="rId24" Type="http://schemas.openxmlformats.org/officeDocument/2006/relationships/oleObject" Target="../embeddings/oleObject207.bin"/><Relationship Id="rId23" Type="http://schemas.openxmlformats.org/officeDocument/2006/relationships/tags" Target="../tags/tag338.xml"/><Relationship Id="rId22" Type="http://schemas.openxmlformats.org/officeDocument/2006/relationships/image" Target="../media/image170.emf"/><Relationship Id="rId21" Type="http://schemas.openxmlformats.org/officeDocument/2006/relationships/oleObject" Target="../embeddings/oleObject206.bin"/><Relationship Id="rId20" Type="http://schemas.openxmlformats.org/officeDocument/2006/relationships/tags" Target="../tags/tag337.xml"/><Relationship Id="rId2" Type="http://schemas.openxmlformats.org/officeDocument/2006/relationships/tags" Target="../tags/tag329.xml"/><Relationship Id="rId19" Type="http://schemas.openxmlformats.org/officeDocument/2006/relationships/tags" Target="../tags/tag336.xml"/><Relationship Id="rId18" Type="http://schemas.openxmlformats.org/officeDocument/2006/relationships/tags" Target="../tags/tag335.xml"/><Relationship Id="rId17" Type="http://schemas.openxmlformats.org/officeDocument/2006/relationships/tags" Target="../tags/tag334.xml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205.bin"/><Relationship Id="rId14" Type="http://schemas.openxmlformats.org/officeDocument/2006/relationships/tags" Target="../tags/tag333.xml"/><Relationship Id="rId13" Type="http://schemas.openxmlformats.org/officeDocument/2006/relationships/image" Target="../media/image168.wmf"/><Relationship Id="rId12" Type="http://schemas.openxmlformats.org/officeDocument/2006/relationships/oleObject" Target="../embeddings/oleObject204.bin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tags" Target="../tags/tag32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oleObject" Target="../embeddings/oleObject218.bin"/><Relationship Id="rId7" Type="http://schemas.openxmlformats.org/officeDocument/2006/relationships/tags" Target="../tags/tag354.x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217.bin"/><Relationship Id="rId4" Type="http://schemas.openxmlformats.org/officeDocument/2006/relationships/tags" Target="../tags/tag353.xml"/><Relationship Id="rId3" Type="http://schemas.openxmlformats.org/officeDocument/2006/relationships/image" Target="../media/image180.wmf"/><Relationship Id="rId27" Type="http://schemas.openxmlformats.org/officeDocument/2006/relationships/vmlDrawing" Target="../drawings/vmlDrawing21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362.xml"/><Relationship Id="rId24" Type="http://schemas.openxmlformats.org/officeDocument/2006/relationships/tags" Target="../tags/tag361.xml"/><Relationship Id="rId23" Type="http://schemas.openxmlformats.org/officeDocument/2006/relationships/tags" Target="../tags/tag360.xml"/><Relationship Id="rId22" Type="http://schemas.openxmlformats.org/officeDocument/2006/relationships/tags" Target="../tags/tag359.xml"/><Relationship Id="rId21" Type="http://schemas.openxmlformats.org/officeDocument/2006/relationships/image" Target="../media/image186.wmf"/><Relationship Id="rId20" Type="http://schemas.openxmlformats.org/officeDocument/2006/relationships/oleObject" Target="../embeddings/oleObject222.bin"/><Relationship Id="rId2" Type="http://schemas.openxmlformats.org/officeDocument/2006/relationships/oleObject" Target="../embeddings/oleObject216.bin"/><Relationship Id="rId19" Type="http://schemas.openxmlformats.org/officeDocument/2006/relationships/tags" Target="../tags/tag358.xml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221.bin"/><Relationship Id="rId16" Type="http://schemas.openxmlformats.org/officeDocument/2006/relationships/tags" Target="../tags/tag357.xml"/><Relationship Id="rId15" Type="http://schemas.openxmlformats.org/officeDocument/2006/relationships/image" Target="../media/image184.wmf"/><Relationship Id="rId14" Type="http://schemas.openxmlformats.org/officeDocument/2006/relationships/oleObject" Target="../embeddings/oleObject220.bin"/><Relationship Id="rId13" Type="http://schemas.openxmlformats.org/officeDocument/2006/relationships/tags" Target="../tags/tag356.xml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219.bin"/><Relationship Id="rId10" Type="http://schemas.openxmlformats.org/officeDocument/2006/relationships/tags" Target="../tags/tag355.xml"/><Relationship Id="rId1" Type="http://schemas.openxmlformats.org/officeDocument/2006/relationships/tags" Target="../tags/tag35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24.bin"/><Relationship Id="rId4" Type="http://schemas.openxmlformats.org/officeDocument/2006/relationships/tags" Target="../tags/tag364.xml"/><Relationship Id="rId3" Type="http://schemas.openxmlformats.org/officeDocument/2006/relationships/image" Target="../media/image187.wmf"/><Relationship Id="rId2" Type="http://schemas.openxmlformats.org/officeDocument/2006/relationships/oleObject" Target="../embeddings/oleObject223.bin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90.wmf"/><Relationship Id="rId10" Type="http://schemas.openxmlformats.org/officeDocument/2006/relationships/oleObject" Target="../embeddings/oleObject226.bin"/><Relationship Id="rId1" Type="http://schemas.openxmlformats.org/officeDocument/2006/relationships/tags" Target="../tags/tag36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28.bin"/><Relationship Id="rId4" Type="http://schemas.openxmlformats.org/officeDocument/2006/relationships/tags" Target="../tags/tag367.xml"/><Relationship Id="rId3" Type="http://schemas.openxmlformats.org/officeDocument/2006/relationships/image" Target="../media/image191.wmf"/><Relationship Id="rId2" Type="http://schemas.openxmlformats.org/officeDocument/2006/relationships/oleObject" Target="../embeddings/oleObject227.bin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93.wmf"/><Relationship Id="rId10" Type="http://schemas.openxmlformats.org/officeDocument/2006/relationships/oleObject" Target="../embeddings/oleObject230.bin"/><Relationship Id="rId1" Type="http://schemas.openxmlformats.org/officeDocument/2006/relationships/tags" Target="../tags/tag36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image" Target="../media/image195.wmf"/><Relationship Id="rId6" Type="http://schemas.openxmlformats.org/officeDocument/2006/relationships/oleObject" Target="../embeddings/oleObject232.bin"/><Relationship Id="rId5" Type="http://schemas.openxmlformats.org/officeDocument/2006/relationships/tags" Target="../tags/tag371.xml"/><Relationship Id="rId49" Type="http://schemas.openxmlformats.org/officeDocument/2006/relationships/vmlDrawing" Target="../drawings/vmlDrawing24.v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393.xml"/><Relationship Id="rId46" Type="http://schemas.openxmlformats.org/officeDocument/2006/relationships/image" Target="../media/image159.wmf"/><Relationship Id="rId45" Type="http://schemas.openxmlformats.org/officeDocument/2006/relationships/oleObject" Target="../embeddings/oleObject241.bin"/><Relationship Id="rId44" Type="http://schemas.openxmlformats.org/officeDocument/2006/relationships/tags" Target="../tags/tag392.xml"/><Relationship Id="rId43" Type="http://schemas.openxmlformats.org/officeDocument/2006/relationships/image" Target="../media/image199.wmf"/><Relationship Id="rId42" Type="http://schemas.openxmlformats.org/officeDocument/2006/relationships/oleObject" Target="../embeddings/oleObject240.bin"/><Relationship Id="rId41" Type="http://schemas.openxmlformats.org/officeDocument/2006/relationships/tags" Target="../tags/tag391.xml"/><Relationship Id="rId40" Type="http://schemas.openxmlformats.org/officeDocument/2006/relationships/image" Target="../media/image157.wmf"/><Relationship Id="rId4" Type="http://schemas.openxmlformats.org/officeDocument/2006/relationships/tags" Target="../tags/tag370.xml"/><Relationship Id="rId39" Type="http://schemas.openxmlformats.org/officeDocument/2006/relationships/oleObject" Target="../embeddings/oleObject239.bin"/><Relationship Id="rId38" Type="http://schemas.openxmlformats.org/officeDocument/2006/relationships/tags" Target="../tags/tag390.xml"/><Relationship Id="rId37" Type="http://schemas.openxmlformats.org/officeDocument/2006/relationships/tags" Target="../tags/tag389.xml"/><Relationship Id="rId36" Type="http://schemas.openxmlformats.org/officeDocument/2006/relationships/tags" Target="../tags/tag388.xml"/><Relationship Id="rId35" Type="http://schemas.openxmlformats.org/officeDocument/2006/relationships/image" Target="../media/image156.wmf"/><Relationship Id="rId34" Type="http://schemas.openxmlformats.org/officeDocument/2006/relationships/oleObject" Target="../embeddings/oleObject238.bin"/><Relationship Id="rId33" Type="http://schemas.openxmlformats.org/officeDocument/2006/relationships/tags" Target="../tags/tag387.xml"/><Relationship Id="rId32" Type="http://schemas.openxmlformats.org/officeDocument/2006/relationships/image" Target="../media/image155.wmf"/><Relationship Id="rId31" Type="http://schemas.openxmlformats.org/officeDocument/2006/relationships/oleObject" Target="../embeddings/oleObject237.bin"/><Relationship Id="rId30" Type="http://schemas.openxmlformats.org/officeDocument/2006/relationships/tags" Target="../tags/tag386.xml"/><Relationship Id="rId3" Type="http://schemas.openxmlformats.org/officeDocument/2006/relationships/image" Target="../media/image194.wmf"/><Relationship Id="rId29" Type="http://schemas.openxmlformats.org/officeDocument/2006/relationships/tags" Target="../tags/tag385.xml"/><Relationship Id="rId28" Type="http://schemas.openxmlformats.org/officeDocument/2006/relationships/tags" Target="../tags/tag384.xml"/><Relationship Id="rId27" Type="http://schemas.openxmlformats.org/officeDocument/2006/relationships/tags" Target="../tags/tag383.xml"/><Relationship Id="rId26" Type="http://schemas.openxmlformats.org/officeDocument/2006/relationships/tags" Target="../tags/tag382.xml"/><Relationship Id="rId25" Type="http://schemas.openxmlformats.org/officeDocument/2006/relationships/tags" Target="../tags/tag381.xml"/><Relationship Id="rId24" Type="http://schemas.openxmlformats.org/officeDocument/2006/relationships/tags" Target="../tags/tag380.xml"/><Relationship Id="rId23" Type="http://schemas.openxmlformats.org/officeDocument/2006/relationships/tags" Target="../tags/tag379.xml"/><Relationship Id="rId22" Type="http://schemas.openxmlformats.org/officeDocument/2006/relationships/image" Target="../media/image129.wmf"/><Relationship Id="rId21" Type="http://schemas.openxmlformats.org/officeDocument/2006/relationships/oleObject" Target="../embeddings/oleObject236.bin"/><Relationship Id="rId20" Type="http://schemas.openxmlformats.org/officeDocument/2006/relationships/tags" Target="../tags/tag378.xml"/><Relationship Id="rId2" Type="http://schemas.openxmlformats.org/officeDocument/2006/relationships/oleObject" Target="../embeddings/oleObject231.bin"/><Relationship Id="rId19" Type="http://schemas.openxmlformats.org/officeDocument/2006/relationships/tags" Target="../tags/tag377.xml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235.bin"/><Relationship Id="rId16" Type="http://schemas.openxmlformats.org/officeDocument/2006/relationships/tags" Target="../tags/tag376.xml"/><Relationship Id="rId15" Type="http://schemas.openxmlformats.org/officeDocument/2006/relationships/image" Target="../media/image197.wmf"/><Relationship Id="rId14" Type="http://schemas.openxmlformats.org/officeDocument/2006/relationships/oleObject" Target="../embeddings/oleObject234.bin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image" Target="../media/image196.wmf"/><Relationship Id="rId10" Type="http://schemas.openxmlformats.org/officeDocument/2006/relationships/oleObject" Target="../embeddings/oleObject233.bin"/><Relationship Id="rId1" Type="http://schemas.openxmlformats.org/officeDocument/2006/relationships/tags" Target="../tags/tag36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43.bin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42.bin"/><Relationship Id="rId2" Type="http://schemas.openxmlformats.org/officeDocument/2006/relationships/tags" Target="../tags/tag395.xml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99.xml"/><Relationship Id="rId11" Type="http://schemas.openxmlformats.org/officeDocument/2006/relationships/image" Target="../media/image202.wmf"/><Relationship Id="rId10" Type="http://schemas.openxmlformats.org/officeDocument/2006/relationships/oleObject" Target="../embeddings/oleObject244.bin"/><Relationship Id="rId1" Type="http://schemas.openxmlformats.org/officeDocument/2006/relationships/tags" Target="../tags/tag39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image" Target="../media/image204.wmf"/><Relationship Id="rId7" Type="http://schemas.openxmlformats.org/officeDocument/2006/relationships/oleObject" Target="../embeddings/oleObject246.bin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image" Target="../media/image203.wmf"/><Relationship Id="rId23" Type="http://schemas.openxmlformats.org/officeDocument/2006/relationships/vmlDrawing" Target="../drawings/vmlDrawing26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408.xml"/><Relationship Id="rId20" Type="http://schemas.openxmlformats.org/officeDocument/2006/relationships/image" Target="../media/image208.wmf"/><Relationship Id="rId2" Type="http://schemas.openxmlformats.org/officeDocument/2006/relationships/oleObject" Target="../embeddings/oleObject245.bin"/><Relationship Id="rId19" Type="http://schemas.openxmlformats.org/officeDocument/2006/relationships/oleObject" Target="../embeddings/oleObject250.bin"/><Relationship Id="rId18" Type="http://schemas.openxmlformats.org/officeDocument/2006/relationships/tags" Target="../tags/tag407.xml"/><Relationship Id="rId17" Type="http://schemas.openxmlformats.org/officeDocument/2006/relationships/image" Target="../media/image207.wmf"/><Relationship Id="rId16" Type="http://schemas.openxmlformats.org/officeDocument/2006/relationships/oleObject" Target="../embeddings/oleObject249.bin"/><Relationship Id="rId15" Type="http://schemas.openxmlformats.org/officeDocument/2006/relationships/tags" Target="../tags/tag406.xml"/><Relationship Id="rId14" Type="http://schemas.openxmlformats.org/officeDocument/2006/relationships/image" Target="../media/image206.wmf"/><Relationship Id="rId13" Type="http://schemas.openxmlformats.org/officeDocument/2006/relationships/oleObject" Target="../embeddings/oleObject248.bin"/><Relationship Id="rId12" Type="http://schemas.openxmlformats.org/officeDocument/2006/relationships/tags" Target="../tags/tag405.xml"/><Relationship Id="rId11" Type="http://schemas.openxmlformats.org/officeDocument/2006/relationships/image" Target="../media/image205.wmf"/><Relationship Id="rId10" Type="http://schemas.openxmlformats.org/officeDocument/2006/relationships/oleObject" Target="../embeddings/oleObject247.bin"/><Relationship Id="rId1" Type="http://schemas.openxmlformats.org/officeDocument/2006/relationships/tags" Target="../tags/tag40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wmf"/><Relationship Id="rId8" Type="http://schemas.openxmlformats.org/officeDocument/2006/relationships/oleObject" Target="../embeddings/oleObject252.bin"/><Relationship Id="rId7" Type="http://schemas.openxmlformats.org/officeDocument/2006/relationships/tags" Target="../tags/tag413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51.bin"/><Relationship Id="rId2" Type="http://schemas.openxmlformats.org/officeDocument/2006/relationships/tags" Target="../tags/tag410.xml"/><Relationship Id="rId17" Type="http://schemas.openxmlformats.org/officeDocument/2006/relationships/vmlDrawing" Target="../drawings/vmlDrawing2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12.wmf"/><Relationship Id="rId14" Type="http://schemas.openxmlformats.org/officeDocument/2006/relationships/oleObject" Target="../embeddings/oleObject254.bin"/><Relationship Id="rId13" Type="http://schemas.openxmlformats.org/officeDocument/2006/relationships/tags" Target="../tags/tag415.xml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253.bin"/><Relationship Id="rId10" Type="http://schemas.openxmlformats.org/officeDocument/2006/relationships/tags" Target="../tags/tag414.xml"/><Relationship Id="rId1" Type="http://schemas.openxmlformats.org/officeDocument/2006/relationships/tags" Target="../tags/tag40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20.xml"/><Relationship Id="rId8" Type="http://schemas.openxmlformats.org/officeDocument/2006/relationships/image" Target="../media/image214.emf"/><Relationship Id="rId7" Type="http://schemas.openxmlformats.org/officeDocument/2006/relationships/oleObject" Target="../embeddings/oleObject256.bin"/><Relationship Id="rId6" Type="http://schemas.openxmlformats.org/officeDocument/2006/relationships/tags" Target="../tags/tag419.xml"/><Relationship Id="rId5" Type="http://schemas.openxmlformats.org/officeDocument/2006/relationships/image" Target="../media/image213.emf"/><Relationship Id="rId42" Type="http://schemas.openxmlformats.org/officeDocument/2006/relationships/vmlDrawing" Target="../drawings/vmlDrawing28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441.xml"/><Relationship Id="rId4" Type="http://schemas.openxmlformats.org/officeDocument/2006/relationships/oleObject" Target="../embeddings/oleObject255.bin"/><Relationship Id="rId39" Type="http://schemas.openxmlformats.org/officeDocument/2006/relationships/tags" Target="../tags/tag440.xml"/><Relationship Id="rId38" Type="http://schemas.openxmlformats.org/officeDocument/2006/relationships/tags" Target="../tags/tag439.xml"/><Relationship Id="rId37" Type="http://schemas.openxmlformats.org/officeDocument/2006/relationships/tags" Target="../tags/tag438.xml"/><Relationship Id="rId36" Type="http://schemas.openxmlformats.org/officeDocument/2006/relationships/tags" Target="../tags/tag437.xml"/><Relationship Id="rId35" Type="http://schemas.openxmlformats.org/officeDocument/2006/relationships/tags" Target="../tags/tag436.xml"/><Relationship Id="rId34" Type="http://schemas.openxmlformats.org/officeDocument/2006/relationships/tags" Target="../tags/tag435.xml"/><Relationship Id="rId33" Type="http://schemas.openxmlformats.org/officeDocument/2006/relationships/tags" Target="../tags/tag434.xml"/><Relationship Id="rId32" Type="http://schemas.openxmlformats.org/officeDocument/2006/relationships/tags" Target="../tags/tag433.xml"/><Relationship Id="rId31" Type="http://schemas.openxmlformats.org/officeDocument/2006/relationships/tags" Target="../tags/tag432.xml"/><Relationship Id="rId30" Type="http://schemas.openxmlformats.org/officeDocument/2006/relationships/tags" Target="../tags/tag431.xml"/><Relationship Id="rId3" Type="http://schemas.openxmlformats.org/officeDocument/2006/relationships/tags" Target="../tags/tag418.xml"/><Relationship Id="rId29" Type="http://schemas.openxmlformats.org/officeDocument/2006/relationships/tags" Target="../tags/tag430.xml"/><Relationship Id="rId28" Type="http://schemas.openxmlformats.org/officeDocument/2006/relationships/tags" Target="../tags/tag429.xml"/><Relationship Id="rId27" Type="http://schemas.openxmlformats.org/officeDocument/2006/relationships/tags" Target="../tags/tag428.xml"/><Relationship Id="rId26" Type="http://schemas.openxmlformats.org/officeDocument/2006/relationships/tags" Target="../tags/tag427.xml"/><Relationship Id="rId25" Type="http://schemas.openxmlformats.org/officeDocument/2006/relationships/tags" Target="../tags/tag426.xml"/><Relationship Id="rId24" Type="http://schemas.openxmlformats.org/officeDocument/2006/relationships/tags" Target="../tags/tag425.xml"/><Relationship Id="rId23" Type="http://schemas.openxmlformats.org/officeDocument/2006/relationships/tags" Target="../tags/tag424.xml"/><Relationship Id="rId22" Type="http://schemas.openxmlformats.org/officeDocument/2006/relationships/tags" Target="../tags/tag423.xml"/><Relationship Id="rId21" Type="http://schemas.openxmlformats.org/officeDocument/2006/relationships/tags" Target="../tags/tag422.xml"/><Relationship Id="rId20" Type="http://schemas.openxmlformats.org/officeDocument/2006/relationships/image" Target="../media/image219.emf"/><Relationship Id="rId2" Type="http://schemas.openxmlformats.org/officeDocument/2006/relationships/tags" Target="../tags/tag417.xml"/><Relationship Id="rId19" Type="http://schemas.openxmlformats.org/officeDocument/2006/relationships/oleObject" Target="../embeddings/oleObject261.bin"/><Relationship Id="rId18" Type="http://schemas.openxmlformats.org/officeDocument/2006/relationships/image" Target="../media/image218.wmf"/><Relationship Id="rId17" Type="http://schemas.openxmlformats.org/officeDocument/2006/relationships/oleObject" Target="../embeddings/oleObject260.bin"/><Relationship Id="rId16" Type="http://schemas.openxmlformats.org/officeDocument/2006/relationships/image" Target="../media/image217.emf"/><Relationship Id="rId15" Type="http://schemas.openxmlformats.org/officeDocument/2006/relationships/oleObject" Target="../embeddings/oleObject259.bin"/><Relationship Id="rId14" Type="http://schemas.openxmlformats.org/officeDocument/2006/relationships/image" Target="../media/image216.emf"/><Relationship Id="rId13" Type="http://schemas.openxmlformats.org/officeDocument/2006/relationships/oleObject" Target="../embeddings/oleObject258.bin"/><Relationship Id="rId12" Type="http://schemas.openxmlformats.org/officeDocument/2006/relationships/tags" Target="../tags/tag421.xml"/><Relationship Id="rId11" Type="http://schemas.openxmlformats.org/officeDocument/2006/relationships/image" Target="../media/image215.emf"/><Relationship Id="rId10" Type="http://schemas.openxmlformats.org/officeDocument/2006/relationships/oleObject" Target="../embeddings/oleObject257.bin"/><Relationship Id="rId1" Type="http://schemas.openxmlformats.org/officeDocument/2006/relationships/tags" Target="../tags/tag41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2.bin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0" Type="http://schemas.openxmlformats.org/officeDocument/2006/relationships/vmlDrawing" Target="../drawings/vmlDrawing29.vml"/><Relationship Id="rId4" Type="http://schemas.openxmlformats.org/officeDocument/2006/relationships/tags" Target="../tags/tag445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469.xml"/><Relationship Id="rId37" Type="http://schemas.openxmlformats.org/officeDocument/2006/relationships/image" Target="../media/image224.emf"/><Relationship Id="rId36" Type="http://schemas.openxmlformats.org/officeDocument/2006/relationships/oleObject" Target="../embeddings/oleObject266.bin"/><Relationship Id="rId35" Type="http://schemas.openxmlformats.org/officeDocument/2006/relationships/tags" Target="../tags/tag468.xml"/><Relationship Id="rId34" Type="http://schemas.openxmlformats.org/officeDocument/2006/relationships/tags" Target="../tags/tag467.xml"/><Relationship Id="rId33" Type="http://schemas.openxmlformats.org/officeDocument/2006/relationships/tags" Target="../tags/tag466.xml"/><Relationship Id="rId32" Type="http://schemas.openxmlformats.org/officeDocument/2006/relationships/tags" Target="../tags/tag465.xml"/><Relationship Id="rId31" Type="http://schemas.openxmlformats.org/officeDocument/2006/relationships/tags" Target="../tags/tag464.xml"/><Relationship Id="rId30" Type="http://schemas.openxmlformats.org/officeDocument/2006/relationships/tags" Target="../tags/tag463.xml"/><Relationship Id="rId3" Type="http://schemas.openxmlformats.org/officeDocument/2006/relationships/tags" Target="../tags/tag444.xml"/><Relationship Id="rId29" Type="http://schemas.openxmlformats.org/officeDocument/2006/relationships/tags" Target="../tags/tag462.xml"/><Relationship Id="rId28" Type="http://schemas.openxmlformats.org/officeDocument/2006/relationships/tags" Target="../tags/tag461.xml"/><Relationship Id="rId27" Type="http://schemas.openxmlformats.org/officeDocument/2006/relationships/tags" Target="../tags/tag460.xml"/><Relationship Id="rId26" Type="http://schemas.openxmlformats.org/officeDocument/2006/relationships/tags" Target="../tags/tag459.xml"/><Relationship Id="rId25" Type="http://schemas.openxmlformats.org/officeDocument/2006/relationships/tags" Target="../tags/tag458.xml"/><Relationship Id="rId24" Type="http://schemas.openxmlformats.org/officeDocument/2006/relationships/tags" Target="../tags/tag457.xml"/><Relationship Id="rId23" Type="http://schemas.openxmlformats.org/officeDocument/2006/relationships/tags" Target="../tags/tag456.xml"/><Relationship Id="rId22" Type="http://schemas.openxmlformats.org/officeDocument/2006/relationships/tags" Target="../tags/tag455.xml"/><Relationship Id="rId21" Type="http://schemas.openxmlformats.org/officeDocument/2006/relationships/tags" Target="../tags/tag454.xml"/><Relationship Id="rId20" Type="http://schemas.openxmlformats.org/officeDocument/2006/relationships/tags" Target="../tags/tag453.xml"/><Relationship Id="rId2" Type="http://schemas.openxmlformats.org/officeDocument/2006/relationships/tags" Target="../tags/tag443.xml"/><Relationship Id="rId19" Type="http://schemas.openxmlformats.org/officeDocument/2006/relationships/image" Target="../media/image223.emf"/><Relationship Id="rId18" Type="http://schemas.openxmlformats.org/officeDocument/2006/relationships/oleObject" Target="../embeddings/oleObject265.bin"/><Relationship Id="rId17" Type="http://schemas.openxmlformats.org/officeDocument/2006/relationships/tags" Target="../tags/tag452.xml"/><Relationship Id="rId16" Type="http://schemas.openxmlformats.org/officeDocument/2006/relationships/image" Target="../media/image222.emf"/><Relationship Id="rId15" Type="http://schemas.openxmlformats.org/officeDocument/2006/relationships/oleObject" Target="../embeddings/oleObject264.bin"/><Relationship Id="rId14" Type="http://schemas.openxmlformats.org/officeDocument/2006/relationships/tags" Target="../tags/tag451.xml"/><Relationship Id="rId13" Type="http://schemas.openxmlformats.org/officeDocument/2006/relationships/image" Target="../media/image221.emf"/><Relationship Id="rId12" Type="http://schemas.openxmlformats.org/officeDocument/2006/relationships/oleObject" Target="../embeddings/oleObject263.bin"/><Relationship Id="rId11" Type="http://schemas.openxmlformats.org/officeDocument/2006/relationships/tags" Target="../tags/tag450.xml"/><Relationship Id="rId10" Type="http://schemas.openxmlformats.org/officeDocument/2006/relationships/image" Target="../media/image220.emf"/><Relationship Id="rId1" Type="http://schemas.openxmlformats.org/officeDocument/2006/relationships/tags" Target="../tags/tag44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image" Target="../media/image225.emf"/><Relationship Id="rId5" Type="http://schemas.openxmlformats.org/officeDocument/2006/relationships/oleObject" Target="../embeddings/oleObject267.bin"/><Relationship Id="rId4" Type="http://schemas.openxmlformats.org/officeDocument/2006/relationships/tags" Target="../tags/tag473.xml"/><Relationship Id="rId30" Type="http://schemas.openxmlformats.org/officeDocument/2006/relationships/vmlDrawing" Target="../drawings/vmlDrawing30.vml"/><Relationship Id="rId3" Type="http://schemas.openxmlformats.org/officeDocument/2006/relationships/tags" Target="../tags/tag472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491.xml"/><Relationship Id="rId27" Type="http://schemas.openxmlformats.org/officeDocument/2006/relationships/image" Target="../media/image227.emf"/><Relationship Id="rId26" Type="http://schemas.openxmlformats.org/officeDocument/2006/relationships/oleObject" Target="../embeddings/oleObject269.bin"/><Relationship Id="rId25" Type="http://schemas.openxmlformats.org/officeDocument/2006/relationships/tags" Target="../tags/tag490.xml"/><Relationship Id="rId24" Type="http://schemas.openxmlformats.org/officeDocument/2006/relationships/tags" Target="../tags/tag489.xml"/><Relationship Id="rId23" Type="http://schemas.openxmlformats.org/officeDocument/2006/relationships/image" Target="../media/image226.emf"/><Relationship Id="rId22" Type="http://schemas.openxmlformats.org/officeDocument/2006/relationships/oleObject" Target="../embeddings/oleObject268.bin"/><Relationship Id="rId21" Type="http://schemas.openxmlformats.org/officeDocument/2006/relationships/tags" Target="../tags/tag488.xml"/><Relationship Id="rId20" Type="http://schemas.openxmlformats.org/officeDocument/2006/relationships/tags" Target="../tags/tag487.xml"/><Relationship Id="rId2" Type="http://schemas.openxmlformats.org/officeDocument/2006/relationships/tags" Target="../tags/tag471.xml"/><Relationship Id="rId19" Type="http://schemas.openxmlformats.org/officeDocument/2006/relationships/tags" Target="../tags/tag486.xml"/><Relationship Id="rId18" Type="http://schemas.openxmlformats.org/officeDocument/2006/relationships/tags" Target="../tags/tag485.xml"/><Relationship Id="rId17" Type="http://schemas.openxmlformats.org/officeDocument/2006/relationships/tags" Target="../tags/tag484.xml"/><Relationship Id="rId16" Type="http://schemas.openxmlformats.org/officeDocument/2006/relationships/tags" Target="../tags/tag483.xml"/><Relationship Id="rId15" Type="http://schemas.openxmlformats.org/officeDocument/2006/relationships/tags" Target="../tags/tag482.xml"/><Relationship Id="rId14" Type="http://schemas.openxmlformats.org/officeDocument/2006/relationships/tags" Target="../tags/tag481.xml"/><Relationship Id="rId13" Type="http://schemas.openxmlformats.org/officeDocument/2006/relationships/tags" Target="../tags/tag480.xml"/><Relationship Id="rId12" Type="http://schemas.openxmlformats.org/officeDocument/2006/relationships/tags" Target="../tags/tag479.xml"/><Relationship Id="rId11" Type="http://schemas.openxmlformats.org/officeDocument/2006/relationships/tags" Target="../tags/tag478.xml"/><Relationship Id="rId10" Type="http://schemas.openxmlformats.org/officeDocument/2006/relationships/tags" Target="../tags/tag477.xml"/><Relationship Id="rId1" Type="http://schemas.openxmlformats.org/officeDocument/2006/relationships/tags" Target="../tags/tag470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30.e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29.emf"/><Relationship Id="rId59" Type="http://schemas.openxmlformats.org/officeDocument/2006/relationships/vmlDrawing" Target="../drawings/vmlDrawing31.vml"/><Relationship Id="rId58" Type="http://schemas.openxmlformats.org/officeDocument/2006/relationships/slideLayout" Target="../slideLayouts/slideLayout7.xml"/><Relationship Id="rId57" Type="http://schemas.openxmlformats.org/officeDocument/2006/relationships/tags" Target="../tags/tag516.xml"/><Relationship Id="rId56" Type="http://schemas.openxmlformats.org/officeDocument/2006/relationships/oleObject" Target="../embeddings/oleObject288.bin"/><Relationship Id="rId55" Type="http://schemas.openxmlformats.org/officeDocument/2006/relationships/tags" Target="../tags/tag515.xml"/><Relationship Id="rId54" Type="http://schemas.openxmlformats.org/officeDocument/2006/relationships/oleObject" Target="../embeddings/oleObject287.bin"/><Relationship Id="rId53" Type="http://schemas.openxmlformats.org/officeDocument/2006/relationships/tags" Target="../tags/tag514.xml"/><Relationship Id="rId52" Type="http://schemas.openxmlformats.org/officeDocument/2006/relationships/tags" Target="../tags/tag513.xml"/><Relationship Id="rId51" Type="http://schemas.openxmlformats.org/officeDocument/2006/relationships/oleObject" Target="../embeddings/oleObject286.bin"/><Relationship Id="rId50" Type="http://schemas.openxmlformats.org/officeDocument/2006/relationships/tags" Target="../tags/tag512.xml"/><Relationship Id="rId5" Type="http://schemas.openxmlformats.org/officeDocument/2006/relationships/oleObject" Target="../embeddings/oleObject271.bin"/><Relationship Id="rId49" Type="http://schemas.openxmlformats.org/officeDocument/2006/relationships/oleObject" Target="../embeddings/oleObject285.bin"/><Relationship Id="rId48" Type="http://schemas.openxmlformats.org/officeDocument/2006/relationships/tags" Target="../tags/tag511.xml"/><Relationship Id="rId47" Type="http://schemas.openxmlformats.org/officeDocument/2006/relationships/tags" Target="../tags/tag510.xml"/><Relationship Id="rId46" Type="http://schemas.openxmlformats.org/officeDocument/2006/relationships/oleObject" Target="../embeddings/oleObject284.bin"/><Relationship Id="rId45" Type="http://schemas.openxmlformats.org/officeDocument/2006/relationships/tags" Target="../tags/tag509.xml"/><Relationship Id="rId44" Type="http://schemas.openxmlformats.org/officeDocument/2006/relationships/oleObject" Target="../embeddings/oleObject283.bin"/><Relationship Id="rId43" Type="http://schemas.openxmlformats.org/officeDocument/2006/relationships/tags" Target="../tags/tag508.xml"/><Relationship Id="rId42" Type="http://schemas.openxmlformats.org/officeDocument/2006/relationships/tags" Target="../tags/tag507.xml"/><Relationship Id="rId41" Type="http://schemas.openxmlformats.org/officeDocument/2006/relationships/image" Target="../media/image240.wmf"/><Relationship Id="rId40" Type="http://schemas.openxmlformats.org/officeDocument/2006/relationships/oleObject" Target="../embeddings/oleObject282.bin"/><Relationship Id="rId4" Type="http://schemas.openxmlformats.org/officeDocument/2006/relationships/tags" Target="../tags/tag493.xml"/><Relationship Id="rId39" Type="http://schemas.openxmlformats.org/officeDocument/2006/relationships/tags" Target="../tags/tag506.xml"/><Relationship Id="rId38" Type="http://schemas.openxmlformats.org/officeDocument/2006/relationships/image" Target="../media/image239.wmf"/><Relationship Id="rId37" Type="http://schemas.openxmlformats.org/officeDocument/2006/relationships/oleObject" Target="../embeddings/oleObject281.bin"/><Relationship Id="rId36" Type="http://schemas.openxmlformats.org/officeDocument/2006/relationships/tags" Target="../tags/tag505.xml"/><Relationship Id="rId35" Type="http://schemas.openxmlformats.org/officeDocument/2006/relationships/tags" Target="../tags/tag504.xml"/><Relationship Id="rId34" Type="http://schemas.openxmlformats.org/officeDocument/2006/relationships/tags" Target="../tags/tag503.xml"/><Relationship Id="rId33" Type="http://schemas.openxmlformats.org/officeDocument/2006/relationships/tags" Target="../tags/tag502.xml"/><Relationship Id="rId32" Type="http://schemas.openxmlformats.org/officeDocument/2006/relationships/image" Target="../media/image238.wmf"/><Relationship Id="rId31" Type="http://schemas.openxmlformats.org/officeDocument/2006/relationships/oleObject" Target="../embeddings/oleObject280.bin"/><Relationship Id="rId30" Type="http://schemas.openxmlformats.org/officeDocument/2006/relationships/tags" Target="../tags/tag501.xml"/><Relationship Id="rId3" Type="http://schemas.openxmlformats.org/officeDocument/2006/relationships/image" Target="../media/image228.emf"/><Relationship Id="rId29" Type="http://schemas.openxmlformats.org/officeDocument/2006/relationships/image" Target="../media/image237.wmf"/><Relationship Id="rId28" Type="http://schemas.openxmlformats.org/officeDocument/2006/relationships/oleObject" Target="../embeddings/oleObject279.bin"/><Relationship Id="rId27" Type="http://schemas.openxmlformats.org/officeDocument/2006/relationships/tags" Target="../tags/tag500.xml"/><Relationship Id="rId26" Type="http://schemas.openxmlformats.org/officeDocument/2006/relationships/tags" Target="../tags/tag499.xml"/><Relationship Id="rId25" Type="http://schemas.openxmlformats.org/officeDocument/2006/relationships/tags" Target="../tags/tag498.xml"/><Relationship Id="rId24" Type="http://schemas.openxmlformats.org/officeDocument/2006/relationships/tags" Target="../tags/tag497.xml"/><Relationship Id="rId23" Type="http://schemas.openxmlformats.org/officeDocument/2006/relationships/image" Target="../media/image236.emf"/><Relationship Id="rId22" Type="http://schemas.openxmlformats.org/officeDocument/2006/relationships/oleObject" Target="../embeddings/oleObject278.bin"/><Relationship Id="rId21" Type="http://schemas.openxmlformats.org/officeDocument/2006/relationships/tags" Target="../tags/tag496.xml"/><Relationship Id="rId20" Type="http://schemas.openxmlformats.org/officeDocument/2006/relationships/image" Target="../media/image235.emf"/><Relationship Id="rId2" Type="http://schemas.openxmlformats.org/officeDocument/2006/relationships/oleObject" Target="../embeddings/oleObject270.bin"/><Relationship Id="rId19" Type="http://schemas.openxmlformats.org/officeDocument/2006/relationships/oleObject" Target="../embeddings/oleObject277.bin"/><Relationship Id="rId18" Type="http://schemas.openxmlformats.org/officeDocument/2006/relationships/tags" Target="../tags/tag495.xml"/><Relationship Id="rId17" Type="http://schemas.openxmlformats.org/officeDocument/2006/relationships/tags" Target="../tags/tag494.xml"/><Relationship Id="rId16" Type="http://schemas.openxmlformats.org/officeDocument/2006/relationships/image" Target="../media/image234.e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33.e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32.e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31.emf"/><Relationship Id="rId1" Type="http://schemas.openxmlformats.org/officeDocument/2006/relationships/tags" Target="../tags/tag49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image" Target="../media/image242.wmf"/><Relationship Id="rId62" Type="http://schemas.openxmlformats.org/officeDocument/2006/relationships/vmlDrawing" Target="../drawings/vmlDrawing32.vml"/><Relationship Id="rId61" Type="http://schemas.openxmlformats.org/officeDocument/2006/relationships/slideLayout" Target="../slideLayouts/slideLayout7.xml"/><Relationship Id="rId60" Type="http://schemas.openxmlformats.org/officeDocument/2006/relationships/tags" Target="../tags/tag555.xml"/><Relationship Id="rId6" Type="http://schemas.openxmlformats.org/officeDocument/2006/relationships/oleObject" Target="../embeddings/oleObject290.bin"/><Relationship Id="rId59" Type="http://schemas.openxmlformats.org/officeDocument/2006/relationships/tags" Target="../tags/tag554.xml"/><Relationship Id="rId58" Type="http://schemas.openxmlformats.org/officeDocument/2006/relationships/tags" Target="../tags/tag553.xml"/><Relationship Id="rId57" Type="http://schemas.openxmlformats.org/officeDocument/2006/relationships/tags" Target="../tags/tag552.xml"/><Relationship Id="rId56" Type="http://schemas.openxmlformats.org/officeDocument/2006/relationships/tags" Target="../tags/tag551.xml"/><Relationship Id="rId55" Type="http://schemas.openxmlformats.org/officeDocument/2006/relationships/tags" Target="../tags/tag550.xml"/><Relationship Id="rId54" Type="http://schemas.openxmlformats.org/officeDocument/2006/relationships/tags" Target="../tags/tag549.xml"/><Relationship Id="rId53" Type="http://schemas.openxmlformats.org/officeDocument/2006/relationships/tags" Target="../tags/tag548.xml"/><Relationship Id="rId52" Type="http://schemas.openxmlformats.org/officeDocument/2006/relationships/tags" Target="../tags/tag547.xml"/><Relationship Id="rId51" Type="http://schemas.openxmlformats.org/officeDocument/2006/relationships/tags" Target="../tags/tag546.xml"/><Relationship Id="rId50" Type="http://schemas.openxmlformats.org/officeDocument/2006/relationships/tags" Target="../tags/tag545.xml"/><Relationship Id="rId5" Type="http://schemas.openxmlformats.org/officeDocument/2006/relationships/tags" Target="../tags/tag519.xml"/><Relationship Id="rId49" Type="http://schemas.openxmlformats.org/officeDocument/2006/relationships/tags" Target="../tags/tag544.xml"/><Relationship Id="rId48" Type="http://schemas.openxmlformats.org/officeDocument/2006/relationships/tags" Target="../tags/tag543.xml"/><Relationship Id="rId47" Type="http://schemas.openxmlformats.org/officeDocument/2006/relationships/tags" Target="../tags/tag542.xml"/><Relationship Id="rId46" Type="http://schemas.openxmlformats.org/officeDocument/2006/relationships/tags" Target="../tags/tag541.xml"/><Relationship Id="rId45" Type="http://schemas.openxmlformats.org/officeDocument/2006/relationships/tags" Target="../tags/tag540.xml"/><Relationship Id="rId44" Type="http://schemas.openxmlformats.org/officeDocument/2006/relationships/tags" Target="../tags/tag539.xml"/><Relationship Id="rId43" Type="http://schemas.openxmlformats.org/officeDocument/2006/relationships/tags" Target="../tags/tag538.xml"/><Relationship Id="rId42" Type="http://schemas.openxmlformats.org/officeDocument/2006/relationships/image" Target="../media/image250.wmf"/><Relationship Id="rId41" Type="http://schemas.openxmlformats.org/officeDocument/2006/relationships/oleObject" Target="../embeddings/oleObject299.bin"/><Relationship Id="rId40" Type="http://schemas.openxmlformats.org/officeDocument/2006/relationships/tags" Target="../tags/tag537.xml"/><Relationship Id="rId4" Type="http://schemas.openxmlformats.org/officeDocument/2006/relationships/image" Target="../media/image241.wmf"/><Relationship Id="rId39" Type="http://schemas.openxmlformats.org/officeDocument/2006/relationships/oleObject" Target="../embeddings/oleObject298.bin"/><Relationship Id="rId38" Type="http://schemas.openxmlformats.org/officeDocument/2006/relationships/tags" Target="../tags/tag536.xml"/><Relationship Id="rId37" Type="http://schemas.openxmlformats.org/officeDocument/2006/relationships/tags" Target="../tags/tag535.xml"/><Relationship Id="rId36" Type="http://schemas.openxmlformats.org/officeDocument/2006/relationships/image" Target="../media/image249.wmf"/><Relationship Id="rId35" Type="http://schemas.openxmlformats.org/officeDocument/2006/relationships/oleObject" Target="../embeddings/oleObject297.bin"/><Relationship Id="rId34" Type="http://schemas.openxmlformats.org/officeDocument/2006/relationships/tags" Target="../tags/tag534.xml"/><Relationship Id="rId33" Type="http://schemas.openxmlformats.org/officeDocument/2006/relationships/image" Target="../media/image248.wmf"/><Relationship Id="rId32" Type="http://schemas.openxmlformats.org/officeDocument/2006/relationships/oleObject" Target="../embeddings/oleObject296.bin"/><Relationship Id="rId31" Type="http://schemas.openxmlformats.org/officeDocument/2006/relationships/tags" Target="../tags/tag533.xml"/><Relationship Id="rId30" Type="http://schemas.openxmlformats.org/officeDocument/2006/relationships/tags" Target="../tags/tag532.xml"/><Relationship Id="rId3" Type="http://schemas.openxmlformats.org/officeDocument/2006/relationships/oleObject" Target="../embeddings/oleObject289.bin"/><Relationship Id="rId29" Type="http://schemas.openxmlformats.org/officeDocument/2006/relationships/tags" Target="../tags/tag531.xml"/><Relationship Id="rId28" Type="http://schemas.openxmlformats.org/officeDocument/2006/relationships/tags" Target="../tags/tag530.xml"/><Relationship Id="rId27" Type="http://schemas.openxmlformats.org/officeDocument/2006/relationships/tags" Target="../tags/tag529.xml"/><Relationship Id="rId26" Type="http://schemas.openxmlformats.org/officeDocument/2006/relationships/tags" Target="../tags/tag528.xml"/><Relationship Id="rId25" Type="http://schemas.openxmlformats.org/officeDocument/2006/relationships/image" Target="../media/image247.wmf"/><Relationship Id="rId24" Type="http://schemas.openxmlformats.org/officeDocument/2006/relationships/oleObject" Target="../embeddings/oleObject295.bin"/><Relationship Id="rId23" Type="http://schemas.openxmlformats.org/officeDocument/2006/relationships/tags" Target="../tags/tag527.xml"/><Relationship Id="rId22" Type="http://schemas.openxmlformats.org/officeDocument/2006/relationships/image" Target="../media/image246.wmf"/><Relationship Id="rId21" Type="http://schemas.openxmlformats.org/officeDocument/2006/relationships/oleObject" Target="../embeddings/oleObject294.bin"/><Relationship Id="rId20" Type="http://schemas.openxmlformats.org/officeDocument/2006/relationships/tags" Target="../tags/tag526.xml"/><Relationship Id="rId2" Type="http://schemas.openxmlformats.org/officeDocument/2006/relationships/tags" Target="../tags/tag518.xml"/><Relationship Id="rId19" Type="http://schemas.openxmlformats.org/officeDocument/2006/relationships/image" Target="../media/image245.wmf"/><Relationship Id="rId18" Type="http://schemas.openxmlformats.org/officeDocument/2006/relationships/oleObject" Target="../embeddings/oleObject293.bin"/><Relationship Id="rId17" Type="http://schemas.openxmlformats.org/officeDocument/2006/relationships/tags" Target="../tags/tag525.xml"/><Relationship Id="rId16" Type="http://schemas.openxmlformats.org/officeDocument/2006/relationships/image" Target="../media/image244.wmf"/><Relationship Id="rId15" Type="http://schemas.openxmlformats.org/officeDocument/2006/relationships/oleObject" Target="../embeddings/oleObject292.bin"/><Relationship Id="rId14" Type="http://schemas.openxmlformats.org/officeDocument/2006/relationships/tags" Target="../tags/tag524.xml"/><Relationship Id="rId13" Type="http://schemas.openxmlformats.org/officeDocument/2006/relationships/image" Target="../media/image243.wmf"/><Relationship Id="rId12" Type="http://schemas.openxmlformats.org/officeDocument/2006/relationships/oleObject" Target="../embeddings/oleObject291.bin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tags" Target="../tags/tag51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wmf"/><Relationship Id="rId8" Type="http://schemas.openxmlformats.org/officeDocument/2006/relationships/oleObject" Target="../embeddings/oleObject302.bin"/><Relationship Id="rId71" Type="http://schemas.openxmlformats.org/officeDocument/2006/relationships/vmlDrawing" Target="../drawings/vmlDrawing33.vml"/><Relationship Id="rId70" Type="http://schemas.openxmlformats.org/officeDocument/2006/relationships/slideLayout" Target="../slideLayouts/slideLayout7.xml"/><Relationship Id="rId7" Type="http://schemas.openxmlformats.org/officeDocument/2006/relationships/tags" Target="../tags/tag558.xml"/><Relationship Id="rId69" Type="http://schemas.openxmlformats.org/officeDocument/2006/relationships/tags" Target="../tags/tag599.xml"/><Relationship Id="rId68" Type="http://schemas.openxmlformats.org/officeDocument/2006/relationships/tags" Target="../tags/tag598.xml"/><Relationship Id="rId67" Type="http://schemas.openxmlformats.org/officeDocument/2006/relationships/tags" Target="../tags/tag597.xml"/><Relationship Id="rId66" Type="http://schemas.openxmlformats.org/officeDocument/2006/relationships/tags" Target="../tags/tag596.xml"/><Relationship Id="rId65" Type="http://schemas.openxmlformats.org/officeDocument/2006/relationships/tags" Target="../tags/tag595.xml"/><Relationship Id="rId64" Type="http://schemas.openxmlformats.org/officeDocument/2006/relationships/tags" Target="../tags/tag594.xml"/><Relationship Id="rId63" Type="http://schemas.openxmlformats.org/officeDocument/2006/relationships/tags" Target="../tags/tag593.xml"/><Relationship Id="rId62" Type="http://schemas.openxmlformats.org/officeDocument/2006/relationships/tags" Target="../tags/tag592.xml"/><Relationship Id="rId61" Type="http://schemas.openxmlformats.org/officeDocument/2006/relationships/tags" Target="../tags/tag591.xml"/><Relationship Id="rId60" Type="http://schemas.openxmlformats.org/officeDocument/2006/relationships/tags" Target="../tags/tag590.xml"/><Relationship Id="rId6" Type="http://schemas.openxmlformats.org/officeDocument/2006/relationships/image" Target="../media/image252.wmf"/><Relationship Id="rId59" Type="http://schemas.openxmlformats.org/officeDocument/2006/relationships/tags" Target="../tags/tag589.xml"/><Relationship Id="rId58" Type="http://schemas.openxmlformats.org/officeDocument/2006/relationships/tags" Target="../tags/tag588.xml"/><Relationship Id="rId57" Type="http://schemas.openxmlformats.org/officeDocument/2006/relationships/tags" Target="../tags/tag587.xml"/><Relationship Id="rId56" Type="http://schemas.openxmlformats.org/officeDocument/2006/relationships/tags" Target="../tags/tag586.xml"/><Relationship Id="rId55" Type="http://schemas.openxmlformats.org/officeDocument/2006/relationships/tags" Target="../tags/tag585.xml"/><Relationship Id="rId54" Type="http://schemas.openxmlformats.org/officeDocument/2006/relationships/tags" Target="../tags/tag584.xml"/><Relationship Id="rId53" Type="http://schemas.openxmlformats.org/officeDocument/2006/relationships/tags" Target="../tags/tag583.xml"/><Relationship Id="rId52" Type="http://schemas.openxmlformats.org/officeDocument/2006/relationships/tags" Target="../tags/tag582.xml"/><Relationship Id="rId51" Type="http://schemas.openxmlformats.org/officeDocument/2006/relationships/tags" Target="../tags/tag581.xml"/><Relationship Id="rId50" Type="http://schemas.openxmlformats.org/officeDocument/2006/relationships/image" Target="../media/image250.wmf"/><Relationship Id="rId5" Type="http://schemas.openxmlformats.org/officeDocument/2006/relationships/oleObject" Target="../embeddings/oleObject301.bin"/><Relationship Id="rId49" Type="http://schemas.openxmlformats.org/officeDocument/2006/relationships/oleObject" Target="../embeddings/oleObject312.bin"/><Relationship Id="rId48" Type="http://schemas.openxmlformats.org/officeDocument/2006/relationships/tags" Target="../tags/tag580.xml"/><Relationship Id="rId47" Type="http://schemas.openxmlformats.org/officeDocument/2006/relationships/oleObject" Target="../embeddings/oleObject311.bin"/><Relationship Id="rId46" Type="http://schemas.openxmlformats.org/officeDocument/2006/relationships/tags" Target="../tags/tag579.xml"/><Relationship Id="rId45" Type="http://schemas.openxmlformats.org/officeDocument/2006/relationships/tags" Target="../tags/tag578.xml"/><Relationship Id="rId44" Type="http://schemas.openxmlformats.org/officeDocument/2006/relationships/image" Target="../media/image249.wmf"/><Relationship Id="rId43" Type="http://schemas.openxmlformats.org/officeDocument/2006/relationships/oleObject" Target="../embeddings/oleObject310.bin"/><Relationship Id="rId42" Type="http://schemas.openxmlformats.org/officeDocument/2006/relationships/tags" Target="../tags/tag577.xml"/><Relationship Id="rId41" Type="http://schemas.openxmlformats.org/officeDocument/2006/relationships/image" Target="../media/image248.wmf"/><Relationship Id="rId40" Type="http://schemas.openxmlformats.org/officeDocument/2006/relationships/oleObject" Target="../embeddings/oleObject309.bin"/><Relationship Id="rId4" Type="http://schemas.openxmlformats.org/officeDocument/2006/relationships/tags" Target="../tags/tag557.xml"/><Relationship Id="rId39" Type="http://schemas.openxmlformats.org/officeDocument/2006/relationships/tags" Target="../tags/tag576.xml"/><Relationship Id="rId38" Type="http://schemas.openxmlformats.org/officeDocument/2006/relationships/tags" Target="../tags/tag575.xml"/><Relationship Id="rId37" Type="http://schemas.openxmlformats.org/officeDocument/2006/relationships/tags" Target="../tags/tag574.xml"/><Relationship Id="rId36" Type="http://schemas.openxmlformats.org/officeDocument/2006/relationships/tags" Target="../tags/tag573.xml"/><Relationship Id="rId35" Type="http://schemas.openxmlformats.org/officeDocument/2006/relationships/tags" Target="../tags/tag572.xml"/><Relationship Id="rId34" Type="http://schemas.openxmlformats.org/officeDocument/2006/relationships/tags" Target="../tags/tag571.xml"/><Relationship Id="rId33" Type="http://schemas.openxmlformats.org/officeDocument/2006/relationships/image" Target="../media/image247.wmf"/><Relationship Id="rId32" Type="http://schemas.openxmlformats.org/officeDocument/2006/relationships/oleObject" Target="../embeddings/oleObject308.bin"/><Relationship Id="rId31" Type="http://schemas.openxmlformats.org/officeDocument/2006/relationships/tags" Target="../tags/tag570.xml"/><Relationship Id="rId30" Type="http://schemas.openxmlformats.org/officeDocument/2006/relationships/image" Target="../media/image246.wmf"/><Relationship Id="rId3" Type="http://schemas.openxmlformats.org/officeDocument/2006/relationships/image" Target="../media/image251.wmf"/><Relationship Id="rId29" Type="http://schemas.openxmlformats.org/officeDocument/2006/relationships/oleObject" Target="../embeddings/oleObject307.bin"/><Relationship Id="rId28" Type="http://schemas.openxmlformats.org/officeDocument/2006/relationships/tags" Target="../tags/tag569.xml"/><Relationship Id="rId27" Type="http://schemas.openxmlformats.org/officeDocument/2006/relationships/image" Target="../media/image245.wmf"/><Relationship Id="rId26" Type="http://schemas.openxmlformats.org/officeDocument/2006/relationships/oleObject" Target="../embeddings/oleObject306.bin"/><Relationship Id="rId25" Type="http://schemas.openxmlformats.org/officeDocument/2006/relationships/tags" Target="../tags/tag568.xml"/><Relationship Id="rId24" Type="http://schemas.openxmlformats.org/officeDocument/2006/relationships/image" Target="../media/image244.wmf"/><Relationship Id="rId23" Type="http://schemas.openxmlformats.org/officeDocument/2006/relationships/oleObject" Target="../embeddings/oleObject305.bin"/><Relationship Id="rId22" Type="http://schemas.openxmlformats.org/officeDocument/2006/relationships/tags" Target="../tags/tag567.xml"/><Relationship Id="rId21" Type="http://schemas.openxmlformats.org/officeDocument/2006/relationships/image" Target="../media/image243.wmf"/><Relationship Id="rId20" Type="http://schemas.openxmlformats.org/officeDocument/2006/relationships/oleObject" Target="../embeddings/oleObject304.bin"/><Relationship Id="rId2" Type="http://schemas.openxmlformats.org/officeDocument/2006/relationships/oleObject" Target="../embeddings/oleObject300.bin"/><Relationship Id="rId19" Type="http://schemas.openxmlformats.org/officeDocument/2006/relationships/tags" Target="../tags/tag566.xml"/><Relationship Id="rId18" Type="http://schemas.openxmlformats.org/officeDocument/2006/relationships/tags" Target="../tags/tag565.xml"/><Relationship Id="rId17" Type="http://schemas.openxmlformats.org/officeDocument/2006/relationships/tags" Target="../tags/tag564.xml"/><Relationship Id="rId16" Type="http://schemas.openxmlformats.org/officeDocument/2006/relationships/tags" Target="../tags/tag563.xml"/><Relationship Id="rId15" Type="http://schemas.openxmlformats.org/officeDocument/2006/relationships/tags" Target="../tags/tag562.xml"/><Relationship Id="rId14" Type="http://schemas.openxmlformats.org/officeDocument/2006/relationships/image" Target="../media/image254.emf"/><Relationship Id="rId13" Type="http://schemas.openxmlformats.org/officeDocument/2006/relationships/oleObject" Target="../embeddings/oleObject303.bin"/><Relationship Id="rId12" Type="http://schemas.openxmlformats.org/officeDocument/2006/relationships/tags" Target="../tags/tag561.xml"/><Relationship Id="rId11" Type="http://schemas.openxmlformats.org/officeDocument/2006/relationships/tags" Target="../tags/tag560.xml"/><Relationship Id="rId10" Type="http://schemas.openxmlformats.org/officeDocument/2006/relationships/tags" Target="../tags/tag559.xml"/><Relationship Id="rId1" Type="http://schemas.openxmlformats.org/officeDocument/2006/relationships/tags" Target="../tags/tag556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5.bin"/><Relationship Id="rId8" Type="http://schemas.openxmlformats.org/officeDocument/2006/relationships/tags" Target="../tags/tag603.xml"/><Relationship Id="rId7" Type="http://schemas.openxmlformats.org/officeDocument/2006/relationships/tags" Target="../tags/tag602.x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314.bin"/><Relationship Id="rId4" Type="http://schemas.openxmlformats.org/officeDocument/2006/relationships/tags" Target="../tags/tag601.xml"/><Relationship Id="rId3" Type="http://schemas.openxmlformats.org/officeDocument/2006/relationships/image" Target="../media/image255.wmf"/><Relationship Id="rId2" Type="http://schemas.openxmlformats.org/officeDocument/2006/relationships/oleObject" Target="../embeddings/oleObject313.bin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7.wmf"/><Relationship Id="rId1" Type="http://schemas.openxmlformats.org/officeDocument/2006/relationships/tags" Target="../tags/tag60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608.xml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317.bin"/><Relationship Id="rId6" Type="http://schemas.openxmlformats.org/officeDocument/2006/relationships/tags" Target="../tags/tag607.xml"/><Relationship Id="rId5" Type="http://schemas.openxmlformats.org/officeDocument/2006/relationships/tags" Target="../tags/tag606.xml"/><Relationship Id="rId4" Type="http://schemas.openxmlformats.org/officeDocument/2006/relationships/tags" Target="../tags/tag605.xml"/><Relationship Id="rId31" Type="http://schemas.openxmlformats.org/officeDocument/2006/relationships/vmlDrawing" Target="../drawings/vmlDrawing35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55.wmf"/><Relationship Id="rId29" Type="http://schemas.openxmlformats.org/officeDocument/2006/relationships/image" Target="../media/image265.wmf"/><Relationship Id="rId28" Type="http://schemas.openxmlformats.org/officeDocument/2006/relationships/oleObject" Target="../embeddings/oleObject324.bin"/><Relationship Id="rId27" Type="http://schemas.openxmlformats.org/officeDocument/2006/relationships/image" Target="../media/image264.wmf"/><Relationship Id="rId26" Type="http://schemas.openxmlformats.org/officeDocument/2006/relationships/oleObject" Target="../embeddings/oleObject323.bin"/><Relationship Id="rId25" Type="http://schemas.openxmlformats.org/officeDocument/2006/relationships/tags" Target="../tags/tag614.xml"/><Relationship Id="rId24" Type="http://schemas.openxmlformats.org/officeDocument/2006/relationships/image" Target="../media/image263.wmf"/><Relationship Id="rId23" Type="http://schemas.openxmlformats.org/officeDocument/2006/relationships/oleObject" Target="../embeddings/oleObject322.bin"/><Relationship Id="rId22" Type="http://schemas.openxmlformats.org/officeDocument/2006/relationships/tags" Target="../tags/tag613.xml"/><Relationship Id="rId21" Type="http://schemas.openxmlformats.org/officeDocument/2006/relationships/image" Target="../media/image262.wmf"/><Relationship Id="rId20" Type="http://schemas.openxmlformats.org/officeDocument/2006/relationships/oleObject" Target="../embeddings/oleObject321.bin"/><Relationship Id="rId2" Type="http://schemas.openxmlformats.org/officeDocument/2006/relationships/oleObject" Target="../embeddings/oleObject316.bin"/><Relationship Id="rId19" Type="http://schemas.openxmlformats.org/officeDocument/2006/relationships/tags" Target="../tags/tag612.xml"/><Relationship Id="rId18" Type="http://schemas.openxmlformats.org/officeDocument/2006/relationships/image" Target="../media/image261.wmf"/><Relationship Id="rId17" Type="http://schemas.openxmlformats.org/officeDocument/2006/relationships/oleObject" Target="../embeddings/oleObject320.bin"/><Relationship Id="rId16" Type="http://schemas.openxmlformats.org/officeDocument/2006/relationships/tags" Target="../tags/tag611.xml"/><Relationship Id="rId15" Type="http://schemas.openxmlformats.org/officeDocument/2006/relationships/image" Target="../media/image260.wmf"/><Relationship Id="rId14" Type="http://schemas.openxmlformats.org/officeDocument/2006/relationships/oleObject" Target="../embeddings/oleObject319.bin"/><Relationship Id="rId13" Type="http://schemas.openxmlformats.org/officeDocument/2006/relationships/tags" Target="../tags/tag610.xml"/><Relationship Id="rId12" Type="http://schemas.openxmlformats.org/officeDocument/2006/relationships/image" Target="../media/image259.wmf"/><Relationship Id="rId11" Type="http://schemas.openxmlformats.org/officeDocument/2006/relationships/oleObject" Target="../embeddings/oleObject318.bin"/><Relationship Id="rId10" Type="http://schemas.openxmlformats.org/officeDocument/2006/relationships/tags" Target="../tags/tag609.xml"/><Relationship Id="rId1" Type="http://schemas.openxmlformats.org/officeDocument/2006/relationships/tags" Target="../tags/tag60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7.bin"/><Relationship Id="rId8" Type="http://schemas.openxmlformats.org/officeDocument/2006/relationships/tags" Target="../tags/tag618.xml"/><Relationship Id="rId7" Type="http://schemas.openxmlformats.org/officeDocument/2006/relationships/image" Target="../media/image267.wmf"/><Relationship Id="rId6" Type="http://schemas.openxmlformats.org/officeDocument/2006/relationships/oleObject" Target="../embeddings/oleObject326.bin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3" Type="http://schemas.openxmlformats.org/officeDocument/2006/relationships/vmlDrawing" Target="../drawings/vmlDrawing36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75.wmf"/><Relationship Id="rId30" Type="http://schemas.openxmlformats.org/officeDocument/2006/relationships/oleObject" Target="../embeddings/oleObject334.bin"/><Relationship Id="rId3" Type="http://schemas.openxmlformats.org/officeDocument/2006/relationships/image" Target="../media/image266.wmf"/><Relationship Id="rId29" Type="http://schemas.openxmlformats.org/officeDocument/2006/relationships/tags" Target="../tags/tag625.xml"/><Relationship Id="rId28" Type="http://schemas.openxmlformats.org/officeDocument/2006/relationships/image" Target="../media/image274.wmf"/><Relationship Id="rId27" Type="http://schemas.openxmlformats.org/officeDocument/2006/relationships/oleObject" Target="../embeddings/oleObject333.bin"/><Relationship Id="rId26" Type="http://schemas.openxmlformats.org/officeDocument/2006/relationships/tags" Target="../tags/tag624.xml"/><Relationship Id="rId25" Type="http://schemas.openxmlformats.org/officeDocument/2006/relationships/image" Target="../media/image273.wmf"/><Relationship Id="rId24" Type="http://schemas.openxmlformats.org/officeDocument/2006/relationships/oleObject" Target="../embeddings/oleObject332.bin"/><Relationship Id="rId23" Type="http://schemas.openxmlformats.org/officeDocument/2006/relationships/tags" Target="../tags/tag623.xml"/><Relationship Id="rId22" Type="http://schemas.openxmlformats.org/officeDocument/2006/relationships/image" Target="../media/image272.wmf"/><Relationship Id="rId21" Type="http://schemas.openxmlformats.org/officeDocument/2006/relationships/oleObject" Target="../embeddings/oleObject331.bin"/><Relationship Id="rId20" Type="http://schemas.openxmlformats.org/officeDocument/2006/relationships/tags" Target="../tags/tag622.xml"/><Relationship Id="rId2" Type="http://schemas.openxmlformats.org/officeDocument/2006/relationships/oleObject" Target="../embeddings/oleObject325.bin"/><Relationship Id="rId19" Type="http://schemas.openxmlformats.org/officeDocument/2006/relationships/image" Target="../media/image271.wmf"/><Relationship Id="rId18" Type="http://schemas.openxmlformats.org/officeDocument/2006/relationships/oleObject" Target="../embeddings/oleObject330.bin"/><Relationship Id="rId17" Type="http://schemas.openxmlformats.org/officeDocument/2006/relationships/tags" Target="../tags/tag621.xml"/><Relationship Id="rId16" Type="http://schemas.openxmlformats.org/officeDocument/2006/relationships/image" Target="../media/image270.wmf"/><Relationship Id="rId15" Type="http://schemas.openxmlformats.org/officeDocument/2006/relationships/oleObject" Target="../embeddings/oleObject329.bin"/><Relationship Id="rId14" Type="http://schemas.openxmlformats.org/officeDocument/2006/relationships/tags" Target="../tags/tag620.xml"/><Relationship Id="rId13" Type="http://schemas.openxmlformats.org/officeDocument/2006/relationships/image" Target="../media/image269.wmf"/><Relationship Id="rId12" Type="http://schemas.openxmlformats.org/officeDocument/2006/relationships/oleObject" Target="../embeddings/oleObject328.bin"/><Relationship Id="rId11" Type="http://schemas.openxmlformats.org/officeDocument/2006/relationships/tags" Target="../tags/tag619.xml"/><Relationship Id="rId10" Type="http://schemas.openxmlformats.org/officeDocument/2006/relationships/image" Target="../media/image268.wmf"/><Relationship Id="rId1" Type="http://schemas.openxmlformats.org/officeDocument/2006/relationships/tags" Target="../tags/tag615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7.bin"/><Relationship Id="rId8" Type="http://schemas.openxmlformats.org/officeDocument/2006/relationships/tags" Target="../tags/tag629.xml"/><Relationship Id="rId7" Type="http://schemas.openxmlformats.org/officeDocument/2006/relationships/tags" Target="../tags/tag628.xml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336.bin"/><Relationship Id="rId4" Type="http://schemas.openxmlformats.org/officeDocument/2006/relationships/tags" Target="../tags/tag627.xml"/><Relationship Id="rId3" Type="http://schemas.openxmlformats.org/officeDocument/2006/relationships/image" Target="../media/image276.wmf"/><Relationship Id="rId2" Type="http://schemas.openxmlformats.org/officeDocument/2006/relationships/oleObject" Target="../embeddings/oleObject335.bin"/><Relationship Id="rId15" Type="http://schemas.openxmlformats.org/officeDocument/2006/relationships/vmlDrawing" Target="../drawings/vmlDrawing3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79.emf"/><Relationship Id="rId12" Type="http://schemas.openxmlformats.org/officeDocument/2006/relationships/oleObject" Target="../embeddings/oleObject338.bin"/><Relationship Id="rId11" Type="http://schemas.openxmlformats.org/officeDocument/2006/relationships/tags" Target="../tags/tag630.xml"/><Relationship Id="rId10" Type="http://schemas.openxmlformats.org/officeDocument/2006/relationships/image" Target="../media/image278.emf"/><Relationship Id="rId1" Type="http://schemas.openxmlformats.org/officeDocument/2006/relationships/tags" Target="../tags/tag6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tags" Target="../tags/tag7.xml"/><Relationship Id="rId3" Type="http://schemas.openxmlformats.org/officeDocument/2006/relationships/image" Target="../media/image4.wmf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4.bin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tags" Target="../tags/tag11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1" Type="http://schemas.openxmlformats.org/officeDocument/2006/relationships/tags" Target="../tags/tag10.xml"/><Relationship Id="rId10" Type="http://schemas.openxmlformats.org/officeDocument/2006/relationships/image" Target="../media/image6.wmf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637.xml"/><Relationship Id="rId8" Type="http://schemas.openxmlformats.org/officeDocument/2006/relationships/tags" Target="../tags/tag636.xml"/><Relationship Id="rId70" Type="http://schemas.openxmlformats.org/officeDocument/2006/relationships/vmlDrawing" Target="../drawings/vmlDrawing38.vml"/><Relationship Id="rId7" Type="http://schemas.openxmlformats.org/officeDocument/2006/relationships/tags" Target="../tags/tag635.xml"/><Relationship Id="rId69" Type="http://schemas.openxmlformats.org/officeDocument/2006/relationships/slideLayout" Target="../slideLayouts/slideLayout7.xml"/><Relationship Id="rId68" Type="http://schemas.openxmlformats.org/officeDocument/2006/relationships/image" Target="../media/image291.wmf"/><Relationship Id="rId67" Type="http://schemas.openxmlformats.org/officeDocument/2006/relationships/oleObject" Target="../embeddings/oleObject354.bin"/><Relationship Id="rId66" Type="http://schemas.openxmlformats.org/officeDocument/2006/relationships/tags" Target="../tags/tag670.xml"/><Relationship Id="rId65" Type="http://schemas.openxmlformats.org/officeDocument/2006/relationships/tags" Target="../tags/tag669.xml"/><Relationship Id="rId64" Type="http://schemas.openxmlformats.org/officeDocument/2006/relationships/oleObject" Target="../embeddings/oleObject353.bin"/><Relationship Id="rId63" Type="http://schemas.openxmlformats.org/officeDocument/2006/relationships/tags" Target="../tags/tag668.xml"/><Relationship Id="rId62" Type="http://schemas.openxmlformats.org/officeDocument/2006/relationships/oleObject" Target="../embeddings/oleObject352.bin"/><Relationship Id="rId61" Type="http://schemas.openxmlformats.org/officeDocument/2006/relationships/tags" Target="../tags/tag667.xml"/><Relationship Id="rId60" Type="http://schemas.openxmlformats.org/officeDocument/2006/relationships/tags" Target="../tags/tag666.xml"/><Relationship Id="rId6" Type="http://schemas.openxmlformats.org/officeDocument/2006/relationships/tags" Target="../tags/tag634.xml"/><Relationship Id="rId59" Type="http://schemas.openxmlformats.org/officeDocument/2006/relationships/tags" Target="../tags/tag665.xml"/><Relationship Id="rId58" Type="http://schemas.openxmlformats.org/officeDocument/2006/relationships/tags" Target="../tags/tag664.xml"/><Relationship Id="rId57" Type="http://schemas.openxmlformats.org/officeDocument/2006/relationships/tags" Target="../tags/tag663.xml"/><Relationship Id="rId56" Type="http://schemas.openxmlformats.org/officeDocument/2006/relationships/image" Target="../media/image290.wmf"/><Relationship Id="rId55" Type="http://schemas.openxmlformats.org/officeDocument/2006/relationships/oleObject" Target="../embeddings/oleObject351.bin"/><Relationship Id="rId54" Type="http://schemas.openxmlformats.org/officeDocument/2006/relationships/tags" Target="../tags/tag662.xml"/><Relationship Id="rId53" Type="http://schemas.openxmlformats.org/officeDocument/2006/relationships/tags" Target="../tags/tag661.xml"/><Relationship Id="rId52" Type="http://schemas.openxmlformats.org/officeDocument/2006/relationships/image" Target="../media/image289.wmf"/><Relationship Id="rId51" Type="http://schemas.openxmlformats.org/officeDocument/2006/relationships/oleObject" Target="../embeddings/oleObject350.bin"/><Relationship Id="rId50" Type="http://schemas.openxmlformats.org/officeDocument/2006/relationships/tags" Target="../tags/tag660.xml"/><Relationship Id="rId5" Type="http://schemas.openxmlformats.org/officeDocument/2006/relationships/tags" Target="../tags/tag633.xml"/><Relationship Id="rId49" Type="http://schemas.openxmlformats.org/officeDocument/2006/relationships/tags" Target="../tags/tag659.xml"/><Relationship Id="rId48" Type="http://schemas.openxmlformats.org/officeDocument/2006/relationships/tags" Target="../tags/tag658.xml"/><Relationship Id="rId47" Type="http://schemas.openxmlformats.org/officeDocument/2006/relationships/tags" Target="../tags/tag657.xml"/><Relationship Id="rId46" Type="http://schemas.openxmlformats.org/officeDocument/2006/relationships/oleObject" Target="../embeddings/oleObject349.bin"/><Relationship Id="rId45" Type="http://schemas.openxmlformats.org/officeDocument/2006/relationships/tags" Target="../tags/tag656.xml"/><Relationship Id="rId44" Type="http://schemas.openxmlformats.org/officeDocument/2006/relationships/oleObject" Target="../embeddings/oleObject348.bin"/><Relationship Id="rId43" Type="http://schemas.openxmlformats.org/officeDocument/2006/relationships/tags" Target="../tags/tag655.xml"/><Relationship Id="rId42" Type="http://schemas.openxmlformats.org/officeDocument/2006/relationships/tags" Target="../tags/tag654.xml"/><Relationship Id="rId41" Type="http://schemas.openxmlformats.org/officeDocument/2006/relationships/tags" Target="../tags/tag653.xml"/><Relationship Id="rId40" Type="http://schemas.openxmlformats.org/officeDocument/2006/relationships/image" Target="../media/image288.wmf"/><Relationship Id="rId4" Type="http://schemas.openxmlformats.org/officeDocument/2006/relationships/tags" Target="../tags/tag632.xml"/><Relationship Id="rId39" Type="http://schemas.openxmlformats.org/officeDocument/2006/relationships/oleObject" Target="../embeddings/oleObject347.bin"/><Relationship Id="rId38" Type="http://schemas.openxmlformats.org/officeDocument/2006/relationships/tags" Target="../tags/tag652.xml"/><Relationship Id="rId37" Type="http://schemas.openxmlformats.org/officeDocument/2006/relationships/image" Target="../media/image287.wmf"/><Relationship Id="rId36" Type="http://schemas.openxmlformats.org/officeDocument/2006/relationships/oleObject" Target="../embeddings/oleObject346.bin"/><Relationship Id="rId35" Type="http://schemas.openxmlformats.org/officeDocument/2006/relationships/tags" Target="../tags/tag651.xml"/><Relationship Id="rId34" Type="http://schemas.openxmlformats.org/officeDocument/2006/relationships/tags" Target="../tags/tag650.xml"/><Relationship Id="rId33" Type="http://schemas.openxmlformats.org/officeDocument/2006/relationships/tags" Target="../tags/tag649.xml"/><Relationship Id="rId32" Type="http://schemas.openxmlformats.org/officeDocument/2006/relationships/tags" Target="../tags/tag648.xml"/><Relationship Id="rId31" Type="http://schemas.openxmlformats.org/officeDocument/2006/relationships/tags" Target="../tags/tag647.xml"/><Relationship Id="rId30" Type="http://schemas.openxmlformats.org/officeDocument/2006/relationships/tags" Target="../tags/tag646.xml"/><Relationship Id="rId3" Type="http://schemas.openxmlformats.org/officeDocument/2006/relationships/image" Target="../media/image280.wmf"/><Relationship Id="rId29" Type="http://schemas.openxmlformats.org/officeDocument/2006/relationships/tags" Target="../tags/tag645.xml"/><Relationship Id="rId28" Type="http://schemas.openxmlformats.org/officeDocument/2006/relationships/image" Target="../media/image286.wmf"/><Relationship Id="rId27" Type="http://schemas.openxmlformats.org/officeDocument/2006/relationships/oleObject" Target="../embeddings/oleObject345.bin"/><Relationship Id="rId26" Type="http://schemas.openxmlformats.org/officeDocument/2006/relationships/tags" Target="../tags/tag644.xml"/><Relationship Id="rId25" Type="http://schemas.openxmlformats.org/officeDocument/2006/relationships/image" Target="../media/image285.wmf"/><Relationship Id="rId24" Type="http://schemas.openxmlformats.org/officeDocument/2006/relationships/oleObject" Target="../embeddings/oleObject344.bin"/><Relationship Id="rId23" Type="http://schemas.openxmlformats.org/officeDocument/2006/relationships/tags" Target="../tags/tag643.xml"/><Relationship Id="rId22" Type="http://schemas.openxmlformats.org/officeDocument/2006/relationships/tags" Target="../tags/tag642.xml"/><Relationship Id="rId21" Type="http://schemas.openxmlformats.org/officeDocument/2006/relationships/tags" Target="../tags/tag641.xml"/><Relationship Id="rId20" Type="http://schemas.openxmlformats.org/officeDocument/2006/relationships/image" Target="../media/image284.wmf"/><Relationship Id="rId2" Type="http://schemas.openxmlformats.org/officeDocument/2006/relationships/oleObject" Target="../embeddings/oleObject339.bin"/><Relationship Id="rId19" Type="http://schemas.openxmlformats.org/officeDocument/2006/relationships/oleObject" Target="../embeddings/oleObject343.bin"/><Relationship Id="rId18" Type="http://schemas.openxmlformats.org/officeDocument/2006/relationships/tags" Target="../tags/tag640.xml"/><Relationship Id="rId17" Type="http://schemas.openxmlformats.org/officeDocument/2006/relationships/image" Target="../media/image283.wmf"/><Relationship Id="rId16" Type="http://schemas.openxmlformats.org/officeDocument/2006/relationships/oleObject" Target="../embeddings/oleObject342.bin"/><Relationship Id="rId15" Type="http://schemas.openxmlformats.org/officeDocument/2006/relationships/tags" Target="../tags/tag639.xml"/><Relationship Id="rId14" Type="http://schemas.openxmlformats.org/officeDocument/2006/relationships/image" Target="../media/image282.wmf"/><Relationship Id="rId13" Type="http://schemas.openxmlformats.org/officeDocument/2006/relationships/oleObject" Target="../embeddings/oleObject341.bin"/><Relationship Id="rId12" Type="http://schemas.openxmlformats.org/officeDocument/2006/relationships/tags" Target="../tags/tag638.xml"/><Relationship Id="rId11" Type="http://schemas.openxmlformats.org/officeDocument/2006/relationships/image" Target="../media/image281.wmf"/><Relationship Id="rId10" Type="http://schemas.openxmlformats.org/officeDocument/2006/relationships/oleObject" Target="../embeddings/oleObject340.bin"/><Relationship Id="rId1" Type="http://schemas.openxmlformats.org/officeDocument/2006/relationships/tags" Target="../tags/tag63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7.bin"/><Relationship Id="rId8" Type="http://schemas.openxmlformats.org/officeDocument/2006/relationships/tags" Target="../tags/tag674.xml"/><Relationship Id="rId7" Type="http://schemas.openxmlformats.org/officeDocument/2006/relationships/image" Target="../media/image293.emf"/><Relationship Id="rId6" Type="http://schemas.openxmlformats.org/officeDocument/2006/relationships/oleObject" Target="../embeddings/oleObject356.bin"/><Relationship Id="rId5" Type="http://schemas.openxmlformats.org/officeDocument/2006/relationships/tags" Target="../tags/tag673.xml"/><Relationship Id="rId4" Type="http://schemas.openxmlformats.org/officeDocument/2006/relationships/tags" Target="../tags/tag672.xml"/><Relationship Id="rId33" Type="http://schemas.openxmlformats.org/officeDocument/2006/relationships/vmlDrawing" Target="../drawings/vmlDrawing39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301.wmf"/><Relationship Id="rId30" Type="http://schemas.openxmlformats.org/officeDocument/2006/relationships/oleObject" Target="../embeddings/oleObject364.bin"/><Relationship Id="rId3" Type="http://schemas.openxmlformats.org/officeDocument/2006/relationships/image" Target="../media/image292.wmf"/><Relationship Id="rId29" Type="http://schemas.openxmlformats.org/officeDocument/2006/relationships/tags" Target="../tags/tag681.xml"/><Relationship Id="rId28" Type="http://schemas.openxmlformats.org/officeDocument/2006/relationships/image" Target="../media/image300.wmf"/><Relationship Id="rId27" Type="http://schemas.openxmlformats.org/officeDocument/2006/relationships/oleObject" Target="../embeddings/oleObject363.bin"/><Relationship Id="rId26" Type="http://schemas.openxmlformats.org/officeDocument/2006/relationships/tags" Target="../tags/tag680.xml"/><Relationship Id="rId25" Type="http://schemas.openxmlformats.org/officeDocument/2006/relationships/image" Target="../media/image299.wmf"/><Relationship Id="rId24" Type="http://schemas.openxmlformats.org/officeDocument/2006/relationships/oleObject" Target="../embeddings/oleObject362.bin"/><Relationship Id="rId23" Type="http://schemas.openxmlformats.org/officeDocument/2006/relationships/tags" Target="../tags/tag679.xml"/><Relationship Id="rId22" Type="http://schemas.openxmlformats.org/officeDocument/2006/relationships/image" Target="../media/image298.wmf"/><Relationship Id="rId21" Type="http://schemas.openxmlformats.org/officeDocument/2006/relationships/oleObject" Target="../embeddings/oleObject361.bin"/><Relationship Id="rId20" Type="http://schemas.openxmlformats.org/officeDocument/2006/relationships/tags" Target="../tags/tag678.xml"/><Relationship Id="rId2" Type="http://schemas.openxmlformats.org/officeDocument/2006/relationships/oleObject" Target="../embeddings/oleObject355.bin"/><Relationship Id="rId19" Type="http://schemas.openxmlformats.org/officeDocument/2006/relationships/image" Target="../media/image297.wmf"/><Relationship Id="rId18" Type="http://schemas.openxmlformats.org/officeDocument/2006/relationships/oleObject" Target="../embeddings/oleObject360.bin"/><Relationship Id="rId17" Type="http://schemas.openxmlformats.org/officeDocument/2006/relationships/tags" Target="../tags/tag677.xml"/><Relationship Id="rId16" Type="http://schemas.openxmlformats.org/officeDocument/2006/relationships/image" Target="../media/image296.wmf"/><Relationship Id="rId15" Type="http://schemas.openxmlformats.org/officeDocument/2006/relationships/oleObject" Target="../embeddings/oleObject359.bin"/><Relationship Id="rId14" Type="http://schemas.openxmlformats.org/officeDocument/2006/relationships/tags" Target="../tags/tag676.xml"/><Relationship Id="rId13" Type="http://schemas.openxmlformats.org/officeDocument/2006/relationships/image" Target="../media/image295.wmf"/><Relationship Id="rId12" Type="http://schemas.openxmlformats.org/officeDocument/2006/relationships/oleObject" Target="../embeddings/oleObject358.bin"/><Relationship Id="rId11" Type="http://schemas.openxmlformats.org/officeDocument/2006/relationships/tags" Target="../tags/tag675.xml"/><Relationship Id="rId10" Type="http://schemas.openxmlformats.org/officeDocument/2006/relationships/image" Target="../media/image294.wmf"/><Relationship Id="rId1" Type="http://schemas.openxmlformats.org/officeDocument/2006/relationships/tags" Target="../tags/tag67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wmf"/><Relationship Id="rId8" Type="http://schemas.openxmlformats.org/officeDocument/2006/relationships/oleObject" Target="../embeddings/oleObject367.bin"/><Relationship Id="rId7" Type="http://schemas.openxmlformats.org/officeDocument/2006/relationships/tags" Target="../tags/tag684.xml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366.bin"/><Relationship Id="rId4" Type="http://schemas.openxmlformats.org/officeDocument/2006/relationships/tags" Target="../tags/tag683.xml"/><Relationship Id="rId3" Type="http://schemas.openxmlformats.org/officeDocument/2006/relationships/image" Target="../media/image302.wmf"/><Relationship Id="rId2" Type="http://schemas.openxmlformats.org/officeDocument/2006/relationships/oleObject" Target="../embeddings/oleObject365.bin"/><Relationship Id="rId16" Type="http://schemas.openxmlformats.org/officeDocument/2006/relationships/vmlDrawing" Target="../drawings/vmlDrawing4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6.png"/><Relationship Id="rId13" Type="http://schemas.openxmlformats.org/officeDocument/2006/relationships/tags" Target="../tags/tag686.xml"/><Relationship Id="rId12" Type="http://schemas.openxmlformats.org/officeDocument/2006/relationships/image" Target="../media/image305.wmf"/><Relationship Id="rId11" Type="http://schemas.openxmlformats.org/officeDocument/2006/relationships/oleObject" Target="../embeddings/oleObject368.bin"/><Relationship Id="rId10" Type="http://schemas.openxmlformats.org/officeDocument/2006/relationships/tags" Target="../tags/tag685.xml"/><Relationship Id="rId1" Type="http://schemas.openxmlformats.org/officeDocument/2006/relationships/tags" Target="../tags/tag68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9.wmf"/><Relationship Id="rId8" Type="http://schemas.openxmlformats.org/officeDocument/2006/relationships/oleObject" Target="../embeddings/oleObject371.bin"/><Relationship Id="rId7" Type="http://schemas.openxmlformats.org/officeDocument/2006/relationships/tags" Target="../tags/tag689.x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70.bin"/><Relationship Id="rId4" Type="http://schemas.openxmlformats.org/officeDocument/2006/relationships/tags" Target="../tags/tag688.xml"/><Relationship Id="rId3" Type="http://schemas.openxmlformats.org/officeDocument/2006/relationships/image" Target="../media/image307.wmf"/><Relationship Id="rId26" Type="http://schemas.openxmlformats.org/officeDocument/2006/relationships/vmlDrawing" Target="../drawings/vmlDrawing4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14.wmf"/><Relationship Id="rId23" Type="http://schemas.openxmlformats.org/officeDocument/2006/relationships/oleObject" Target="../embeddings/oleObject376.bin"/><Relationship Id="rId22" Type="http://schemas.openxmlformats.org/officeDocument/2006/relationships/tags" Target="../tags/tag694.xml"/><Relationship Id="rId21" Type="http://schemas.openxmlformats.org/officeDocument/2006/relationships/image" Target="../media/image313.emf"/><Relationship Id="rId20" Type="http://schemas.openxmlformats.org/officeDocument/2006/relationships/oleObject" Target="../embeddings/oleObject375.bin"/><Relationship Id="rId2" Type="http://schemas.openxmlformats.org/officeDocument/2006/relationships/oleObject" Target="../embeddings/oleObject369.bin"/><Relationship Id="rId19" Type="http://schemas.openxmlformats.org/officeDocument/2006/relationships/tags" Target="../tags/tag693.xml"/><Relationship Id="rId18" Type="http://schemas.openxmlformats.org/officeDocument/2006/relationships/image" Target="../media/image312.wmf"/><Relationship Id="rId17" Type="http://schemas.openxmlformats.org/officeDocument/2006/relationships/oleObject" Target="../embeddings/oleObject374.bin"/><Relationship Id="rId16" Type="http://schemas.openxmlformats.org/officeDocument/2006/relationships/tags" Target="../tags/tag692.xml"/><Relationship Id="rId15" Type="http://schemas.openxmlformats.org/officeDocument/2006/relationships/image" Target="../media/image311.wmf"/><Relationship Id="rId14" Type="http://schemas.openxmlformats.org/officeDocument/2006/relationships/oleObject" Target="../embeddings/oleObject373.bin"/><Relationship Id="rId13" Type="http://schemas.openxmlformats.org/officeDocument/2006/relationships/tags" Target="../tags/tag691.xml"/><Relationship Id="rId12" Type="http://schemas.openxmlformats.org/officeDocument/2006/relationships/image" Target="../media/image310.wmf"/><Relationship Id="rId11" Type="http://schemas.openxmlformats.org/officeDocument/2006/relationships/oleObject" Target="../embeddings/oleObject372.bin"/><Relationship Id="rId10" Type="http://schemas.openxmlformats.org/officeDocument/2006/relationships/tags" Target="../tags/tag690.xml"/><Relationship Id="rId1" Type="http://schemas.openxmlformats.org/officeDocument/2006/relationships/tags" Target="../tags/tag687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7.wmf"/><Relationship Id="rId8" Type="http://schemas.openxmlformats.org/officeDocument/2006/relationships/oleObject" Target="../embeddings/oleObject379.bin"/><Relationship Id="rId7" Type="http://schemas.openxmlformats.org/officeDocument/2006/relationships/tags" Target="../tags/tag697.xml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378.bin"/><Relationship Id="rId4" Type="http://schemas.openxmlformats.org/officeDocument/2006/relationships/tags" Target="../tags/tag696.xml"/><Relationship Id="rId3" Type="http://schemas.openxmlformats.org/officeDocument/2006/relationships/image" Target="../media/image315.wmf"/><Relationship Id="rId28" Type="http://schemas.openxmlformats.org/officeDocument/2006/relationships/vmlDrawing" Target="../drawings/vmlDrawing4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23.wmf"/><Relationship Id="rId25" Type="http://schemas.openxmlformats.org/officeDocument/2006/relationships/oleObject" Target="../embeddings/oleObject385.bin"/><Relationship Id="rId24" Type="http://schemas.openxmlformats.org/officeDocument/2006/relationships/image" Target="../media/image322.emf"/><Relationship Id="rId23" Type="http://schemas.openxmlformats.org/officeDocument/2006/relationships/oleObject" Target="../embeddings/oleObject384.bin"/><Relationship Id="rId22" Type="http://schemas.openxmlformats.org/officeDocument/2006/relationships/tags" Target="../tags/tag702.xml"/><Relationship Id="rId21" Type="http://schemas.openxmlformats.org/officeDocument/2006/relationships/image" Target="../media/image321.wmf"/><Relationship Id="rId20" Type="http://schemas.openxmlformats.org/officeDocument/2006/relationships/oleObject" Target="../embeddings/oleObject383.bin"/><Relationship Id="rId2" Type="http://schemas.openxmlformats.org/officeDocument/2006/relationships/oleObject" Target="../embeddings/oleObject377.bin"/><Relationship Id="rId19" Type="http://schemas.openxmlformats.org/officeDocument/2006/relationships/tags" Target="../tags/tag701.xml"/><Relationship Id="rId18" Type="http://schemas.openxmlformats.org/officeDocument/2006/relationships/image" Target="../media/image320.wmf"/><Relationship Id="rId17" Type="http://schemas.openxmlformats.org/officeDocument/2006/relationships/oleObject" Target="../embeddings/oleObject382.bin"/><Relationship Id="rId16" Type="http://schemas.openxmlformats.org/officeDocument/2006/relationships/tags" Target="../tags/tag700.xml"/><Relationship Id="rId15" Type="http://schemas.openxmlformats.org/officeDocument/2006/relationships/image" Target="../media/image319.wmf"/><Relationship Id="rId14" Type="http://schemas.openxmlformats.org/officeDocument/2006/relationships/oleObject" Target="../embeddings/oleObject381.bin"/><Relationship Id="rId13" Type="http://schemas.openxmlformats.org/officeDocument/2006/relationships/tags" Target="../tags/tag699.xml"/><Relationship Id="rId12" Type="http://schemas.openxmlformats.org/officeDocument/2006/relationships/image" Target="../media/image318.wmf"/><Relationship Id="rId11" Type="http://schemas.openxmlformats.org/officeDocument/2006/relationships/oleObject" Target="../embeddings/oleObject380.bin"/><Relationship Id="rId10" Type="http://schemas.openxmlformats.org/officeDocument/2006/relationships/tags" Target="../tags/tag698.xml"/><Relationship Id="rId1" Type="http://schemas.openxmlformats.org/officeDocument/2006/relationships/tags" Target="../tags/tag695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6.wmf"/><Relationship Id="rId8" Type="http://schemas.openxmlformats.org/officeDocument/2006/relationships/oleObject" Target="../embeddings/oleObject388.bin"/><Relationship Id="rId7" Type="http://schemas.openxmlformats.org/officeDocument/2006/relationships/tags" Target="../tags/tag705.x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87.bin"/><Relationship Id="rId4" Type="http://schemas.openxmlformats.org/officeDocument/2006/relationships/tags" Target="../tags/tag704.xml"/><Relationship Id="rId3" Type="http://schemas.openxmlformats.org/officeDocument/2006/relationships/image" Target="../media/image324.wmf"/><Relationship Id="rId2" Type="http://schemas.openxmlformats.org/officeDocument/2006/relationships/oleObject" Target="../embeddings/oleObject386.bin"/><Relationship Id="rId11" Type="http://schemas.openxmlformats.org/officeDocument/2006/relationships/vmlDrawing" Target="../drawings/vmlDrawing43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03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710.xml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90.bin"/><Relationship Id="rId6" Type="http://schemas.openxmlformats.org/officeDocument/2006/relationships/tags" Target="../tags/tag709.xml"/><Relationship Id="rId5" Type="http://schemas.openxmlformats.org/officeDocument/2006/relationships/image" Target="../media/image327.wmf"/><Relationship Id="rId4" Type="http://schemas.openxmlformats.org/officeDocument/2006/relationships/oleObject" Target="../embeddings/oleObject389.bin"/><Relationship Id="rId3" Type="http://schemas.openxmlformats.org/officeDocument/2006/relationships/tags" Target="../tags/tag708.xml"/><Relationship Id="rId2" Type="http://schemas.openxmlformats.org/officeDocument/2006/relationships/tags" Target="../tags/tag707.xml"/><Relationship Id="rId19" Type="http://schemas.openxmlformats.org/officeDocument/2006/relationships/vmlDrawing" Target="../drawings/vmlDrawing4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30.wmf"/><Relationship Id="rId16" Type="http://schemas.openxmlformats.org/officeDocument/2006/relationships/oleObject" Target="../embeddings/oleObject393.bin"/><Relationship Id="rId15" Type="http://schemas.openxmlformats.org/officeDocument/2006/relationships/tags" Target="../tags/tag712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392.bin"/><Relationship Id="rId12" Type="http://schemas.openxmlformats.org/officeDocument/2006/relationships/tags" Target="../tags/tag711.xml"/><Relationship Id="rId11" Type="http://schemas.openxmlformats.org/officeDocument/2006/relationships/image" Target="../media/image329.wmf"/><Relationship Id="rId10" Type="http://schemas.openxmlformats.org/officeDocument/2006/relationships/oleObject" Target="../embeddings/oleObject391.bin"/><Relationship Id="rId1" Type="http://schemas.openxmlformats.org/officeDocument/2006/relationships/tags" Target="../tags/tag706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6.bin"/><Relationship Id="rId8" Type="http://schemas.openxmlformats.org/officeDocument/2006/relationships/tags" Target="../tags/tag716.xml"/><Relationship Id="rId7" Type="http://schemas.openxmlformats.org/officeDocument/2006/relationships/image" Target="../media/image332.wmf"/><Relationship Id="rId6" Type="http://schemas.openxmlformats.org/officeDocument/2006/relationships/oleObject" Target="../embeddings/oleObject395.bin"/><Relationship Id="rId5" Type="http://schemas.openxmlformats.org/officeDocument/2006/relationships/tags" Target="../tags/tag715.xml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94.bin"/><Relationship Id="rId2" Type="http://schemas.openxmlformats.org/officeDocument/2006/relationships/tags" Target="../tags/tag714.xml"/><Relationship Id="rId13" Type="http://schemas.openxmlformats.org/officeDocument/2006/relationships/vmlDrawing" Target="../drawings/vmlDrawing45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17.xml"/><Relationship Id="rId10" Type="http://schemas.openxmlformats.org/officeDocument/2006/relationships/image" Target="../media/image333.wmf"/><Relationship Id="rId1" Type="http://schemas.openxmlformats.org/officeDocument/2006/relationships/tags" Target="../tags/tag7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tags" Target="../tags/tag18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10.bin"/><Relationship Id="rId5" Type="http://schemas.openxmlformats.org/officeDocument/2006/relationships/tags" Target="../tags/tag1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9" Type="http://schemas.openxmlformats.org/officeDocument/2006/relationships/vmlDrawing" Target="../drawings/vmlDrawing4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4.bin"/><Relationship Id="rId21" Type="http://schemas.openxmlformats.org/officeDocument/2006/relationships/tags" Target="../tags/tag25.xml"/><Relationship Id="rId20" Type="http://schemas.openxmlformats.org/officeDocument/2006/relationships/image" Target="../media/image11.wmf"/><Relationship Id="rId2" Type="http://schemas.openxmlformats.org/officeDocument/2006/relationships/tags" Target="../tags/tag16.xml"/><Relationship Id="rId19" Type="http://schemas.openxmlformats.org/officeDocument/2006/relationships/oleObject" Target="../embeddings/oleObject13.bin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1" Type="http://schemas.openxmlformats.org/officeDocument/2006/relationships/tags" Target="../tags/tag19.xml"/><Relationship Id="rId10" Type="http://schemas.openxmlformats.org/officeDocument/2006/relationships/image" Target="../media/image8.wmf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tags" Target="../tags/tag33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6.bin"/><Relationship Id="rId5" Type="http://schemas.openxmlformats.org/officeDocument/2006/relationships/tags" Target="../tags/tag3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2" Type="http://schemas.openxmlformats.org/officeDocument/2006/relationships/tags" Target="../tags/tag31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1" Type="http://schemas.openxmlformats.org/officeDocument/2006/relationships/tags" Target="../tags/tag34.xml"/><Relationship Id="rId10" Type="http://schemas.openxmlformats.org/officeDocument/2006/relationships/image" Target="../media/image15.wmf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20.bin"/><Relationship Id="rId7" Type="http://schemas.openxmlformats.org/officeDocument/2006/relationships/tags" Target="../tags/tag41.xml"/><Relationship Id="rId68" Type="http://schemas.openxmlformats.org/officeDocument/2006/relationships/vmlDrawing" Target="../drawings/vmlDrawing6.vml"/><Relationship Id="rId67" Type="http://schemas.openxmlformats.org/officeDocument/2006/relationships/slideLayout" Target="../slideLayouts/slideLayout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image" Target="../media/image35.wmf"/><Relationship Id="rId63" Type="http://schemas.openxmlformats.org/officeDocument/2006/relationships/oleObject" Target="../embeddings/oleObject36.bin"/><Relationship Id="rId62" Type="http://schemas.openxmlformats.org/officeDocument/2006/relationships/tags" Target="../tags/tag64.xml"/><Relationship Id="rId61" Type="http://schemas.openxmlformats.org/officeDocument/2006/relationships/image" Target="../media/image34.wmf"/><Relationship Id="rId60" Type="http://schemas.openxmlformats.org/officeDocument/2006/relationships/oleObject" Target="../embeddings/oleObject35.bin"/><Relationship Id="rId6" Type="http://schemas.openxmlformats.org/officeDocument/2006/relationships/image" Target="../media/image18.wmf"/><Relationship Id="rId59" Type="http://schemas.openxmlformats.org/officeDocument/2006/relationships/tags" Target="../tags/tag63.xml"/><Relationship Id="rId58" Type="http://schemas.openxmlformats.org/officeDocument/2006/relationships/image" Target="../media/image33.wmf"/><Relationship Id="rId57" Type="http://schemas.openxmlformats.org/officeDocument/2006/relationships/oleObject" Target="../embeddings/oleObject34.bin"/><Relationship Id="rId56" Type="http://schemas.openxmlformats.org/officeDocument/2006/relationships/tags" Target="../tags/tag62.xml"/><Relationship Id="rId55" Type="http://schemas.openxmlformats.org/officeDocument/2006/relationships/image" Target="../media/image32.wmf"/><Relationship Id="rId54" Type="http://schemas.openxmlformats.org/officeDocument/2006/relationships/oleObject" Target="../embeddings/oleObject33.bin"/><Relationship Id="rId53" Type="http://schemas.openxmlformats.org/officeDocument/2006/relationships/tags" Target="../tags/tag61.xml"/><Relationship Id="rId52" Type="http://schemas.openxmlformats.org/officeDocument/2006/relationships/image" Target="../media/image31.wmf"/><Relationship Id="rId51" Type="http://schemas.openxmlformats.org/officeDocument/2006/relationships/oleObject" Target="../embeddings/oleObject32.bin"/><Relationship Id="rId50" Type="http://schemas.openxmlformats.org/officeDocument/2006/relationships/tags" Target="../tags/tag60.xml"/><Relationship Id="rId5" Type="http://schemas.openxmlformats.org/officeDocument/2006/relationships/oleObject" Target="../embeddings/oleObject19.bin"/><Relationship Id="rId49" Type="http://schemas.openxmlformats.org/officeDocument/2006/relationships/image" Target="../media/image30.wmf"/><Relationship Id="rId48" Type="http://schemas.openxmlformats.org/officeDocument/2006/relationships/oleObject" Target="../embeddings/oleObject31.bin"/><Relationship Id="rId47" Type="http://schemas.openxmlformats.org/officeDocument/2006/relationships/tags" Target="../tags/tag59.xml"/><Relationship Id="rId46" Type="http://schemas.openxmlformats.org/officeDocument/2006/relationships/image" Target="../media/image29.wmf"/><Relationship Id="rId45" Type="http://schemas.openxmlformats.org/officeDocument/2006/relationships/oleObject" Target="../embeddings/oleObject30.bin"/><Relationship Id="rId44" Type="http://schemas.openxmlformats.org/officeDocument/2006/relationships/tags" Target="../tags/tag58.xml"/><Relationship Id="rId43" Type="http://schemas.openxmlformats.org/officeDocument/2006/relationships/image" Target="../media/image28.wmf"/><Relationship Id="rId42" Type="http://schemas.openxmlformats.org/officeDocument/2006/relationships/oleObject" Target="../embeddings/oleObject29.bin"/><Relationship Id="rId41" Type="http://schemas.openxmlformats.org/officeDocument/2006/relationships/tags" Target="../tags/tag57.xml"/><Relationship Id="rId40" Type="http://schemas.openxmlformats.org/officeDocument/2006/relationships/tags" Target="../tags/tag56.xml"/><Relationship Id="rId4" Type="http://schemas.openxmlformats.org/officeDocument/2006/relationships/tags" Target="../tags/tag40.xml"/><Relationship Id="rId39" Type="http://schemas.openxmlformats.org/officeDocument/2006/relationships/image" Target="../media/image27.wmf"/><Relationship Id="rId38" Type="http://schemas.openxmlformats.org/officeDocument/2006/relationships/oleObject" Target="../embeddings/oleObject28.bin"/><Relationship Id="rId37" Type="http://schemas.openxmlformats.org/officeDocument/2006/relationships/tags" Target="../tags/tag55.xml"/><Relationship Id="rId36" Type="http://schemas.openxmlformats.org/officeDocument/2006/relationships/tags" Target="../tags/tag54.xml"/><Relationship Id="rId35" Type="http://schemas.openxmlformats.org/officeDocument/2006/relationships/tags" Target="../tags/tag53.xml"/><Relationship Id="rId34" Type="http://schemas.openxmlformats.org/officeDocument/2006/relationships/tags" Target="../tags/tag52.xml"/><Relationship Id="rId33" Type="http://schemas.openxmlformats.org/officeDocument/2006/relationships/image" Target="../media/image26.wmf"/><Relationship Id="rId32" Type="http://schemas.openxmlformats.org/officeDocument/2006/relationships/oleObject" Target="../embeddings/oleObject27.bin"/><Relationship Id="rId31" Type="http://schemas.openxmlformats.org/officeDocument/2006/relationships/tags" Target="../tags/tag51.xml"/><Relationship Id="rId30" Type="http://schemas.openxmlformats.org/officeDocument/2006/relationships/tags" Target="../tags/tag50.xml"/><Relationship Id="rId3" Type="http://schemas.openxmlformats.org/officeDocument/2006/relationships/tags" Target="../tags/tag39.xml"/><Relationship Id="rId29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27" Type="http://schemas.openxmlformats.org/officeDocument/2006/relationships/tags" Target="../tags/tag49.xml"/><Relationship Id="rId26" Type="http://schemas.openxmlformats.org/officeDocument/2006/relationships/image" Target="../media/image24.wmf"/><Relationship Id="rId25" Type="http://schemas.openxmlformats.org/officeDocument/2006/relationships/oleObject" Target="../embeddings/oleObject25.bin"/><Relationship Id="rId24" Type="http://schemas.openxmlformats.org/officeDocument/2006/relationships/tags" Target="../tags/tag48.xml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24.bin"/><Relationship Id="rId21" Type="http://schemas.openxmlformats.org/officeDocument/2006/relationships/tags" Target="../tags/tag47.xml"/><Relationship Id="rId20" Type="http://schemas.openxmlformats.org/officeDocument/2006/relationships/image" Target="../media/image22.wmf"/><Relationship Id="rId2" Type="http://schemas.openxmlformats.org/officeDocument/2006/relationships/tags" Target="../tags/tag38.xml"/><Relationship Id="rId19" Type="http://schemas.openxmlformats.org/officeDocument/2006/relationships/oleObject" Target="../embeddings/oleObject23.bin"/><Relationship Id="rId18" Type="http://schemas.openxmlformats.org/officeDocument/2006/relationships/tags" Target="../tags/tag46.xml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22.bin"/><Relationship Id="rId15" Type="http://schemas.openxmlformats.org/officeDocument/2006/relationships/tags" Target="../tags/tag45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96" Type="http://schemas.openxmlformats.org/officeDocument/2006/relationships/vmlDrawing" Target="../drawings/vmlDrawing7.vml"/><Relationship Id="rId95" Type="http://schemas.openxmlformats.org/officeDocument/2006/relationships/slideLayout" Target="../slideLayouts/slideLayout7.xml"/><Relationship Id="rId94" Type="http://schemas.openxmlformats.org/officeDocument/2006/relationships/oleObject" Target="../embeddings/oleObject65.bin"/><Relationship Id="rId93" Type="http://schemas.openxmlformats.org/officeDocument/2006/relationships/tags" Target="../tags/tag105.xml"/><Relationship Id="rId92" Type="http://schemas.openxmlformats.org/officeDocument/2006/relationships/image" Target="../media/image34.wmf"/><Relationship Id="rId91" Type="http://schemas.openxmlformats.org/officeDocument/2006/relationships/oleObject" Target="../embeddings/oleObject64.bin"/><Relationship Id="rId90" Type="http://schemas.openxmlformats.org/officeDocument/2006/relationships/tags" Target="../tags/tag104.xml"/><Relationship Id="rId9" Type="http://schemas.openxmlformats.org/officeDocument/2006/relationships/oleObject" Target="../embeddings/oleObject38.bin"/><Relationship Id="rId89" Type="http://schemas.openxmlformats.org/officeDocument/2006/relationships/image" Target="../media/image33.wmf"/><Relationship Id="rId88" Type="http://schemas.openxmlformats.org/officeDocument/2006/relationships/oleObject" Target="../embeddings/oleObject63.bin"/><Relationship Id="rId87" Type="http://schemas.openxmlformats.org/officeDocument/2006/relationships/tags" Target="../tags/tag103.xml"/><Relationship Id="rId86" Type="http://schemas.openxmlformats.org/officeDocument/2006/relationships/image" Target="../media/image32.wmf"/><Relationship Id="rId85" Type="http://schemas.openxmlformats.org/officeDocument/2006/relationships/oleObject" Target="../embeddings/oleObject62.bin"/><Relationship Id="rId84" Type="http://schemas.openxmlformats.org/officeDocument/2006/relationships/tags" Target="../tags/tag102.xml"/><Relationship Id="rId83" Type="http://schemas.openxmlformats.org/officeDocument/2006/relationships/image" Target="../media/image31.wmf"/><Relationship Id="rId82" Type="http://schemas.openxmlformats.org/officeDocument/2006/relationships/oleObject" Target="../embeddings/oleObject61.bin"/><Relationship Id="rId81" Type="http://schemas.openxmlformats.org/officeDocument/2006/relationships/tags" Target="../tags/tag101.xml"/><Relationship Id="rId80" Type="http://schemas.openxmlformats.org/officeDocument/2006/relationships/image" Target="../media/image30.wmf"/><Relationship Id="rId8" Type="http://schemas.openxmlformats.org/officeDocument/2006/relationships/tags" Target="../tags/tag72.xml"/><Relationship Id="rId79" Type="http://schemas.openxmlformats.org/officeDocument/2006/relationships/oleObject" Target="../embeddings/oleObject60.bin"/><Relationship Id="rId78" Type="http://schemas.openxmlformats.org/officeDocument/2006/relationships/tags" Target="../tags/tag100.xml"/><Relationship Id="rId77" Type="http://schemas.openxmlformats.org/officeDocument/2006/relationships/image" Target="../media/image53.wmf"/><Relationship Id="rId76" Type="http://schemas.openxmlformats.org/officeDocument/2006/relationships/oleObject" Target="../embeddings/oleObject59.bin"/><Relationship Id="rId75" Type="http://schemas.openxmlformats.org/officeDocument/2006/relationships/tags" Target="../tags/tag99.xml"/><Relationship Id="rId74" Type="http://schemas.openxmlformats.org/officeDocument/2006/relationships/image" Target="../media/image28.wmf"/><Relationship Id="rId73" Type="http://schemas.openxmlformats.org/officeDocument/2006/relationships/oleObject" Target="../embeddings/oleObject58.bin"/><Relationship Id="rId72" Type="http://schemas.openxmlformats.org/officeDocument/2006/relationships/tags" Target="../tags/tag98.xml"/><Relationship Id="rId71" Type="http://schemas.openxmlformats.org/officeDocument/2006/relationships/tags" Target="../tags/tag97.xml"/><Relationship Id="rId70" Type="http://schemas.openxmlformats.org/officeDocument/2006/relationships/image" Target="../media/image27.wmf"/><Relationship Id="rId7" Type="http://schemas.openxmlformats.org/officeDocument/2006/relationships/image" Target="../media/image36.wmf"/><Relationship Id="rId69" Type="http://schemas.openxmlformats.org/officeDocument/2006/relationships/oleObject" Target="../embeddings/oleObject57.bin"/><Relationship Id="rId68" Type="http://schemas.openxmlformats.org/officeDocument/2006/relationships/tags" Target="../tags/tag96.xml"/><Relationship Id="rId67" Type="http://schemas.openxmlformats.org/officeDocument/2006/relationships/tags" Target="../tags/tag95.xml"/><Relationship Id="rId66" Type="http://schemas.openxmlformats.org/officeDocument/2006/relationships/tags" Target="../tags/tag94.xml"/><Relationship Id="rId65" Type="http://schemas.openxmlformats.org/officeDocument/2006/relationships/image" Target="../media/image52.wmf"/><Relationship Id="rId64" Type="http://schemas.openxmlformats.org/officeDocument/2006/relationships/oleObject" Target="../embeddings/oleObject56.bin"/><Relationship Id="rId63" Type="http://schemas.openxmlformats.org/officeDocument/2006/relationships/tags" Target="../tags/tag93.xml"/><Relationship Id="rId62" Type="http://schemas.openxmlformats.org/officeDocument/2006/relationships/image" Target="../media/image51.wmf"/><Relationship Id="rId61" Type="http://schemas.openxmlformats.org/officeDocument/2006/relationships/oleObject" Target="../embeddings/oleObject55.bin"/><Relationship Id="rId60" Type="http://schemas.openxmlformats.org/officeDocument/2006/relationships/tags" Target="../tags/tag92.xml"/><Relationship Id="rId6" Type="http://schemas.openxmlformats.org/officeDocument/2006/relationships/oleObject" Target="../embeddings/oleObject37.bin"/><Relationship Id="rId59" Type="http://schemas.openxmlformats.org/officeDocument/2006/relationships/oleObject" Target="../embeddings/oleObject54.bin"/><Relationship Id="rId58" Type="http://schemas.openxmlformats.org/officeDocument/2006/relationships/tags" Target="../tags/tag91.xml"/><Relationship Id="rId57" Type="http://schemas.openxmlformats.org/officeDocument/2006/relationships/image" Target="../media/image50.wmf"/><Relationship Id="rId56" Type="http://schemas.openxmlformats.org/officeDocument/2006/relationships/oleObject" Target="../embeddings/oleObject53.bin"/><Relationship Id="rId55" Type="http://schemas.openxmlformats.org/officeDocument/2006/relationships/tags" Target="../tags/tag90.xml"/><Relationship Id="rId54" Type="http://schemas.openxmlformats.org/officeDocument/2006/relationships/image" Target="../media/image49.wmf"/><Relationship Id="rId53" Type="http://schemas.openxmlformats.org/officeDocument/2006/relationships/oleObject" Target="../embeddings/oleObject52.bin"/><Relationship Id="rId52" Type="http://schemas.openxmlformats.org/officeDocument/2006/relationships/tags" Target="../tags/tag89.xml"/><Relationship Id="rId51" Type="http://schemas.openxmlformats.org/officeDocument/2006/relationships/image" Target="../media/image48.wmf"/><Relationship Id="rId50" Type="http://schemas.openxmlformats.org/officeDocument/2006/relationships/oleObject" Target="../embeddings/oleObject51.bin"/><Relationship Id="rId5" Type="http://schemas.openxmlformats.org/officeDocument/2006/relationships/tags" Target="../tags/tag71.xml"/><Relationship Id="rId49" Type="http://schemas.openxmlformats.org/officeDocument/2006/relationships/tags" Target="../tags/tag88.xml"/><Relationship Id="rId48" Type="http://schemas.openxmlformats.org/officeDocument/2006/relationships/image" Target="../media/image47.wmf"/><Relationship Id="rId47" Type="http://schemas.openxmlformats.org/officeDocument/2006/relationships/oleObject" Target="../embeddings/oleObject50.bin"/><Relationship Id="rId46" Type="http://schemas.openxmlformats.org/officeDocument/2006/relationships/tags" Target="../tags/tag87.xml"/><Relationship Id="rId45" Type="http://schemas.openxmlformats.org/officeDocument/2006/relationships/image" Target="../media/image46.wmf"/><Relationship Id="rId44" Type="http://schemas.openxmlformats.org/officeDocument/2006/relationships/oleObject" Target="../embeddings/oleObject49.bin"/><Relationship Id="rId43" Type="http://schemas.openxmlformats.org/officeDocument/2006/relationships/tags" Target="../tags/tag86.xml"/><Relationship Id="rId42" Type="http://schemas.openxmlformats.org/officeDocument/2006/relationships/tags" Target="../tags/tag85.xml"/><Relationship Id="rId41" Type="http://schemas.openxmlformats.org/officeDocument/2006/relationships/tags" Target="../tags/tag84.xml"/><Relationship Id="rId40" Type="http://schemas.openxmlformats.org/officeDocument/2006/relationships/tags" Target="../tags/tag83.xml"/><Relationship Id="rId4" Type="http://schemas.openxmlformats.org/officeDocument/2006/relationships/tags" Target="../tags/tag70.xml"/><Relationship Id="rId39" Type="http://schemas.openxmlformats.org/officeDocument/2006/relationships/image" Target="../media/image45.wmf"/><Relationship Id="rId38" Type="http://schemas.openxmlformats.org/officeDocument/2006/relationships/oleObject" Target="../embeddings/oleObject48.bin"/><Relationship Id="rId37" Type="http://schemas.openxmlformats.org/officeDocument/2006/relationships/tags" Target="../tags/tag82.xml"/><Relationship Id="rId36" Type="http://schemas.openxmlformats.org/officeDocument/2006/relationships/oleObject" Target="../embeddings/oleObject47.bin"/><Relationship Id="rId35" Type="http://schemas.openxmlformats.org/officeDocument/2006/relationships/tags" Target="../tags/tag81.xml"/><Relationship Id="rId34" Type="http://schemas.openxmlformats.org/officeDocument/2006/relationships/image" Target="../media/image44.wmf"/><Relationship Id="rId33" Type="http://schemas.openxmlformats.org/officeDocument/2006/relationships/oleObject" Target="../embeddings/oleObject46.bin"/><Relationship Id="rId32" Type="http://schemas.openxmlformats.org/officeDocument/2006/relationships/tags" Target="../tags/tag80.xml"/><Relationship Id="rId31" Type="http://schemas.openxmlformats.org/officeDocument/2006/relationships/image" Target="../media/image43.wmf"/><Relationship Id="rId30" Type="http://schemas.openxmlformats.org/officeDocument/2006/relationships/oleObject" Target="../embeddings/oleObject45.bin"/><Relationship Id="rId3" Type="http://schemas.openxmlformats.org/officeDocument/2006/relationships/tags" Target="../tags/tag69.xml"/><Relationship Id="rId29" Type="http://schemas.openxmlformats.org/officeDocument/2006/relationships/tags" Target="../tags/tag79.xml"/><Relationship Id="rId28" Type="http://schemas.openxmlformats.org/officeDocument/2006/relationships/image" Target="../media/image42.wmf"/><Relationship Id="rId27" Type="http://schemas.openxmlformats.org/officeDocument/2006/relationships/oleObject" Target="../embeddings/oleObject44.bin"/><Relationship Id="rId26" Type="http://schemas.openxmlformats.org/officeDocument/2006/relationships/tags" Target="../tags/tag78.xml"/><Relationship Id="rId25" Type="http://schemas.openxmlformats.org/officeDocument/2006/relationships/image" Target="../media/image35.wmf"/><Relationship Id="rId24" Type="http://schemas.openxmlformats.org/officeDocument/2006/relationships/oleObject" Target="../embeddings/oleObject43.bin"/><Relationship Id="rId23" Type="http://schemas.openxmlformats.org/officeDocument/2006/relationships/tags" Target="../tags/tag77.xml"/><Relationship Id="rId22" Type="http://schemas.openxmlformats.org/officeDocument/2006/relationships/image" Target="../media/image41.wmf"/><Relationship Id="rId21" Type="http://schemas.openxmlformats.org/officeDocument/2006/relationships/oleObject" Target="../embeddings/oleObject42.bin"/><Relationship Id="rId20" Type="http://schemas.openxmlformats.org/officeDocument/2006/relationships/tags" Target="../tags/tag76.xml"/><Relationship Id="rId2" Type="http://schemas.openxmlformats.org/officeDocument/2006/relationships/tags" Target="../tags/tag68.xml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41.bin"/><Relationship Id="rId17" Type="http://schemas.openxmlformats.org/officeDocument/2006/relationships/tags" Target="../tags/tag75.xml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40.bin"/><Relationship Id="rId14" Type="http://schemas.openxmlformats.org/officeDocument/2006/relationships/tags" Target="../tags/tag74.xml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1" Type="http://schemas.openxmlformats.org/officeDocument/2006/relationships/tags" Target="../tags/tag73.xml"/><Relationship Id="rId10" Type="http://schemas.openxmlformats.org/officeDocument/2006/relationships/image" Target="../media/image37.wmf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67.bin"/><Relationship Id="rId7" Type="http://schemas.openxmlformats.org/officeDocument/2006/relationships/tags" Target="../tags/tag110.xml"/><Relationship Id="rId6" Type="http://schemas.openxmlformats.org/officeDocument/2006/relationships/image" Target="../media/image54.wmf"/><Relationship Id="rId53" Type="http://schemas.openxmlformats.org/officeDocument/2006/relationships/vmlDrawing" Target="../drawings/vmlDrawing8.vml"/><Relationship Id="rId52" Type="http://schemas.openxmlformats.org/officeDocument/2006/relationships/slideLayout" Target="../slideLayouts/slideLayout7.xml"/><Relationship Id="rId51" Type="http://schemas.openxmlformats.org/officeDocument/2006/relationships/image" Target="../media/image66.wmf"/><Relationship Id="rId50" Type="http://schemas.openxmlformats.org/officeDocument/2006/relationships/oleObject" Target="../embeddings/oleObject80.bin"/><Relationship Id="rId5" Type="http://schemas.openxmlformats.org/officeDocument/2006/relationships/oleObject" Target="../embeddings/oleObject66.bin"/><Relationship Id="rId49" Type="http://schemas.openxmlformats.org/officeDocument/2006/relationships/tags" Target="../tags/tag128.xml"/><Relationship Id="rId48" Type="http://schemas.openxmlformats.org/officeDocument/2006/relationships/tags" Target="../tags/tag127.xml"/><Relationship Id="rId47" Type="http://schemas.openxmlformats.org/officeDocument/2006/relationships/tags" Target="../tags/tag126.xml"/><Relationship Id="rId46" Type="http://schemas.openxmlformats.org/officeDocument/2006/relationships/oleObject" Target="../embeddings/oleObject79.bin"/><Relationship Id="rId45" Type="http://schemas.openxmlformats.org/officeDocument/2006/relationships/tags" Target="../tags/tag125.xml"/><Relationship Id="rId44" Type="http://schemas.openxmlformats.org/officeDocument/2006/relationships/oleObject" Target="../embeddings/oleObject78.bin"/><Relationship Id="rId43" Type="http://schemas.openxmlformats.org/officeDocument/2006/relationships/tags" Target="../tags/tag124.xml"/><Relationship Id="rId42" Type="http://schemas.openxmlformats.org/officeDocument/2006/relationships/image" Target="../media/image65.wmf"/><Relationship Id="rId41" Type="http://schemas.openxmlformats.org/officeDocument/2006/relationships/oleObject" Target="../embeddings/oleObject77.bin"/><Relationship Id="rId40" Type="http://schemas.openxmlformats.org/officeDocument/2006/relationships/tags" Target="../tags/tag123.xml"/><Relationship Id="rId4" Type="http://schemas.openxmlformats.org/officeDocument/2006/relationships/tags" Target="../tags/tag109.xml"/><Relationship Id="rId39" Type="http://schemas.openxmlformats.org/officeDocument/2006/relationships/image" Target="../media/image64.wmf"/><Relationship Id="rId38" Type="http://schemas.openxmlformats.org/officeDocument/2006/relationships/oleObject" Target="../embeddings/oleObject76.bin"/><Relationship Id="rId37" Type="http://schemas.openxmlformats.org/officeDocument/2006/relationships/tags" Target="../tags/tag122.xml"/><Relationship Id="rId36" Type="http://schemas.openxmlformats.org/officeDocument/2006/relationships/image" Target="../media/image63.wmf"/><Relationship Id="rId35" Type="http://schemas.openxmlformats.org/officeDocument/2006/relationships/oleObject" Target="../embeddings/oleObject75.bin"/><Relationship Id="rId34" Type="http://schemas.openxmlformats.org/officeDocument/2006/relationships/tags" Target="../tags/tag121.xml"/><Relationship Id="rId33" Type="http://schemas.openxmlformats.org/officeDocument/2006/relationships/image" Target="../media/image62.wmf"/><Relationship Id="rId32" Type="http://schemas.openxmlformats.org/officeDocument/2006/relationships/oleObject" Target="../embeddings/oleObject74.bin"/><Relationship Id="rId31" Type="http://schemas.openxmlformats.org/officeDocument/2006/relationships/tags" Target="../tags/tag120.xml"/><Relationship Id="rId30" Type="http://schemas.openxmlformats.org/officeDocument/2006/relationships/image" Target="../media/image61.wmf"/><Relationship Id="rId3" Type="http://schemas.openxmlformats.org/officeDocument/2006/relationships/tags" Target="../tags/tag108.xml"/><Relationship Id="rId29" Type="http://schemas.openxmlformats.org/officeDocument/2006/relationships/oleObject" Target="../embeddings/oleObject73.bin"/><Relationship Id="rId28" Type="http://schemas.openxmlformats.org/officeDocument/2006/relationships/tags" Target="../tags/tag119.xml"/><Relationship Id="rId27" Type="http://schemas.openxmlformats.org/officeDocument/2006/relationships/image" Target="../media/image60.wmf"/><Relationship Id="rId26" Type="http://schemas.openxmlformats.org/officeDocument/2006/relationships/oleObject" Target="../embeddings/oleObject72.bin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image" Target="../media/image59.wmf"/><Relationship Id="rId20" Type="http://schemas.openxmlformats.org/officeDocument/2006/relationships/oleObject" Target="../embeddings/oleObject71.bin"/><Relationship Id="rId2" Type="http://schemas.openxmlformats.org/officeDocument/2006/relationships/tags" Target="../tags/tag107.xml"/><Relationship Id="rId19" Type="http://schemas.openxmlformats.org/officeDocument/2006/relationships/tags" Target="../tags/tag114.xml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70.bin"/><Relationship Id="rId16" Type="http://schemas.openxmlformats.org/officeDocument/2006/relationships/tags" Target="../tags/tag113.xml"/><Relationship Id="rId15" Type="http://schemas.openxmlformats.org/officeDocument/2006/relationships/image" Target="../media/image57.wmf"/><Relationship Id="rId14" Type="http://schemas.openxmlformats.org/officeDocument/2006/relationships/oleObject" Target="../embeddings/oleObject69.bin"/><Relationship Id="rId13" Type="http://schemas.openxmlformats.org/officeDocument/2006/relationships/tags" Target="../tags/tag112.xml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68.bin"/><Relationship Id="rId10" Type="http://schemas.openxmlformats.org/officeDocument/2006/relationships/tags" Target="../tags/tag111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4960" y="2583815"/>
            <a:ext cx="65239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二维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离散型随机变量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的函数的分布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579245" y="3276600"/>
            <a:ext cx="72263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二维连续型随机变量的函数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的分布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23082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第五节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二维随机变量的函数的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</a:t>
            </a:r>
            <a:endParaRPr kumimoji="0" lang="zh-CN" altLang="en-US" sz="3200" dirty="0">
              <a:solidFill>
                <a:srgbClr val="4A933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601470" y="4019550"/>
            <a:ext cx="67995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小结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3" grpId="0" bldLvl="0" animBg="1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81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42645" y="2628900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3124200" imgH="393700" progId="Equation.3">
                  <p:embed/>
                </p:oleObj>
              </mc:Choice>
              <mc:Fallback>
                <p:oleObj name="Equation" r:id="rId2" imgW="3124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45" y="2628900"/>
                        <a:ext cx="312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032250" y="2582545"/>
          <a:ext cx="270637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155700" imgH="203200" progId="Equation.3">
                  <p:embed/>
                </p:oleObj>
              </mc:Choice>
              <mc:Fallback>
                <p:oleObj name="Equation" r:id="rId5" imgW="1155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582545"/>
                        <a:ext cx="270637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775450" y="2390140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8" imgW="800100" imgH="838200" progId="Equation.3">
                  <p:embed/>
                </p:oleObj>
              </mc:Choice>
              <mc:Fallback>
                <p:oleObj name="Equation" r:id="rId8" imgW="8001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390140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278255" y="3239770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2654300" imgH="393700" progId="Equation.3">
                  <p:embed/>
                </p:oleObj>
              </mc:Choice>
              <mc:Fallback>
                <p:oleObj name="Equation" r:id="rId11" imgW="2654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255" y="3239770"/>
                        <a:ext cx="265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36650" y="3786505"/>
          <a:ext cx="716470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3352800" imgH="203200" progId="Equation.3">
                  <p:embed/>
                </p:oleObj>
              </mc:Choice>
              <mc:Fallback>
                <p:oleObj name="Equation" r:id="rId14" imgW="3352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786505"/>
                        <a:ext cx="7164705" cy="43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209040" y="425196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2057400" imgH="838200" progId="Equation.3">
                  <p:embed/>
                </p:oleObj>
              </mc:Choice>
              <mc:Fallback>
                <p:oleObj name="Equation" r:id="rId17" imgW="20574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40" y="425196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266440" y="4251960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0" imgW="787400" imgH="838200" progId="Equation.3">
                  <p:embed/>
                </p:oleObj>
              </mc:Choice>
              <mc:Fallback>
                <p:oleObj name="Equation" r:id="rId20" imgW="7874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440" y="4251960"/>
                        <a:ext cx="78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914400" y="5430520"/>
          <a:ext cx="29003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23" imgW="2616200" imgH="952500" progId="Equation.3">
                  <p:embed/>
                </p:oleObj>
              </mc:Choice>
              <mc:Fallback>
                <p:oleObj name="公式" r:id="rId23" imgW="26162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30520"/>
                        <a:ext cx="29003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8" name="Group 32"/>
          <p:cNvGrpSpPr/>
          <p:nvPr/>
        </p:nvGrpSpPr>
        <p:grpSpPr bwMode="auto">
          <a:xfrm>
            <a:off x="4019550" y="5231765"/>
            <a:ext cx="2784475" cy="1365250"/>
            <a:chOff x="2532" y="2976"/>
            <a:chExt cx="1754" cy="860"/>
          </a:xfrm>
        </p:grpSpPr>
        <p:sp>
          <p:nvSpPr>
            <p:cNvPr id="14362" name="Line 13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532" y="3324"/>
              <a:ext cx="175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4363" name="Line 1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880" y="2976"/>
              <a:ext cx="0" cy="8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4364" name="Object 16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2636" y="3065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28" imgW="304800" imgH="292100" progId="Equation.3">
                    <p:embed/>
                  </p:oleObj>
                </mc:Choice>
                <mc:Fallback>
                  <p:oleObj name="Equation" r:id="rId28" imgW="304800" imgH="292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3065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17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2636" y="34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31" imgW="292100" imgH="292100" progId="Equation.3">
                    <p:embed/>
                  </p:oleObj>
                </mc:Choice>
                <mc:Fallback>
                  <p:oleObj name="Equation" r:id="rId31" imgW="292100" imgH="292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34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18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3112" y="3024"/>
            <a:ext cx="101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公式" r:id="rId34" imgW="1054100" imgH="393700" progId="Equation.3">
                    <p:embed/>
                  </p:oleObj>
                </mc:Choice>
                <mc:Fallback>
                  <p:oleObj name="公式" r:id="rId34" imgW="1054100" imgH="393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3024"/>
                          <a:ext cx="101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19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3107" y="3308"/>
            <a:ext cx="10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公式" r:id="rId37" imgW="1143000" imgH="838200" progId="Equation.3">
                    <p:embed/>
                  </p:oleObj>
                </mc:Choice>
                <mc:Fallback>
                  <p:oleObj name="公式" r:id="rId37" imgW="1143000" imgH="838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308"/>
                          <a:ext cx="107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0" name="Group 20"/>
          <p:cNvGrpSpPr/>
          <p:nvPr/>
        </p:nvGrpSpPr>
        <p:grpSpPr bwMode="auto">
          <a:xfrm>
            <a:off x="2067878" y="754063"/>
            <a:ext cx="3810000" cy="1524000"/>
            <a:chOff x="1344" y="2928"/>
            <a:chExt cx="2400" cy="960"/>
          </a:xfrm>
        </p:grpSpPr>
        <p:sp>
          <p:nvSpPr>
            <p:cNvPr id="14351" name="Line 21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344" y="3264"/>
              <a:ext cx="2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4352" name="Line 22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064" y="2928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4353" name="Object 23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1536" y="307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42" imgW="355600" imgH="292100" progId="Equation.3">
                    <p:embed/>
                  </p:oleObj>
                </mc:Choice>
                <mc:Fallback>
                  <p:oleObj name="Equation" r:id="rId42" imgW="355600" imgH="2921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24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1872" y="2928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Equation" r:id="rId45" imgW="279400" imgH="292100" progId="Equation.3">
                    <p:embed/>
                  </p:oleObj>
                </mc:Choice>
                <mc:Fallback>
                  <p:oleObj name="Equation" r:id="rId45" imgW="279400" imgH="292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25"/>
            <p:cNvGraphicFramePr>
              <a:graphicFrameLocks noChangeAspect="1"/>
            </p:cNvGraphicFramePr>
            <p:nvPr>
              <p:custDataLst>
                <p:tags r:id="rId47"/>
              </p:custDataLst>
            </p:nvPr>
          </p:nvGraphicFramePr>
          <p:xfrm>
            <a:off x="2400" y="2976"/>
            <a:ext cx="8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48" imgW="1409065" imgH="393700" progId="Equation.3">
                    <p:embed/>
                  </p:oleObj>
                </mc:Choice>
                <mc:Fallback>
                  <p:oleObj name="Equation" r:id="rId48" imgW="1409065" imgH="393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76"/>
                          <a:ext cx="8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26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1680" y="3312"/>
            <a:ext cx="1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Equation" r:id="rId51" imgW="203200" imgH="850265" progId="Equation.3">
                    <p:embed/>
                  </p:oleObj>
                </mc:Choice>
                <mc:Fallback>
                  <p:oleObj name="Equation" r:id="rId51" imgW="203200" imgH="85026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12"/>
                          <a:ext cx="1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27"/>
            <p:cNvGraphicFramePr>
              <a:graphicFrameLocks noChangeAspect="1"/>
            </p:cNvGraphicFramePr>
            <p:nvPr>
              <p:custDataLst>
                <p:tags r:id="rId53"/>
              </p:custDataLst>
            </p:nvPr>
          </p:nvGraphicFramePr>
          <p:xfrm>
            <a:off x="2352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Equation" r:id="rId54" imgW="660400" imgH="469900" progId="Equation.3">
                    <p:embed/>
                  </p:oleObj>
                </mc:Choice>
                <mc:Fallback>
                  <p:oleObj name="Equation" r:id="rId54" imgW="660400" imgH="4699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28"/>
            <p:cNvGraphicFramePr>
              <a:graphicFrameLocks noChangeAspect="1"/>
            </p:cNvGraphicFramePr>
            <p:nvPr>
              <p:custDataLst>
                <p:tags r:id="rId56"/>
              </p:custDataLst>
            </p:nvPr>
          </p:nvGraphicFramePr>
          <p:xfrm>
            <a:off x="3120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Equation" r:id="rId57" imgW="660400" imgH="469900" progId="Equation.3">
                    <p:embed/>
                  </p:oleObj>
                </mc:Choice>
                <mc:Fallback>
                  <p:oleObj name="Equation" r:id="rId57" imgW="660400" imgH="469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29"/>
            <p:cNvGraphicFramePr>
              <a:graphicFrameLocks noChangeAspect="1"/>
            </p:cNvGraphicFramePr>
            <p:nvPr>
              <p:custDataLst>
                <p:tags r:id="rId59"/>
              </p:custDataLst>
            </p:nvPr>
          </p:nvGraphicFramePr>
          <p:xfrm>
            <a:off x="2352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Equation" r:id="rId60" imgW="660400" imgH="469900" progId="Equation.3">
                    <p:embed/>
                  </p:oleObj>
                </mc:Choice>
                <mc:Fallback>
                  <p:oleObj name="Equation" r:id="rId60" imgW="660400" imgH="4699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30"/>
            <p:cNvGraphicFramePr>
              <a:graphicFrameLocks noChangeAspect="1"/>
            </p:cNvGraphicFramePr>
            <p:nvPr>
              <p:custDataLst>
                <p:tags r:id="rId61"/>
              </p:custDataLst>
            </p:nvPr>
          </p:nvGraphicFramePr>
          <p:xfrm>
            <a:off x="3120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Equation" r:id="rId62" imgW="660400" imgH="469900" progId="Equation.3">
                    <p:embed/>
                  </p:oleObj>
                </mc:Choice>
                <mc:Fallback>
                  <p:oleObj name="Equation" r:id="rId62" imgW="660400" imgH="469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Line 31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 flipH="1" flipV="1">
              <a:off x="1536" y="2928"/>
              <a:ext cx="528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14"/>
          <p:cNvGraphicFramePr/>
          <p:nvPr>
            <p:custDataLst>
              <p:tags r:id="rId1"/>
            </p:custDataLst>
          </p:nvPr>
        </p:nvGraphicFramePr>
        <p:xfrm>
          <a:off x="1547813" y="380206"/>
          <a:ext cx="6769100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" imgW="3429000" imgH="431800" progId="Equation.DSMT4">
                  <p:embed/>
                </p:oleObj>
              </mc:Choice>
              <mc:Fallback>
                <p:oleObj name="" r:id="rId2" imgW="3429000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813" y="380206"/>
                        <a:ext cx="6769100" cy="842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23"/>
          <p:cNvGraphicFramePr/>
          <p:nvPr>
            <p:custDataLst>
              <p:tags r:id="rId4"/>
            </p:custDataLst>
          </p:nvPr>
        </p:nvGraphicFramePr>
        <p:xfrm>
          <a:off x="1257300" y="3593148"/>
          <a:ext cx="32432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2844800" imgH="889000" progId="Equation.DSMT4">
                  <p:embed/>
                </p:oleObj>
              </mc:Choice>
              <mc:Fallback>
                <p:oleObj name="" r:id="rId5" imgW="2844800" imgH="889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300" y="3593148"/>
                        <a:ext cx="3243263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7"/>
          <p:cNvGraphicFramePr/>
          <p:nvPr>
            <p:custDataLst>
              <p:tags r:id="rId7"/>
            </p:custDataLst>
          </p:nvPr>
        </p:nvGraphicFramePr>
        <p:xfrm>
          <a:off x="1206500" y="1848485"/>
          <a:ext cx="708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8" imgW="7086600" imgH="927100" progId="Equation.DSMT4">
                  <p:embed/>
                </p:oleObj>
              </mc:Choice>
              <mc:Fallback>
                <p:oleObj name="" r:id="rId8" imgW="7086600" imgH="9271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6500" y="1848485"/>
                        <a:ext cx="7086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8"/>
          <p:cNvGraphicFramePr/>
          <p:nvPr>
            <p:custDataLst>
              <p:tags r:id="rId10"/>
            </p:custDataLst>
          </p:nvPr>
        </p:nvGraphicFramePr>
        <p:xfrm>
          <a:off x="1206500" y="2712085"/>
          <a:ext cx="6889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7289800" imgH="876300" progId="Equation.DSMT4">
                  <p:embed/>
                </p:oleObj>
              </mc:Choice>
              <mc:Fallback>
                <p:oleObj name="" r:id="rId11" imgW="7289800" imgH="876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2712085"/>
                        <a:ext cx="688975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252413" y="5588635"/>
            <a:ext cx="8424862" cy="1079500"/>
            <a:chOff x="385" y="3430"/>
            <a:chExt cx="5307" cy="680"/>
          </a:xfrm>
        </p:grpSpPr>
        <p:sp>
          <p:nvSpPr>
            <p:cNvPr id="5133" name="Text Box 7"/>
            <p:cNvSpPr txBox="1"/>
            <p:nvPr>
              <p:custDataLst>
                <p:tags r:id="rId13"/>
              </p:custDataLst>
            </p:nvPr>
          </p:nvSpPr>
          <p:spPr>
            <a:xfrm>
              <a:off x="385" y="3430"/>
              <a:ext cx="530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即两个独立的服从</a:t>
              </a:r>
              <a:r>
                <a:rPr lang="en-US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Poisson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分布的随机变量之和仍然服从</a:t>
              </a:r>
              <a:r>
                <a:rPr lang="en-US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Poisson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分布</a:t>
              </a:r>
              <a:r>
                <a:rPr lang="en-US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, 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亦即                                                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129" name="Object 6"/>
            <p:cNvGraphicFramePr/>
            <p:nvPr>
              <p:custDataLst>
                <p:tags r:id="rId14"/>
              </p:custDataLst>
            </p:nvPr>
          </p:nvGraphicFramePr>
          <p:xfrm>
            <a:off x="2191" y="3788"/>
            <a:ext cx="214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5" imgW="1498600" imgH="228600" progId="Equation.DSMT4">
                    <p:embed/>
                  </p:oleObj>
                </mc:Choice>
                <mc:Fallback>
                  <p:oleObj name="" r:id="rId15" imgW="1498600" imgH="2286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91" y="3788"/>
                          <a:ext cx="2148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0" name="Object 9"/>
          <p:cNvGraphicFramePr/>
          <p:nvPr>
            <p:custDataLst>
              <p:tags r:id="rId17"/>
            </p:custDataLst>
          </p:nvPr>
        </p:nvGraphicFramePr>
        <p:xfrm>
          <a:off x="4608513" y="3643948"/>
          <a:ext cx="45354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8" imgW="4622800" imgH="889000" progId="Equation.DSMT4">
                  <p:embed/>
                </p:oleObj>
              </mc:Choice>
              <mc:Fallback>
                <p:oleObj name="" r:id="rId18" imgW="4622800" imgH="889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08513" y="3643948"/>
                        <a:ext cx="4535487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1" name="Object 10"/>
          <p:cNvGraphicFramePr/>
          <p:nvPr>
            <p:custDataLst>
              <p:tags r:id="rId20"/>
            </p:custDataLst>
          </p:nvPr>
        </p:nvGraphicFramePr>
        <p:xfrm>
          <a:off x="1173163" y="4671060"/>
          <a:ext cx="31892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1" imgW="2819400" imgH="825500" progId="Equation.DSMT4">
                  <p:embed/>
                </p:oleObj>
              </mc:Choice>
              <mc:Fallback>
                <p:oleObj name="" r:id="rId21" imgW="2819400" imgH="825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73163" y="4671060"/>
                        <a:ext cx="3189287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矩形 17"/>
          <p:cNvSpPr/>
          <p:nvPr>
            <p:custDataLst>
              <p:tags r:id="rId23"/>
            </p:custDataLst>
          </p:nvPr>
        </p:nvSpPr>
        <p:spPr>
          <a:xfrm>
            <a:off x="214313" y="357823"/>
            <a:ext cx="132207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3.5.4 </a:t>
            </a: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>
            <p:custDataLst>
              <p:tags r:id="rId24"/>
            </p:custDataLst>
          </p:nvPr>
        </p:nvSpPr>
        <p:spPr>
          <a:xfrm>
            <a:off x="785813" y="1357948"/>
            <a:ext cx="573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0" name="Object 18"/>
          <p:cNvGraphicFramePr/>
          <p:nvPr>
            <p:custDataLst>
              <p:tags r:id="rId25"/>
            </p:custDataLst>
          </p:nvPr>
        </p:nvGraphicFramePr>
        <p:xfrm>
          <a:off x="1250950" y="1400810"/>
          <a:ext cx="6270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6" imgW="3540125" imgH="203200" progId="Equation.DSMT4">
                  <p:embed/>
                </p:oleObj>
              </mc:Choice>
              <mc:Fallback>
                <p:oleObj name="" r:id="rId26" imgW="3540125" imgH="203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50950" y="1400810"/>
                        <a:ext cx="62706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Rectangle 31"/>
          <p:cNvSpPr/>
          <p:nvPr>
            <p:custDataLst>
              <p:tags r:id="rId28"/>
            </p:custDataLst>
          </p:nvPr>
        </p:nvSpPr>
        <p:spPr>
          <a:xfrm>
            <a:off x="6555740" y="6264910"/>
            <a:ext cx="2553335" cy="39878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泊松分布具有可加性</a:t>
            </a:r>
            <a:r>
              <a:rPr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0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839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Text Box 2"/>
          <p:cNvSpPr txBox="1"/>
          <p:nvPr>
            <p:custDataLst>
              <p:tags r:id="rId1"/>
            </p:custDataLst>
          </p:nvPr>
        </p:nvSpPr>
        <p:spPr>
          <a:xfrm>
            <a:off x="773113" y="1196340"/>
            <a:ext cx="58070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zh-CN" altLang="en-US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 ~B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 ~B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且独立，则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1491" name="Text Box 3"/>
          <p:cNvSpPr txBox="1"/>
          <p:nvPr>
            <p:custDataLst>
              <p:tags r:id="rId2"/>
            </p:custDataLst>
          </p:nvPr>
        </p:nvSpPr>
        <p:spPr>
          <a:xfrm>
            <a:off x="766763" y="489903"/>
            <a:ext cx="4597400" cy="46196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具有可加性的两个离散分布</a:t>
            </a:r>
            <a:endParaRPr lang="zh-CN" altLang="en-US" sz="2400" b="1" dirty="0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1492" name="Text Box 4"/>
          <p:cNvSpPr txBox="1"/>
          <p:nvPr>
            <p:custDataLst>
              <p:tags r:id="rId3"/>
            </p:custDataLst>
          </p:nvPr>
        </p:nvSpPr>
        <p:spPr>
          <a:xfrm>
            <a:off x="2360613" y="1772603"/>
            <a:ext cx="52355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Y ~ B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 Box 2"/>
          <p:cNvSpPr txBox="1"/>
          <p:nvPr>
            <p:custDataLst>
              <p:tags r:id="rId4"/>
            </p:custDataLst>
          </p:nvPr>
        </p:nvSpPr>
        <p:spPr>
          <a:xfrm>
            <a:off x="774700" y="2501265"/>
            <a:ext cx="52584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0 </a:t>
            </a:r>
            <a:r>
              <a:rPr lang="zh-CN" altLang="en-US" sz="2400" b="1" dirty="0">
                <a:latin typeface="Arial" panose="020B0604020202020204" pitchFamily="34" charset="0"/>
              </a:rPr>
              <a:t>设</a:t>
            </a:r>
            <a:r>
              <a:rPr lang="zh-CN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~</a:t>
            </a:r>
            <a:r>
              <a:rPr lang="en-US" altLang="el-G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~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l-G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Arial" panose="020B0604020202020204" pitchFamily="34" charset="0"/>
              </a:rPr>
              <a:t>且独立，则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1" name="Text Box 4"/>
          <p:cNvSpPr txBox="1"/>
          <p:nvPr>
            <p:custDataLst>
              <p:tags r:id="rId5"/>
            </p:custDataLst>
          </p:nvPr>
        </p:nvSpPr>
        <p:spPr>
          <a:xfrm>
            <a:off x="2543810" y="3220403"/>
            <a:ext cx="52355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Y ~ </a:t>
            </a:r>
            <a:r>
              <a:rPr lang="en-US" altLang="el-G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1390" y="1838960"/>
            <a:ext cx="304800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1D41D5"/>
                </a:solidFill>
              </a:rPr>
              <a:t>证明参看习题课教程例</a:t>
            </a:r>
            <a:r>
              <a:rPr lang="en-US" altLang="zh-CN" b="1">
                <a:solidFill>
                  <a:srgbClr val="1D41D5"/>
                </a:solidFill>
              </a:rPr>
              <a:t>15</a:t>
            </a:r>
            <a:endParaRPr lang="en-US" altLang="zh-CN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  <p:bldP spid="191491" grpId="0" bldLvl="0" animBg="1"/>
      <p:bldP spid="191492" grpId="0"/>
      <p:bldP spid="20" grpId="0"/>
      <p:bldP spid="21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84213" y="3967946"/>
          <a:ext cx="23034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2164715" imgH="358775" progId="Equation.DSMT4">
                  <p:embed/>
                </p:oleObj>
              </mc:Choice>
              <mc:Fallback>
                <p:oleObj name="Equation" r:id="rId2" imgW="2164715" imgH="3587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67946"/>
                        <a:ext cx="230346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059113" y="3968264"/>
          <a:ext cx="2376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164715" imgH="335915" progId="Equation.DSMT4">
                  <p:embed/>
                </p:oleObj>
              </mc:Choice>
              <mc:Fallback>
                <p:oleObj name="Equation" r:id="rId5" imgW="2164715" imgH="33591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968264"/>
                        <a:ext cx="23764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463540" y="3835400"/>
          <a:ext cx="2496820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8" imgW="2451100" imgH="862965" progId="Equation.DSMT4">
                  <p:embed/>
                </p:oleObj>
              </mc:Choice>
              <mc:Fallback>
                <p:oleObj name="Equation" r:id="rId8" imgW="2451100" imgH="86296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540" y="3835400"/>
                        <a:ext cx="2496820" cy="895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2388" y="1342539"/>
            <a:ext cx="895604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,Y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为连续型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r.v.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且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为已知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=g(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r.v.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是连续型时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如何求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的概率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密度？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89940" y="4612640"/>
          <a:ext cx="4139565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0" imgW="1358900" imgH="228600" progId="Equation.DSMT4">
                  <p:embed/>
                </p:oleObj>
              </mc:Choice>
              <mc:Fallback>
                <p:oleObj name="Equation" r:id="rId10" imgW="1358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" y="4612640"/>
                        <a:ext cx="4139565" cy="81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1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539750" y="543560"/>
            <a:ext cx="7696200" cy="583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altLang="zh-CN" sz="3200" b="1">
                <a:solidFill>
                  <a:srgbClr val="1D41D5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1D41D5"/>
                </a:solidFill>
                <a:latin typeface="黑体" panose="02010609060101010101" pitchFamily="49" charset="-122"/>
              </a:rPr>
              <a:t>二维连续型随机变量函数的分布 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23562" name="Rectangle 10"/>
          <p:cNvSpPr/>
          <p:nvPr>
            <p:custDataLst>
              <p:tags r:id="rId13"/>
            </p:custDataLst>
          </p:nvPr>
        </p:nvSpPr>
        <p:spPr>
          <a:xfrm>
            <a:off x="152400" y="2424748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thematica1" pitchFamily="2" charset="2"/>
              </a:rPr>
              <a:t>1.</a:t>
            </a:r>
            <a:r>
              <a:rPr lang="zh-CN" altLang="en-US" sz="28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thematica1" pitchFamily="2" charset="2"/>
              </a:rPr>
              <a:t>一般情形</a:t>
            </a:r>
            <a:endParaRPr lang="zh-CN" altLang="en-US" sz="2800" b="1" dirty="0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  <a:sym typeface="Mathematica1" pitchFamily="2" charset="2"/>
            </a:endParaRPr>
          </a:p>
        </p:txBody>
      </p:sp>
      <p:sp>
        <p:nvSpPr>
          <p:cNvPr id="17" name="Rectangle 10"/>
          <p:cNvSpPr/>
          <p:nvPr>
            <p:custDataLst>
              <p:tags r:id="rId14"/>
            </p:custDataLst>
          </p:nvPr>
        </p:nvSpPr>
        <p:spPr>
          <a:xfrm>
            <a:off x="304800" y="3175318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thematica1" pitchFamily="2" charset="2"/>
              </a:rPr>
              <a:t>步骤</a:t>
            </a: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thematica1" pitchFamily="2" charset="2"/>
              </a:rPr>
              <a:t>:</a:t>
            </a:r>
            <a:endParaRPr lang="zh-CN" altLang="zh-CN" sz="2800" b="1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  <a:sym typeface="Mathematica1" pitchFamily="2" charset="2"/>
            </a:endParaRPr>
          </a:p>
        </p:txBody>
      </p:sp>
      <p:sp>
        <p:nvSpPr>
          <p:cNvPr id="23561" name="Rectangle 9"/>
          <p:cNvSpPr/>
          <p:nvPr>
            <p:custDataLst>
              <p:tags r:id="rId15"/>
            </p:custDataLst>
          </p:nvPr>
        </p:nvSpPr>
        <p:spPr>
          <a:xfrm>
            <a:off x="1376680" y="3178810"/>
            <a:ext cx="48558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ematica1" pitchFamily="2" charset="2"/>
              </a:rPr>
              <a:t>(1)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Mathematica1" pitchFamily="2" charset="2"/>
              </a:rPr>
              <a:t>先求随机变量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ematica1" pitchFamily="2" charset="2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Mathematica1" pitchFamily="2" charset="2"/>
              </a:rPr>
              <a:t>的分布函数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Mathematica1" pitchFamily="2" charset="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377315" y="5550535"/>
          <a:ext cx="6205220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7" imgW="1981200" imgH="215900" progId="Equation.DSMT4">
                  <p:embed/>
                </p:oleObj>
              </mc:Choice>
              <mc:Fallback>
                <p:oleObj name="Equation" r:id="rId17" imgW="1981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315" y="5550535"/>
                        <a:ext cx="6205220" cy="758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7" grpId="0"/>
      <p:bldP spid="23562" grpId="0"/>
      <p:bldP spid="17" grpId="0"/>
      <p:bldP spid="235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1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85850" y="694055"/>
          <a:ext cx="287528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1308100" imgH="482600" progId="Equation.DSMT4">
                  <p:embed/>
                </p:oleObj>
              </mc:Choice>
              <mc:Fallback>
                <p:oleObj name="" r:id="rId2" imgW="1308100" imgH="482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5850" y="694055"/>
                        <a:ext cx="2875280" cy="1067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408170" y="681990"/>
          <a:ext cx="281368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308100" imgH="482600" progId="Equation.DSMT4">
                  <p:embed/>
                </p:oleObj>
              </mc:Choice>
              <mc:Fallback>
                <p:oleObj name="" r:id="rId5" imgW="1308100" imgH="482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8170" y="681990"/>
                        <a:ext cx="2813685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16"/>
          <p:cNvSpPr txBox="1"/>
          <p:nvPr>
            <p:custDataLst>
              <p:tags r:id="rId7"/>
            </p:custDataLst>
          </p:nvPr>
        </p:nvSpPr>
        <p:spPr>
          <a:xfrm>
            <a:off x="152400" y="2596198"/>
            <a:ext cx="7381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1D41D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7895" name="Object 1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22192" y="3324860"/>
          <a:ext cx="337693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346200" imgH="228600" progId="Equation.DSMT4">
                  <p:embed/>
                </p:oleObj>
              </mc:Choice>
              <mc:Fallback>
                <p:oleObj name="" r:id="rId9" imgW="13462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2192" y="3324860"/>
                        <a:ext cx="337693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0"/>
          <p:cNvSpPr/>
          <p:nvPr>
            <p:custDataLst>
              <p:tags r:id="rId11"/>
            </p:custDataLst>
          </p:nvPr>
        </p:nvSpPr>
        <p:spPr>
          <a:xfrm>
            <a:off x="76200" y="71438"/>
            <a:ext cx="9023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1D41D5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3.5.5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相互独立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概率密度分别为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7" name="Rectangle 12"/>
          <p:cNvSpPr/>
          <p:nvPr>
            <p:custDataLst>
              <p:tags r:id="rId12"/>
            </p:custDataLst>
          </p:nvPr>
        </p:nvSpPr>
        <p:spPr>
          <a:xfrm>
            <a:off x="1180465" y="1866900"/>
            <a:ext cx="36182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求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的概率密度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02" name="Rectangle 14"/>
          <p:cNvSpPr/>
          <p:nvPr>
            <p:custDataLst>
              <p:tags r:id="rId13"/>
            </p:custDataLst>
          </p:nvPr>
        </p:nvSpPr>
        <p:spPr>
          <a:xfrm>
            <a:off x="900113" y="2589213"/>
            <a:ext cx="44338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联合概率密度为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336550" y="4189413"/>
            <a:ext cx="7527925" cy="539750"/>
            <a:chOff x="240" y="2592"/>
            <a:chExt cx="4742" cy="340"/>
          </a:xfrm>
        </p:grpSpPr>
        <p:sp>
          <p:nvSpPr>
            <p:cNvPr id="8211" name="Text Box 20"/>
            <p:cNvSpPr txBox="1"/>
            <p:nvPr>
              <p:custDataLst>
                <p:tags r:id="rId14"/>
              </p:custDataLst>
            </p:nvPr>
          </p:nvSpPr>
          <p:spPr>
            <a:xfrm>
              <a:off x="240" y="2592"/>
              <a:ext cx="474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设         的分布函数为</a:t>
              </a:r>
              <a:endPara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202" name="Object 15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908" y="2604"/>
            <a:ext cx="63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6" imgW="622300" imgH="330200" progId="Equation.3">
                    <p:embed/>
                  </p:oleObj>
                </mc:Choice>
                <mc:Fallback>
                  <p:oleObj name="" r:id="rId16" imgW="622300" imgH="330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08" y="2604"/>
                          <a:ext cx="636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6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590" y="2642"/>
            <a:ext cx="96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9" imgW="749300" imgH="165100" progId="Equation.DSMT4">
                    <p:embed/>
                  </p:oleObj>
                </mc:Choice>
                <mc:Fallback>
                  <p:oleObj name="" r:id="rId19" imgW="749300" imgH="1651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90" y="2642"/>
                          <a:ext cx="965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7" name="Object 6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914400" y="4925537"/>
          <a:ext cx="297180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2" imgW="1091565" imgH="228600" progId="Equation.DSMT4">
                  <p:embed/>
                </p:oleObj>
              </mc:Choice>
              <mc:Fallback>
                <p:oleObj name="" r:id="rId22" imgW="1091565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14400" y="4925537"/>
                        <a:ext cx="2971800" cy="630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3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894840" y="5760720"/>
          <a:ext cx="2614930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5" imgW="1206500" imgH="393700" progId="Equation.DSMT4">
                  <p:embed/>
                </p:oleObj>
              </mc:Choice>
              <mc:Fallback>
                <p:oleObj name="" r:id="rId25" imgW="1206500" imgH="3937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94840" y="5760720"/>
                        <a:ext cx="2614930" cy="846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4449445" y="3047842"/>
          <a:ext cx="3445510" cy="114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8" imgW="1459865" imgH="482600" progId="Equation.DSMT4">
                  <p:embed/>
                </p:oleObj>
              </mc:Choice>
              <mc:Fallback>
                <p:oleObj name="" r:id="rId28" imgW="1459865" imgH="482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49445" y="3047842"/>
                        <a:ext cx="3445510" cy="1148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3918903" y="4957287"/>
          <a:ext cx="275399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1" imgW="1041400" imgH="203200" progId="Equation.DSMT4">
                  <p:embed/>
                </p:oleObj>
              </mc:Choice>
              <mc:Fallback>
                <p:oleObj name="" r:id="rId31" imgW="104140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918903" y="4957287"/>
                        <a:ext cx="2753995" cy="55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标注 18"/>
          <p:cNvSpPr/>
          <p:nvPr>
            <p:custDataLst>
              <p:tags r:id="rId33"/>
            </p:custDataLst>
          </p:nvPr>
        </p:nvSpPr>
        <p:spPr bwMode="auto">
          <a:xfrm>
            <a:off x="6629400" y="5562600"/>
            <a:ext cx="2209800" cy="1066800"/>
          </a:xfrm>
          <a:prstGeom prst="wedgeRectCallout">
            <a:avLst>
              <a:gd name="adj1" fmla="val -163287"/>
              <a:gd name="adj2" fmla="val 14872"/>
            </a:avLst>
          </a:prstGeom>
          <a:noFill/>
          <a:ln w="28575">
            <a:solidFill>
              <a:srgbClr val="0000CC"/>
            </a:solidFill>
          </a:ln>
          <a:effectLst/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片函数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要讨论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37902" grpId="0"/>
      <p:bldP spid="1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44" name="Rectangle 5"/>
          <p:cNvSpPr/>
          <p:nvPr/>
        </p:nvSpPr>
        <p:spPr>
          <a:xfrm>
            <a:off x="128905" y="106680"/>
            <a:ext cx="250952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&lt;0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882" name="Object 25"/>
          <p:cNvGraphicFramePr>
            <a:graphicFrameLocks noChangeAspect="1"/>
          </p:cNvGraphicFramePr>
          <p:nvPr/>
        </p:nvGraphicFramePr>
        <p:xfrm>
          <a:off x="5615940" y="124460"/>
          <a:ext cx="652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40665" imgH="177800" progId="Equation.DSMT4">
                  <p:embed/>
                </p:oleObj>
              </mc:Choice>
              <mc:Fallback>
                <p:oleObj name="" r:id="rId1" imgW="240665" imgH="177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5940" y="124460"/>
                        <a:ext cx="65246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8"/>
          <p:cNvSpPr/>
          <p:nvPr/>
        </p:nvSpPr>
        <p:spPr>
          <a:xfrm>
            <a:off x="147955" y="806450"/>
            <a:ext cx="277622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≥0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895" name="Object 10"/>
          <p:cNvGraphicFramePr>
            <a:graphicFrameLocks noChangeAspect="1"/>
          </p:cNvGraphicFramePr>
          <p:nvPr/>
        </p:nvGraphicFramePr>
        <p:xfrm>
          <a:off x="352425" y="1392555"/>
          <a:ext cx="387223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561465" imgH="482600" progId="Equation.DSMT4">
                  <p:embed/>
                </p:oleObj>
              </mc:Choice>
              <mc:Fallback>
                <p:oleObj name="" r:id="rId3" imgW="1561465" imgH="482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92555"/>
                        <a:ext cx="3872230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11"/>
          <p:cNvGraphicFramePr>
            <a:graphicFrameLocks noChangeAspect="1"/>
          </p:cNvGraphicFramePr>
          <p:nvPr/>
        </p:nvGraphicFramePr>
        <p:xfrm>
          <a:off x="297974" y="2392363"/>
          <a:ext cx="311404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117600" imgH="482600" progId="Equation.DSMT4">
                  <p:embed/>
                </p:oleObj>
              </mc:Choice>
              <mc:Fallback>
                <p:oleObj name="" r:id="rId5" imgW="1117600" imgH="482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974" y="2392363"/>
                        <a:ext cx="311404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12"/>
          <p:cNvGraphicFramePr>
            <a:graphicFrameLocks noChangeAspect="1"/>
          </p:cNvGraphicFramePr>
          <p:nvPr/>
        </p:nvGraphicFramePr>
        <p:xfrm>
          <a:off x="3436461" y="2538254"/>
          <a:ext cx="221361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927100" imgH="304800" progId="Equation.DSMT4">
                  <p:embed/>
                </p:oleObj>
              </mc:Choice>
              <mc:Fallback>
                <p:oleObj name="" r:id="rId7" imgW="927100" imgH="304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6461" y="2538254"/>
                        <a:ext cx="221361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308985" y="3852545"/>
          <a:ext cx="3968115" cy="123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1803400" imgH="558800" progId="Equation.DSMT4">
                  <p:embed/>
                </p:oleObj>
              </mc:Choice>
              <mc:Fallback>
                <p:oleObj name="" r:id="rId9" imgW="1803400" imgH="558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8985" y="3852545"/>
                        <a:ext cx="3968115" cy="1235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0"/>
          <p:cNvSpPr txBox="1"/>
          <p:nvPr/>
        </p:nvSpPr>
        <p:spPr>
          <a:xfrm>
            <a:off x="299085" y="4164330"/>
            <a:ext cx="510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的分布函数为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 Box 20"/>
          <p:cNvSpPr txBox="1"/>
          <p:nvPr/>
        </p:nvSpPr>
        <p:spPr>
          <a:xfrm>
            <a:off x="291465" y="5064125"/>
            <a:ext cx="571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求导得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" name="Object 25"/>
          <p:cNvGraphicFramePr>
            <a:graphicFrameLocks noChangeAspect="1"/>
          </p:cNvGraphicFramePr>
          <p:nvPr/>
        </p:nvGraphicFramePr>
        <p:xfrm>
          <a:off x="2659063" y="5524500"/>
          <a:ext cx="4864735" cy="123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2209800" imgH="558800" progId="Equation.DSMT4">
                  <p:embed/>
                </p:oleObj>
              </mc:Choice>
              <mc:Fallback>
                <p:oleObj name="" r:id="rId11" imgW="2209800" imgH="558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59063" y="5524500"/>
                        <a:ext cx="4864735" cy="1235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3"/>
          <p:cNvGraphicFramePr>
            <a:graphicFrameLocks noChangeAspect="1"/>
          </p:cNvGraphicFramePr>
          <p:nvPr/>
        </p:nvGraphicFramePr>
        <p:xfrm>
          <a:off x="1716405" y="13335"/>
          <a:ext cx="388556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586230" imgH="405765" progId="Equation.DSMT4">
                  <p:embed/>
                </p:oleObj>
              </mc:Choice>
              <mc:Fallback>
                <p:oleObj name="" r:id="rId13" imgW="1586230" imgH="4057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16405" y="13335"/>
                        <a:ext cx="3885565" cy="979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239000" y="3505200"/>
          <a:ext cx="1092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1092200" imgH="330200" progId="Equation.DSMT4">
                  <p:embed/>
                </p:oleObj>
              </mc:Choice>
              <mc:Fallback>
                <p:oleObj name="" r:id="rId16" imgW="1092200" imgH="330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7239000" y="3505200"/>
                        <a:ext cx="1092200" cy="336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7899400" y="3059113"/>
          <a:ext cx="1092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092200" imgH="330200" progId="Equation.DSMT4">
                  <p:embed/>
                </p:oleObj>
              </mc:Choice>
              <mc:Fallback>
                <p:oleObj name="" r:id="rId19" imgW="1092200" imgH="330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99400" y="3059113"/>
                        <a:ext cx="10922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7162800" y="2405063"/>
          <a:ext cx="4191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2" imgW="406400" imgH="342900" progId="Equation.DSMT4">
                  <p:embed/>
                </p:oleObj>
              </mc:Choice>
              <mc:Fallback>
                <p:oleObj name="" r:id="rId22" imgW="406400" imgH="342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162800" y="2405063"/>
                        <a:ext cx="419100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41"/>
          <p:cNvGrpSpPr/>
          <p:nvPr/>
        </p:nvGrpSpPr>
        <p:grpSpPr>
          <a:xfrm>
            <a:off x="6553200" y="747713"/>
            <a:ext cx="2143125" cy="2157412"/>
            <a:chOff x="6715140" y="682531"/>
            <a:chExt cx="1714512" cy="1604255"/>
          </a:xfrm>
        </p:grpSpPr>
        <p:cxnSp>
          <p:nvCxnSpPr>
            <p:cNvPr id="15" name="直接箭头连接符 14"/>
            <p:cNvCxnSpPr/>
            <p:nvPr>
              <p:custDataLst>
                <p:tags r:id="rId24"/>
              </p:custDataLst>
            </p:nvPr>
          </p:nvCxnSpPr>
          <p:spPr>
            <a:xfrm>
              <a:off x="6715140" y="1929105"/>
              <a:ext cx="1714512" cy="118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24"/>
            <p:cNvSpPr/>
            <p:nvPr>
              <p:custDataLst>
                <p:tags r:id="rId25"/>
              </p:custDataLst>
            </p:nvPr>
          </p:nvSpPr>
          <p:spPr>
            <a:xfrm>
              <a:off x="7072330" y="735653"/>
              <a:ext cx="1265903" cy="119315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/>
            <p:nvPr>
              <p:custDataLst>
                <p:tags r:id="rId26"/>
              </p:custDataLst>
            </p:nvPr>
          </p:nvCxnSpPr>
          <p:spPr>
            <a:xfrm rot="5400000" flipH="1" flipV="1">
              <a:off x="6274331" y="1480214"/>
              <a:ext cx="1604255" cy="889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>
            <p:custDataLst>
              <p:tags r:id="rId27"/>
            </p:custDataLst>
          </p:nvPr>
        </p:nvCxnSpPr>
        <p:spPr bwMode="auto">
          <a:xfrm rot="16200000" flipH="1">
            <a:off x="5773896" y="1803559"/>
            <a:ext cx="1800225" cy="900113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8"/>
            </p:custDataLst>
          </p:nvPr>
        </p:nvSpPr>
        <p:spPr>
          <a:xfrm rot="3808289">
            <a:off x="5893118" y="1759268"/>
            <a:ext cx="2092325" cy="904875"/>
          </a:xfrm>
          <a:prstGeom prst="rect">
            <a:avLst/>
          </a:prstGeom>
          <a:solidFill>
            <a:srgbClr val="0070C0">
              <a:alpha val="54901"/>
            </a:srgbClr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29"/>
            </p:custDataLst>
          </p:nvPr>
        </p:nvSpPr>
        <p:spPr>
          <a:xfrm rot="3808289">
            <a:off x="5480050" y="2102485"/>
            <a:ext cx="1838325" cy="661988"/>
          </a:xfrm>
          <a:prstGeom prst="rect">
            <a:avLst/>
          </a:prstGeom>
          <a:solidFill>
            <a:srgbClr val="0070C0">
              <a:alpha val="54901"/>
            </a:srgbClr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30"/>
            </p:custDataLst>
          </p:nvPr>
        </p:nvCxnSpPr>
        <p:spPr bwMode="auto">
          <a:xfrm rot="16200000" flipH="1">
            <a:off x="6292850" y="1487488"/>
            <a:ext cx="2133600" cy="108267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0" grpId="1" bldLvl="0" animBg="1"/>
      <p:bldP spid="9244" grpId="0"/>
      <p:bldP spid="9243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1" name="Text Box 16"/>
          <p:cNvSpPr txBox="1"/>
          <p:nvPr>
            <p:custDataLst>
              <p:tags r:id="rId1"/>
            </p:custDataLst>
          </p:nvPr>
        </p:nvSpPr>
        <p:spPr>
          <a:xfrm>
            <a:off x="76200" y="1377950"/>
            <a:ext cx="7381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42" name="Object 1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91077" y="1685290"/>
          <a:ext cx="746823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263900" imgH="457200" progId="Equation.DSMT4">
                  <p:embed/>
                </p:oleObj>
              </mc:Choice>
              <mc:Fallback>
                <p:oleObj name="" r:id="rId3" imgW="3263900" imgH="457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077" y="1685290"/>
                        <a:ext cx="7468235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Rectangle 16"/>
          <p:cNvSpPr/>
          <p:nvPr>
            <p:custDataLst>
              <p:tags r:id="rId5"/>
            </p:custDataLst>
          </p:nvPr>
        </p:nvSpPr>
        <p:spPr>
          <a:xfrm>
            <a:off x="76200" y="95250"/>
            <a:ext cx="883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None/>
            </a:pPr>
            <a:r>
              <a:rPr lang="zh-CN" altLang="en-US" sz="2800" b="1" dirty="0">
                <a:solidFill>
                  <a:srgbClr val="1D41D5"/>
                </a:solidFill>
                <a:latin typeface="+mn-ea"/>
                <a:ea typeface="+mn-ea"/>
                <a:sym typeface="+mn-ea"/>
              </a:rPr>
              <a:t>例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3.5.6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设随机变量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相互独立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并且都服从    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6" name="Rectangle 17"/>
          <p:cNvSpPr/>
          <p:nvPr>
            <p:custDataLst>
              <p:tags r:id="rId6"/>
            </p:custDataLst>
          </p:nvPr>
        </p:nvSpPr>
        <p:spPr>
          <a:xfrm>
            <a:off x="2667000" y="6858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57" name="Rectangle 18"/>
          <p:cNvSpPr/>
          <p:nvPr>
            <p:custDataLst>
              <p:tags r:id="rId7"/>
            </p:custDataLst>
          </p:nvPr>
        </p:nvSpPr>
        <p:spPr>
          <a:xfrm>
            <a:off x="4966335" y="685800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的概率密度函数。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452" name="Rectangle 20"/>
          <p:cNvSpPr/>
          <p:nvPr>
            <p:custDataLst>
              <p:tags r:id="rId8"/>
            </p:custDataLst>
          </p:nvPr>
        </p:nvSpPr>
        <p:spPr>
          <a:xfrm>
            <a:off x="533400" y="1371600"/>
            <a:ext cx="3962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联合概率密度为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7664" name="Text Box 20"/>
          <p:cNvSpPr txBox="1"/>
          <p:nvPr>
            <p:custDataLst>
              <p:tags r:id="rId9"/>
            </p:custDataLst>
          </p:nvPr>
        </p:nvSpPr>
        <p:spPr>
          <a:xfrm>
            <a:off x="152400" y="2819400"/>
            <a:ext cx="3962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的分布函数为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1" name="Object 2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04800" y="3476467"/>
          <a:ext cx="274320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1091565" imgH="228600" progId="Equation.DSMT4">
                  <p:embed/>
                </p:oleObj>
              </mc:Choice>
              <mc:Fallback>
                <p:oleObj name="" r:id="rId11" imgW="1091565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" y="3476467"/>
                        <a:ext cx="2743200" cy="576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21"/>
          <p:cNvSpPr/>
          <p:nvPr/>
        </p:nvSpPr>
        <p:spPr>
          <a:xfrm>
            <a:off x="273050" y="4191000"/>
            <a:ext cx="2622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&lt;0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62" name="Rectangle 32"/>
          <p:cNvSpPr/>
          <p:nvPr/>
        </p:nvSpPr>
        <p:spPr>
          <a:xfrm>
            <a:off x="300355" y="4904740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≥0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5" name="对象 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412717" y="706438"/>
          <a:ext cx="126555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4" imgW="634365" imgH="228600" progId="Equation.DSMT4">
                  <p:embed/>
                </p:oleObj>
              </mc:Choice>
              <mc:Fallback>
                <p:oleObj name="" r:id="rId14" imgW="634365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2717" y="706438"/>
                        <a:ext cx="1265555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275648" y="700246"/>
          <a:ext cx="166941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952500" imgH="241300" progId="Equation.3">
                  <p:embed/>
                </p:oleObj>
              </mc:Choice>
              <mc:Fallback>
                <p:oleObj name="" r:id="rId17" imgW="952500" imgH="241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5648" y="700246"/>
                        <a:ext cx="1669415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457041" y="5638642"/>
          <a:ext cx="922655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0" imgW="393700" imgH="228600" progId="Equation.DSMT4">
                  <p:embed/>
                </p:oleObj>
              </mc:Choice>
              <mc:Fallback>
                <p:oleObj name="" r:id="rId20" imgW="3937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7041" y="5638642"/>
                        <a:ext cx="922655" cy="567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5914390" y="3485515"/>
          <a:ext cx="2669540" cy="87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1358900" imgH="431800" progId="Equation.DSMT4">
                  <p:embed/>
                </p:oleObj>
              </mc:Choice>
              <mc:Fallback>
                <p:oleObj name="" r:id="rId23" imgW="135890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14390" y="3485515"/>
                        <a:ext cx="2669540" cy="878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985294" y="3386138"/>
          <a:ext cx="2933700" cy="65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6" imgW="1206500" imgH="266700" progId="Equation.DSMT4">
                  <p:embed/>
                </p:oleObj>
              </mc:Choice>
              <mc:Fallback>
                <p:oleObj name="" r:id="rId26" imgW="1206500" imgH="266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85294" y="3386138"/>
                        <a:ext cx="2933700" cy="652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7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418590" y="5654040"/>
          <a:ext cx="2628900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9" imgW="1358900" imgH="431800" progId="Equation.DSMT4">
                  <p:embed/>
                </p:oleObj>
              </mc:Choice>
              <mc:Fallback>
                <p:oleObj name="" r:id="rId29" imgW="1358900" imgH="431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18590" y="5654040"/>
                        <a:ext cx="2628900" cy="866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7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4058762" y="5615147"/>
          <a:ext cx="3124835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2" imgW="1333500" imgH="405765" progId="Equation.DSMT4">
                  <p:embed/>
                </p:oleObj>
              </mc:Choice>
              <mc:Fallback>
                <p:oleObj name="" r:id="rId32" imgW="1333500" imgH="4057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058762" y="5615147"/>
                        <a:ext cx="3124835" cy="976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1854835" y="4150995"/>
          <a:ext cx="4720590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35" imgW="2438400" imgH="279400" progId="Equation.DSMT4">
                  <p:embed/>
                </p:oleObj>
              </mc:Choice>
              <mc:Fallback>
                <p:oleObj name="Equation" r:id="rId35" imgW="24384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835" y="4150995"/>
                        <a:ext cx="4720590" cy="550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52" grpId="0" bldLvl="0" animBg="1"/>
      <p:bldP spid="27664" grpId="0" bldLvl="0" animBg="1"/>
      <p:bldP spid="10263" grpId="0"/>
      <p:bldP spid="102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2" name="Text Box 12"/>
          <p:cNvSpPr txBox="1"/>
          <p:nvPr>
            <p:custDataLst>
              <p:tags r:id="rId1"/>
            </p:custDataLst>
          </p:nvPr>
        </p:nvSpPr>
        <p:spPr>
          <a:xfrm>
            <a:off x="381000" y="2667000"/>
            <a:ext cx="3581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的分布函数为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3" name="Object 1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25165" y="2961640"/>
          <a:ext cx="337312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3" imgW="1790700" imgH="622300" progId="Equation.3">
                  <p:embed/>
                </p:oleObj>
              </mc:Choice>
              <mc:Fallback>
                <p:oleObj name="" r:id="rId3" imgW="1790700" imgH="6223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5165" y="2961640"/>
                        <a:ext cx="3373120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4"/>
          <p:cNvSpPr txBox="1"/>
          <p:nvPr>
            <p:custDataLst>
              <p:tags r:id="rId5"/>
            </p:custDataLst>
          </p:nvPr>
        </p:nvSpPr>
        <p:spPr>
          <a:xfrm>
            <a:off x="228600" y="4334510"/>
            <a:ext cx="5486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求导得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65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175635" y="4745990"/>
          <a:ext cx="3447415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7" imgW="1803400" imgH="660400" progId="Equation.3">
                  <p:embed/>
                </p:oleObj>
              </mc:Choice>
              <mc:Fallback>
                <p:oleObj name="" r:id="rId7" imgW="1803400" imgH="6604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5635" y="4745990"/>
                        <a:ext cx="3447415" cy="1316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10163" y="305753"/>
          <a:ext cx="366236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0" imgW="1624965" imgH="520700" progId="Equation.DSMT4">
                  <p:embed/>
                </p:oleObj>
              </mc:Choice>
              <mc:Fallback>
                <p:oleObj name="" r:id="rId10" imgW="1624965" imgH="5207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10163" y="305753"/>
                        <a:ext cx="3662362" cy="1208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858963" y="1630045"/>
          <a:ext cx="298386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3" imgW="1727200" imgH="457200" progId="Equation.DSMT4">
                  <p:embed/>
                </p:oleObj>
              </mc:Choice>
              <mc:Fallback>
                <p:oleObj name="" r:id="rId13" imgW="1727200" imgH="4572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58963" y="1630045"/>
                        <a:ext cx="2983865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939030" y="1586865"/>
          <a:ext cx="17684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6" imgW="1117600" imgH="546100" progId="Equation.DSMT4">
                  <p:embed/>
                </p:oleObj>
              </mc:Choice>
              <mc:Fallback>
                <p:oleObj name="" r:id="rId16" imgW="1117600" imgH="5461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39030" y="1586865"/>
                        <a:ext cx="176847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762000" y="591503"/>
          <a:ext cx="9985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9" imgW="393700" imgH="228600" progId="Equation.DSMT4">
                  <p:embed/>
                </p:oleObj>
              </mc:Choice>
              <mc:Fallback>
                <p:oleObj name="" r:id="rId19" imgW="393700" imgH="2286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2000" y="591503"/>
                        <a:ext cx="998538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7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843247" y="518636"/>
          <a:ext cx="3125470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2" imgW="1333500" imgH="405765" progId="Equation.DSMT4">
                  <p:embed/>
                </p:oleObj>
              </mc:Choice>
              <mc:Fallback>
                <p:oleObj name="" r:id="rId22" imgW="1333500" imgH="405765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43247" y="518636"/>
                        <a:ext cx="3125470" cy="975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353820" y="6406515"/>
          <a:ext cx="519874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5" imgW="2705100" imgH="215900" progId="Equation.KSEE3">
                  <p:embed/>
                </p:oleObj>
              </mc:Choice>
              <mc:Fallback>
                <p:oleObj name="" r:id="rId25" imgW="270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53820" y="6406515"/>
                        <a:ext cx="519874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6" name="Text Box 16"/>
          <p:cNvSpPr txBox="1"/>
          <p:nvPr>
            <p:custDataLst>
              <p:tags r:id="rId1"/>
            </p:custDataLst>
          </p:nvPr>
        </p:nvSpPr>
        <p:spPr>
          <a:xfrm>
            <a:off x="190818" y="3151505"/>
            <a:ext cx="20955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1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52575" y="1195705"/>
          <a:ext cx="423100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3" imgW="2145665" imgH="457200" progId="Equation.DSMT4">
                  <p:embed/>
                </p:oleObj>
              </mc:Choice>
              <mc:Fallback>
                <p:oleObj name="" r:id="rId3" imgW="2145665" imgH="457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2575" y="1195705"/>
                        <a:ext cx="4231005" cy="915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6"/>
          <p:cNvSpPr/>
          <p:nvPr>
            <p:custDataLst>
              <p:tags r:id="rId5"/>
            </p:custDataLst>
          </p:nvPr>
        </p:nvSpPr>
        <p:spPr>
          <a:xfrm>
            <a:off x="152400" y="434975"/>
            <a:ext cx="86407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1D41D5"/>
                </a:solidFill>
                <a:latin typeface="+mn-ea"/>
                <a:ea typeface="+mn-ea"/>
                <a:sym typeface="+mn-ea"/>
              </a:rPr>
              <a:t>例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3.5.7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08" name="Rectangle 9"/>
          <p:cNvSpPr/>
          <p:nvPr>
            <p:custDataLst>
              <p:tags r:id="rId6"/>
            </p:custDataLst>
          </p:nvPr>
        </p:nvSpPr>
        <p:spPr>
          <a:xfrm>
            <a:off x="1410653" y="2326640"/>
            <a:ext cx="40487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求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的概率密度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组合 56"/>
          <p:cNvGrpSpPr/>
          <p:nvPr/>
        </p:nvGrpSpPr>
        <p:grpSpPr>
          <a:xfrm>
            <a:off x="6630988" y="1371600"/>
            <a:ext cx="2143125" cy="2786063"/>
            <a:chOff x="6477000" y="1447800"/>
            <a:chExt cx="2143125" cy="2786063"/>
          </a:xfrm>
        </p:grpSpPr>
        <p:grpSp>
          <p:nvGrpSpPr>
            <p:cNvPr id="12324" name="组合 53"/>
            <p:cNvGrpSpPr/>
            <p:nvPr/>
          </p:nvGrpSpPr>
          <p:grpSpPr>
            <a:xfrm>
              <a:off x="6477000" y="1447800"/>
              <a:ext cx="2143125" cy="2786063"/>
              <a:chOff x="6477000" y="1447800"/>
              <a:chExt cx="2143140" cy="2786852"/>
            </a:xfrm>
          </p:grpSpPr>
          <p:grpSp>
            <p:nvGrpSpPr>
              <p:cNvPr id="12326" name="组合 39"/>
              <p:cNvGrpSpPr/>
              <p:nvPr/>
            </p:nvGrpSpPr>
            <p:grpSpPr>
              <a:xfrm>
                <a:off x="6477000" y="1447800"/>
                <a:ext cx="2143140" cy="2786852"/>
                <a:chOff x="6715140" y="215084"/>
                <a:chExt cx="1714512" cy="2071702"/>
              </a:xfrm>
            </p:grpSpPr>
            <p:cxnSp>
              <p:nvCxnSpPr>
                <p:cNvPr id="41" name="直接箭头连接符 40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6715140" y="1929107"/>
                  <a:ext cx="1714512" cy="1181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>
                  <p:custDataLst>
                    <p:tags r:id="rId8"/>
                  </p:custDataLst>
                </p:nvPr>
              </p:nvCxnSpPr>
              <p:spPr>
                <a:xfrm rot="5400000" flipH="1" flipV="1">
                  <a:off x="6036796" y="1250300"/>
                  <a:ext cx="2071702" cy="127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27" name="任意多边形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6913266" y="1905129"/>
                <a:ext cx="914400" cy="1842906"/>
              </a:xfrm>
              <a:custGeom>
                <a:avLst/>
                <a:gdLst>
                  <a:gd name="txL" fmla="*/ 0 w 914400"/>
                  <a:gd name="txT" fmla="*/ 0 h 1758461"/>
                  <a:gd name="txR" fmla="*/ 914400 w 914400"/>
                  <a:gd name="txB" fmla="*/ 1758461 h 1758461"/>
                </a:gdLst>
                <a:ahLst/>
                <a:cxnLst>
                  <a:cxn ang="0">
                    <a:pos x="0" y="4781384"/>
                  </a:cxn>
                  <a:cxn ang="0">
                    <a:pos x="904352" y="4781384"/>
                  </a:cxn>
                  <a:cxn ang="0">
                    <a:pos x="914400" y="0"/>
                  </a:cxn>
                  <a:cxn ang="0">
                    <a:pos x="0" y="4781384"/>
                  </a:cxn>
                </a:cxnLst>
                <a:rect l="txL" t="txT" r="txR" b="txB"/>
                <a:pathLst>
                  <a:path w="914400" h="1758461">
                    <a:moveTo>
                      <a:pt x="0" y="1758461"/>
                    </a:moveTo>
                    <a:lnTo>
                      <a:pt x="904352" y="1758461"/>
                    </a:lnTo>
                    <a:cubicBezTo>
                      <a:pt x="907701" y="1172307"/>
                      <a:pt x="911051" y="586154"/>
                      <a:pt x="914400" y="0"/>
                    </a:cubicBezTo>
                    <a:lnTo>
                      <a:pt x="0" y="1758461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2303" name="Object 12"/>
              <p:cNvGraphicFramePr>
                <a:graphicFrameLocks noChangeAspect="1"/>
              </p:cNvGraphicFramePr>
              <p:nvPr>
                <p:custDataLst>
                  <p:tags r:id="rId10"/>
                </p:custDataLst>
              </p:nvPr>
            </p:nvGraphicFramePr>
            <p:xfrm>
              <a:off x="7752081" y="3734447"/>
              <a:ext cx="171268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2" name="" r:id="rId11" imgW="101600" imgH="165100" progId="Equation.DSMT4">
                      <p:embed/>
                    </p:oleObj>
                  </mc:Choice>
                  <mc:Fallback>
                    <p:oleObj name="" r:id="rId11" imgW="101600" imgH="165100" progId="Equation.DSMT4">
                      <p:embed/>
                      <p:pic>
                        <p:nvPicPr>
                          <p:cNvPr id="0" name="图片 324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752081" y="3734447"/>
                            <a:ext cx="171268" cy="2778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12"/>
              <p:cNvGraphicFramePr>
                <a:graphicFrameLocks noChangeAspect="1"/>
              </p:cNvGraphicFramePr>
              <p:nvPr>
                <p:custDataLst>
                  <p:tags r:id="rId13"/>
                </p:custDataLst>
              </p:nvPr>
            </p:nvGraphicFramePr>
            <p:xfrm>
              <a:off x="6643689" y="1779681"/>
              <a:ext cx="214313" cy="2778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3" name="" r:id="rId14" imgW="127000" imgH="164465" progId="Equation.DSMT4">
                      <p:embed/>
                    </p:oleObj>
                  </mc:Choice>
                  <mc:Fallback>
                    <p:oleObj name="" r:id="rId14" imgW="127000" imgH="164465" progId="Equation.DSMT4">
                      <p:embed/>
                      <p:pic>
                        <p:nvPicPr>
                          <p:cNvPr id="0" name="图片 324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643689" y="1779681"/>
                            <a:ext cx="214313" cy="2778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2325" name="直接连接符 55"/>
            <p:cNvCxnSpPr>
              <a:stCxn id="12327" idx="2"/>
            </p:cNvCxnSpPr>
            <p:nvPr>
              <p:custDataLst>
                <p:tags r:id="rId16"/>
              </p:custDataLst>
            </p:nvPr>
          </p:nvCxnSpPr>
          <p:spPr>
            <a:xfrm flipH="1">
              <a:off x="6934200" y="1905000"/>
              <a:ext cx="893457" cy="1588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62" name="Text Box 20"/>
          <p:cNvSpPr txBox="1"/>
          <p:nvPr>
            <p:custDataLst>
              <p:tags r:id="rId17"/>
            </p:custDataLst>
          </p:nvPr>
        </p:nvSpPr>
        <p:spPr>
          <a:xfrm>
            <a:off x="1214755" y="3162935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的分布函数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3" name="Object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792163" y="3905250"/>
          <a:ext cx="2076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9" imgW="1091565" imgH="228600" progId="Equation.DSMT4">
                  <p:embed/>
                </p:oleObj>
              </mc:Choice>
              <mc:Fallback>
                <p:oleObj name="" r:id="rId19" imgW="1091565" imgH="2286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2163" y="3905250"/>
                        <a:ext cx="20764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897029" y="3950335"/>
          <a:ext cx="197421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22" imgW="1041400" imgH="203200" progId="Equation.DSMT4">
                  <p:embed/>
                </p:oleObj>
              </mc:Choice>
              <mc:Fallback>
                <p:oleObj name="" r:id="rId22" imgW="1041400" imgH="2032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97029" y="3950335"/>
                        <a:ext cx="197421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3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506220" y="4512310"/>
          <a:ext cx="2287270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25" imgW="1206500" imgH="393700" progId="Equation.DSMT4">
                  <p:embed/>
                </p:oleObj>
              </mc:Choice>
              <mc:Fallback>
                <p:oleObj name="" r:id="rId25" imgW="1206500" imgH="3937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06220" y="4512310"/>
                        <a:ext cx="2287270" cy="741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Rectangle 21"/>
          <p:cNvSpPr/>
          <p:nvPr/>
        </p:nvSpPr>
        <p:spPr>
          <a:xfrm>
            <a:off x="309880" y="5365750"/>
            <a:ext cx="19519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&lt;0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9" name="Object 25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2207896" y="5425599"/>
          <a:ext cx="128524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8" imgW="622300" imgH="228600" progId="Equation.DSMT4">
                  <p:embed/>
                </p:oleObj>
              </mc:Choice>
              <mc:Fallback>
                <p:oleObj name="" r:id="rId28" imgW="622300" imgH="228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07896" y="5425599"/>
                        <a:ext cx="128524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Rectangle 43"/>
          <p:cNvSpPr/>
          <p:nvPr/>
        </p:nvSpPr>
        <p:spPr>
          <a:xfrm>
            <a:off x="309880" y="6091555"/>
            <a:ext cx="19659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≥2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" name="Object 8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2216944" y="6145848"/>
          <a:ext cx="116713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1" imgW="596900" imgH="228600" progId="Equation.DSMT4">
                  <p:embed/>
                </p:oleObj>
              </mc:Choice>
              <mc:Fallback>
                <p:oleObj name="" r:id="rId31" imgW="596900" imgH="2286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16944" y="6145848"/>
                        <a:ext cx="1167130" cy="44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9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6630988" y="4267200"/>
          <a:ext cx="10699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34" imgW="1066800" imgH="330200" progId="Equation.DSMT4">
                  <p:embed/>
                </p:oleObj>
              </mc:Choice>
              <mc:Fallback>
                <p:oleObj name="" r:id="rId34" imgW="1066800" imgH="330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630988" y="4267200"/>
                        <a:ext cx="106997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13" name="直接箭头连接符 35"/>
          <p:cNvCxnSpPr/>
          <p:nvPr>
            <p:custDataLst>
              <p:tags r:id="rId36"/>
            </p:custDataLst>
          </p:nvPr>
        </p:nvCxnSpPr>
        <p:spPr>
          <a:xfrm rot="5400000" flipH="1" flipV="1">
            <a:off x="6443663" y="4994275"/>
            <a:ext cx="69850" cy="3175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12314" name="直接连接符 47"/>
          <p:cNvCxnSpPr/>
          <p:nvPr>
            <p:custDataLst>
              <p:tags r:id="rId37"/>
            </p:custDataLst>
          </p:nvPr>
        </p:nvCxnSpPr>
        <p:spPr>
          <a:xfrm flipV="1">
            <a:off x="7067550" y="4572000"/>
            <a:ext cx="935038" cy="109538"/>
          </a:xfrm>
          <a:prstGeom prst="line">
            <a:avLst/>
          </a:prstGeom>
          <a:ln w="9525">
            <a:noFill/>
          </a:ln>
        </p:spPr>
      </p:cxnSp>
      <p:cxnSp>
        <p:nvCxnSpPr>
          <p:cNvPr id="12315" name="直接连接符 49"/>
          <p:cNvCxnSpPr/>
          <p:nvPr>
            <p:custDataLst>
              <p:tags r:id="rId38"/>
            </p:custDataLst>
          </p:nvPr>
        </p:nvCxnSpPr>
        <p:spPr>
          <a:xfrm>
            <a:off x="7981950" y="1828800"/>
            <a:ext cx="935038" cy="990600"/>
          </a:xfrm>
          <a:prstGeom prst="line">
            <a:avLst/>
          </a:prstGeom>
          <a:ln w="9525">
            <a:noFill/>
          </a:ln>
        </p:spPr>
      </p:cxnSp>
      <p:sp>
        <p:nvSpPr>
          <p:cNvPr id="78" name="矩形 77"/>
          <p:cNvSpPr/>
          <p:nvPr>
            <p:custDataLst>
              <p:tags r:id="rId39"/>
            </p:custDataLst>
          </p:nvPr>
        </p:nvSpPr>
        <p:spPr>
          <a:xfrm rot="-3922153">
            <a:off x="6510973" y="2344420"/>
            <a:ext cx="2514600" cy="1308100"/>
          </a:xfrm>
          <a:prstGeom prst="rect">
            <a:avLst/>
          </a:prstGeom>
          <a:solidFill>
            <a:srgbClr val="0070C0">
              <a:alpha val="54901"/>
            </a:srgbClr>
          </a:solidFill>
          <a:ln w="9525">
            <a:noFill/>
          </a:ln>
        </p:spPr>
        <p:txBody>
          <a:bodyPr/>
          <a:p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48"/>
          <p:cNvSpPr/>
          <p:nvPr>
            <p:custDataLst>
              <p:tags r:id="rId40"/>
            </p:custDataLst>
          </p:nvPr>
        </p:nvSpPr>
        <p:spPr>
          <a:xfrm rot="3156687">
            <a:off x="7694613" y="1868488"/>
            <a:ext cx="1377950" cy="2587625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" name="矩形 79"/>
          <p:cNvSpPr/>
          <p:nvPr>
            <p:custDataLst>
              <p:tags r:id="rId41"/>
            </p:custDataLst>
          </p:nvPr>
        </p:nvSpPr>
        <p:spPr>
          <a:xfrm rot="-3887677">
            <a:off x="5553075" y="2123123"/>
            <a:ext cx="2514600" cy="852487"/>
          </a:xfrm>
          <a:prstGeom prst="rect">
            <a:avLst/>
          </a:prstGeom>
          <a:solidFill>
            <a:srgbClr val="0070C0">
              <a:alpha val="54901"/>
            </a:srgbClr>
          </a:solidFill>
          <a:ln w="9525">
            <a:noFill/>
          </a:ln>
        </p:spPr>
        <p:txBody>
          <a:bodyPr/>
          <a:p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" name="Line 48"/>
          <p:cNvSpPr/>
          <p:nvPr>
            <p:custDataLst>
              <p:tags r:id="rId42"/>
            </p:custDataLst>
          </p:nvPr>
        </p:nvSpPr>
        <p:spPr>
          <a:xfrm rot="3156687">
            <a:off x="6505575" y="1547813"/>
            <a:ext cx="1317625" cy="254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graphicFrame>
        <p:nvGraphicFramePr>
          <p:cNvPr id="4" name="Object 25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6629400" y="3733800"/>
          <a:ext cx="4191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44" imgW="406400" imgH="342900" progId="Equation.DSMT4">
                  <p:embed/>
                </p:oleObj>
              </mc:Choice>
              <mc:Fallback>
                <p:oleObj name="" r:id="rId44" imgW="406400" imgH="3429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629400" y="3733800"/>
                        <a:ext cx="4191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5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8153400" y="3657600"/>
          <a:ext cx="4191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47" imgW="406400" imgH="342900" progId="Equation.DSMT4">
                  <p:embed/>
                </p:oleObj>
              </mc:Choice>
              <mc:Fallback>
                <p:oleObj name="" r:id="rId47" imgW="406400" imgH="3429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153400" y="3657600"/>
                        <a:ext cx="4191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2" grpId="0"/>
      <p:bldP spid="78" grpId="0" bldLvl="0" animBg="1"/>
      <p:bldP spid="80" grpId="0" bldLvl="0" animBg="1"/>
      <p:bldP spid="80" grpId="1" bldLvl="0" animBg="1"/>
      <p:bldP spid="12323" grpId="0"/>
      <p:bldP spid="123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41" name="Rectangle 49"/>
          <p:cNvSpPr/>
          <p:nvPr>
            <p:custDataLst>
              <p:tags r:id="rId1"/>
            </p:custDataLst>
          </p:nvPr>
        </p:nvSpPr>
        <p:spPr>
          <a:xfrm>
            <a:off x="142875" y="257810"/>
            <a:ext cx="24136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0≤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5590" name="Object 2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0895" y="861695"/>
          <a:ext cx="221170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1701800" imgH="647700" progId="Equation.DSMT4">
                  <p:embed/>
                </p:oleObj>
              </mc:Choice>
              <mc:Fallback>
                <p:oleObj name="" r:id="rId3" imgW="1701800" imgH="6477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0895" y="861695"/>
                        <a:ext cx="2211705" cy="846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92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37833" y="1881029"/>
          <a:ext cx="236156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6" imgW="1219200" imgH="393700" progId="Equation.DSMT4">
                  <p:embed/>
                </p:oleObj>
              </mc:Choice>
              <mc:Fallback>
                <p:oleObj name="" r:id="rId6" imgW="1219200" imgH="3937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833" y="1881029"/>
                        <a:ext cx="2361565" cy="785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93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728596" y="1931988"/>
          <a:ext cx="246697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9" imgW="1181100" imgH="228600" progId="Equation.DSMT4">
                  <p:embed/>
                </p:oleObj>
              </mc:Choice>
              <mc:Fallback>
                <p:oleObj name="" r:id="rId9" imgW="1181100" imgH="2286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8596" y="1931988"/>
                        <a:ext cx="2466975" cy="467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00" name="Text Box 20"/>
          <p:cNvSpPr txBox="1"/>
          <p:nvPr>
            <p:custDataLst>
              <p:tags r:id="rId11"/>
            </p:custDataLst>
          </p:nvPr>
        </p:nvSpPr>
        <p:spPr>
          <a:xfrm>
            <a:off x="1061720" y="5372100"/>
            <a:ext cx="381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5606" name="Object 1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50215" y="915511"/>
          <a:ext cx="2868930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3" imgW="1587500" imgH="393700" progId="Equation.DSMT4">
                  <p:embed/>
                </p:oleObj>
              </mc:Choice>
              <mc:Fallback>
                <p:oleObj name="" r:id="rId13" imgW="1587500" imgH="3937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215" y="915511"/>
                        <a:ext cx="2868930" cy="732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8" name="Object 1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538345" y="5354955"/>
          <a:ext cx="3054985" cy="124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6" imgW="1612900" imgH="634365" progId="Equation.DSMT4">
                  <p:embed/>
                </p:oleObj>
              </mc:Choice>
              <mc:Fallback>
                <p:oleObj name="" r:id="rId16" imgW="1612900" imgH="634365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38345" y="5354955"/>
                        <a:ext cx="3054985" cy="1247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0"/>
          <p:cNvSpPr txBox="1"/>
          <p:nvPr>
            <p:custDataLst>
              <p:tags r:id="rId18"/>
            </p:custDataLst>
          </p:nvPr>
        </p:nvSpPr>
        <p:spPr>
          <a:xfrm>
            <a:off x="1057275" y="2819400"/>
            <a:ext cx="381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的分布函数为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" name="Object 20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80465" y="3644265"/>
          <a:ext cx="3477260" cy="145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20" imgW="1739900" imgH="711200" progId="Equation.DSMT4">
                  <p:embed/>
                </p:oleObj>
              </mc:Choice>
              <mc:Fallback>
                <p:oleObj name="" r:id="rId20" imgW="1739900" imgH="7112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80465" y="3644265"/>
                        <a:ext cx="3477260" cy="1451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630988" y="4038600"/>
          <a:ext cx="10699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23" imgW="1066800" imgH="330200" progId="Equation.DSMT4">
                  <p:embed/>
                </p:oleObj>
              </mc:Choice>
              <mc:Fallback>
                <p:oleObj name="" r:id="rId23" imgW="1066800" imgH="3302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30988" y="4038600"/>
                        <a:ext cx="106997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2"/>
          <p:cNvGrpSpPr/>
          <p:nvPr/>
        </p:nvGrpSpPr>
        <p:grpSpPr>
          <a:xfrm>
            <a:off x="6630988" y="1143000"/>
            <a:ext cx="2143125" cy="2786063"/>
            <a:chOff x="6477000" y="1447800"/>
            <a:chExt cx="2143125" cy="2786063"/>
          </a:xfrm>
        </p:grpSpPr>
        <p:grpSp>
          <p:nvGrpSpPr>
            <p:cNvPr id="13335" name="组合 53"/>
            <p:cNvGrpSpPr/>
            <p:nvPr/>
          </p:nvGrpSpPr>
          <p:grpSpPr>
            <a:xfrm>
              <a:off x="6477000" y="1447859"/>
              <a:ext cx="2143125" cy="2786624"/>
              <a:chOff x="6477000" y="1447859"/>
              <a:chExt cx="2143140" cy="2787413"/>
            </a:xfrm>
          </p:grpSpPr>
          <p:grpSp>
            <p:nvGrpSpPr>
              <p:cNvPr id="13337" name="组合 39"/>
              <p:cNvGrpSpPr/>
              <p:nvPr/>
            </p:nvGrpSpPr>
            <p:grpSpPr>
              <a:xfrm>
                <a:off x="6477000" y="1447859"/>
                <a:ext cx="2143140" cy="2787413"/>
                <a:chOff x="6715140" y="215084"/>
                <a:chExt cx="1714512" cy="2071702"/>
              </a:xfrm>
            </p:grpSpPr>
            <p:cxnSp>
              <p:nvCxnSpPr>
                <p:cNvPr id="43" name="直接箭头连接符 42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6715140" y="1928718"/>
                  <a:ext cx="1714512" cy="1181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/>
                <p:nvPr>
                  <p:custDataLst>
                    <p:tags r:id="rId26"/>
                  </p:custDataLst>
                </p:nvPr>
              </p:nvCxnSpPr>
              <p:spPr>
                <a:xfrm rot="5400000" flipH="1" flipV="1">
                  <a:off x="6037005" y="1250048"/>
                  <a:ext cx="2071285" cy="127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38" name="任意多边形 45"/>
              <p:cNvSpPr/>
              <p:nvPr>
                <p:custDataLst>
                  <p:tags r:id="rId27"/>
                </p:custDataLst>
              </p:nvPr>
            </p:nvSpPr>
            <p:spPr>
              <a:xfrm>
                <a:off x="6913266" y="1905129"/>
                <a:ext cx="914400" cy="1842906"/>
              </a:xfrm>
              <a:custGeom>
                <a:avLst/>
                <a:gdLst>
                  <a:gd name="txL" fmla="*/ 0 w 914400"/>
                  <a:gd name="txT" fmla="*/ 0 h 1758461"/>
                  <a:gd name="txR" fmla="*/ 914400 w 914400"/>
                  <a:gd name="txB" fmla="*/ 1758461 h 1758461"/>
                </a:gdLst>
                <a:ahLst/>
                <a:cxnLst>
                  <a:cxn ang="0">
                    <a:pos x="0" y="4781384"/>
                  </a:cxn>
                  <a:cxn ang="0">
                    <a:pos x="904352" y="4781384"/>
                  </a:cxn>
                  <a:cxn ang="0">
                    <a:pos x="914400" y="0"/>
                  </a:cxn>
                  <a:cxn ang="0">
                    <a:pos x="0" y="4781384"/>
                  </a:cxn>
                </a:cxnLst>
                <a:rect l="txL" t="txT" r="txR" b="txB"/>
                <a:pathLst>
                  <a:path w="914400" h="1758461">
                    <a:moveTo>
                      <a:pt x="0" y="1758461"/>
                    </a:moveTo>
                    <a:lnTo>
                      <a:pt x="904352" y="1758461"/>
                    </a:lnTo>
                    <a:cubicBezTo>
                      <a:pt x="907701" y="1172307"/>
                      <a:pt x="911051" y="586154"/>
                      <a:pt x="914400" y="0"/>
                    </a:cubicBezTo>
                    <a:lnTo>
                      <a:pt x="0" y="1758461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326" name="Object 12"/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7751954" y="3734447"/>
              <a:ext cx="171268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4" name="" r:id="rId29" imgW="101600" imgH="165100" progId="Equation.DSMT4">
                      <p:embed/>
                    </p:oleObj>
                  </mc:Choice>
                  <mc:Fallback>
                    <p:oleObj name="" r:id="rId29" imgW="101600" imgH="165100" progId="Equation.DSMT4">
                      <p:embed/>
                      <p:pic>
                        <p:nvPicPr>
                          <p:cNvPr id="0" name="图片 327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7751954" y="3734447"/>
                            <a:ext cx="171268" cy="2778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7" name="Object 12"/>
              <p:cNvGraphicFramePr>
                <a:graphicFrameLocks noChangeAspect="1"/>
              </p:cNvGraphicFramePr>
              <p:nvPr>
                <p:custDataLst>
                  <p:tags r:id="rId31"/>
                </p:custDataLst>
              </p:nvPr>
            </p:nvGraphicFramePr>
            <p:xfrm>
              <a:off x="6643689" y="1779681"/>
              <a:ext cx="214313" cy="2778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1" name="" r:id="rId32" imgW="127000" imgH="164465" progId="Equation.DSMT4">
                      <p:embed/>
                    </p:oleObj>
                  </mc:Choice>
                  <mc:Fallback>
                    <p:oleObj name="" r:id="rId32" imgW="127000" imgH="164465" progId="Equation.DSMT4">
                      <p:embed/>
                      <p:pic>
                        <p:nvPicPr>
                          <p:cNvPr id="0" name="图片 3260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6643689" y="1779681"/>
                            <a:ext cx="214313" cy="2778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3336" name="直接连接符 34"/>
            <p:cNvCxnSpPr>
              <a:stCxn id="13338" idx="2"/>
            </p:cNvCxnSpPr>
            <p:nvPr>
              <p:custDataLst>
                <p:tags r:id="rId34"/>
              </p:custDataLst>
            </p:nvPr>
          </p:nvCxnSpPr>
          <p:spPr>
            <a:xfrm flipH="1">
              <a:off x="6934200" y="1905000"/>
              <a:ext cx="893457" cy="1588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cxnSp>
      </p:grpSp>
      <p:sp>
        <p:nvSpPr>
          <p:cNvPr id="47" name="矩形 46"/>
          <p:cNvSpPr/>
          <p:nvPr>
            <p:custDataLst>
              <p:tags r:id="rId35"/>
            </p:custDataLst>
          </p:nvPr>
        </p:nvSpPr>
        <p:spPr>
          <a:xfrm rot="-3922153">
            <a:off x="5894388" y="1857375"/>
            <a:ext cx="2514600" cy="1306513"/>
          </a:xfrm>
          <a:prstGeom prst="rect">
            <a:avLst/>
          </a:prstGeom>
          <a:solidFill>
            <a:srgbClr val="0070C0">
              <a:alpha val="54901"/>
            </a:srgbClr>
          </a:solidFill>
          <a:ln w="9525">
            <a:noFill/>
          </a:ln>
        </p:spPr>
        <p:txBody>
          <a:bodyPr/>
          <a:p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" name="Line 48"/>
          <p:cNvSpPr/>
          <p:nvPr>
            <p:custDataLst>
              <p:tags r:id="rId36"/>
            </p:custDataLst>
          </p:nvPr>
        </p:nvSpPr>
        <p:spPr>
          <a:xfrm rot="3156687">
            <a:off x="7083425" y="1409700"/>
            <a:ext cx="1377950" cy="2589213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" name="Object 25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7315200" y="3452813"/>
          <a:ext cx="4191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8" imgW="406400" imgH="342900" progId="Equation.DSMT4">
                  <p:embed/>
                </p:oleObj>
              </mc:Choice>
              <mc:Fallback>
                <p:oleObj name="" r:id="rId38" imgW="406400" imgH="3429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315200" y="3452813"/>
                        <a:ext cx="419100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7543800" y="2971800"/>
          <a:ext cx="4159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41" imgW="330200" imgH="368300" progId="Equation.DSMT4">
                  <p:embed/>
                </p:oleObj>
              </mc:Choice>
              <mc:Fallback>
                <p:oleObj name="" r:id="rId41" imgW="330200" imgH="3683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543800" y="2971800"/>
                        <a:ext cx="4159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7391400" y="2428875"/>
          <a:ext cx="3889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44" imgW="304800" imgH="368300" progId="Equation.DSMT4">
                  <p:embed/>
                </p:oleObj>
              </mc:Choice>
              <mc:Fallback>
                <p:oleObj name="" r:id="rId44" imgW="304800" imgH="3683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391400" y="2428875"/>
                        <a:ext cx="3889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5161598" y="1778953"/>
          <a:ext cx="129921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7" imgW="622300" imgH="393700" progId="Equation.DSMT4">
                  <p:embed/>
                </p:oleObj>
              </mc:Choice>
              <mc:Fallback>
                <p:oleObj name="" r:id="rId47" imgW="622300" imgH="3937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61598" y="1778953"/>
                        <a:ext cx="1299210" cy="803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3" name="Text Box 3"/>
          <p:cNvSpPr txBox="1"/>
          <p:nvPr>
            <p:custDataLst>
              <p:tags r:id="rId1"/>
            </p:custDataLst>
          </p:nvPr>
        </p:nvSpPr>
        <p:spPr>
          <a:xfrm>
            <a:off x="231775" y="333058"/>
            <a:ext cx="8748713" cy="14471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是二维随机变量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是二元函数，若当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取值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时，随机变量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i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取值为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宋体" panose="02010600030101010101" pitchFamily="2" charset="-122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函数</a:t>
            </a:r>
            <a:r>
              <a:rPr lang="zh-CN" altLang="en-US" sz="2800" b="1" dirty="0">
                <a:latin typeface="宋体" panose="02010600030101010101" pitchFamily="2" charset="-122"/>
              </a:rPr>
              <a:t>，记作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．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87396" name="Text Box 4"/>
          <p:cNvSpPr txBox="1"/>
          <p:nvPr>
            <p:custDataLst>
              <p:tags r:id="rId2"/>
            </p:custDataLst>
          </p:nvPr>
        </p:nvSpPr>
        <p:spPr>
          <a:xfrm>
            <a:off x="868680" y="2325370"/>
            <a:ext cx="82753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已知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的概率分布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为已知的二元函数，如何求一维随机变量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= 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,Y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87398" name="Rectangle 6"/>
          <p:cNvSpPr/>
          <p:nvPr>
            <p:custDataLst>
              <p:tags r:id="rId3"/>
            </p:custDataLst>
          </p:nvPr>
        </p:nvSpPr>
        <p:spPr>
          <a:xfrm>
            <a:off x="917893" y="3798253"/>
            <a:ext cx="21501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的概率分布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Object 11"/>
          <p:cNvGraphicFramePr/>
          <p:nvPr>
            <p:custDataLst>
              <p:tags r:id="rId4"/>
            </p:custDataLst>
          </p:nvPr>
        </p:nvGraphicFramePr>
        <p:xfrm>
          <a:off x="1069658" y="4133374"/>
          <a:ext cx="6322060" cy="259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908300" imgH="1193800" progId="Equation.DSMT4">
                  <p:embed/>
                </p:oleObj>
              </mc:Choice>
              <mc:Fallback>
                <p:oleObj name="" r:id="rId5" imgW="2908300" imgH="1193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658" y="4133374"/>
                        <a:ext cx="6322060" cy="2595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7000" y="196151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问题：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/>
      <p:bldP spid="187396" grpId="0"/>
      <p:bldP spid="187398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4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97573" y="1774190"/>
          <a:ext cx="5880100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3251200" imgH="482600" progId="Equation.DSMT4">
                  <p:embed/>
                </p:oleObj>
              </mc:Choice>
              <mc:Fallback>
                <p:oleObj name="Equation" r:id="rId2" imgW="3251200" imgH="482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3" y="1774190"/>
                        <a:ext cx="5880100" cy="842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6" name="Rectangle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6350" y="3214053"/>
            <a:ext cx="17519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当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b="1"/>
              <a:t>时</a:t>
            </a:r>
            <a:r>
              <a:rPr lang="en-US" altLang="zh-CN" sz="2000" b="1"/>
              <a:t>,</a:t>
            </a:r>
            <a:endParaRPr lang="zh-CN" altLang="en-US" sz="2000" b="1"/>
          </a:p>
        </p:txBody>
      </p:sp>
      <p:graphicFrame>
        <p:nvGraphicFramePr>
          <p:cNvPr id="195617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037205" y="3079750"/>
          <a:ext cx="4863465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Equation" r:id="rId6" imgW="2679700" imgH="381000" progId="Equation.DSMT4">
                  <p:embed/>
                </p:oleObj>
              </mc:Choice>
              <mc:Fallback>
                <p:oleObj name="Equation" r:id="rId6" imgW="26797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205" y="3079750"/>
                        <a:ext cx="4863465" cy="671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08025" y="27324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sz="20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34" name="Text Box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0825" y="3703638"/>
            <a:ext cx="28956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anose="02010600030101010101" pitchFamily="2" charset="-122"/>
              </a:rPr>
              <a:t>当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cs typeface="Arial" panose="020B0604020202020204" pitchFamily="34" charset="0"/>
              </a:rPr>
              <a:t>≥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>
                <a:latin typeface="宋体" panose="02010600030101010101" pitchFamily="2" charset="-122"/>
              </a:rPr>
              <a:t>时</a:t>
            </a:r>
            <a:r>
              <a:rPr lang="en-US" altLang="zh-CN" sz="2000" b="1">
                <a:latin typeface="宋体" panose="02010600030101010101" pitchFamily="2" charset="-122"/>
              </a:rPr>
              <a:t>,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320290" y="3766185"/>
          <a:ext cx="143383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838200" imgH="228600" progId="Equation.DSMT4">
                  <p:embed/>
                </p:oleObj>
              </mc:Choice>
              <mc:Fallback>
                <p:oleObj name="Equation" r:id="rId11" imgW="838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290" y="3766185"/>
                        <a:ext cx="1433830" cy="392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205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872105" y="4100195"/>
          <a:ext cx="375666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14" imgW="1841500" imgH="482600" progId="Equation.3">
                  <p:embed/>
                </p:oleObj>
              </mc:Choice>
              <mc:Fallback>
                <p:oleObj name="Equation" r:id="rId14" imgW="1841500" imgH="4826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105" y="4100195"/>
                        <a:ext cx="3756660" cy="88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758315" y="4923790"/>
          <a:ext cx="4904105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2819400" imgH="393700" progId="Equation.DSMT4">
                  <p:embed/>
                </p:oleObj>
              </mc:Choice>
              <mc:Fallback>
                <p:oleObj name="Equation" r:id="rId17" imgW="2819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315" y="4923790"/>
                        <a:ext cx="4904105" cy="66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23620" y="5649913"/>
            <a:ext cx="28956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anose="02010600030101010101" pitchFamily="2" charset="-122"/>
              </a:rPr>
              <a:t>当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cs typeface="Arial" panose="020B0604020202020204" pitchFamily="34" charset="0"/>
              </a:rPr>
              <a:t>≥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>
                <a:latin typeface="宋体" panose="02010600030101010101" pitchFamily="2" charset="-122"/>
              </a:rPr>
              <a:t>时</a:t>
            </a:r>
            <a:r>
              <a:rPr lang="en-US" altLang="zh-CN" sz="2000" b="1">
                <a:latin typeface="宋体" panose="02010600030101010101" pitchFamily="2" charset="-122"/>
              </a:rPr>
              <a:t>,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971165" y="5706110"/>
          <a:ext cx="139065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1" imgW="812800" imgH="228600" progId="Equation.DSMT4">
                  <p:embed/>
                </p:oleObj>
              </mc:Choice>
              <mc:Fallback>
                <p:oleObj name="Equation" r:id="rId21" imgW="812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165" y="5706110"/>
                        <a:ext cx="1390650" cy="392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51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279015" y="5997575"/>
          <a:ext cx="4295140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4" imgW="1955800" imgH="508000" progId="Equation.3">
                  <p:embed/>
                </p:oleObj>
              </mc:Choice>
              <mc:Fallback>
                <p:oleObj name="Equation" r:id="rId24" imgW="1955800" imgH="5080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015" y="5997575"/>
                        <a:ext cx="4295140" cy="934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26"/>
            </p:custDataLst>
          </p:nvPr>
        </p:nvSpPr>
        <p:spPr>
          <a:xfrm>
            <a:off x="189230" y="50711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时有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1554" name="矩形 151553"/>
          <p:cNvSpPr/>
          <p:nvPr>
            <p:custDataLst>
              <p:tags r:id="rId27"/>
            </p:custDataLst>
          </p:nvPr>
        </p:nvSpPr>
        <p:spPr>
          <a:xfrm>
            <a:off x="6687820" y="3698240"/>
            <a:ext cx="2362200" cy="29718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68" name="直接连接符 151567"/>
          <p:cNvSpPr/>
          <p:nvPr>
            <p:custDataLst>
              <p:tags r:id="rId28"/>
            </p:custDataLst>
          </p:nvPr>
        </p:nvSpPr>
        <p:spPr>
          <a:xfrm flipV="1">
            <a:off x="7470458" y="4466590"/>
            <a:ext cx="838200" cy="1600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9" name="直接连接符 151568"/>
          <p:cNvSpPr/>
          <p:nvPr>
            <p:custDataLst>
              <p:tags r:id="rId29"/>
            </p:custDataLst>
          </p:nvPr>
        </p:nvSpPr>
        <p:spPr>
          <a:xfrm>
            <a:off x="8308658" y="4466590"/>
            <a:ext cx="0" cy="1600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70" name="直接连接符 151569"/>
          <p:cNvSpPr/>
          <p:nvPr>
            <p:custDataLst>
              <p:tags r:id="rId30"/>
            </p:custDataLst>
          </p:nvPr>
        </p:nvSpPr>
        <p:spPr>
          <a:xfrm flipH="1">
            <a:off x="7470458" y="4466590"/>
            <a:ext cx="838200" cy="0"/>
          </a:xfrm>
          <a:prstGeom prst="line">
            <a:avLst/>
          </a:prstGeom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51571" name="直接连接符 151570"/>
          <p:cNvSpPr/>
          <p:nvPr>
            <p:custDataLst>
              <p:tags r:id="rId31"/>
            </p:custDataLst>
          </p:nvPr>
        </p:nvSpPr>
        <p:spPr>
          <a:xfrm>
            <a:off x="7470458" y="606679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1572" name="对象 151571"/>
          <p:cNvGraphicFramePr/>
          <p:nvPr>
            <p:custDataLst>
              <p:tags r:id="rId32"/>
            </p:custDataLst>
          </p:nvPr>
        </p:nvGraphicFramePr>
        <p:xfrm>
          <a:off x="8232458" y="614299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" name="" r:id="rId33" imgW="165100" imgH="266065" progId="Equation.3">
                  <p:embed/>
                </p:oleObj>
              </mc:Choice>
              <mc:Fallback>
                <p:oleObj name="" r:id="rId33" imgW="165100" imgH="266065" progId="Equation.3">
                  <p:embed/>
                  <p:pic>
                    <p:nvPicPr>
                      <p:cNvPr id="0" name="图片 389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232458" y="6142990"/>
                        <a:ext cx="1651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对象 151572"/>
          <p:cNvGraphicFramePr/>
          <p:nvPr>
            <p:custDataLst>
              <p:tags r:id="rId35"/>
            </p:custDataLst>
          </p:nvPr>
        </p:nvGraphicFramePr>
        <p:xfrm>
          <a:off x="7241858" y="431419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" name="" r:id="rId36" imgW="190500" imgH="266065" progId="Equation.3">
                  <p:embed/>
                </p:oleObj>
              </mc:Choice>
              <mc:Fallback>
                <p:oleObj name="" r:id="rId36" imgW="190500" imgH="266065" progId="Equation.3">
                  <p:embed/>
                  <p:pic>
                    <p:nvPicPr>
                      <p:cNvPr id="0" name="图片 389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241858" y="4314190"/>
                        <a:ext cx="1905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4" name="组合 151573"/>
          <p:cNvGrpSpPr/>
          <p:nvPr/>
        </p:nvGrpSpPr>
        <p:grpSpPr>
          <a:xfrm>
            <a:off x="7068820" y="3926840"/>
            <a:ext cx="1676400" cy="2590800"/>
            <a:chOff x="4272" y="2112"/>
            <a:chExt cx="1056" cy="1632"/>
          </a:xfrm>
        </p:grpSpPr>
        <p:sp>
          <p:nvSpPr>
            <p:cNvPr id="151575" name="直接连接符 151574"/>
            <p:cNvSpPr/>
            <p:nvPr>
              <p:custDataLst>
                <p:tags r:id="rId38"/>
              </p:custDataLst>
            </p:nvPr>
          </p:nvSpPr>
          <p:spPr>
            <a:xfrm>
              <a:off x="4272" y="3456"/>
              <a:ext cx="1056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1576" name="直接连接符 151575"/>
            <p:cNvSpPr/>
            <p:nvPr>
              <p:custDataLst>
                <p:tags r:id="rId39"/>
              </p:custDataLst>
            </p:nvPr>
          </p:nvSpPr>
          <p:spPr>
            <a:xfrm flipV="1">
              <a:off x="4512" y="2112"/>
              <a:ext cx="0" cy="1632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51577" name="对象 151576"/>
            <p:cNvGraphicFramePr/>
            <p:nvPr>
              <p:custDataLst>
                <p:tags r:id="rId40"/>
              </p:custDataLst>
            </p:nvPr>
          </p:nvGraphicFramePr>
          <p:xfrm>
            <a:off x="5184" y="350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" name="" r:id="rId41" imgW="228600" imgH="215900" progId="Equation.3">
                    <p:embed/>
                  </p:oleObj>
                </mc:Choice>
                <mc:Fallback>
                  <p:oleObj name="" r:id="rId41" imgW="228600" imgH="215900" progId="Equation.3">
                    <p:embed/>
                    <p:pic>
                      <p:nvPicPr>
                        <p:cNvPr id="0" name="图片 3892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184" y="350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8" name="对象 151577"/>
            <p:cNvGraphicFramePr/>
            <p:nvPr>
              <p:custDataLst>
                <p:tags r:id="rId43"/>
              </p:custDataLst>
            </p:nvPr>
          </p:nvGraphicFramePr>
          <p:xfrm>
            <a:off x="4320" y="211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" name="" r:id="rId44" imgW="228600" imgH="279400" progId="Equation.3">
                    <p:embed/>
                  </p:oleObj>
                </mc:Choice>
                <mc:Fallback>
                  <p:oleObj name="" r:id="rId44" imgW="228600" imgH="279400" progId="Equation.3">
                    <p:embed/>
                    <p:pic>
                      <p:nvPicPr>
                        <p:cNvPr id="0" name="图片 3899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320" y="211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9" name="对象 151578"/>
            <p:cNvGraphicFramePr/>
            <p:nvPr>
              <p:custDataLst>
                <p:tags r:id="rId46"/>
              </p:custDataLst>
            </p:nvPr>
          </p:nvGraphicFramePr>
          <p:xfrm>
            <a:off x="4320" y="350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9" name="" r:id="rId47" imgW="266065" imgH="278765" progId="Equation.3">
                    <p:embed/>
                  </p:oleObj>
                </mc:Choice>
                <mc:Fallback>
                  <p:oleObj name="" r:id="rId47" imgW="266065" imgH="278765" progId="Equation.3">
                    <p:embed/>
                    <p:pic>
                      <p:nvPicPr>
                        <p:cNvPr id="0" name="图片 3888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4320" y="350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80" name="文本框 151579"/>
          <p:cNvSpPr txBox="1"/>
          <p:nvPr>
            <p:custDataLst>
              <p:tags r:id="rId49"/>
            </p:custDataLst>
          </p:nvPr>
        </p:nvSpPr>
        <p:spPr>
          <a:xfrm rot="-25186659">
            <a:off x="7279958" y="4858703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y =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0" name="Object 17"/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1552575" y="693420"/>
          <a:ext cx="423100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51" imgW="2145665" imgH="457200" progId="Equation.DSMT4">
                  <p:embed/>
                </p:oleObj>
              </mc:Choice>
              <mc:Fallback>
                <p:oleObj name="" r:id="rId51" imgW="2145665" imgH="457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52575" y="693420"/>
                        <a:ext cx="4231005" cy="915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6"/>
          <p:cNvSpPr/>
          <p:nvPr>
            <p:custDataLst>
              <p:tags r:id="rId53"/>
            </p:custDataLst>
          </p:nvPr>
        </p:nvSpPr>
        <p:spPr>
          <a:xfrm>
            <a:off x="152400" y="147955"/>
            <a:ext cx="86407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n-ea"/>
                <a:ea typeface="+mn-ea"/>
                <a:sym typeface="+mn-ea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3.5.7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/>
      <p:bldP spid="197634" grpId="0" autoUpdateAnimBg="0"/>
      <p:bldP spid="8" grpId="0" autoUpdateAnimBg="0"/>
      <p:bldP spid="17" grpId="0"/>
      <p:bldP spid="1515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05740" y="294767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5" name="Object 9"/>
          <p:cNvGraphicFramePr/>
          <p:nvPr>
            <p:custDataLst>
              <p:tags r:id="rId2"/>
            </p:custDataLst>
          </p:nvPr>
        </p:nvGraphicFramePr>
        <p:xfrm>
          <a:off x="1682115" y="3017203"/>
          <a:ext cx="3993515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2247900" imgH="431800" progId="Equation.DSMT4">
                  <p:embed/>
                </p:oleObj>
              </mc:Choice>
              <mc:Fallback>
                <p:oleObj name="" r:id="rId3" imgW="2247900" imgH="431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115" y="3017203"/>
                        <a:ext cx="3993515" cy="812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97573" y="1989455"/>
          <a:ext cx="5880100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3251200" imgH="482600" progId="Equation.DSMT4">
                  <p:embed/>
                </p:oleObj>
              </mc:Choice>
              <mc:Fallback>
                <p:oleObj name="Equation" r:id="rId6" imgW="3251200" imgH="482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3" y="1989455"/>
                        <a:ext cx="5880100" cy="842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1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52575" y="908685"/>
          <a:ext cx="423100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9" imgW="2145665" imgH="457200" progId="Equation.DSMT4">
                  <p:embed/>
                </p:oleObj>
              </mc:Choice>
              <mc:Fallback>
                <p:oleObj name="" r:id="rId9" imgW="2145665" imgH="457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2575" y="908685"/>
                        <a:ext cx="4231005" cy="915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6"/>
          <p:cNvSpPr/>
          <p:nvPr>
            <p:custDataLst>
              <p:tags r:id="rId11"/>
            </p:custDataLst>
          </p:nvPr>
        </p:nvSpPr>
        <p:spPr>
          <a:xfrm>
            <a:off x="152400" y="363220"/>
            <a:ext cx="86407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n-ea"/>
                <a:ea typeface="+mn-ea"/>
                <a:sym typeface="+mn-ea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3.5.7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Object 9"/>
          <p:cNvGraphicFramePr/>
          <p:nvPr>
            <p:custDataLst>
              <p:tags r:id="rId12"/>
            </p:custDataLst>
          </p:nvPr>
        </p:nvGraphicFramePr>
        <p:xfrm>
          <a:off x="529590" y="5440680"/>
          <a:ext cx="585343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3365500" imgH="431800" progId="Equation.DSMT4">
                  <p:embed/>
                </p:oleObj>
              </mc:Choice>
              <mc:Fallback>
                <p:oleObj name="" r:id="rId13" imgW="3365500" imgH="431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590" y="5440680"/>
                        <a:ext cx="5853430" cy="773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/>
          <p:nvPr>
            <p:custDataLst>
              <p:tags r:id="rId15"/>
            </p:custDataLst>
          </p:nvPr>
        </p:nvGraphicFramePr>
        <p:xfrm>
          <a:off x="879475" y="3814446"/>
          <a:ext cx="5709285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6" imgW="3213100" imgH="405765" progId="Equation.DSMT4">
                  <p:embed/>
                </p:oleObj>
              </mc:Choice>
              <mc:Fallback>
                <p:oleObj name="" r:id="rId16" imgW="3213100" imgH="405765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9475" y="3814446"/>
                        <a:ext cx="5709285" cy="763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687820" y="3698240"/>
            <a:ext cx="2362200" cy="2971800"/>
            <a:chOff x="10532" y="5824"/>
            <a:chExt cx="3720" cy="4680"/>
          </a:xfrm>
        </p:grpSpPr>
        <p:sp>
          <p:nvSpPr>
            <p:cNvPr id="151554" name="矩形 151553"/>
            <p:cNvSpPr/>
            <p:nvPr>
              <p:custDataLst>
                <p:tags r:id="rId18"/>
              </p:custDataLst>
            </p:nvPr>
          </p:nvSpPr>
          <p:spPr>
            <a:xfrm>
              <a:off x="10532" y="5824"/>
              <a:ext cx="3720" cy="468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00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68" name="直接连接符 151567"/>
            <p:cNvSpPr/>
            <p:nvPr>
              <p:custDataLst>
                <p:tags r:id="rId19"/>
              </p:custDataLst>
            </p:nvPr>
          </p:nvSpPr>
          <p:spPr>
            <a:xfrm flipV="1">
              <a:off x="11765" y="7034"/>
              <a:ext cx="1320" cy="25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9" name="直接连接符 151568"/>
            <p:cNvSpPr/>
            <p:nvPr>
              <p:custDataLst>
                <p:tags r:id="rId20"/>
              </p:custDataLst>
            </p:nvPr>
          </p:nvSpPr>
          <p:spPr>
            <a:xfrm>
              <a:off x="13085" y="7034"/>
              <a:ext cx="0" cy="25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70" name="直接连接符 151569"/>
            <p:cNvSpPr/>
            <p:nvPr>
              <p:custDataLst>
                <p:tags r:id="rId21"/>
              </p:custDataLst>
            </p:nvPr>
          </p:nvSpPr>
          <p:spPr>
            <a:xfrm flipH="1">
              <a:off x="11765" y="7034"/>
              <a:ext cx="132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1571" name="直接连接符 151570"/>
            <p:cNvSpPr/>
            <p:nvPr>
              <p:custDataLst>
                <p:tags r:id="rId22"/>
              </p:custDataLst>
            </p:nvPr>
          </p:nvSpPr>
          <p:spPr>
            <a:xfrm>
              <a:off x="11765" y="9554"/>
              <a:ext cx="13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51572" name="对象 151571"/>
            <p:cNvGraphicFramePr/>
            <p:nvPr>
              <p:custDataLst>
                <p:tags r:id="rId23"/>
              </p:custDataLst>
            </p:nvPr>
          </p:nvGraphicFramePr>
          <p:xfrm>
            <a:off x="12965" y="9674"/>
            <a:ext cx="26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" name="" r:id="rId24" imgW="165100" imgH="266065" progId="Equation.3">
                    <p:embed/>
                  </p:oleObj>
                </mc:Choice>
                <mc:Fallback>
                  <p:oleObj name="" r:id="rId24" imgW="165100" imgH="266065" progId="Equation.3">
                    <p:embed/>
                    <p:pic>
                      <p:nvPicPr>
                        <p:cNvPr id="0" name="图片 389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2965" y="9674"/>
                          <a:ext cx="260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3" name="对象 151572"/>
            <p:cNvGraphicFramePr/>
            <p:nvPr>
              <p:custDataLst>
                <p:tags r:id="rId26"/>
              </p:custDataLst>
            </p:nvPr>
          </p:nvGraphicFramePr>
          <p:xfrm>
            <a:off x="11405" y="6794"/>
            <a:ext cx="30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" name="" r:id="rId27" imgW="190500" imgH="266065" progId="Equation.3">
                    <p:embed/>
                  </p:oleObj>
                </mc:Choice>
                <mc:Fallback>
                  <p:oleObj name="" r:id="rId27" imgW="190500" imgH="266065" progId="Equation.3">
                    <p:embed/>
                    <p:pic>
                      <p:nvPicPr>
                        <p:cNvPr id="0" name="图片 389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405" y="6794"/>
                          <a:ext cx="300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1574" name="组合 151573"/>
            <p:cNvGrpSpPr/>
            <p:nvPr/>
          </p:nvGrpSpPr>
          <p:grpSpPr>
            <a:xfrm>
              <a:off x="11132" y="6184"/>
              <a:ext cx="2640" cy="4080"/>
              <a:chOff x="4272" y="2112"/>
              <a:chExt cx="1056" cy="1632"/>
            </a:xfrm>
          </p:grpSpPr>
          <p:sp>
            <p:nvSpPr>
              <p:cNvPr id="151575" name="直接连接符 151574"/>
              <p:cNvSpPr/>
              <p:nvPr>
                <p:custDataLst>
                  <p:tags r:id="rId29"/>
                </p:custDataLst>
              </p:nvPr>
            </p:nvSpPr>
            <p:spPr>
              <a:xfrm>
                <a:off x="4272" y="3456"/>
                <a:ext cx="1056" cy="0"/>
              </a:xfrm>
              <a:prstGeom prst="line">
                <a:avLst/>
              </a:prstGeom>
              <a:ln w="28575" cap="flat" cmpd="sng">
                <a:solidFill>
                  <a:srgbClr val="3333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1576" name="直接连接符 151575"/>
              <p:cNvSpPr/>
              <p:nvPr>
                <p:custDataLst>
                  <p:tags r:id="rId30"/>
                </p:custDataLst>
              </p:nvPr>
            </p:nvSpPr>
            <p:spPr>
              <a:xfrm flipV="1">
                <a:off x="4512" y="2112"/>
                <a:ext cx="0" cy="1632"/>
              </a:xfrm>
              <a:prstGeom prst="line">
                <a:avLst/>
              </a:prstGeom>
              <a:ln w="28575" cap="flat" cmpd="sng">
                <a:solidFill>
                  <a:srgbClr val="3333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51577" name="对象 151576"/>
              <p:cNvGraphicFramePr/>
              <p:nvPr>
                <p:custDataLst>
                  <p:tags r:id="rId31"/>
                </p:custDataLst>
              </p:nvPr>
            </p:nvGraphicFramePr>
            <p:xfrm>
              <a:off x="5184" y="3504"/>
              <a:ext cx="144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3" name="" r:id="rId32" imgW="228600" imgH="215900" progId="Equation.3">
                      <p:embed/>
                    </p:oleObj>
                  </mc:Choice>
                  <mc:Fallback>
                    <p:oleObj name="" r:id="rId32" imgW="228600" imgH="215900" progId="Equation.3">
                      <p:embed/>
                      <p:pic>
                        <p:nvPicPr>
                          <p:cNvPr id="0" name="图片 3892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5184" y="3504"/>
                            <a:ext cx="144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578" name="对象 151577"/>
              <p:cNvGraphicFramePr/>
              <p:nvPr>
                <p:custDataLst>
                  <p:tags r:id="rId34"/>
                </p:custDataLst>
              </p:nvPr>
            </p:nvGraphicFramePr>
            <p:xfrm>
              <a:off x="4320" y="2112"/>
              <a:ext cx="14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" name="" r:id="rId35" imgW="228600" imgH="279400" progId="Equation.3">
                      <p:embed/>
                    </p:oleObj>
                  </mc:Choice>
                  <mc:Fallback>
                    <p:oleObj name="" r:id="rId35" imgW="228600" imgH="279400" progId="Equation.3">
                      <p:embed/>
                      <p:pic>
                        <p:nvPicPr>
                          <p:cNvPr id="0" name="图片 3899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320" y="2112"/>
                            <a:ext cx="144" cy="1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579" name="对象 151578"/>
              <p:cNvGraphicFramePr/>
              <p:nvPr>
                <p:custDataLst>
                  <p:tags r:id="rId37"/>
                </p:custDataLst>
              </p:nvPr>
            </p:nvGraphicFramePr>
            <p:xfrm>
              <a:off x="4320" y="3504"/>
              <a:ext cx="16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9" name="" r:id="rId38" imgW="266065" imgH="278765" progId="Equation.3">
                      <p:embed/>
                    </p:oleObj>
                  </mc:Choice>
                  <mc:Fallback>
                    <p:oleObj name="" r:id="rId38" imgW="266065" imgH="278765" progId="Equation.3">
                      <p:embed/>
                      <p:pic>
                        <p:nvPicPr>
                          <p:cNvPr id="0" name="图片 3888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4320" y="3504"/>
                            <a:ext cx="168" cy="1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1580" name="文本框 151579"/>
            <p:cNvSpPr txBox="1"/>
            <p:nvPr>
              <p:custDataLst>
                <p:tags r:id="rId40"/>
              </p:custDataLst>
            </p:nvPr>
          </p:nvSpPr>
          <p:spPr>
            <a:xfrm rot="-25186659">
              <a:off x="11465" y="7652"/>
              <a:ext cx="149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y = 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12476" y="9050"/>
              <a:ext cx="0" cy="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025" y="9073"/>
              <a:ext cx="4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/>
            <p:nvPr>
              <p:custDataLst>
                <p:tags r:id="rId41"/>
              </p:custDataLst>
            </p:nvPr>
          </p:nvGraphicFramePr>
          <p:xfrm>
            <a:off x="12317" y="9578"/>
            <a:ext cx="570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42" imgW="127000" imgH="228600" progId="Equation.3">
                    <p:embed/>
                  </p:oleObj>
                </mc:Choice>
                <mc:Fallback>
                  <p:oleObj name="" r:id="rId42" imgW="127000" imgH="228600" progId="Equation.3">
                    <p:embed/>
                    <p:pic>
                      <p:nvPicPr>
                        <p:cNvPr id="0" name="图片 3891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2317" y="9578"/>
                          <a:ext cx="570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/>
            <p:nvPr>
              <p:custDataLst>
                <p:tags r:id="rId44"/>
              </p:custDataLst>
            </p:nvPr>
          </p:nvGraphicFramePr>
          <p:xfrm>
            <a:off x="11361" y="8910"/>
            <a:ext cx="33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45" imgW="127000" imgH="228600" progId="Equation.3">
                    <p:embed/>
                  </p:oleObj>
                </mc:Choice>
                <mc:Fallback>
                  <p:oleObj name="" r:id="rId45" imgW="127000" imgH="228600" progId="Equation.3">
                    <p:embed/>
                    <p:pic>
                      <p:nvPicPr>
                        <p:cNvPr id="0" name="图片 3891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1361" y="8910"/>
                          <a:ext cx="338" cy="4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9"/>
          <p:cNvGraphicFramePr/>
          <p:nvPr>
            <p:custDataLst>
              <p:tags r:id="rId46"/>
            </p:custDataLst>
          </p:nvPr>
        </p:nvGraphicFramePr>
        <p:xfrm>
          <a:off x="2356168" y="4550411"/>
          <a:ext cx="2866390" cy="69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7" imgW="1612900" imgH="368300" progId="Equation.DSMT4">
                  <p:embed/>
                </p:oleObj>
              </mc:Choice>
              <mc:Fallback>
                <p:oleObj name="" r:id="rId47" imgW="1612900" imgH="3683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356168" y="4550411"/>
                        <a:ext cx="2866390" cy="693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8" name="Rectangle 2"/>
          <p:cNvSpPr/>
          <p:nvPr>
            <p:custDataLst>
              <p:tags r:id="rId1"/>
            </p:custDataLst>
          </p:nvPr>
        </p:nvSpPr>
        <p:spPr>
          <a:xfrm>
            <a:off x="152400" y="692785"/>
            <a:ext cx="57150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连续型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的和函数的分布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09" name="对象 8208"/>
          <p:cNvGraphicFramePr/>
          <p:nvPr>
            <p:custDataLst>
              <p:tags r:id="rId2"/>
            </p:custDataLst>
          </p:nvPr>
        </p:nvGraphicFramePr>
        <p:xfrm>
          <a:off x="524510" y="1269365"/>
          <a:ext cx="5986145" cy="77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679700" imgH="431800" progId="Equation.DSMT4">
                  <p:embed/>
                </p:oleObj>
              </mc:Choice>
              <mc:Fallback>
                <p:oleObj name="" r:id="rId3" imgW="2679700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510" y="1269365"/>
                        <a:ext cx="5986145" cy="772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对象 8212"/>
          <p:cNvGraphicFramePr/>
          <p:nvPr>
            <p:custDataLst>
              <p:tags r:id="rId5"/>
            </p:custDataLst>
          </p:nvPr>
        </p:nvGraphicFramePr>
        <p:xfrm>
          <a:off x="838200" y="2114868"/>
          <a:ext cx="2405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6" imgW="1091565" imgH="228600" progId="Equation.DSMT4">
                  <p:embed/>
                </p:oleObj>
              </mc:Choice>
              <mc:Fallback>
                <p:oleObj name="" r:id="rId6" imgW="1091565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2114868"/>
                        <a:ext cx="2405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对象 8213"/>
          <p:cNvGraphicFramePr/>
          <p:nvPr/>
        </p:nvGraphicFramePr>
        <p:xfrm>
          <a:off x="1783715" y="2785745"/>
          <a:ext cx="4454525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8" imgW="2031365" imgH="330200" progId="Equation.DSMT4">
                  <p:embed/>
                </p:oleObj>
              </mc:Choice>
              <mc:Fallback>
                <p:oleObj name="" r:id="rId8" imgW="2031365" imgH="330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3715" y="2785745"/>
                        <a:ext cx="4454525" cy="684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18"/>
          <p:cNvSpPr txBox="1"/>
          <p:nvPr>
            <p:custDataLst>
              <p:tags r:id="rId10"/>
            </p:custDataLst>
          </p:nvPr>
        </p:nvSpPr>
        <p:spPr>
          <a:xfrm>
            <a:off x="179388" y="2120265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218" name="对象 8217"/>
          <p:cNvGraphicFramePr/>
          <p:nvPr>
            <p:custDataLst>
              <p:tags r:id="rId11"/>
            </p:custDataLst>
          </p:nvPr>
        </p:nvGraphicFramePr>
        <p:xfrm>
          <a:off x="3203575" y="2115185"/>
          <a:ext cx="213614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2" imgW="964565" imgH="203200" progId="Equation.DSMT4">
                  <p:embed/>
                </p:oleObj>
              </mc:Choice>
              <mc:Fallback>
                <p:oleObj name="" r:id="rId12" imgW="964565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3575" y="2115185"/>
                        <a:ext cx="2136140" cy="483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对象 8221"/>
          <p:cNvGraphicFramePr/>
          <p:nvPr>
            <p:custDataLst>
              <p:tags r:id="rId14"/>
            </p:custDataLst>
          </p:nvPr>
        </p:nvGraphicFramePr>
        <p:xfrm>
          <a:off x="5274628" y="2055495"/>
          <a:ext cx="2390140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168400" imgH="393700" progId="Equation.DSMT4">
                  <p:embed/>
                </p:oleObj>
              </mc:Choice>
              <mc:Fallback>
                <p:oleObj name="" r:id="rId15" imgW="1168400" imgH="393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74628" y="2055495"/>
                        <a:ext cx="2390140" cy="778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46"/>
          <p:cNvSpPr txBox="1"/>
          <p:nvPr>
            <p:custDataLst>
              <p:tags r:id="rId17"/>
            </p:custDataLst>
          </p:nvPr>
        </p:nvSpPr>
        <p:spPr>
          <a:xfrm>
            <a:off x="152400" y="219710"/>
            <a:ext cx="487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两种特殊情形</a:t>
            </a:r>
            <a:endParaRPr lang="zh-CN" altLang="en-US" sz="2800" b="1" dirty="0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6393815" y="2583815"/>
            <a:ext cx="2540000" cy="2314575"/>
            <a:chOff x="3848" y="1759"/>
            <a:chExt cx="1600" cy="1458"/>
          </a:xfrm>
        </p:grpSpPr>
        <p:sp>
          <p:nvSpPr>
            <p:cNvPr id="14363" name="Line 10"/>
            <p:cNvSpPr/>
            <p:nvPr>
              <p:custDataLst>
                <p:tags r:id="rId18"/>
              </p:custDataLst>
            </p:nvPr>
          </p:nvSpPr>
          <p:spPr>
            <a:xfrm>
              <a:off x="3848" y="2911"/>
              <a:ext cx="1600" cy="0"/>
            </a:xfrm>
            <a:prstGeom prst="line">
              <a:avLst/>
            </a:prstGeom>
            <a:ln>
              <a:headEnd type="none" w="med" len="med"/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14364" name="Line 11"/>
            <p:cNvSpPr/>
            <p:nvPr>
              <p:custDataLst>
                <p:tags r:id="rId19"/>
              </p:custDataLst>
            </p:nvPr>
          </p:nvSpPr>
          <p:spPr>
            <a:xfrm flipV="1">
              <a:off x="4180" y="1771"/>
              <a:ext cx="0" cy="1446"/>
            </a:xfrm>
            <a:prstGeom prst="line">
              <a:avLst/>
            </a:prstGeom>
            <a:ln>
              <a:headEnd type="none" w="med" len="med"/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graphicFrame>
          <p:nvGraphicFramePr>
            <p:cNvPr id="14349" name="Object 12"/>
            <p:cNvGraphicFramePr/>
            <p:nvPr>
              <p:custDataLst>
                <p:tags r:id="rId20"/>
              </p:custDataLst>
            </p:nvPr>
          </p:nvGraphicFramePr>
          <p:xfrm>
            <a:off x="3988" y="2911"/>
            <a:ext cx="19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21" imgW="177800" imgH="203200" progId="Equation.3">
                    <p:embed/>
                  </p:oleObj>
                </mc:Choice>
                <mc:Fallback>
                  <p:oleObj name="" r:id="rId21" imgW="177800" imgH="2032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88" y="2911"/>
                          <a:ext cx="197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13"/>
            <p:cNvGraphicFramePr/>
            <p:nvPr>
              <p:custDataLst>
                <p:tags r:id="rId23"/>
              </p:custDataLst>
            </p:nvPr>
          </p:nvGraphicFramePr>
          <p:xfrm>
            <a:off x="5252" y="2911"/>
            <a:ext cx="17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24" imgW="152400" imgH="177800" progId="Equation.3">
                    <p:embed/>
                  </p:oleObj>
                </mc:Choice>
                <mc:Fallback>
                  <p:oleObj name="" r:id="rId24" imgW="152400" imgH="1778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252" y="2911"/>
                          <a:ext cx="176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14"/>
            <p:cNvGraphicFramePr/>
            <p:nvPr>
              <p:custDataLst>
                <p:tags r:id="rId26"/>
              </p:custDataLst>
            </p:nvPr>
          </p:nvGraphicFramePr>
          <p:xfrm>
            <a:off x="4180" y="1759"/>
            <a:ext cx="17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" r:id="rId27" imgW="152400" imgH="203200" progId="Equation.3">
                    <p:embed/>
                  </p:oleObj>
                </mc:Choice>
                <mc:Fallback>
                  <p:oleObj name="" r:id="rId27" imgW="152400" imgH="203200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180" y="1759"/>
                          <a:ext cx="176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Line 15"/>
          <p:cNvSpPr/>
          <p:nvPr>
            <p:custDataLst>
              <p:tags r:id="rId29"/>
            </p:custDataLst>
          </p:nvPr>
        </p:nvSpPr>
        <p:spPr>
          <a:xfrm>
            <a:off x="6539865" y="3117215"/>
            <a:ext cx="1584325" cy="158432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8688" name="Object 16"/>
          <p:cNvGraphicFramePr/>
          <p:nvPr>
            <p:custDataLst>
              <p:tags r:id="rId30"/>
            </p:custDataLst>
          </p:nvPr>
        </p:nvGraphicFramePr>
        <p:xfrm>
          <a:off x="7301865" y="3498215"/>
          <a:ext cx="1143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31" imgW="457200" imgH="203200" progId="Equation.DSMT4">
                  <p:embed/>
                </p:oleObj>
              </mc:Choice>
              <mc:Fallback>
                <p:oleObj name="" r:id="rId31" imgW="457200" imgH="2032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301865" y="3498215"/>
                        <a:ext cx="11430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>
            <p:custDataLst>
              <p:tags r:id="rId33"/>
            </p:custDataLst>
          </p:nvPr>
        </p:nvSpPr>
        <p:spPr>
          <a:xfrm rot="2690457">
            <a:off x="5946140" y="3783013"/>
            <a:ext cx="2100263" cy="958850"/>
          </a:xfrm>
          <a:prstGeom prst="rect">
            <a:avLst/>
          </a:prstGeom>
          <a:solidFill>
            <a:srgbClr val="0070C0">
              <a:alpha val="41960"/>
            </a:srgbClr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34"/>
            </p:custDataLst>
          </p:nvPr>
        </p:nvGraphicFramePr>
        <p:xfrm>
          <a:off x="1212215" y="3609975"/>
          <a:ext cx="171831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5" imgW="723900" imgH="508000" progId="Equation.DSMT4">
                  <p:embed/>
                </p:oleObj>
              </mc:Choice>
              <mc:Fallback>
                <p:oleObj name="" r:id="rId35" imgW="723900" imgH="508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12215" y="3609975"/>
                        <a:ext cx="171831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4278"/>
          <p:cNvGraphicFramePr/>
          <p:nvPr>
            <p:custDataLst>
              <p:tags r:id="rId37"/>
            </p:custDataLst>
          </p:nvPr>
        </p:nvGraphicFramePr>
        <p:xfrm>
          <a:off x="469265" y="4618990"/>
          <a:ext cx="5480050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8" imgW="2475230" imgH="482600" progId="Equation.DSMT4">
                  <p:embed/>
                </p:oleObj>
              </mc:Choice>
              <mc:Fallback>
                <p:oleObj name="" r:id="rId38" imgW="2475230" imgH="482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69265" y="4618990"/>
                        <a:ext cx="5480050" cy="1010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06045" y="2941956"/>
            <a:ext cx="1897063" cy="1238250"/>
            <a:chOff x="564" y="226"/>
            <a:chExt cx="1195" cy="780"/>
          </a:xfrm>
        </p:grpSpPr>
        <p:sp>
          <p:nvSpPr>
            <p:cNvPr id="6" name="直接连接符 5"/>
            <p:cNvSpPr/>
            <p:nvPr>
              <p:custDataLst>
                <p:tags r:id="rId40"/>
              </p:custDataLst>
            </p:nvPr>
          </p:nvSpPr>
          <p:spPr>
            <a:xfrm>
              <a:off x="1079" y="734"/>
              <a:ext cx="136" cy="272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文本框 6"/>
            <p:cNvSpPr txBox="1"/>
            <p:nvPr>
              <p:custDataLst>
                <p:tags r:id="rId41"/>
              </p:custDataLst>
            </p:nvPr>
          </p:nvSpPr>
          <p:spPr>
            <a:xfrm>
              <a:off x="564" y="226"/>
              <a:ext cx="1195" cy="530"/>
            </a:xfrm>
            <a:prstGeom prst="rect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r>
                <a:rPr lang="zh-CN" altLang="en-US" sz="240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把对</a:t>
              </a:r>
              <a:r>
                <a:rPr lang="en-US" altLang="zh-CN" sz="24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0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的积分</a:t>
              </a:r>
              <a:endPara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换成</a:t>
              </a:r>
              <a:r>
                <a:rPr lang="en-US" altLang="zh-CN" sz="24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40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的积分</a:t>
              </a:r>
              <a:endPara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" name="对象 7"/>
          <p:cNvGraphicFramePr/>
          <p:nvPr>
            <p:custDataLst>
              <p:tags r:id="rId42"/>
            </p:custDataLst>
          </p:nvPr>
        </p:nvGraphicFramePr>
        <p:xfrm>
          <a:off x="2915285" y="3710940"/>
          <a:ext cx="31610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3" imgW="1421765" imgH="330200" progId="Equation.DSMT4">
                  <p:embed/>
                </p:oleObj>
              </mc:Choice>
              <mc:Fallback>
                <p:oleObj name="" r:id="rId43" imgW="1421765" imgH="330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915285" y="3710940"/>
                        <a:ext cx="316103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对象 54280"/>
          <p:cNvGraphicFramePr/>
          <p:nvPr>
            <p:custDataLst>
              <p:tags r:id="rId45"/>
            </p:custDataLst>
          </p:nvPr>
        </p:nvGraphicFramePr>
        <p:xfrm>
          <a:off x="621665" y="5600065"/>
          <a:ext cx="5454650" cy="6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46" imgW="2463165" imgH="330200" progId="Equation.DSMT4">
                  <p:embed/>
                </p:oleObj>
              </mc:Choice>
              <mc:Fallback>
                <p:oleObj name="" r:id="rId46" imgW="2463165" imgH="330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21665" y="5600065"/>
                        <a:ext cx="5454650" cy="664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对象 54281"/>
          <p:cNvGraphicFramePr/>
          <p:nvPr>
            <p:custDataLst>
              <p:tags r:id="rId48"/>
            </p:custDataLst>
          </p:nvPr>
        </p:nvGraphicFramePr>
        <p:xfrm>
          <a:off x="412750" y="6200775"/>
          <a:ext cx="7445375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49" imgW="3186430" imgH="330200" progId="Equation.DSMT4">
                  <p:embed/>
                </p:oleObj>
              </mc:Choice>
              <mc:Fallback>
                <p:oleObj name="" r:id="rId49" imgW="3186430" imgH="330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12750" y="6200775"/>
                        <a:ext cx="7445375" cy="70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0" name="组合 54289"/>
          <p:cNvGrpSpPr/>
          <p:nvPr/>
        </p:nvGrpSpPr>
        <p:grpSpPr>
          <a:xfrm>
            <a:off x="6012498" y="5648643"/>
            <a:ext cx="2743200" cy="422275"/>
            <a:chOff x="3923" y="2393"/>
            <a:chExt cx="1728" cy="266"/>
          </a:xfrm>
        </p:grpSpPr>
        <p:graphicFrame>
          <p:nvGraphicFramePr>
            <p:cNvPr id="54288" name="对象 54287"/>
            <p:cNvGraphicFramePr/>
            <p:nvPr>
              <p:custDataLst>
                <p:tags r:id="rId51"/>
              </p:custDataLst>
            </p:nvPr>
          </p:nvGraphicFramePr>
          <p:xfrm>
            <a:off x="4252" y="2393"/>
            <a:ext cx="139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2" imgW="1473200" imgH="203200" progId="Equation.DSMT4">
                    <p:embed/>
                  </p:oleObj>
                </mc:Choice>
                <mc:Fallback>
                  <p:oleObj name="" r:id="rId52" imgW="1473200" imgH="2032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252" y="2393"/>
                          <a:ext cx="1399" cy="193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rgbClr val="0066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9" name="直接连接符 54288"/>
            <p:cNvSpPr/>
            <p:nvPr>
              <p:custDataLst>
                <p:tags r:id="rId54"/>
              </p:custDataLst>
            </p:nvPr>
          </p:nvSpPr>
          <p:spPr>
            <a:xfrm flipH="1">
              <a:off x="3923" y="2523"/>
              <a:ext cx="318" cy="136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17" grpId="0"/>
      <p:bldP spid="2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300" name="对象 55299"/>
          <p:cNvGraphicFramePr/>
          <p:nvPr>
            <p:custDataLst>
              <p:tags r:id="rId1"/>
            </p:custDataLst>
          </p:nvPr>
        </p:nvGraphicFramePr>
        <p:xfrm>
          <a:off x="115570" y="402908"/>
          <a:ext cx="89503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" imgW="3884295" imgH="330200" progId="Equation.DSMT4">
                  <p:embed/>
                </p:oleObj>
              </mc:Choice>
              <mc:Fallback>
                <p:oleObj name="" r:id="rId2" imgW="3884295" imgH="330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570" y="402908"/>
                        <a:ext cx="8950325" cy="7604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6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对象 55301"/>
          <p:cNvGraphicFramePr/>
          <p:nvPr>
            <p:custDataLst>
              <p:tags r:id="rId4"/>
            </p:custDataLst>
          </p:nvPr>
        </p:nvGraphicFramePr>
        <p:xfrm>
          <a:off x="71438" y="1423670"/>
          <a:ext cx="88931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3822700" imgH="228600" progId="Equation.DSMT4">
                  <p:embed/>
                </p:oleObj>
              </mc:Choice>
              <mc:Fallback>
                <p:oleObj name="" r:id="rId5" imgW="38227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8" y="1423670"/>
                        <a:ext cx="889317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对象 55302"/>
          <p:cNvGraphicFramePr/>
          <p:nvPr>
            <p:custDataLst>
              <p:tags r:id="rId7"/>
            </p:custDataLst>
          </p:nvPr>
        </p:nvGraphicFramePr>
        <p:xfrm>
          <a:off x="104775" y="1961833"/>
          <a:ext cx="45021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8" imgW="1803400" imgH="228600" progId="Equation.DSMT4">
                  <p:embed/>
                </p:oleObj>
              </mc:Choice>
              <mc:Fallback>
                <p:oleObj name="" r:id="rId8" imgW="18034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775" y="1961833"/>
                        <a:ext cx="4502150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对象 55303"/>
          <p:cNvGraphicFramePr/>
          <p:nvPr>
            <p:custDataLst>
              <p:tags r:id="rId10"/>
            </p:custDataLst>
          </p:nvPr>
        </p:nvGraphicFramePr>
        <p:xfrm>
          <a:off x="1871663" y="2531745"/>
          <a:ext cx="48958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1803400" imgH="457200" progId="Equation.DSMT4">
                  <p:embed/>
                </p:oleObj>
              </mc:Choice>
              <mc:Fallback>
                <p:oleObj name="" r:id="rId11" imgW="1803400" imgH="457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1663" y="2531745"/>
                        <a:ext cx="4895850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对象 55304"/>
          <p:cNvGraphicFramePr/>
          <p:nvPr>
            <p:custDataLst>
              <p:tags r:id="rId13"/>
            </p:custDataLst>
          </p:nvPr>
        </p:nvGraphicFramePr>
        <p:xfrm>
          <a:off x="352425" y="3827145"/>
          <a:ext cx="65246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4" imgW="2373630" imgH="330200" progId="Equation.DSMT4">
                  <p:embed/>
                </p:oleObj>
              </mc:Choice>
              <mc:Fallback>
                <p:oleObj name="" r:id="rId14" imgW="2373630" imgH="330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2425" y="3827145"/>
                        <a:ext cx="6524625" cy="906463"/>
                      </a:xfrm>
                      <a:prstGeom prst="rect">
                        <a:avLst/>
                      </a:prstGeom>
                      <a:solidFill>
                        <a:srgbClr val="FF99CC">
                          <a:alpha val="28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对象 55305"/>
          <p:cNvGraphicFramePr/>
          <p:nvPr>
            <p:custDataLst>
              <p:tags r:id="rId16"/>
            </p:custDataLst>
          </p:nvPr>
        </p:nvGraphicFramePr>
        <p:xfrm>
          <a:off x="2916238" y="4763770"/>
          <a:ext cx="38163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7" imgW="1434465" imgH="330200" progId="Equation.DSMT4">
                  <p:embed/>
                </p:oleObj>
              </mc:Choice>
              <mc:Fallback>
                <p:oleObj name="" r:id="rId17" imgW="1434465" imgH="330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16238" y="4763770"/>
                        <a:ext cx="3816350" cy="877888"/>
                      </a:xfrm>
                      <a:prstGeom prst="rect">
                        <a:avLst/>
                      </a:prstGeom>
                      <a:solidFill>
                        <a:srgbClr val="FF99CC">
                          <a:alpha val="28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对象 55306"/>
          <p:cNvGraphicFramePr/>
          <p:nvPr>
            <p:custDataLst>
              <p:tags r:id="rId19"/>
            </p:custDataLst>
          </p:nvPr>
        </p:nvGraphicFramePr>
        <p:xfrm>
          <a:off x="684213" y="5732145"/>
          <a:ext cx="6194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0" imgW="2324100" imgH="228600" progId="Equation.DSMT4">
                  <p:embed/>
                </p:oleObj>
              </mc:Choice>
              <mc:Fallback>
                <p:oleObj name="" r:id="rId20" imgW="23241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4213" y="5732145"/>
                        <a:ext cx="6194425" cy="6096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28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直接连接符 55309"/>
          <p:cNvSpPr/>
          <p:nvPr>
            <p:custDataLst>
              <p:tags r:id="rId22"/>
            </p:custDataLst>
          </p:nvPr>
        </p:nvSpPr>
        <p:spPr>
          <a:xfrm>
            <a:off x="4716463" y="3068320"/>
            <a:ext cx="7921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1" name="直接连接符 55310"/>
          <p:cNvSpPr/>
          <p:nvPr>
            <p:custDataLst>
              <p:tags r:id="rId23"/>
            </p:custDataLst>
          </p:nvPr>
        </p:nvSpPr>
        <p:spPr>
          <a:xfrm>
            <a:off x="5580063" y="3644583"/>
            <a:ext cx="7921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3" name="文本框 55312"/>
          <p:cNvSpPr txBox="1"/>
          <p:nvPr>
            <p:custDataLst>
              <p:tags r:id="rId24"/>
            </p:custDataLst>
          </p:nvPr>
        </p:nvSpPr>
        <p:spPr>
          <a:xfrm>
            <a:off x="7019925" y="5300345"/>
            <a:ext cx="1625600" cy="53816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记住公式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4" name="矩形 55313"/>
          <p:cNvSpPr/>
          <p:nvPr>
            <p:custDataLst>
              <p:tags r:id="rId25"/>
            </p:custDataLst>
          </p:nvPr>
        </p:nvSpPr>
        <p:spPr>
          <a:xfrm>
            <a:off x="1763713" y="3139758"/>
            <a:ext cx="5040312" cy="647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09" name="对象 8208"/>
          <p:cNvGraphicFramePr/>
          <p:nvPr>
            <p:custDataLst>
              <p:tags r:id="rId1"/>
            </p:custDataLst>
          </p:nvPr>
        </p:nvGraphicFramePr>
        <p:xfrm>
          <a:off x="522764" y="478790"/>
          <a:ext cx="6877050" cy="110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2679700" imgH="431800" progId="Equation.DSMT4">
                  <p:embed/>
                </p:oleObj>
              </mc:Choice>
              <mc:Fallback>
                <p:oleObj name="" r:id="rId2" imgW="2679700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764" y="478790"/>
                        <a:ext cx="6877050" cy="1109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custDataLst>
              <p:tags r:id="rId4"/>
            </p:custDataLst>
          </p:nvPr>
        </p:nvGraphicFramePr>
        <p:xfrm>
          <a:off x="290830" y="2229485"/>
          <a:ext cx="68122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959100" imgH="228600" progId="Equation.DSMT4">
                  <p:embed/>
                </p:oleObj>
              </mc:Choice>
              <mc:Fallback>
                <p:oleObj name="" r:id="rId5" imgW="29591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30" y="2229485"/>
                        <a:ext cx="6812280" cy="50419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55299"/>
          <p:cNvGraphicFramePr/>
          <p:nvPr/>
        </p:nvGraphicFramePr>
        <p:xfrm>
          <a:off x="301625" y="3084830"/>
          <a:ext cx="6082665" cy="13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806700" imgH="660400" progId="Equation.DSMT4">
                  <p:embed/>
                </p:oleObj>
              </mc:Choice>
              <mc:Fallback>
                <p:oleObj name="" r:id="rId7" imgW="2806700" imgH="660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625" y="3084830"/>
                        <a:ext cx="6082665" cy="132842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6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对象 55304"/>
          <p:cNvGraphicFramePr/>
          <p:nvPr>
            <p:custDataLst>
              <p:tags r:id="rId9"/>
            </p:custDataLst>
          </p:nvPr>
        </p:nvGraphicFramePr>
        <p:xfrm>
          <a:off x="317818" y="4837430"/>
          <a:ext cx="7406005" cy="167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0" imgW="2984500" imgH="914400" progId="Equation.DSMT4">
                  <p:embed/>
                </p:oleObj>
              </mc:Choice>
              <mc:Fallback>
                <p:oleObj name="" r:id="rId10" imgW="2984500" imgH="914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818" y="4837430"/>
                        <a:ext cx="7406005" cy="167513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28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09" name="对象 8208"/>
          <p:cNvGraphicFramePr/>
          <p:nvPr>
            <p:custDataLst>
              <p:tags r:id="rId1"/>
            </p:custDataLst>
          </p:nvPr>
        </p:nvGraphicFramePr>
        <p:xfrm>
          <a:off x="207487" y="478473"/>
          <a:ext cx="8081645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3148965" imgH="431800" progId="Equation.DSMT4">
                  <p:embed/>
                </p:oleObj>
              </mc:Choice>
              <mc:Fallback>
                <p:oleObj name="" r:id="rId2" imgW="3148965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487" y="478473"/>
                        <a:ext cx="8081645" cy="1110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custDataLst>
              <p:tags r:id="rId4"/>
            </p:custDataLst>
          </p:nvPr>
        </p:nvGraphicFramePr>
        <p:xfrm>
          <a:off x="290830" y="2229485"/>
          <a:ext cx="710247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959100" imgH="228600" progId="Equation.DSMT4">
                  <p:embed/>
                </p:oleObj>
              </mc:Choice>
              <mc:Fallback>
                <p:oleObj name="" r:id="rId5" imgW="29591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30" y="2229485"/>
                        <a:ext cx="7102475" cy="50228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55299"/>
          <p:cNvGraphicFramePr/>
          <p:nvPr/>
        </p:nvGraphicFramePr>
        <p:xfrm>
          <a:off x="304800" y="3111183"/>
          <a:ext cx="5872480" cy="122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857500" imgH="660400" progId="Equation.DSMT4">
                  <p:embed/>
                </p:oleObj>
              </mc:Choice>
              <mc:Fallback>
                <p:oleObj name="" r:id="rId7" imgW="2857500" imgH="660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3111183"/>
                        <a:ext cx="5872480" cy="122301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6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对象 55304"/>
          <p:cNvGraphicFramePr/>
          <p:nvPr>
            <p:custDataLst>
              <p:tags r:id="rId9"/>
            </p:custDataLst>
          </p:nvPr>
        </p:nvGraphicFramePr>
        <p:xfrm>
          <a:off x="646430" y="4693920"/>
          <a:ext cx="6649720" cy="167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0" imgW="2679700" imgH="914400" progId="Equation.DSMT4">
                  <p:embed/>
                </p:oleObj>
              </mc:Choice>
              <mc:Fallback>
                <p:oleObj name="" r:id="rId10" imgW="2679700" imgH="914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6430" y="4693920"/>
                        <a:ext cx="6649720" cy="167513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28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85" name="Object 9"/>
          <p:cNvGraphicFramePr/>
          <p:nvPr>
            <p:custDataLst>
              <p:tags r:id="rId1"/>
            </p:custDataLst>
          </p:nvPr>
        </p:nvGraphicFramePr>
        <p:xfrm>
          <a:off x="2330450" y="2993390"/>
          <a:ext cx="3270885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" imgW="1841500" imgH="381000" progId="Equation.DSMT4">
                  <p:embed/>
                </p:oleObj>
              </mc:Choice>
              <mc:Fallback>
                <p:oleObj name="" r:id="rId2" imgW="1841500" imgH="3810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0450" y="2993390"/>
                        <a:ext cx="3270885" cy="716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22"/>
          <p:cNvSpPr txBox="1"/>
          <p:nvPr>
            <p:custDataLst>
              <p:tags r:id="rId4"/>
            </p:custDataLst>
          </p:nvPr>
        </p:nvSpPr>
        <p:spPr>
          <a:xfrm>
            <a:off x="1686878" y="6151563"/>
            <a:ext cx="1211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</a:rPr>
              <a:t>综上所述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graphicFrame>
        <p:nvGraphicFramePr>
          <p:cNvPr id="11" name="Object 4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78915" y="3766820"/>
          <a:ext cx="496633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6" imgW="2882900" imgH="457200" progId="Equation.DSMT4">
                  <p:embed/>
                </p:oleObj>
              </mc:Choice>
              <mc:Fallback>
                <p:oleObj name="Equation" r:id="rId6" imgW="2882900" imgH="45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915" y="3766820"/>
                        <a:ext cx="4966335" cy="840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87145" y="4671060"/>
            <a:ext cx="20053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/>
              <a:t>当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</a:t>
            </a:r>
            <a:r>
              <a:rPr lang="zh-CN" altLang="en-US" sz="2000" b="1">
                <a:cs typeface="Arial" panose="020B0604020202020204" pitchFamily="34" charset="0"/>
                <a:sym typeface="Symbol" panose="05050102010706020507" pitchFamily="18" charset="2"/>
              </a:rPr>
              <a:t>≥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b="1"/>
              <a:t>时</a:t>
            </a:r>
            <a:r>
              <a:rPr lang="en-US" altLang="zh-CN" sz="2000" b="1"/>
              <a:t>,</a:t>
            </a:r>
            <a:endParaRPr lang="zh-CN" altLang="en-US" sz="2000" b="1"/>
          </a:p>
        </p:txBody>
      </p:sp>
      <p:graphicFrame>
        <p:nvGraphicFramePr>
          <p:cNvPr id="195607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293110" y="4707890"/>
          <a:ext cx="1344930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10" imgW="800100" imgH="228600" progId="Equation.DSMT4">
                  <p:embed/>
                </p:oleObj>
              </mc:Choice>
              <mc:Fallback>
                <p:oleObj name="Equation" r:id="rId10" imgW="800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10" y="4707890"/>
                        <a:ext cx="1344930" cy="3822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27150" y="5260658"/>
            <a:ext cx="17240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当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&lt;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/>
              <a:t>时</a:t>
            </a:r>
            <a:r>
              <a:rPr lang="en-US" altLang="zh-CN" sz="2000" b="1"/>
              <a:t>,</a:t>
            </a:r>
            <a:endParaRPr lang="zh-CN" altLang="en-US" sz="2000" b="1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963228" y="5076508"/>
          <a:ext cx="2909570" cy="74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14" imgW="1498600" imgH="393700" progId="Equation.DSMT4">
                  <p:embed/>
                </p:oleObj>
              </mc:Choice>
              <mc:Fallback>
                <p:oleObj name="Equation" r:id="rId14" imgW="14986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228" y="5076508"/>
                        <a:ext cx="2909570" cy="743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863850" y="5853430"/>
          <a:ext cx="326961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17" imgW="1701800" imgH="482600" progId="Equation.DSMT4">
                  <p:embed/>
                </p:oleObj>
              </mc:Choice>
              <mc:Fallback>
                <p:oleObj name="Equation" r:id="rId17" imgW="1701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853430"/>
                        <a:ext cx="3269615" cy="991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708025" y="27324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法二（公式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法）</a:t>
            </a:r>
            <a:endParaRPr lang="zh-CN" altLang="en-US" sz="20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1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552575" y="980440"/>
          <a:ext cx="423100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1" imgW="2145665" imgH="457200" progId="Equation.DSMT4">
                  <p:embed/>
                </p:oleObj>
              </mc:Choice>
              <mc:Fallback>
                <p:oleObj name="" r:id="rId21" imgW="2145665" imgH="457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52575" y="980440"/>
                        <a:ext cx="4231005" cy="915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6"/>
          <p:cNvSpPr/>
          <p:nvPr>
            <p:custDataLst>
              <p:tags r:id="rId23"/>
            </p:custDataLst>
          </p:nvPr>
        </p:nvSpPr>
        <p:spPr>
          <a:xfrm>
            <a:off x="152400" y="219710"/>
            <a:ext cx="86407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n-ea"/>
                <a:ea typeface="+mn-ea"/>
                <a:sym typeface="+mn-ea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3.5.7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续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08" name="Rectangle 9"/>
          <p:cNvSpPr/>
          <p:nvPr>
            <p:custDataLst>
              <p:tags r:id="rId24"/>
            </p:custDataLst>
          </p:nvPr>
        </p:nvSpPr>
        <p:spPr>
          <a:xfrm>
            <a:off x="1410653" y="2111375"/>
            <a:ext cx="34950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求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的概率密度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87820" y="3698240"/>
            <a:ext cx="2362200" cy="2971800"/>
            <a:chOff x="10532" y="5824"/>
            <a:chExt cx="3720" cy="4680"/>
          </a:xfrm>
        </p:grpSpPr>
        <p:sp>
          <p:nvSpPr>
            <p:cNvPr id="151554" name="矩形 151553"/>
            <p:cNvSpPr/>
            <p:nvPr>
              <p:custDataLst>
                <p:tags r:id="rId25"/>
              </p:custDataLst>
            </p:nvPr>
          </p:nvSpPr>
          <p:spPr>
            <a:xfrm>
              <a:off x="10532" y="5824"/>
              <a:ext cx="3720" cy="468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00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68" name="直接连接符 151567"/>
            <p:cNvSpPr/>
            <p:nvPr>
              <p:custDataLst>
                <p:tags r:id="rId26"/>
              </p:custDataLst>
            </p:nvPr>
          </p:nvSpPr>
          <p:spPr>
            <a:xfrm flipV="1">
              <a:off x="11765" y="7034"/>
              <a:ext cx="1320" cy="25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9" name="直接连接符 151568"/>
            <p:cNvSpPr/>
            <p:nvPr>
              <p:custDataLst>
                <p:tags r:id="rId27"/>
              </p:custDataLst>
            </p:nvPr>
          </p:nvSpPr>
          <p:spPr>
            <a:xfrm>
              <a:off x="13085" y="7034"/>
              <a:ext cx="0" cy="25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70" name="直接连接符 151569"/>
            <p:cNvSpPr/>
            <p:nvPr>
              <p:custDataLst>
                <p:tags r:id="rId28"/>
              </p:custDataLst>
            </p:nvPr>
          </p:nvSpPr>
          <p:spPr>
            <a:xfrm flipH="1">
              <a:off x="11765" y="7034"/>
              <a:ext cx="132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1571" name="直接连接符 151570"/>
            <p:cNvSpPr/>
            <p:nvPr>
              <p:custDataLst>
                <p:tags r:id="rId29"/>
              </p:custDataLst>
            </p:nvPr>
          </p:nvSpPr>
          <p:spPr>
            <a:xfrm>
              <a:off x="11765" y="9554"/>
              <a:ext cx="13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51572" name="对象 151571"/>
            <p:cNvGraphicFramePr/>
            <p:nvPr>
              <p:custDataLst>
                <p:tags r:id="rId30"/>
              </p:custDataLst>
            </p:nvPr>
          </p:nvGraphicFramePr>
          <p:xfrm>
            <a:off x="12965" y="9674"/>
            <a:ext cx="26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" name="" r:id="rId31" imgW="165100" imgH="266065" progId="Equation.3">
                    <p:embed/>
                  </p:oleObj>
                </mc:Choice>
                <mc:Fallback>
                  <p:oleObj name="" r:id="rId31" imgW="165100" imgH="266065" progId="Equation.3">
                    <p:embed/>
                    <p:pic>
                      <p:nvPicPr>
                        <p:cNvPr id="0" name="图片 389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2965" y="9674"/>
                          <a:ext cx="260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3" name="对象 151572"/>
            <p:cNvGraphicFramePr/>
            <p:nvPr>
              <p:custDataLst>
                <p:tags r:id="rId33"/>
              </p:custDataLst>
            </p:nvPr>
          </p:nvGraphicFramePr>
          <p:xfrm>
            <a:off x="11405" y="6794"/>
            <a:ext cx="30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" name="" r:id="rId34" imgW="190500" imgH="266065" progId="Equation.3">
                    <p:embed/>
                  </p:oleObj>
                </mc:Choice>
                <mc:Fallback>
                  <p:oleObj name="" r:id="rId34" imgW="190500" imgH="266065" progId="Equation.3">
                    <p:embed/>
                    <p:pic>
                      <p:nvPicPr>
                        <p:cNvPr id="0" name="图片 3896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1405" y="6794"/>
                          <a:ext cx="300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1574" name="组合 151573"/>
            <p:cNvGrpSpPr/>
            <p:nvPr/>
          </p:nvGrpSpPr>
          <p:grpSpPr>
            <a:xfrm>
              <a:off x="11132" y="6184"/>
              <a:ext cx="2640" cy="4080"/>
              <a:chOff x="4272" y="2112"/>
              <a:chExt cx="1056" cy="1632"/>
            </a:xfrm>
          </p:grpSpPr>
          <p:sp>
            <p:nvSpPr>
              <p:cNvPr id="151575" name="直接连接符 151574"/>
              <p:cNvSpPr/>
              <p:nvPr>
                <p:custDataLst>
                  <p:tags r:id="rId36"/>
                </p:custDataLst>
              </p:nvPr>
            </p:nvSpPr>
            <p:spPr>
              <a:xfrm>
                <a:off x="4272" y="3456"/>
                <a:ext cx="1056" cy="0"/>
              </a:xfrm>
              <a:prstGeom prst="line">
                <a:avLst/>
              </a:prstGeom>
              <a:ln w="28575" cap="flat" cmpd="sng">
                <a:solidFill>
                  <a:srgbClr val="3333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1576" name="直接连接符 151575"/>
              <p:cNvSpPr/>
              <p:nvPr>
                <p:custDataLst>
                  <p:tags r:id="rId37"/>
                </p:custDataLst>
              </p:nvPr>
            </p:nvSpPr>
            <p:spPr>
              <a:xfrm flipV="1">
                <a:off x="4512" y="2112"/>
                <a:ext cx="0" cy="1632"/>
              </a:xfrm>
              <a:prstGeom prst="line">
                <a:avLst/>
              </a:prstGeom>
              <a:ln w="28575" cap="flat" cmpd="sng">
                <a:solidFill>
                  <a:srgbClr val="3333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51577" name="对象 151576"/>
              <p:cNvGraphicFramePr/>
              <p:nvPr>
                <p:custDataLst>
                  <p:tags r:id="rId38"/>
                </p:custDataLst>
              </p:nvPr>
            </p:nvGraphicFramePr>
            <p:xfrm>
              <a:off x="5184" y="3504"/>
              <a:ext cx="144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3" name="" r:id="rId39" imgW="228600" imgH="215900" progId="Equation.3">
                      <p:embed/>
                    </p:oleObj>
                  </mc:Choice>
                  <mc:Fallback>
                    <p:oleObj name="" r:id="rId39" imgW="228600" imgH="215900" progId="Equation.3">
                      <p:embed/>
                      <p:pic>
                        <p:nvPicPr>
                          <p:cNvPr id="0" name="图片 389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5184" y="3504"/>
                            <a:ext cx="144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578" name="对象 151577"/>
              <p:cNvGraphicFramePr/>
              <p:nvPr>
                <p:custDataLst>
                  <p:tags r:id="rId41"/>
                </p:custDataLst>
              </p:nvPr>
            </p:nvGraphicFramePr>
            <p:xfrm>
              <a:off x="4356" y="2156"/>
              <a:ext cx="106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" name="" r:id="rId42" imgW="114300" imgH="139700" progId="Equation.3">
                      <p:embed/>
                    </p:oleObj>
                  </mc:Choice>
                  <mc:Fallback>
                    <p:oleObj name="" r:id="rId42" imgW="114300" imgH="139700" progId="Equation.3">
                      <p:embed/>
                      <p:pic>
                        <p:nvPicPr>
                          <p:cNvPr id="0" name="图片 3899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4356" y="2156"/>
                            <a:ext cx="106" cy="1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579" name="对象 151578"/>
              <p:cNvGraphicFramePr/>
              <p:nvPr>
                <p:custDataLst>
                  <p:tags r:id="rId44"/>
                </p:custDataLst>
              </p:nvPr>
            </p:nvGraphicFramePr>
            <p:xfrm>
              <a:off x="4320" y="3504"/>
              <a:ext cx="16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9" name="" r:id="rId45" imgW="266065" imgH="278765" progId="Equation.3">
                      <p:embed/>
                    </p:oleObj>
                  </mc:Choice>
                  <mc:Fallback>
                    <p:oleObj name="" r:id="rId45" imgW="266065" imgH="278765" progId="Equation.3">
                      <p:embed/>
                      <p:pic>
                        <p:nvPicPr>
                          <p:cNvPr id="0" name="图片 3888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4320" y="3504"/>
                            <a:ext cx="168" cy="1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1580" name="文本框 151579"/>
            <p:cNvSpPr txBox="1"/>
            <p:nvPr>
              <p:custDataLst>
                <p:tags r:id="rId47"/>
              </p:custDataLst>
            </p:nvPr>
          </p:nvSpPr>
          <p:spPr>
            <a:xfrm rot="-25186659">
              <a:off x="11465" y="7652"/>
              <a:ext cx="119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z = 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9560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872" name="Group 24"/>
          <p:cNvGrpSpPr/>
          <p:nvPr/>
        </p:nvGrpSpPr>
        <p:grpSpPr bwMode="auto">
          <a:xfrm>
            <a:off x="684213" y="4589463"/>
            <a:ext cx="7240587" cy="711200"/>
            <a:chOff x="528" y="2768"/>
            <a:chExt cx="4561" cy="448"/>
          </a:xfrm>
        </p:grpSpPr>
        <p:sp>
          <p:nvSpPr>
            <p:cNvPr id="17415" name="Rectangl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28" y="281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由公式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16" name="Object 4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501" y="2768"/>
            <a:ext cx="358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Equation" r:id="rId3" imgW="4559300" imgH="698500" progId="Equation.3">
                    <p:embed/>
                  </p:oleObj>
                </mc:Choice>
                <mc:Fallback>
                  <p:oleObj name="Equation" r:id="rId3" imgW="4559300" imgH="698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768"/>
                          <a:ext cx="358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0" name="Text Box 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4213" y="2336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31963" y="2082800"/>
          <a:ext cx="622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6223000" imgH="977900" progId="Equation.3">
                  <p:embed/>
                </p:oleObj>
              </mc:Choice>
              <mc:Fallback>
                <p:oleObj name="Equation" r:id="rId7" imgW="62230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082800"/>
                        <a:ext cx="622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665413" y="3243263"/>
          <a:ext cx="542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5422900" imgH="977900" progId="Equation.3">
                  <p:embed/>
                </p:oleObj>
              </mc:Choice>
              <mc:Fallback>
                <p:oleObj name="Equation" r:id="rId10" imgW="54229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243263"/>
                        <a:ext cx="542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4213" y="815975"/>
            <a:ext cx="7910512" cy="111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3.5.8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设两个独立的随机变量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都服从标准正态分布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的概率密度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704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5518150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3467100" imgH="431800" progId="Equation.3">
                  <p:embed/>
                </p:oleObj>
              </mc:Choice>
              <mc:Fallback>
                <p:oleObj name="Equation" r:id="rId2" imgW="3467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18150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5" name="Group 15"/>
          <p:cNvGrpSpPr/>
          <p:nvPr/>
        </p:nvGrpSpPr>
        <p:grpSpPr bwMode="auto">
          <a:xfrm>
            <a:off x="699135" y="3907155"/>
            <a:ext cx="1537335" cy="756920"/>
            <a:chOff x="576" y="2160"/>
            <a:chExt cx="1200" cy="576"/>
          </a:xfrm>
        </p:grpSpPr>
        <p:sp>
          <p:nvSpPr>
            <p:cNvPr id="18441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76" y="268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576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3" name="Object 9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760" y="2160"/>
            <a:ext cx="8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7" imgW="1308100" imgH="825500" progId="Equation.3">
                    <p:embed/>
                  </p:oleObj>
                </mc:Choice>
                <mc:Fallback>
                  <p:oleObj name="Equation" r:id="rId7" imgW="1308100" imgH="825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160"/>
                          <a:ext cx="8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0" name="Object 10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329815" y="4070350"/>
          <a:ext cx="294767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2476500" imgH="965200" progId="Equation.3">
                  <p:embed/>
                </p:oleObj>
              </mc:Choice>
              <mc:Fallback>
                <p:oleObj name="Equation" r:id="rId10" imgW="2476500" imgH="965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15" y="4070350"/>
                        <a:ext cx="2947670" cy="91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333365" y="4096385"/>
          <a:ext cx="3816350" cy="96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3" imgW="1968500" imgH="495300" progId="Equation.3">
                  <p:embed/>
                </p:oleObj>
              </mc:Choice>
              <mc:Fallback>
                <p:oleObj name="Equation" r:id="rId13" imgW="1968500" imgH="495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365" y="4096385"/>
                        <a:ext cx="3816350" cy="960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692275" y="1095375"/>
          <a:ext cx="5235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6" imgW="4191000" imgH="965200" progId="Equation.3">
                  <p:embed/>
                </p:oleObj>
              </mc:Choice>
              <mc:Fallback>
                <p:oleObj name="Equation" r:id="rId16" imgW="4191000" imgH="965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95375"/>
                        <a:ext cx="5235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755900" y="2325688"/>
          <a:ext cx="426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9" imgW="3416300" imgH="1041400" progId="Equation.3">
                  <p:embed/>
                </p:oleObj>
              </mc:Choice>
              <mc:Fallback>
                <p:oleObj name="Equation" r:id="rId19" imgW="3416300" imgH="1041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325688"/>
                        <a:ext cx="4267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38200" y="1397000"/>
            <a:ext cx="66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5188" y="535305"/>
            <a:ext cx="48304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独立正态随机变量的重要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98525" y="1310005"/>
          <a:ext cx="7416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3" imgW="7416800" imgH="1663700" progId="Equation.3">
                  <p:embed/>
                </p:oleObj>
              </mc:Choice>
              <mc:Fallback>
                <p:oleObj name="公式" r:id="rId3" imgW="7416800" imgH="166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310005"/>
                        <a:ext cx="7416800" cy="1663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66FF">
                                <a:alpha val="50195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063" y="3791268"/>
            <a:ext cx="7705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有限个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的正态随机变量的线性组合仍然服从正态分布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1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78325" y="3011805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09918" y="4859655"/>
          <a:ext cx="772477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8" imgW="3873500" imgH="241300" progId="Equation.3">
                  <p:embed/>
                </p:oleObj>
              </mc:Choice>
              <mc:Fallback>
                <p:oleObj name="Equation" r:id="rId8" imgW="38735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8" y="4859655"/>
                        <a:ext cx="7724775" cy="48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835526" y="5651183"/>
          <a:ext cx="311531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1562100" imgH="228600" progId="Equation.3">
                  <p:embed/>
                </p:oleObj>
              </mc:Choice>
              <mc:Fallback>
                <p:oleObj name="Equation" r:id="rId11" imgW="1562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6" y="5651183"/>
                        <a:ext cx="3115310" cy="45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09345" y="5442585"/>
          <a:ext cx="3656965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4" imgW="1917065" imgH="431800" progId="Equation.3">
                  <p:embed/>
                </p:oleObj>
              </mc:Choice>
              <mc:Fallback>
                <p:oleObj name="Equation" r:id="rId14" imgW="1917065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345" y="5442585"/>
                        <a:ext cx="3656965" cy="82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ldLvl="0" animBg="1" autoUpdateAnimBg="0"/>
      <p:bldP spid="1167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62000" y="685800"/>
            <a:ext cx="76962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sz="3200" b="1">
                <a:solidFill>
                  <a:srgbClr val="1D41D5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1D41D5"/>
                </a:solidFill>
                <a:latin typeface="黑体" panose="02010609060101010101" pitchFamily="49" charset="-122"/>
              </a:rPr>
              <a:t>二维离散型随机变量函数的分布</a:t>
            </a:r>
            <a:r>
              <a:rPr lang="zh-CN" altLang="en-US" sz="2900" b="1">
                <a:solidFill>
                  <a:schemeClr val="tx1"/>
                </a:solidFill>
                <a:latin typeface="黑体" panose="02010609060101010101" pitchFamily="49" charset="-122"/>
              </a:rPr>
              <a:t>     </a:t>
            </a:r>
            <a:endParaRPr lang="zh-CN" altLang="en-US" sz="2900" b="1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165" y="1916430"/>
            <a:ext cx="792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已知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800" b="1"/>
              <a:t>的分布律，如何求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Z=g(X,Y)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的分布律？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74447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步骤：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9050" y="3601720"/>
          <a:ext cx="599503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691765" imgH="228600" progId="Equation.KSEE3">
                  <p:embed/>
                </p:oleObj>
              </mc:Choice>
              <mc:Fallback>
                <p:oleObj name="" r:id="rId2" imgW="26917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9050" y="3601720"/>
                        <a:ext cx="5995035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0958" y="4443730"/>
          <a:ext cx="323977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459865" imgH="228600" progId="Equation.KSEE3">
                  <p:embed/>
                </p:oleObj>
              </mc:Choice>
              <mc:Fallback>
                <p:oleObj name="" r:id="rId4" imgW="14598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0958" y="4443730"/>
                        <a:ext cx="3239770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51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423" y="296863"/>
            <a:ext cx="895921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D41D5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3.5.9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设两个相互独立的随机变量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都在区间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上服从均匀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分布，求随机变量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93551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3048" y="1200468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1D41D5"/>
                </a:solidFill>
              </a:rPr>
              <a:t>解一</a:t>
            </a:r>
            <a:r>
              <a:rPr lang="en-US" altLang="zh-CN" sz="2000" b="1">
                <a:solidFill>
                  <a:srgbClr val="1D41D5"/>
                </a:solidFill>
              </a:rPr>
              <a:t>:</a:t>
            </a:r>
            <a:endParaRPr lang="en-US" altLang="zh-CN" sz="2000" b="1">
              <a:solidFill>
                <a:srgbClr val="1D41D5"/>
              </a:solidFill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812858" y="1844040"/>
          <a:ext cx="44989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4" imgW="1979295" imgH="416560" progId="Equation.DSMT4">
                  <p:embed/>
                </p:oleObj>
              </mc:Choice>
              <mc:Fallback>
                <p:oleObj name="Equation" r:id="rId4" imgW="1979295" imgH="41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858" y="1844040"/>
                        <a:ext cx="449897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007745" y="1179195"/>
            <a:ext cx="4293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先求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sz="2400"/>
              <a:t>的分布函数。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578985" y="1172845"/>
            <a:ext cx="4293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由于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/>
              <a:t>与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/>
              <a:t>相互独立，可得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988060" y="167513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的概率密度为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21" name="Rectangle 2"/>
          <p:cNvSpPr>
            <a:spLocks noChangeArrowheads="1"/>
          </p:cNvSpPr>
          <p:nvPr/>
        </p:nvSpPr>
        <p:spPr bwMode="auto">
          <a:xfrm>
            <a:off x="101600" y="2983548"/>
            <a:ext cx="28174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从而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/>
              <a:t>的分布函数为</a:t>
            </a:r>
            <a:endParaRPr lang="zh-CN" altLang="en-US" sz="2400" b="1"/>
          </a:p>
        </p:txBody>
      </p:sp>
      <p:graphicFrame>
        <p:nvGraphicFramePr>
          <p:cNvPr id="195587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66390" y="3044825"/>
          <a:ext cx="286004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7" imgW="2800985" imgH="358775" progId="Equation.DSMT4">
                  <p:embed/>
                </p:oleObj>
              </mc:Choice>
              <mc:Fallback>
                <p:oleObj name="Equation" r:id="rId7" imgW="2800985" imgH="3587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390" y="3044825"/>
                        <a:ext cx="2860040" cy="366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5" name="Object 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57810" y="3556635"/>
          <a:ext cx="211963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10" imgW="1250315" imgH="382270" progId="Equation.DSMT4">
                  <p:embed/>
                </p:oleObj>
              </mc:Choice>
              <mc:Fallback>
                <p:oleObj name="Equation" r:id="rId10" imgW="1250315" imgH="38227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" y="3556635"/>
                        <a:ext cx="2119630" cy="647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Rectangle 2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0825" y="425323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&lt;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/>
              <a:t>时</a:t>
            </a:r>
            <a:r>
              <a:rPr lang="en-US" altLang="zh-CN" sz="2000" b="1"/>
              <a:t>,</a:t>
            </a:r>
            <a:endParaRPr lang="zh-CN" altLang="en-US" sz="2000" b="1"/>
          </a:p>
        </p:txBody>
      </p:sp>
      <p:graphicFrame>
        <p:nvGraphicFramePr>
          <p:cNvPr id="195607" name="Object 4"/>
          <p:cNvGraphicFramePr>
            <a:graphicFrameLocks noChangeAspect="1"/>
          </p:cNvGraphicFramePr>
          <p:nvPr/>
        </p:nvGraphicFramePr>
        <p:xfrm>
          <a:off x="1614805" y="4245610"/>
          <a:ext cx="128524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13" imgW="636905" imgH="208280" progId="Equation.DSMT4">
                  <p:embed/>
                </p:oleObj>
              </mc:Choice>
              <mc:Fallback>
                <p:oleObj name="Equation" r:id="rId13" imgW="636905" imgH="20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805" y="4245610"/>
                        <a:ext cx="1285240" cy="417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6" name="Rectangle 32"/>
          <p:cNvSpPr>
            <a:spLocks noChangeArrowheads="1"/>
          </p:cNvSpPr>
          <p:nvPr/>
        </p:nvSpPr>
        <p:spPr bwMode="auto">
          <a:xfrm>
            <a:off x="250825" y="4701858"/>
            <a:ext cx="173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当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&lt;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b="1"/>
              <a:t>时</a:t>
            </a:r>
            <a:r>
              <a:rPr lang="en-US" altLang="zh-CN" sz="2000" b="1"/>
              <a:t>,</a:t>
            </a:r>
            <a:endParaRPr lang="zh-CN" altLang="en-US" sz="2000" b="1"/>
          </a:p>
        </p:txBody>
      </p:sp>
      <p:graphicFrame>
        <p:nvGraphicFramePr>
          <p:cNvPr id="195617" name="Object 5"/>
          <p:cNvGraphicFramePr>
            <a:graphicFrameLocks noChangeAspect="1"/>
          </p:cNvGraphicFramePr>
          <p:nvPr/>
        </p:nvGraphicFramePr>
        <p:xfrm>
          <a:off x="215900" y="5192395"/>
          <a:ext cx="2807335" cy="6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Equation" r:id="rId15" imgW="1446530" imgH="347345" progId="Equation.DSMT4">
                  <p:embed/>
                </p:oleObj>
              </mc:Choice>
              <mc:Fallback>
                <p:oleObj name="Equation" r:id="rId15" imgW="1446530" imgH="34734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192395"/>
                        <a:ext cx="2807335" cy="655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8" name="Object 6"/>
          <p:cNvGraphicFramePr>
            <a:graphicFrameLocks noChangeAspect="1"/>
          </p:cNvGraphicFramePr>
          <p:nvPr/>
        </p:nvGraphicFramePr>
        <p:xfrm>
          <a:off x="3017520" y="5166360"/>
          <a:ext cx="2519045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17" imgW="1473200" imgH="393700" progId="Equation.DSMT4">
                  <p:embed/>
                </p:oleObj>
              </mc:Choice>
              <mc:Fallback>
                <p:oleObj name="Equation" r:id="rId17" imgW="14732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520" y="5166360"/>
                        <a:ext cx="2519045" cy="718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9" name="Object 7"/>
          <p:cNvGraphicFramePr>
            <a:graphicFrameLocks noChangeAspect="1"/>
          </p:cNvGraphicFramePr>
          <p:nvPr/>
        </p:nvGraphicFramePr>
        <p:xfrm>
          <a:off x="1214120" y="5948680"/>
          <a:ext cx="126428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Equation" r:id="rId19" imgW="601980" imgH="208280" progId="Equation.DSMT4">
                  <p:embed/>
                </p:oleObj>
              </mc:Choice>
              <mc:Fallback>
                <p:oleObj name="Equation" r:id="rId19" imgW="601980" imgH="20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120" y="5948680"/>
                        <a:ext cx="126428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20" name="Text Box 36"/>
          <p:cNvSpPr txBox="1">
            <a:spLocks noChangeArrowheads="1"/>
          </p:cNvSpPr>
          <p:nvPr/>
        </p:nvSpPr>
        <p:spPr bwMode="auto">
          <a:xfrm>
            <a:off x="539115" y="597027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因而</a:t>
            </a:r>
            <a:endParaRPr lang="zh-CN" altLang="en-US" sz="2000" b="1"/>
          </a:p>
        </p:txBody>
      </p:sp>
      <p:sp>
        <p:nvSpPr>
          <p:cNvPr id="88" name="AutoShape 4" descr="宽上对角线"/>
          <p:cNvSpPr/>
          <p:nvPr>
            <p:custDataLst>
              <p:tags r:id="rId21"/>
            </p:custDataLst>
          </p:nvPr>
        </p:nvSpPr>
        <p:spPr>
          <a:xfrm>
            <a:off x="5833745" y="4419283"/>
            <a:ext cx="2362200" cy="2362200"/>
          </a:xfrm>
          <a:prstGeom prst="rtTriangle">
            <a:avLst/>
          </a:prstGeom>
          <a:pattFill prst="wdUpDiag">
            <a:fgClr>
              <a:srgbClr val="FFFF00">
                <a:alpha val="70195"/>
              </a:srgbClr>
            </a:fgClr>
            <a:bgClr>
              <a:schemeClr val="bg2">
                <a:alpha val="70195"/>
              </a:schemeClr>
            </a:bgClr>
          </a:patt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9" name="Group 5"/>
          <p:cNvGrpSpPr/>
          <p:nvPr/>
        </p:nvGrpSpPr>
        <p:grpSpPr>
          <a:xfrm>
            <a:off x="5422583" y="4090670"/>
            <a:ext cx="2752725" cy="2649538"/>
            <a:chOff x="3184" y="2064"/>
            <a:chExt cx="1734" cy="1669"/>
          </a:xfrm>
        </p:grpSpPr>
        <p:sp>
          <p:nvSpPr>
            <p:cNvPr id="90" name="Line 6"/>
            <p:cNvSpPr/>
            <p:nvPr>
              <p:custDataLst>
                <p:tags r:id="rId22"/>
              </p:custDataLst>
            </p:nvPr>
          </p:nvSpPr>
          <p:spPr>
            <a:xfrm>
              <a:off x="3478" y="2293"/>
              <a:ext cx="1440" cy="144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1" name="Text Box 7"/>
            <p:cNvSpPr txBox="1"/>
            <p:nvPr>
              <p:custDataLst>
                <p:tags r:id="rId23"/>
              </p:custDataLst>
            </p:nvPr>
          </p:nvSpPr>
          <p:spPr>
            <a:xfrm rot="2598720">
              <a:off x="3184" y="2064"/>
              <a:ext cx="9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i="1" dirty="0">
                  <a:solidFill>
                    <a:srgbClr val="0033CC"/>
                  </a:solidFill>
                  <a:latin typeface="Arial" panose="020B0604020202020204" pitchFamily="34" charset="0"/>
                </a:rPr>
                <a:t>x+y = z</a:t>
              </a:r>
              <a:endParaRPr lang="en-US" altLang="zh-CN" sz="3200" i="1" dirty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2" name="Group 8"/>
          <p:cNvGrpSpPr/>
          <p:nvPr/>
        </p:nvGrpSpPr>
        <p:grpSpPr>
          <a:xfrm>
            <a:off x="6616383" y="2842895"/>
            <a:ext cx="2443162" cy="3363913"/>
            <a:chOff x="3926" y="1577"/>
            <a:chExt cx="1539" cy="2119"/>
          </a:xfrm>
        </p:grpSpPr>
        <p:grpSp>
          <p:nvGrpSpPr>
            <p:cNvPr id="93" name="Group 9"/>
            <p:cNvGrpSpPr/>
            <p:nvPr/>
          </p:nvGrpSpPr>
          <p:grpSpPr>
            <a:xfrm>
              <a:off x="4992" y="1872"/>
              <a:ext cx="282" cy="1824"/>
              <a:chOff x="4992" y="1872"/>
              <a:chExt cx="282" cy="1824"/>
            </a:xfrm>
          </p:grpSpPr>
          <p:sp>
            <p:nvSpPr>
              <p:cNvPr id="94" name="Line 10"/>
              <p:cNvSpPr/>
              <p:nvPr>
                <p:custDataLst>
                  <p:tags r:id="rId24"/>
                </p:custDataLst>
              </p:nvPr>
            </p:nvSpPr>
            <p:spPr>
              <a:xfrm>
                <a:off x="4992" y="1872"/>
                <a:ext cx="0" cy="1824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5" name="Text Box 11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5030" y="2844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3200" dirty="0">
                    <a:solidFill>
                      <a:srgbClr val="99CCFF"/>
                    </a:solidFill>
                    <a:latin typeface="Arial" panose="020B0604020202020204" pitchFamily="34" charset="0"/>
                  </a:rPr>
                  <a:t>1</a:t>
                </a:r>
                <a:endParaRPr lang="zh-CN" altLang="en-US" sz="3200" dirty="0">
                  <a:solidFill>
                    <a:srgbClr val="99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" name="Rectangle 12" descr="大网格"/>
            <p:cNvSpPr/>
            <p:nvPr>
              <p:custDataLst>
                <p:tags r:id="rId26"/>
              </p:custDataLst>
            </p:nvPr>
          </p:nvSpPr>
          <p:spPr>
            <a:xfrm>
              <a:off x="4198" y="2400"/>
              <a:ext cx="768" cy="768"/>
            </a:xfrm>
            <a:prstGeom prst="rect">
              <a:avLst/>
            </a:prstGeom>
            <a:pattFill prst="cross">
              <a:fgClr>
                <a:srgbClr val="0033CC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none" anchor="ctr" anchorCtr="0"/>
            <a:p>
              <a:pPr algn="ctr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grpSp>
          <p:nvGrpSpPr>
            <p:cNvPr id="97" name="Group 13"/>
            <p:cNvGrpSpPr/>
            <p:nvPr/>
          </p:nvGrpSpPr>
          <p:grpSpPr>
            <a:xfrm>
              <a:off x="3948" y="1577"/>
              <a:ext cx="1517" cy="1927"/>
              <a:chOff x="3948" y="1577"/>
              <a:chExt cx="1517" cy="1927"/>
            </a:xfrm>
          </p:grpSpPr>
          <p:sp>
            <p:nvSpPr>
              <p:cNvPr id="98" name="Line 14"/>
              <p:cNvSpPr/>
              <p:nvPr>
                <p:custDataLst>
                  <p:tags r:id="rId27"/>
                </p:custDataLst>
              </p:nvPr>
            </p:nvSpPr>
            <p:spPr>
              <a:xfrm flipV="1">
                <a:off x="4176" y="1872"/>
                <a:ext cx="0" cy="16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99" name="Text Box 1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3948" y="1577"/>
                <a:ext cx="20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1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984" y="3168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01" name="Text Box 1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5265" y="3110"/>
                <a:ext cx="20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Group 18"/>
            <p:cNvGrpSpPr/>
            <p:nvPr/>
          </p:nvGrpSpPr>
          <p:grpSpPr>
            <a:xfrm>
              <a:off x="3926" y="2028"/>
              <a:ext cx="1354" cy="372"/>
              <a:chOff x="3926" y="2028"/>
              <a:chExt cx="1354" cy="372"/>
            </a:xfrm>
          </p:grpSpPr>
          <p:sp>
            <p:nvSpPr>
              <p:cNvPr id="103" name="Line 19"/>
              <p:cNvSpPr/>
              <p:nvPr>
                <p:custDataLst>
                  <p:tags r:id="rId31"/>
                </p:custDataLst>
              </p:nvPr>
            </p:nvSpPr>
            <p:spPr>
              <a:xfrm>
                <a:off x="3936" y="2400"/>
                <a:ext cx="1344" cy="0"/>
              </a:xfrm>
              <a:prstGeom prst="line">
                <a:avLst/>
              </a:prstGeom>
              <a:ln w="9525" cap="flat" cmpd="sng">
                <a:solidFill>
                  <a:srgbClr val="0099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4" name="Text Box 20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3926" y="2028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3200" dirty="0">
                    <a:solidFill>
                      <a:srgbClr val="0099FF"/>
                    </a:solidFill>
                    <a:latin typeface="Arial" panose="020B0604020202020204" pitchFamily="34" charset="0"/>
                  </a:rPr>
                  <a:t>1</a:t>
                </a:r>
                <a:endParaRPr lang="zh-CN" altLang="en-US" sz="3200" dirty="0">
                  <a:solidFill>
                    <a:srgbClr val="0099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5" name="AutoShape 24" descr="宽上对角线"/>
          <p:cNvSpPr/>
          <p:nvPr>
            <p:custDataLst>
              <p:tags r:id="rId33"/>
            </p:custDataLst>
          </p:nvPr>
        </p:nvSpPr>
        <p:spPr>
          <a:xfrm>
            <a:off x="5952808" y="3792220"/>
            <a:ext cx="2362200" cy="2362200"/>
          </a:xfrm>
          <a:prstGeom prst="rtTriangle">
            <a:avLst/>
          </a:prstGeom>
          <a:pattFill prst="wdUpDiag">
            <a:fgClr>
              <a:srgbClr val="FFFF00">
                <a:alpha val="70195"/>
              </a:srgbClr>
            </a:fgClr>
            <a:bgClr>
              <a:schemeClr val="bg2">
                <a:alpha val="70195"/>
              </a:schemeClr>
            </a:bgClr>
          </a:patt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6" name="AutoShape 25"/>
          <p:cNvSpPr/>
          <p:nvPr>
            <p:custDataLst>
              <p:tags r:id="rId34"/>
            </p:custDataLst>
          </p:nvPr>
        </p:nvSpPr>
        <p:spPr>
          <a:xfrm>
            <a:off x="7019608" y="4859020"/>
            <a:ext cx="533400" cy="533400"/>
          </a:xfrm>
          <a:prstGeom prst="rtTriangl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07" name="Group 26"/>
          <p:cNvGrpSpPr/>
          <p:nvPr/>
        </p:nvGrpSpPr>
        <p:grpSpPr>
          <a:xfrm>
            <a:off x="7346633" y="4878070"/>
            <a:ext cx="457200" cy="747713"/>
            <a:chOff x="4238" y="1884"/>
            <a:chExt cx="288" cy="471"/>
          </a:xfrm>
        </p:grpSpPr>
        <p:sp>
          <p:nvSpPr>
            <p:cNvPr id="108" name="Text Box 27"/>
            <p:cNvSpPr txBox="1"/>
            <p:nvPr>
              <p:custDataLst>
                <p:tags r:id="rId35"/>
              </p:custDataLst>
            </p:nvPr>
          </p:nvSpPr>
          <p:spPr>
            <a:xfrm>
              <a:off x="4238" y="1990"/>
              <a:ext cx="2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dirty="0">
                  <a:solidFill>
                    <a:srgbClr val="FF33CC"/>
                  </a:solidFill>
                  <a:latin typeface="Arial" panose="020B0604020202020204" pitchFamily="34" charset="0"/>
                </a:rPr>
                <a:t>•</a:t>
              </a:r>
              <a:endParaRPr lang="en-US" altLang="zh-CN" sz="3200" dirty="0">
                <a:solidFill>
                  <a:srgbClr val="FF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" name="Text Box 28"/>
            <p:cNvSpPr txBox="1"/>
            <p:nvPr>
              <p:custDataLst>
                <p:tags r:id="rId36"/>
              </p:custDataLst>
            </p:nvPr>
          </p:nvSpPr>
          <p:spPr>
            <a:xfrm>
              <a:off x="4310" y="1884"/>
              <a:ext cx="2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i="1" dirty="0">
                  <a:solidFill>
                    <a:srgbClr val="FF33CC"/>
                  </a:solidFill>
                  <a:latin typeface="Arial" panose="020B0604020202020204" pitchFamily="34" charset="0"/>
                </a:rPr>
                <a:t>z</a:t>
              </a:r>
              <a:endParaRPr lang="en-US" altLang="zh-CN" sz="3200" i="1" dirty="0">
                <a:solidFill>
                  <a:srgbClr val="FF33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0" name="Group 29"/>
          <p:cNvGrpSpPr/>
          <p:nvPr/>
        </p:nvGrpSpPr>
        <p:grpSpPr>
          <a:xfrm>
            <a:off x="6867208" y="4401820"/>
            <a:ext cx="457200" cy="747713"/>
            <a:chOff x="4238" y="1884"/>
            <a:chExt cx="288" cy="471"/>
          </a:xfrm>
        </p:grpSpPr>
        <p:sp>
          <p:nvSpPr>
            <p:cNvPr id="111" name="Text Box 30"/>
            <p:cNvSpPr txBox="1"/>
            <p:nvPr>
              <p:custDataLst>
                <p:tags r:id="rId37"/>
              </p:custDataLst>
            </p:nvPr>
          </p:nvSpPr>
          <p:spPr>
            <a:xfrm>
              <a:off x="4238" y="1990"/>
              <a:ext cx="2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dirty="0">
                  <a:solidFill>
                    <a:srgbClr val="FF33CC"/>
                  </a:solidFill>
                  <a:latin typeface="Arial" panose="020B0604020202020204" pitchFamily="34" charset="0"/>
                </a:rPr>
                <a:t>•</a:t>
              </a:r>
              <a:endParaRPr lang="en-US" altLang="zh-CN" sz="3200" dirty="0">
                <a:solidFill>
                  <a:srgbClr val="FF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Text Box 31"/>
            <p:cNvSpPr txBox="1"/>
            <p:nvPr>
              <p:custDataLst>
                <p:tags r:id="rId38"/>
              </p:custDataLst>
            </p:nvPr>
          </p:nvSpPr>
          <p:spPr>
            <a:xfrm>
              <a:off x="4310" y="1884"/>
              <a:ext cx="2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i="1" dirty="0">
                  <a:solidFill>
                    <a:srgbClr val="FF33CC"/>
                  </a:solidFill>
                  <a:latin typeface="Arial" panose="020B0604020202020204" pitchFamily="34" charset="0"/>
                </a:rPr>
                <a:t>z</a:t>
              </a:r>
              <a:endParaRPr lang="en-US" altLang="zh-CN" sz="3200" i="1" dirty="0">
                <a:solidFill>
                  <a:srgbClr val="FF33C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Group 37"/>
          <p:cNvGrpSpPr/>
          <p:nvPr/>
        </p:nvGrpSpPr>
        <p:grpSpPr>
          <a:xfrm>
            <a:off x="5571808" y="3504883"/>
            <a:ext cx="2743200" cy="2649537"/>
            <a:chOff x="3264" y="299"/>
            <a:chExt cx="1728" cy="1669"/>
          </a:xfrm>
        </p:grpSpPr>
        <p:sp>
          <p:nvSpPr>
            <p:cNvPr id="114" name="Line 38"/>
            <p:cNvSpPr/>
            <p:nvPr>
              <p:custDataLst>
                <p:tags r:id="rId39"/>
              </p:custDataLst>
            </p:nvPr>
          </p:nvSpPr>
          <p:spPr>
            <a:xfrm>
              <a:off x="3552" y="528"/>
              <a:ext cx="1440" cy="144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" name="Text Box 39"/>
            <p:cNvSpPr txBox="1"/>
            <p:nvPr>
              <p:custDataLst>
                <p:tags r:id="rId40"/>
              </p:custDataLst>
            </p:nvPr>
          </p:nvSpPr>
          <p:spPr>
            <a:xfrm rot="2598720">
              <a:off x="3264" y="299"/>
              <a:ext cx="9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i="1" dirty="0">
                  <a:solidFill>
                    <a:srgbClr val="0033CC"/>
                  </a:solidFill>
                  <a:latin typeface="Arial" panose="020B0604020202020204" pitchFamily="34" charset="0"/>
                </a:rPr>
                <a:t>x+y = z</a:t>
              </a:r>
              <a:endParaRPr lang="en-US" altLang="zh-CN" sz="3200" i="1" dirty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1" grpId="0"/>
      <p:bldP spid="193551" grpId="0" autoUpdateAnimBg="0"/>
      <p:bldP spid="195606" grpId="0"/>
      <p:bldP spid="19" grpId="0"/>
      <p:bldP spid="20" grpId="0"/>
      <p:bldP spid="21" grpId="0"/>
      <p:bldP spid="13321" grpId="0"/>
      <p:bldP spid="88" grpId="0" bldLvl="0" animBg="1"/>
      <p:bldP spid="88" grpId="1" bldLvl="0" animBg="1"/>
      <p:bldP spid="105" grpId="0" bldLvl="0" animBg="1"/>
      <p:bldP spid="106" grpId="0" bldLvl="0" animBg="1"/>
      <p:bldP spid="195616" grpId="0"/>
      <p:bldP spid="1956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51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423" y="440373"/>
            <a:ext cx="895921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D41D5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3.5.9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设两个相互独立的随机变量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都在区间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上服从均匀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分布，求随机变量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93551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3048" y="1343978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1D41D5"/>
                </a:solidFill>
              </a:rPr>
              <a:t>解一</a:t>
            </a:r>
            <a:r>
              <a:rPr lang="en-US" altLang="zh-CN" sz="2000" b="1">
                <a:solidFill>
                  <a:srgbClr val="1D41D5"/>
                </a:solidFill>
              </a:rPr>
              <a:t>:</a:t>
            </a:r>
            <a:endParaRPr lang="en-US" altLang="zh-CN" sz="2000" b="1">
              <a:solidFill>
                <a:srgbClr val="1D41D5"/>
              </a:solidFill>
            </a:endParaRPr>
          </a:p>
        </p:txBody>
      </p:sp>
      <p:sp>
        <p:nvSpPr>
          <p:cNvPr id="196611" name="Rectangle 3" descr="大网格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45250" y="4034155"/>
            <a:ext cx="1219200" cy="1219200"/>
          </a:xfrm>
          <a:prstGeom prst="rect">
            <a:avLst/>
          </a:prstGeom>
          <a:pattFill prst="lgGrid">
            <a:fgClr>
              <a:srgbClr val="99CC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3318193"/>
            <a:ext cx="2362200" cy="2362200"/>
            <a:chOff x="3888" y="960"/>
            <a:chExt cx="1488" cy="1488"/>
          </a:xfrm>
        </p:grpSpPr>
        <p:sp>
          <p:nvSpPr>
            <p:cNvPr id="14374" name="AutoShape 5" descr="宽上对角线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88" y="960"/>
              <a:ext cx="1488" cy="1488"/>
            </a:xfrm>
            <a:prstGeom prst="rtTriangle">
              <a:avLst/>
            </a:prstGeom>
            <a:pattFill prst="wdUpDiag">
              <a:fgClr>
                <a:srgbClr val="FFFF00">
                  <a:alpha val="79999"/>
                </a:srgbClr>
              </a:fgClr>
              <a:bgClr>
                <a:schemeClr val="bg2">
                  <a:alpha val="79999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5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94" y="997"/>
              <a:ext cx="1440" cy="14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6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2598720">
              <a:off x="4050" y="1172"/>
              <a:ext cx="76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66FF"/>
                  </a:solidFill>
                </a:rPr>
                <a:t>x+y = z</a:t>
              </a:r>
              <a:endParaRPr lang="en-US" altLang="zh-CN" i="1">
                <a:solidFill>
                  <a:srgbClr val="FF66FF"/>
                </a:solidFill>
              </a:endParaRPr>
            </a:p>
          </p:txBody>
        </p:sp>
      </p:grpSp>
      <p:sp>
        <p:nvSpPr>
          <p:cNvPr id="196616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5613" y="1833245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当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/>
              <a:t>时</a:t>
            </a:r>
            <a:r>
              <a:rPr lang="en-US" altLang="zh-CN" sz="2000" b="1"/>
              <a:t>,</a:t>
            </a:r>
            <a:endParaRPr lang="zh-CN" altLang="en-US" sz="2000" b="1"/>
          </a:p>
        </p:txBody>
      </p:sp>
      <p:graphicFrame>
        <p:nvGraphicFramePr>
          <p:cNvPr id="196617" name="Object 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81213" y="2230120"/>
          <a:ext cx="28813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9" imgW="1099820" imgH="347345" progId="Equation.DSMT4">
                  <p:embed/>
                </p:oleObj>
              </mc:Choice>
              <mc:Fallback>
                <p:oleObj name="Equation" r:id="rId9" imgW="1099820" imgH="34734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230120"/>
                        <a:ext cx="2881312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98538" y="2993708"/>
          <a:ext cx="32988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2" imgW="1354455" imgH="347345" progId="Equation.DSMT4">
                  <p:embed/>
                </p:oleObj>
              </mc:Choice>
              <mc:Fallback>
                <p:oleObj name="Equation" r:id="rId12" imgW="1354455" imgH="34734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993708"/>
                        <a:ext cx="32988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008063" y="3828733"/>
          <a:ext cx="20748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5" imgW="914400" imgH="185420" progId="Equation.DSMT4">
                  <p:embed/>
                </p:oleObj>
              </mc:Choice>
              <mc:Fallback>
                <p:oleObj name="Equation" r:id="rId15" imgW="914400" imgH="1854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828733"/>
                        <a:ext cx="207486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28688" y="4493895"/>
          <a:ext cx="23129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8" imgW="810260" imgH="208280" progId="Equation.DSMT4">
                  <p:embed/>
                </p:oleObj>
              </mc:Choice>
              <mc:Fallback>
                <p:oleObj name="Equation" r:id="rId18" imgW="810260" imgH="20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493895"/>
                        <a:ext cx="23129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1" name="Freeform 13"/>
          <p:cNvSpPr/>
          <p:nvPr>
            <p:custDataLst>
              <p:tags r:id="rId20"/>
            </p:custDataLst>
          </p:nvPr>
        </p:nvSpPr>
        <p:spPr bwMode="auto">
          <a:xfrm>
            <a:off x="6394450" y="4038918"/>
            <a:ext cx="1295400" cy="1219200"/>
          </a:xfrm>
          <a:custGeom>
            <a:avLst/>
            <a:gdLst>
              <a:gd name="T0" fmla="*/ 0 w 816"/>
              <a:gd name="T1" fmla="*/ 0 h 768"/>
              <a:gd name="T2" fmla="*/ 0 w 816"/>
              <a:gd name="T3" fmla="*/ 2147483647 h 768"/>
              <a:gd name="T4" fmla="*/ 2147483647 w 816"/>
              <a:gd name="T5" fmla="*/ 2147483647 h 768"/>
              <a:gd name="T6" fmla="*/ 2147483647 w 816"/>
              <a:gd name="T7" fmla="*/ 2147483647 h 768"/>
              <a:gd name="T8" fmla="*/ 2147483647 w 816"/>
              <a:gd name="T9" fmla="*/ 0 h 768"/>
              <a:gd name="T10" fmla="*/ 0 w 816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768"/>
              <a:gd name="T20" fmla="*/ 816 w 816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768">
                <a:moveTo>
                  <a:pt x="0" y="0"/>
                </a:moveTo>
                <a:lnTo>
                  <a:pt x="0" y="768"/>
                </a:lnTo>
                <a:lnTo>
                  <a:pt x="816" y="768"/>
                </a:lnTo>
                <a:lnTo>
                  <a:pt x="816" y="528"/>
                </a:lnTo>
                <a:lnTo>
                  <a:pt x="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6622" name="Line 1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858000" y="4024630"/>
            <a:ext cx="0" cy="1295400"/>
          </a:xfrm>
          <a:prstGeom prst="line">
            <a:avLst/>
          </a:prstGeom>
          <a:noFill/>
          <a:ln w="9525">
            <a:solidFill>
              <a:srgbClr val="FF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23" name="Text Box 1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875463" y="4902518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33CC"/>
                </a:solidFill>
              </a:rPr>
              <a:t>z</a:t>
            </a:r>
            <a:r>
              <a:rPr lang="en-US" altLang="zh-CN">
                <a:solidFill>
                  <a:srgbClr val="FF33CC"/>
                </a:solidFill>
              </a:rPr>
              <a:t>-1</a:t>
            </a:r>
            <a:endParaRPr lang="en-US" altLang="zh-CN">
              <a:solidFill>
                <a:srgbClr val="FF33CC"/>
              </a:solidFill>
            </a:endParaRPr>
          </a:p>
        </p:txBody>
      </p:sp>
      <p:grpSp>
        <p:nvGrpSpPr>
          <p:cNvPr id="7" name="Group 16"/>
          <p:cNvGrpSpPr/>
          <p:nvPr/>
        </p:nvGrpSpPr>
        <p:grpSpPr bwMode="auto">
          <a:xfrm>
            <a:off x="5868988" y="2802255"/>
            <a:ext cx="2574925" cy="3290888"/>
            <a:chOff x="3697" y="622"/>
            <a:chExt cx="1622" cy="2073"/>
          </a:xfrm>
        </p:grpSpPr>
        <p:grpSp>
          <p:nvGrpSpPr>
            <p:cNvPr id="14363" name="Group 17"/>
            <p:cNvGrpSpPr/>
            <p:nvPr/>
          </p:nvGrpSpPr>
          <p:grpSpPr bwMode="auto">
            <a:xfrm>
              <a:off x="3697" y="1072"/>
              <a:ext cx="1354" cy="326"/>
              <a:chOff x="3926" y="2074"/>
              <a:chExt cx="1354" cy="326"/>
            </a:xfrm>
          </p:grpSpPr>
          <p:sp>
            <p:nvSpPr>
              <p:cNvPr id="14372" name="Line 18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936" y="2400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3" name="Text Box 19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926" y="2074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99FF"/>
                    </a:solidFill>
                  </a:rPr>
                  <a:t>1</a:t>
                </a:r>
                <a:endParaRPr lang="zh-CN" altLang="en-US">
                  <a:solidFill>
                    <a:srgbClr val="0099FF"/>
                  </a:solidFill>
                </a:endParaRPr>
              </a:p>
            </p:txBody>
          </p:sp>
        </p:grpSp>
        <p:grpSp>
          <p:nvGrpSpPr>
            <p:cNvPr id="14364" name="Group 20"/>
            <p:cNvGrpSpPr/>
            <p:nvPr/>
          </p:nvGrpSpPr>
          <p:grpSpPr bwMode="auto">
            <a:xfrm>
              <a:off x="3794" y="622"/>
              <a:ext cx="1525" cy="1881"/>
              <a:chOff x="3794" y="622"/>
              <a:chExt cx="1525" cy="1881"/>
            </a:xfrm>
          </p:grpSpPr>
          <p:sp>
            <p:nvSpPr>
              <p:cNvPr id="14368" name="Line 21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flipV="1">
                <a:off x="4022" y="871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9" name="Text Box 22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794" y="622"/>
                <a:ext cx="20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  <a:endParaRPr lang="en-US" altLang="zh-CN" i="1"/>
              </a:p>
            </p:txBody>
          </p:sp>
          <p:sp>
            <p:nvSpPr>
              <p:cNvPr id="14370" name="Line 23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830" y="2167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1" name="Text Box 24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111" y="2155"/>
                <a:ext cx="20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  <a:endParaRPr lang="en-US" altLang="zh-CN" i="1"/>
              </a:p>
            </p:txBody>
          </p:sp>
        </p:grpSp>
        <p:grpSp>
          <p:nvGrpSpPr>
            <p:cNvPr id="14365" name="Group 25"/>
            <p:cNvGrpSpPr/>
            <p:nvPr/>
          </p:nvGrpSpPr>
          <p:grpSpPr bwMode="auto">
            <a:xfrm>
              <a:off x="4838" y="871"/>
              <a:ext cx="226" cy="1824"/>
              <a:chOff x="4838" y="871"/>
              <a:chExt cx="226" cy="1824"/>
            </a:xfrm>
          </p:grpSpPr>
          <p:sp>
            <p:nvSpPr>
              <p:cNvPr id="14366" name="Line 26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838" y="871"/>
                <a:ext cx="0" cy="1824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7" name="Text Box 2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848" y="1863"/>
                <a:ext cx="21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66FF"/>
                    </a:solidFill>
                  </a:rPr>
                  <a:t>1</a:t>
                </a:r>
                <a:endParaRPr lang="zh-CN" altLang="en-US">
                  <a:solidFill>
                    <a:srgbClr val="0066FF"/>
                  </a:solidFill>
                </a:endParaRPr>
              </a:p>
            </p:txBody>
          </p:sp>
        </p:grpSp>
      </p:grpSp>
      <p:grpSp>
        <p:nvGrpSpPr>
          <p:cNvPr id="8" name="Group 28"/>
          <p:cNvGrpSpPr/>
          <p:nvPr/>
        </p:nvGrpSpPr>
        <p:grpSpPr bwMode="auto">
          <a:xfrm>
            <a:off x="6232525" y="3186430"/>
            <a:ext cx="2098675" cy="2349500"/>
            <a:chOff x="3926" y="864"/>
            <a:chExt cx="1322" cy="1480"/>
          </a:xfrm>
        </p:grpSpPr>
        <p:grpSp>
          <p:nvGrpSpPr>
            <p:cNvPr id="14357" name="Group 29"/>
            <p:cNvGrpSpPr/>
            <p:nvPr/>
          </p:nvGrpSpPr>
          <p:grpSpPr bwMode="auto">
            <a:xfrm>
              <a:off x="4979" y="1930"/>
              <a:ext cx="269" cy="414"/>
              <a:chOff x="4238" y="1930"/>
              <a:chExt cx="269" cy="414"/>
            </a:xfrm>
          </p:grpSpPr>
          <p:sp>
            <p:nvSpPr>
              <p:cNvPr id="14361" name="Text Box 30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238" y="2036"/>
                <a:ext cx="189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FF33CC"/>
                    </a:solidFill>
                  </a:rPr>
                  <a:t>•</a:t>
                </a:r>
                <a:endParaRPr lang="en-US" altLang="zh-CN">
                  <a:solidFill>
                    <a:srgbClr val="FF33CC"/>
                  </a:solidFill>
                </a:endParaRPr>
              </a:p>
            </p:txBody>
          </p:sp>
          <p:sp>
            <p:nvSpPr>
              <p:cNvPr id="14362" name="Text Box 31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310" y="1930"/>
                <a:ext cx="197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33CC"/>
                    </a:solidFill>
                  </a:rPr>
                  <a:t>z</a:t>
                </a:r>
                <a:endParaRPr lang="en-US" altLang="zh-CN" i="1">
                  <a:solidFill>
                    <a:srgbClr val="FF33CC"/>
                  </a:solidFill>
                </a:endParaRPr>
              </a:p>
            </p:txBody>
          </p:sp>
        </p:grpSp>
        <p:grpSp>
          <p:nvGrpSpPr>
            <p:cNvPr id="14358" name="Group 32"/>
            <p:cNvGrpSpPr/>
            <p:nvPr/>
          </p:nvGrpSpPr>
          <p:grpSpPr bwMode="auto">
            <a:xfrm>
              <a:off x="3926" y="864"/>
              <a:ext cx="269" cy="414"/>
              <a:chOff x="4238" y="1930"/>
              <a:chExt cx="269" cy="414"/>
            </a:xfrm>
          </p:grpSpPr>
          <p:sp>
            <p:nvSpPr>
              <p:cNvPr id="14359" name="Text Box 33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238" y="2036"/>
                <a:ext cx="189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FF33CC"/>
                    </a:solidFill>
                  </a:rPr>
                  <a:t>•</a:t>
                </a:r>
                <a:endParaRPr lang="en-US" altLang="zh-CN">
                  <a:solidFill>
                    <a:srgbClr val="FF33CC"/>
                  </a:solidFill>
                </a:endParaRPr>
              </a:p>
            </p:txBody>
          </p:sp>
          <p:sp>
            <p:nvSpPr>
              <p:cNvPr id="14360" name="Text Box 34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10" y="1930"/>
                <a:ext cx="197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33CC"/>
                    </a:solidFill>
                  </a:rPr>
                  <a:t>z</a:t>
                </a:r>
                <a:endParaRPr lang="en-US" altLang="zh-CN" i="1">
                  <a:solidFill>
                    <a:srgbClr val="FF33CC"/>
                  </a:solidFill>
                </a:endParaRPr>
              </a:p>
            </p:txBody>
          </p:sp>
        </p:grpSp>
      </p:grpSp>
      <p:graphicFrame>
        <p:nvGraphicFramePr>
          <p:cNvPr id="196643" name="Object 6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423863" y="2468245"/>
          <a:ext cx="1676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6" imgW="868045" imgH="208280" progId="Equation.DSMT4">
                  <p:embed/>
                </p:oleObj>
              </mc:Choice>
              <mc:Fallback>
                <p:oleObj name="Equation" r:id="rId36" imgW="868045" imgH="20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468245"/>
                        <a:ext cx="16764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44" name="Text Box 3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46063" y="4600258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因而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ldLvl="0" animBg="1" autoUpdateAnimBg="0"/>
      <p:bldP spid="196616" grpId="0" autoUpdateAnimBg="0"/>
      <p:bldP spid="196621" grpId="0" bldLvl="0" animBg="1"/>
      <p:bldP spid="196623" grpId="0" autoUpdateAnimBg="0"/>
      <p:bldP spid="1966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51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423" y="440373"/>
            <a:ext cx="895921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D41D5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3.5.9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设两个相互独立的随机变量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都在区间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上服从均匀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分布，求随机变量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93551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3048" y="1487488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1D41D5"/>
                </a:solidFill>
              </a:rPr>
              <a:t>解一</a:t>
            </a:r>
            <a:r>
              <a:rPr lang="en-US" altLang="zh-CN" sz="2000" b="1">
                <a:solidFill>
                  <a:srgbClr val="1D41D5"/>
                </a:solidFill>
              </a:rPr>
              <a:t>:</a:t>
            </a:r>
            <a:endParaRPr lang="en-US" altLang="zh-CN" sz="2000" b="1">
              <a:solidFill>
                <a:srgbClr val="1D41D5"/>
              </a:solidFill>
            </a:endParaRPr>
          </a:p>
        </p:txBody>
      </p:sp>
      <p:sp>
        <p:nvSpPr>
          <p:cNvPr id="197634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825" y="2483803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anose="02010600030101010101" pitchFamily="2" charset="-122"/>
              </a:rPr>
              <a:t>当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000" b="1">
                <a:latin typeface="宋体" panose="02010600030101010101" pitchFamily="2" charset="-122"/>
              </a:rPr>
              <a:t>时</a:t>
            </a:r>
            <a:r>
              <a:rPr lang="en-US" altLang="zh-CN" sz="2000" b="1">
                <a:latin typeface="宋体" panose="02010600030101010101" pitchFamily="2" charset="-122"/>
              </a:rPr>
              <a:t>,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  <p:graphicFrame>
        <p:nvGraphicFramePr>
          <p:cNvPr id="19763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19263" y="2485390"/>
          <a:ext cx="12858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601980" imgH="208280" progId="Equation.DSMT4">
                  <p:embed/>
                </p:oleObj>
              </mc:Choice>
              <mc:Fallback>
                <p:oleObj name="Equation" r:id="rId5" imgW="601980" imgH="208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2485390"/>
                        <a:ext cx="12858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/>
          <p:nvPr/>
        </p:nvGrpSpPr>
        <p:grpSpPr bwMode="auto">
          <a:xfrm>
            <a:off x="5292725" y="2133918"/>
            <a:ext cx="3625850" cy="4606925"/>
            <a:chOff x="3466" y="161"/>
            <a:chExt cx="2284" cy="2902"/>
          </a:xfrm>
        </p:grpSpPr>
        <p:sp>
          <p:nvSpPr>
            <p:cNvPr id="15375" name="AutoShape 7" descr="宽上对角线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3103">
              <a:off x="3574" y="757"/>
              <a:ext cx="2071" cy="2016"/>
            </a:xfrm>
            <a:prstGeom prst="rtTriangle">
              <a:avLst/>
            </a:prstGeom>
            <a:pattFill prst="wdUpDiag">
              <a:fgClr>
                <a:srgbClr val="FFFF00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Line 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4516" y="1239"/>
              <a:ext cx="0" cy="182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7" name="Text Box 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54" y="221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0099FF"/>
                  </a:solidFill>
                </a:rPr>
                <a:t>1</a:t>
              </a:r>
              <a:endParaRPr lang="zh-CN" altLang="en-US" sz="3200">
                <a:solidFill>
                  <a:srgbClr val="0099FF"/>
                </a:solidFill>
              </a:endParaRPr>
            </a:p>
          </p:txBody>
        </p:sp>
        <p:sp>
          <p:nvSpPr>
            <p:cNvPr id="15378" name="Line 1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700" y="530"/>
              <a:ext cx="0" cy="2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Text Box 1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17" y="16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y</a:t>
              </a:r>
              <a:endParaRPr lang="en-US" altLang="zh-CN" sz="3200" i="1"/>
            </a:p>
          </p:txBody>
        </p:sp>
        <p:sp>
          <p:nvSpPr>
            <p:cNvPr id="15380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508" y="2535"/>
              <a:ext cx="1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Text Box 1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520" y="235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x</a:t>
              </a:r>
              <a:endParaRPr lang="en-US" altLang="zh-CN" sz="3200" i="1"/>
            </a:p>
          </p:txBody>
        </p:sp>
        <p:sp>
          <p:nvSpPr>
            <p:cNvPr id="15382" name="Rectangle 14" descr="大网格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738" y="1766"/>
              <a:ext cx="768" cy="768"/>
            </a:xfrm>
            <a:prstGeom prst="rect">
              <a:avLst/>
            </a:prstGeom>
            <a:pattFill prst="lgGrid">
              <a:fgClr>
                <a:srgbClr val="0033CC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15383" name="Line 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476" y="1766"/>
              <a:ext cx="134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Text Box 1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66" y="139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0099FF"/>
                  </a:solidFill>
                </a:rPr>
                <a:t>1</a:t>
              </a:r>
              <a:endParaRPr lang="zh-CN" altLang="en-US" sz="3200">
                <a:solidFill>
                  <a:srgbClr val="0099FF"/>
                </a:solidFill>
              </a:endParaRPr>
            </a:p>
          </p:txBody>
        </p:sp>
        <p:sp>
          <p:nvSpPr>
            <p:cNvPr id="15385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25961">
              <a:off x="3552" y="685"/>
              <a:ext cx="1850" cy="185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Text Box 1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568992">
              <a:off x="4110" y="1282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x+y = z</a:t>
              </a:r>
              <a:endParaRPr lang="en-US" altLang="zh-CN" sz="3200" i="1"/>
            </a:p>
          </p:txBody>
        </p:sp>
        <p:sp>
          <p:nvSpPr>
            <p:cNvPr id="15387" name="Text Box 1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270" y="212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2</a:t>
              </a:r>
              <a:endParaRPr lang="zh-CN" altLang="en-US" sz="3200"/>
            </a:p>
          </p:txBody>
        </p:sp>
        <p:sp>
          <p:nvSpPr>
            <p:cNvPr id="15388" name="Text Box 2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34" y="63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2</a:t>
              </a:r>
              <a:endParaRPr lang="zh-CN" altLang="en-US" sz="3200"/>
            </a:p>
          </p:txBody>
        </p:sp>
      </p:grpSp>
      <p:grpSp>
        <p:nvGrpSpPr>
          <p:cNvPr id="11" name="Group 28"/>
          <p:cNvGrpSpPr/>
          <p:nvPr/>
        </p:nvGrpSpPr>
        <p:grpSpPr bwMode="auto">
          <a:xfrm>
            <a:off x="268288" y="3158490"/>
            <a:ext cx="2806700" cy="565150"/>
            <a:chOff x="169" y="2023"/>
            <a:chExt cx="1768" cy="356"/>
          </a:xfrm>
        </p:grpSpPr>
        <p:graphicFrame>
          <p:nvGraphicFramePr>
            <p:cNvPr id="15365" name="Object 5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875" y="2024"/>
            <a:ext cx="106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22" imgW="624840" imgH="208280" progId="Equation.DSMT4">
                    <p:embed/>
                  </p:oleObj>
                </mc:Choice>
                <mc:Fallback>
                  <p:oleObj name="Equation" r:id="rId22" imgW="624840" imgH="2082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024"/>
                          <a:ext cx="106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2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69" y="2023"/>
              <a:ext cx="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因而</a:t>
              </a:r>
              <a:endParaRPr lang="zh-CN" altLang="en-US" sz="2000" b="1"/>
            </a:p>
          </p:txBody>
        </p:sp>
      </p:grpSp>
      <p:graphicFrame>
        <p:nvGraphicFramePr>
          <p:cNvPr id="44036" name="Object 4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642938" y="4312603"/>
          <a:ext cx="3694112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6" imgW="1689735" imgH="648335" progId="Equation.DSMT4">
                  <p:embed/>
                </p:oleObj>
              </mc:Choice>
              <mc:Fallback>
                <p:oleObj name="Equation" r:id="rId26" imgW="1689735" imgH="6483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312603"/>
                        <a:ext cx="3694112" cy="183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22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0825" y="3910965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综上所述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utoUpdateAnimBg="0"/>
      <p:bldP spid="440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9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71550" y="3217545"/>
          <a:ext cx="42148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1771015" imgH="323850" progId="Equation.DSMT4">
                  <p:embed/>
                </p:oleObj>
              </mc:Choice>
              <mc:Fallback>
                <p:oleObj name="Equation" r:id="rId2" imgW="1771015" imgH="3238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7545"/>
                        <a:ext cx="4214813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0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85938" y="4062095"/>
          <a:ext cx="47863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944370" imgH="358775" progId="Equation.DSMT4">
                  <p:embed/>
                </p:oleObj>
              </mc:Choice>
              <mc:Fallback>
                <p:oleObj name="Equation" r:id="rId5" imgW="1944370" imgH="3587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062095"/>
                        <a:ext cx="478631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2" name="Object 4"/>
          <p:cNvGraphicFramePr>
            <a:graphicFrameLocks noChangeAspect="1"/>
          </p:cNvGraphicFramePr>
          <p:nvPr/>
        </p:nvGraphicFramePr>
        <p:xfrm>
          <a:off x="906463" y="5759133"/>
          <a:ext cx="3778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7" imgW="254635" imgH="161925" progId="Equation.DSMT4">
                  <p:embed/>
                </p:oleObj>
              </mc:Choice>
              <mc:Fallback>
                <p:oleObj name="Equation" r:id="rId7" imgW="254635" imgH="1619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759133"/>
                        <a:ext cx="37782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3" name="Object 5"/>
          <p:cNvGraphicFramePr>
            <a:graphicFrameLocks noChangeAspect="1"/>
          </p:cNvGraphicFramePr>
          <p:nvPr/>
        </p:nvGraphicFramePr>
        <p:xfrm>
          <a:off x="2071688" y="5000308"/>
          <a:ext cx="25098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2453640" imgH="370205" progId="Equation.DSMT4">
                  <p:embed/>
                </p:oleObj>
              </mc:Choice>
              <mc:Fallback>
                <p:oleObj name="Equation" r:id="rId9" imgW="2453640" imgH="37020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000308"/>
                        <a:ext cx="250983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4" name="Object 6"/>
          <p:cNvGraphicFramePr>
            <a:graphicFrameLocks noChangeAspect="1"/>
          </p:cNvGraphicFramePr>
          <p:nvPr/>
        </p:nvGraphicFramePr>
        <p:xfrm>
          <a:off x="1852613" y="5462270"/>
          <a:ext cx="26955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2303145" imgH="671195" progId="Equation.DSMT4">
                  <p:embed/>
                </p:oleObj>
              </mc:Choice>
              <mc:Fallback>
                <p:oleObj name="Equation" r:id="rId11" imgW="2303145" imgH="67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462270"/>
                        <a:ext cx="26955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5" name="Object 7"/>
          <p:cNvGraphicFramePr>
            <a:graphicFrameLocks noChangeAspect="1"/>
          </p:cNvGraphicFramePr>
          <p:nvPr/>
        </p:nvGraphicFramePr>
        <p:xfrm>
          <a:off x="1900238" y="6089333"/>
          <a:ext cx="25812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2488565" imgH="671195" progId="Equation.DSMT4">
                  <p:embed/>
                </p:oleObj>
              </mc:Choice>
              <mc:Fallback>
                <p:oleObj name="Equation" r:id="rId13" imgW="2488565" imgH="67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6089333"/>
                        <a:ext cx="2581275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6" name="AutoShape 36"/>
          <p:cNvSpPr/>
          <p:nvPr/>
        </p:nvSpPr>
        <p:spPr bwMode="auto">
          <a:xfrm>
            <a:off x="1468438" y="5173345"/>
            <a:ext cx="358775" cy="1366838"/>
          </a:xfrm>
          <a:prstGeom prst="leftBrace">
            <a:avLst>
              <a:gd name="adj1" fmla="val 3174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97" name="Object 8"/>
          <p:cNvGraphicFramePr>
            <a:graphicFrameLocks noChangeAspect="1"/>
          </p:cNvGraphicFramePr>
          <p:nvPr/>
        </p:nvGraphicFramePr>
        <p:xfrm>
          <a:off x="4800600" y="5154295"/>
          <a:ext cx="30321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5" imgW="2743200" imgH="1330960" progId="Equation.DSMT4">
                  <p:embed/>
                </p:oleObj>
              </mc:Choice>
              <mc:Fallback>
                <p:oleObj name="Equation" r:id="rId15" imgW="2743200" imgH="1330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54295"/>
                        <a:ext cx="30321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4345" y="892175"/>
            <a:ext cx="795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sz="2400" b="1">
                <a:latin typeface="宋体" panose="02010600030101010101" pitchFamily="2" charset="-122"/>
              </a:rPr>
              <a:t>由于</a:t>
            </a:r>
            <a:endParaRPr lang="zh-CN" sz="2400" b="1">
              <a:latin typeface="宋体" panose="02010600030101010101" pitchFamily="2" charset="-122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703263" y="1396365"/>
          <a:ext cx="30575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9" imgW="1354455" imgH="416560" progId="Equation.DSMT4">
                  <p:embed/>
                </p:oleObj>
              </mc:Choice>
              <mc:Fallback>
                <p:oleObj name="Equation" r:id="rId19" imgW="1354455" imgH="416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396365"/>
                        <a:ext cx="30575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259263" y="1453833"/>
          <a:ext cx="30765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2" imgW="1330960" imgH="416560" progId="Equation.DSMT4">
                  <p:embed/>
                </p:oleObj>
              </mc:Choice>
              <mc:Fallback>
                <p:oleObj name="Equation" r:id="rId22" imgW="1330960" imgH="416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1453833"/>
                        <a:ext cx="30765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11188" y="2682558"/>
            <a:ext cx="54000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且已知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,Y</a:t>
            </a:r>
            <a:r>
              <a:rPr lang="en-US" altLang="zh-CN" sz="2400" b="1" i="1"/>
              <a:t> </a:t>
            </a:r>
            <a:r>
              <a:rPr lang="zh-CN" altLang="en-US" sz="2400" b="1"/>
              <a:t>相互独立。根据卷积公式得</a:t>
            </a:r>
            <a:endParaRPr lang="zh-CN" altLang="en-US" sz="2400" b="1"/>
          </a:p>
        </p:txBody>
      </p:sp>
      <p:sp>
        <p:nvSpPr>
          <p:cNvPr id="19" name="Text Box 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19088" y="332105"/>
            <a:ext cx="32435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FF"/>
                </a:solidFill>
              </a:rPr>
              <a:t>解二</a:t>
            </a:r>
            <a:r>
              <a:rPr lang="zh-CN" altLang="en-US" sz="2400" b="1">
                <a:solidFill>
                  <a:srgbClr val="000099"/>
                </a:solidFill>
              </a:rPr>
              <a:t>（利用卷积公式）</a:t>
            </a:r>
            <a:endParaRPr lang="zh-CN" altLang="en-US" sz="2400" b="1">
              <a:solidFill>
                <a:srgbClr val="000099"/>
              </a:solidFill>
            </a:endParaRPr>
          </a:p>
        </p:txBody>
      </p:sp>
      <p:grpSp>
        <p:nvGrpSpPr>
          <p:cNvPr id="20" name="组合 34"/>
          <p:cNvGrpSpPr/>
          <p:nvPr/>
        </p:nvGrpSpPr>
        <p:grpSpPr>
          <a:xfrm>
            <a:off x="5638800" y="3117533"/>
            <a:ext cx="3124200" cy="382587"/>
            <a:chOff x="5638800" y="4267200"/>
            <a:chExt cx="3124200" cy="382588"/>
          </a:xfrm>
        </p:grpSpPr>
        <p:cxnSp>
          <p:nvCxnSpPr>
            <p:cNvPr id="21" name="直接箭头连接符 22"/>
            <p:cNvCxnSpPr/>
            <p:nvPr>
              <p:custDataLst>
                <p:tags r:id="rId26"/>
              </p:custDataLst>
            </p:nvPr>
          </p:nvCxnSpPr>
          <p:spPr>
            <a:xfrm>
              <a:off x="5638800" y="4648200"/>
              <a:ext cx="3124200" cy="1588"/>
            </a:xfrm>
            <a:prstGeom prst="straightConnector1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</p:cxnSp>
        <p:graphicFrame>
          <p:nvGraphicFramePr>
            <p:cNvPr id="22" name="Object 18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6781800" y="4267200"/>
            <a:ext cx="213124" cy="309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28" imgW="127000" imgH="177165" progId="Equation.DSMT4">
                    <p:embed/>
                  </p:oleObj>
                </mc:Choice>
                <mc:Fallback>
                  <p:oleObj name="" r:id="rId28" imgW="127000" imgH="177165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6781800" y="4267200"/>
                          <a:ext cx="213124" cy="309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8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7428759" y="4268788"/>
            <a:ext cx="191241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31" imgW="114300" imgH="165100" progId="Equation.DSMT4">
                    <p:embed/>
                  </p:oleObj>
                </mc:Choice>
                <mc:Fallback>
                  <p:oleObj name="" r:id="rId31" imgW="114300" imgH="1651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428759" y="4268788"/>
                          <a:ext cx="191241" cy="287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8"/>
            <p:cNvCxnSpPr/>
            <p:nvPr>
              <p:custDataLst>
                <p:tags r:id="rId33"/>
              </p:custDataLst>
            </p:nvPr>
          </p:nvCxnSpPr>
          <p:spPr>
            <a:xfrm rot="-5400000" flipV="1">
              <a:off x="6820694" y="4609306"/>
              <a:ext cx="75406" cy="794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" name="直接连接符 33"/>
            <p:cNvCxnSpPr/>
            <p:nvPr>
              <p:custDataLst>
                <p:tags r:id="rId34"/>
              </p:custDataLst>
            </p:nvPr>
          </p:nvCxnSpPr>
          <p:spPr>
            <a:xfrm rot="-5400000" flipV="1">
              <a:off x="7506494" y="4609306"/>
              <a:ext cx="75406" cy="794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43"/>
          <p:cNvGrpSpPr/>
          <p:nvPr/>
        </p:nvGrpSpPr>
        <p:grpSpPr>
          <a:xfrm>
            <a:off x="5486400" y="3498533"/>
            <a:ext cx="1035050" cy="327025"/>
            <a:chOff x="5486400" y="4646612"/>
            <a:chExt cx="1035432" cy="327026"/>
          </a:xfrm>
        </p:grpSpPr>
        <p:cxnSp>
          <p:nvCxnSpPr>
            <p:cNvPr id="29" name="直接连接符 36"/>
            <p:cNvCxnSpPr/>
            <p:nvPr>
              <p:custDataLst>
                <p:tags r:id="rId35"/>
              </p:custDataLst>
            </p:nvPr>
          </p:nvCxnSpPr>
          <p:spPr>
            <a:xfrm>
              <a:off x="5715000" y="4646612"/>
              <a:ext cx="685800" cy="1588"/>
            </a:xfrm>
            <a:prstGeom prst="line">
              <a:avLst/>
            </a:prstGeom>
            <a:ln w="5715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graphicFrame>
          <p:nvGraphicFramePr>
            <p:cNvPr id="30" name="Object 18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6324600" y="4724400"/>
            <a:ext cx="197232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37" imgW="114300" imgH="139700" progId="Equation.DSMT4">
                    <p:embed/>
                  </p:oleObj>
                </mc:Choice>
                <mc:Fallback>
                  <p:oleObj name="" r:id="rId37" imgW="114300" imgH="139700" progId="Equation.DSMT4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324600" y="4724400"/>
                          <a:ext cx="197232" cy="249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8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5486400" y="4648200"/>
            <a:ext cx="528614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40" imgW="316865" imgH="177800" progId="Equation.DSMT4">
                    <p:embed/>
                  </p:oleObj>
                </mc:Choice>
                <mc:Fallback>
                  <p:oleObj name="" r:id="rId40" imgW="316865" imgH="17780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486400" y="4648200"/>
                          <a:ext cx="528614" cy="306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44"/>
          <p:cNvGrpSpPr/>
          <p:nvPr/>
        </p:nvGrpSpPr>
        <p:grpSpPr>
          <a:xfrm>
            <a:off x="6248400" y="3500120"/>
            <a:ext cx="1035050" cy="327025"/>
            <a:chOff x="5486400" y="4646612"/>
            <a:chExt cx="1035432" cy="327026"/>
          </a:xfrm>
        </p:grpSpPr>
        <p:cxnSp>
          <p:nvCxnSpPr>
            <p:cNvPr id="35" name="直接连接符 45"/>
            <p:cNvCxnSpPr/>
            <p:nvPr>
              <p:custDataLst>
                <p:tags r:id="rId42"/>
              </p:custDataLst>
            </p:nvPr>
          </p:nvCxnSpPr>
          <p:spPr>
            <a:xfrm>
              <a:off x="5715000" y="4646612"/>
              <a:ext cx="685800" cy="1588"/>
            </a:xfrm>
            <a:prstGeom prst="line">
              <a:avLst/>
            </a:prstGeom>
            <a:ln w="5715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graphicFrame>
          <p:nvGraphicFramePr>
            <p:cNvPr id="36" name="Object 18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6324600" y="4724400"/>
            <a:ext cx="197232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44" imgW="114300" imgH="139700" progId="Equation.DSMT4">
                    <p:embed/>
                  </p:oleObj>
                </mc:Choice>
                <mc:Fallback>
                  <p:oleObj name="" r:id="rId44" imgW="114300" imgH="139700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324600" y="4724400"/>
                          <a:ext cx="197232" cy="249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8"/>
            <p:cNvGraphicFramePr>
              <a:graphicFrameLocks noChangeAspect="1"/>
            </p:cNvGraphicFramePr>
            <p:nvPr>
              <p:custDataLst>
                <p:tags r:id="rId45"/>
              </p:custDataLst>
            </p:nvPr>
          </p:nvGraphicFramePr>
          <p:xfrm>
            <a:off x="5486400" y="4648200"/>
            <a:ext cx="528614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46" imgW="316865" imgH="177800" progId="Equation.DSMT4">
                    <p:embed/>
                  </p:oleObj>
                </mc:Choice>
                <mc:Fallback>
                  <p:oleObj name="" r:id="rId46" imgW="316865" imgH="177800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486400" y="4648200"/>
                          <a:ext cx="528614" cy="306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48"/>
          <p:cNvGrpSpPr/>
          <p:nvPr/>
        </p:nvGrpSpPr>
        <p:grpSpPr>
          <a:xfrm>
            <a:off x="7010400" y="3500120"/>
            <a:ext cx="1035050" cy="327025"/>
            <a:chOff x="5486400" y="4646612"/>
            <a:chExt cx="1035432" cy="327026"/>
          </a:xfrm>
        </p:grpSpPr>
        <p:cxnSp>
          <p:nvCxnSpPr>
            <p:cNvPr id="41" name="直接连接符 49"/>
            <p:cNvCxnSpPr/>
            <p:nvPr>
              <p:custDataLst>
                <p:tags r:id="rId47"/>
              </p:custDataLst>
            </p:nvPr>
          </p:nvCxnSpPr>
          <p:spPr>
            <a:xfrm>
              <a:off x="5715000" y="4646612"/>
              <a:ext cx="685800" cy="1588"/>
            </a:xfrm>
            <a:prstGeom prst="line">
              <a:avLst/>
            </a:prstGeom>
            <a:ln w="5715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graphicFrame>
          <p:nvGraphicFramePr>
            <p:cNvPr id="42" name="Object 18"/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6324600" y="4724400"/>
            <a:ext cx="197232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49" imgW="114300" imgH="139700" progId="Equation.DSMT4">
                    <p:embed/>
                  </p:oleObj>
                </mc:Choice>
                <mc:Fallback>
                  <p:oleObj name="" r:id="rId49" imgW="114300" imgH="1397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324600" y="4724400"/>
                          <a:ext cx="197232" cy="249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5486400" y="4648200"/>
            <a:ext cx="528614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1" imgW="316865" imgH="177800" progId="Equation.DSMT4">
                    <p:embed/>
                  </p:oleObj>
                </mc:Choice>
                <mc:Fallback>
                  <p:oleObj name="" r:id="rId51" imgW="316865" imgH="177800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486400" y="4648200"/>
                          <a:ext cx="528614" cy="306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52"/>
          <p:cNvGrpSpPr/>
          <p:nvPr/>
        </p:nvGrpSpPr>
        <p:grpSpPr>
          <a:xfrm>
            <a:off x="7727950" y="3500120"/>
            <a:ext cx="1035050" cy="327025"/>
            <a:chOff x="5486400" y="4646612"/>
            <a:chExt cx="1035432" cy="327026"/>
          </a:xfrm>
        </p:grpSpPr>
        <p:cxnSp>
          <p:nvCxnSpPr>
            <p:cNvPr id="48" name="直接连接符 53"/>
            <p:cNvCxnSpPr/>
            <p:nvPr>
              <p:custDataLst>
                <p:tags r:id="rId52"/>
              </p:custDataLst>
            </p:nvPr>
          </p:nvCxnSpPr>
          <p:spPr>
            <a:xfrm>
              <a:off x="5715000" y="4646612"/>
              <a:ext cx="685800" cy="1588"/>
            </a:xfrm>
            <a:prstGeom prst="line">
              <a:avLst/>
            </a:prstGeom>
            <a:ln w="5715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graphicFrame>
          <p:nvGraphicFramePr>
            <p:cNvPr id="49" name="Object 18"/>
            <p:cNvGraphicFramePr>
              <a:graphicFrameLocks noChangeAspect="1"/>
            </p:cNvGraphicFramePr>
            <p:nvPr>
              <p:custDataLst>
                <p:tags r:id="rId53"/>
              </p:custDataLst>
            </p:nvPr>
          </p:nvGraphicFramePr>
          <p:xfrm>
            <a:off x="6324600" y="4724400"/>
            <a:ext cx="197232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54" imgW="114300" imgH="139700" progId="Equation.DSMT4">
                    <p:embed/>
                  </p:oleObj>
                </mc:Choice>
                <mc:Fallback>
                  <p:oleObj name="" r:id="rId54" imgW="114300" imgH="139700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324600" y="4724400"/>
                          <a:ext cx="197232" cy="249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8"/>
            <p:cNvGraphicFramePr>
              <a:graphicFrameLocks noChangeAspect="1"/>
            </p:cNvGraphicFramePr>
            <p:nvPr>
              <p:custDataLst>
                <p:tags r:id="rId55"/>
              </p:custDataLst>
            </p:nvPr>
          </p:nvGraphicFramePr>
          <p:xfrm>
            <a:off x="5486400" y="4648200"/>
            <a:ext cx="528614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56" imgW="316865" imgH="177800" progId="Equation.DSMT4">
                    <p:embed/>
                  </p:oleObj>
                </mc:Choice>
                <mc:Fallback>
                  <p:oleObj name="" r:id="rId56" imgW="316865" imgH="177800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486400" y="4648200"/>
                          <a:ext cx="528614" cy="306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3" name="直接连接符 52"/>
          <p:cNvCxnSpPr/>
          <p:nvPr>
            <p:custDataLst>
              <p:tags r:id="rId57"/>
            </p:custDataLst>
          </p:nvPr>
        </p:nvCxnSpPr>
        <p:spPr>
          <a:xfrm>
            <a:off x="6858000" y="3423920"/>
            <a:ext cx="685800" cy="1588"/>
          </a:xfrm>
          <a:prstGeom prst="line">
            <a:avLst/>
          </a:prstGeom>
          <a:ln w="762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直接箭头连接符 14"/>
          <p:cNvCxnSpPr/>
          <p:nvPr/>
        </p:nvCxnSpPr>
        <p:spPr>
          <a:xfrm>
            <a:off x="5579110" y="3501707"/>
            <a:ext cx="31242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autoUpdateAnimBg="0"/>
      <p:bldP spid="1945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51" name="Text Box 1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6558" y="1962468"/>
            <a:ext cx="795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FF"/>
                </a:solidFill>
              </a:rPr>
              <a:t>解</a:t>
            </a:r>
            <a:r>
              <a:rPr lang="zh-CN" sz="2400" b="1">
                <a:solidFill>
                  <a:srgbClr val="FF00FF"/>
                </a:solidFill>
              </a:rPr>
              <a:t>三</a:t>
            </a:r>
            <a:endParaRPr lang="zh-CN" sz="2400" b="1">
              <a:solidFill>
                <a:srgbClr val="000099"/>
              </a:solidFill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71625" y="1773555"/>
          <a:ext cx="37147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1726565" imgH="381000" progId="Equation.DSMT4">
                  <p:embed/>
                </p:oleObj>
              </mc:Choice>
              <mc:Fallback>
                <p:oleObj name="Equation" r:id="rId3" imgW="1726565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773555"/>
                        <a:ext cx="37147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4313" y="2702243"/>
          <a:ext cx="34559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6" imgW="1739265" imgH="431800" progId="Equation.DSMT4">
                  <p:embed/>
                </p:oleObj>
              </mc:Choice>
              <mc:Fallback>
                <p:oleObj name="Equation" r:id="rId6" imgW="1739265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702243"/>
                        <a:ext cx="3455987" cy="8572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8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57"/>
          <p:cNvGrpSpPr/>
          <p:nvPr/>
        </p:nvGrpSpPr>
        <p:grpSpPr bwMode="auto">
          <a:xfrm>
            <a:off x="4638993" y="2712720"/>
            <a:ext cx="3824287" cy="3192463"/>
            <a:chOff x="5284788" y="3143250"/>
            <a:chExt cx="3824287" cy="3192463"/>
          </a:xfrm>
        </p:grpSpPr>
        <p:sp>
          <p:nvSpPr>
            <p:cNvPr id="10265" name="Line 1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5284788" y="5832405"/>
              <a:ext cx="2808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1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6022496" y="3887447"/>
              <a:ext cx="0" cy="2448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7" name="Group 29"/>
            <p:cNvGrpSpPr/>
            <p:nvPr/>
          </p:nvGrpSpPr>
          <p:grpSpPr bwMode="auto">
            <a:xfrm>
              <a:off x="5519271" y="3958894"/>
              <a:ext cx="2951091" cy="2376819"/>
              <a:chOff x="295" y="2704"/>
              <a:chExt cx="1859" cy="1497"/>
            </a:xfrm>
          </p:grpSpPr>
          <p:sp>
            <p:nvSpPr>
              <p:cNvPr id="10291" name="Line 19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295" y="2704"/>
                <a:ext cx="1496" cy="14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4" name="Object 11"/>
              <p:cNvGraphicFramePr>
                <a:graphicFrameLocks noChangeAspect="1"/>
              </p:cNvGraphicFramePr>
              <p:nvPr>
                <p:custDataLst>
                  <p:tags r:id="rId11"/>
                </p:custDataLst>
              </p:nvPr>
            </p:nvGraphicFramePr>
            <p:xfrm>
              <a:off x="1655" y="2795"/>
              <a:ext cx="499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Equation" r:id="rId12" imgW="368300" imgH="139700" progId="Equation.DSMT4">
                      <p:embed/>
                    </p:oleObj>
                  </mc:Choice>
                  <mc:Fallback>
                    <p:oleObj name="Equation" r:id="rId12" imgW="368300" imgH="1397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2795"/>
                            <a:ext cx="499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46" name="Object 12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5735166" y="3815999"/>
            <a:ext cx="233356" cy="285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15" imgW="114300" imgH="139700" progId="Equation.DSMT4">
                    <p:embed/>
                  </p:oleObj>
                </mc:Choice>
                <mc:Fallback>
                  <p:oleObj name="Equation" r:id="rId15" imgW="114300" imgH="1397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166" y="3815999"/>
                          <a:ext cx="233356" cy="285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3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8143923" y="5715377"/>
            <a:ext cx="358766" cy="3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18" imgW="139700" imgH="139700" progId="Equation.DSMT4">
                    <p:embed/>
                  </p:oleObj>
                </mc:Choice>
                <mc:Fallback>
                  <p:oleObj name="Equation" r:id="rId18" imgW="139700" imgH="1397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23" y="5715377"/>
                          <a:ext cx="358766" cy="358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1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6022496" y="5832405"/>
            <a:ext cx="204783" cy="287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21" imgW="127000" imgH="177165" progId="Equation.DSMT4">
                    <p:embed/>
                  </p:oleObj>
                </mc:Choice>
                <mc:Fallback>
                  <p:oleObj name="Equation" r:id="rId21" imgW="127000" imgH="17716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496" y="5832405"/>
                          <a:ext cx="204783" cy="287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15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7666073" y="4495991"/>
            <a:ext cx="1443002" cy="639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24" imgW="799465" imgH="355600" progId="Equation.DSMT4">
                    <p:embed/>
                  </p:oleObj>
                </mc:Choice>
                <mc:Fallback>
                  <p:oleObj name="Equation" r:id="rId24" imgW="799465" imgH="355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6073" y="4495991"/>
                          <a:ext cx="1443002" cy="63985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63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6715198" y="4786553"/>
              <a:ext cx="865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5" name="直接连接符 34"/>
            <p:cNvCxnSpPr/>
            <p:nvPr>
              <p:custDataLst>
                <p:tags r:id="rId27"/>
              </p:custDataLst>
            </p:nvPr>
          </p:nvCxnSpPr>
          <p:spPr bwMode="auto">
            <a:xfrm rot="5400000" flipH="1" flipV="1">
              <a:off x="6000750" y="3500438"/>
              <a:ext cx="1571625" cy="1571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28"/>
              </p:custDataLst>
            </p:nvPr>
          </p:nvCxnSpPr>
          <p:spPr bwMode="auto">
            <a:xfrm rot="5400000">
              <a:off x="6823075" y="5822950"/>
              <a:ext cx="714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29"/>
              </p:custDataLst>
            </p:nvPr>
          </p:nvCxnSpPr>
          <p:spPr bwMode="auto">
            <a:xfrm rot="5400000" flipH="1" flipV="1">
              <a:off x="6072981" y="5001419"/>
              <a:ext cx="157162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30"/>
              </p:custDataLst>
            </p:nvPr>
          </p:nvCxnSpPr>
          <p:spPr bwMode="auto">
            <a:xfrm>
              <a:off x="6015038" y="5029200"/>
              <a:ext cx="8572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50" name="Object 16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7643869" y="3143250"/>
            <a:ext cx="1228695" cy="382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32" imgW="570230" imgH="177800" progId="Equation.DSMT4">
                    <p:embed/>
                  </p:oleObj>
                </mc:Choice>
                <mc:Fallback>
                  <p:oleObj name="Equation" r:id="rId32" imgW="570230" imgH="177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69" y="3143250"/>
                          <a:ext cx="1228695" cy="382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7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6774827" y="5897949"/>
            <a:ext cx="182575" cy="263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35" imgW="114300" imgH="165100" progId="Equation.DSMT4">
                    <p:embed/>
                  </p:oleObj>
                </mc:Choice>
                <mc:Fallback>
                  <p:oleObj name="Equation" r:id="rId35" imgW="114300" imgH="1651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4827" y="5897949"/>
                          <a:ext cx="182575" cy="263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直接连接符 45"/>
            <p:cNvCxnSpPr/>
            <p:nvPr>
              <p:custDataLst>
                <p:tags r:id="rId37"/>
              </p:custDataLst>
            </p:nvPr>
          </p:nvCxnSpPr>
          <p:spPr bwMode="auto">
            <a:xfrm>
              <a:off x="6000750" y="4286250"/>
              <a:ext cx="714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52" name="Object 18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5715090" y="4929449"/>
            <a:ext cx="182559" cy="2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Equation" r:id="rId39" imgW="114300" imgH="165100" progId="Equation.DSMT4">
                    <p:embed/>
                  </p:oleObj>
                </mc:Choice>
                <mc:Fallback>
                  <p:oleObj name="Equation" r:id="rId39" imgW="114300" imgH="1651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90" y="4929449"/>
                          <a:ext cx="182559" cy="2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9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5705557" y="4143516"/>
            <a:ext cx="203195" cy="2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41" imgW="127000" imgH="164465" progId="Equation.DSMT4">
                    <p:embed/>
                  </p:oleObj>
                </mc:Choice>
                <mc:Fallback>
                  <p:oleObj name="Equation" r:id="rId41" imgW="127000" imgH="16446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5557" y="4143516"/>
                          <a:ext cx="203195" cy="2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直接连接符 49"/>
            <p:cNvCxnSpPr/>
            <p:nvPr>
              <p:custDataLst>
                <p:tags r:id="rId43"/>
              </p:custDataLst>
            </p:nvPr>
          </p:nvCxnSpPr>
          <p:spPr bwMode="auto">
            <a:xfrm flipV="1">
              <a:off x="6715125" y="4357688"/>
              <a:ext cx="115888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44"/>
              </p:custDataLst>
            </p:nvPr>
          </p:nvCxnSpPr>
          <p:spPr bwMode="auto">
            <a:xfrm>
              <a:off x="6500813" y="4572000"/>
              <a:ext cx="357187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5"/>
              </p:custDataLst>
            </p:nvPr>
          </p:nvCxnSpPr>
          <p:spPr bwMode="auto">
            <a:xfrm>
              <a:off x="6572250" y="4500563"/>
              <a:ext cx="35718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46"/>
              </p:custDataLst>
            </p:nvPr>
          </p:nvCxnSpPr>
          <p:spPr bwMode="auto">
            <a:xfrm>
              <a:off x="6400800" y="4714875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47"/>
              </p:custDataLst>
            </p:nvPr>
          </p:nvCxnSpPr>
          <p:spPr bwMode="auto">
            <a:xfrm>
              <a:off x="6215063" y="4857750"/>
              <a:ext cx="642937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48"/>
              </p:custDataLst>
            </p:nvPr>
          </p:nvCxnSpPr>
          <p:spPr bwMode="auto">
            <a:xfrm>
              <a:off x="6143625" y="4929188"/>
              <a:ext cx="71437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49"/>
              </p:custDataLst>
            </p:nvPr>
          </p:nvCxnSpPr>
          <p:spPr bwMode="auto">
            <a:xfrm>
              <a:off x="6000750" y="5214938"/>
              <a:ext cx="64293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50"/>
              </p:custDataLst>
            </p:nvPr>
          </p:nvCxnSpPr>
          <p:spPr bwMode="auto">
            <a:xfrm>
              <a:off x="6072188" y="5357813"/>
              <a:ext cx="35718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51"/>
              </p:custDataLst>
            </p:nvPr>
          </p:nvCxnSpPr>
          <p:spPr bwMode="auto">
            <a:xfrm>
              <a:off x="6000750" y="5143500"/>
              <a:ext cx="714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52"/>
              </p:custDataLst>
            </p:nvPr>
          </p:nvCxnSpPr>
          <p:spPr bwMode="auto">
            <a:xfrm>
              <a:off x="6000750" y="5500688"/>
              <a:ext cx="28575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53"/>
              </p:custDataLst>
            </p:nvPr>
          </p:nvCxnSpPr>
          <p:spPr bwMode="auto">
            <a:xfrm>
              <a:off x="6286500" y="4786313"/>
              <a:ext cx="5715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54"/>
              </p:custDataLst>
            </p:nvPr>
          </p:nvCxnSpPr>
          <p:spPr bwMode="auto">
            <a:xfrm>
              <a:off x="6429375" y="4643438"/>
              <a:ext cx="42862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55"/>
              </p:custDataLst>
            </p:nvPr>
          </p:nvCxnSpPr>
          <p:spPr bwMode="auto">
            <a:xfrm>
              <a:off x="6000750" y="5286375"/>
              <a:ext cx="50006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56"/>
              </p:custDataLst>
            </p:nvPr>
          </p:nvCxnSpPr>
          <p:spPr bwMode="auto">
            <a:xfrm>
              <a:off x="6000750" y="5429250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57"/>
              </p:custDataLst>
            </p:nvPr>
          </p:nvCxnSpPr>
          <p:spPr bwMode="auto">
            <a:xfrm>
              <a:off x="6072188" y="5572125"/>
              <a:ext cx="1428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>
              <p:custDataLst>
                <p:tags r:id="rId58"/>
              </p:custDataLst>
            </p:nvPr>
          </p:nvCxnSpPr>
          <p:spPr bwMode="auto">
            <a:xfrm>
              <a:off x="6000750" y="5643563"/>
              <a:ext cx="14287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>
              <p:custDataLst>
                <p:tags r:id="rId59"/>
              </p:custDataLst>
            </p:nvPr>
          </p:nvCxnSpPr>
          <p:spPr>
            <a:xfrm>
              <a:off x="6015038" y="4243388"/>
              <a:ext cx="85725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51" name="Text Box 1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8423" y="655638"/>
            <a:ext cx="895921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D41D5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3.5.9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设两个相互独立的随机变量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都在区间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上服从均匀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分布，求随机变量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3025" y="1438275"/>
          <a:ext cx="35941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1612265" imgH="330200" progId="Equation.DSMT4">
                  <p:embed/>
                </p:oleObj>
              </mc:Choice>
              <mc:Fallback>
                <p:oleObj name="Equation" r:id="rId2" imgW="1612265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438275"/>
                        <a:ext cx="35941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576638" y="573088"/>
          <a:ext cx="2970212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397000" imgH="1168400" progId="Equation.DSMT4">
                  <p:embed/>
                </p:oleObj>
              </mc:Choice>
              <mc:Fallback>
                <p:oleObj name="Equation" r:id="rId5" imgW="1397000" imgH="116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573088"/>
                        <a:ext cx="2970212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477000" y="801688"/>
          <a:ext cx="264636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1244600" imgH="927100" progId="Equation.DSMT4">
                  <p:embed/>
                </p:oleObj>
              </mc:Choice>
              <mc:Fallback>
                <p:oleObj name="Equation" r:id="rId8" imgW="1244600" imgH="927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01688"/>
                        <a:ext cx="2646363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3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429125" y="5930900"/>
            <a:ext cx="28797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54525" y="4859338"/>
            <a:ext cx="28797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" name="Object 4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81000" y="3810000"/>
          <a:ext cx="3694113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3" imgW="1689735" imgH="648335" progId="Equation.DSMT4">
                  <p:embed/>
                </p:oleObj>
              </mc:Choice>
              <mc:Fallback>
                <p:oleObj name="Equation" r:id="rId13" imgW="1689735" imgH="6483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3694113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5288" y="3306763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综上所述</a:t>
            </a:r>
            <a:endParaRPr lang="zh-CN" altLang="en-US" sz="2000" b="1"/>
          </a:p>
        </p:txBody>
      </p:sp>
      <p:grpSp>
        <p:nvGrpSpPr>
          <p:cNvPr id="6" name="组合 44"/>
          <p:cNvGrpSpPr/>
          <p:nvPr/>
        </p:nvGrpSpPr>
        <p:grpSpPr bwMode="auto">
          <a:xfrm>
            <a:off x="4632325" y="3502025"/>
            <a:ext cx="3824288" cy="3192463"/>
            <a:chOff x="5284788" y="3143250"/>
            <a:chExt cx="3824287" cy="3192463"/>
          </a:xfrm>
        </p:grpSpPr>
        <p:sp>
          <p:nvSpPr>
            <p:cNvPr id="11283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5284788" y="5832405"/>
              <a:ext cx="2808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6022496" y="3887447"/>
              <a:ext cx="0" cy="2448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85" name="Group 29"/>
            <p:cNvGrpSpPr/>
            <p:nvPr/>
          </p:nvGrpSpPr>
          <p:grpSpPr bwMode="auto">
            <a:xfrm>
              <a:off x="5519271" y="3958894"/>
              <a:ext cx="2951090" cy="2376819"/>
              <a:chOff x="295" y="2704"/>
              <a:chExt cx="1859" cy="1497"/>
            </a:xfrm>
          </p:grpSpPr>
          <p:sp>
            <p:nvSpPr>
              <p:cNvPr id="11309" name="Line 1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H="1">
                <a:off x="295" y="2704"/>
                <a:ext cx="1496" cy="14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70" name="Object 11"/>
              <p:cNvGraphicFramePr>
                <a:graphicFrameLocks noChangeAspect="1"/>
              </p:cNvGraphicFramePr>
              <p:nvPr>
                <p:custDataLst>
                  <p:tags r:id="rId19"/>
                </p:custDataLst>
              </p:nvPr>
            </p:nvGraphicFramePr>
            <p:xfrm>
              <a:off x="1655" y="2795"/>
              <a:ext cx="499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Equation" r:id="rId20" imgW="368300" imgH="139700" progId="Equation.DSMT4">
                      <p:embed/>
                    </p:oleObj>
                  </mc:Choice>
                  <mc:Fallback>
                    <p:oleObj name="Equation" r:id="rId20" imgW="368300" imgH="1397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2795"/>
                            <a:ext cx="499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71" name="Object 46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5735166" y="3815999"/>
            <a:ext cx="233356" cy="285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3" imgW="114300" imgH="139700" progId="Equation.DSMT4">
                    <p:embed/>
                  </p:oleObj>
                </mc:Choice>
                <mc:Fallback>
                  <p:oleObj name="Equation" r:id="rId23" imgW="114300" imgH="1397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166" y="3815999"/>
                          <a:ext cx="233356" cy="285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3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8143923" y="5715377"/>
            <a:ext cx="358766" cy="3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26" imgW="139700" imgH="139700" progId="Equation.DSMT4">
                    <p:embed/>
                  </p:oleObj>
                </mc:Choice>
                <mc:Fallback>
                  <p:oleObj name="Equation" r:id="rId26" imgW="139700" imgH="1397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23" y="5715377"/>
                          <a:ext cx="358766" cy="358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4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6022496" y="5832405"/>
            <a:ext cx="204783" cy="287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29" imgW="127000" imgH="177165" progId="Equation.DSMT4">
                    <p:embed/>
                  </p:oleObj>
                </mc:Choice>
                <mc:Fallback>
                  <p:oleObj name="Equation" r:id="rId29" imgW="127000" imgH="17716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496" y="5832405"/>
                          <a:ext cx="204783" cy="287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5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7666073" y="4495991"/>
            <a:ext cx="1443002" cy="639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32" imgW="799465" imgH="355600" progId="Equation.DSMT4">
                    <p:embed/>
                  </p:oleObj>
                </mc:Choice>
                <mc:Fallback>
                  <p:oleObj name="Equation" r:id="rId32" imgW="799465" imgH="355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6073" y="4495991"/>
                          <a:ext cx="1443002" cy="63985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6300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Line 2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6715198" y="4786553"/>
              <a:ext cx="865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7" name="直接连接符 76"/>
            <p:cNvCxnSpPr/>
            <p:nvPr>
              <p:custDataLst>
                <p:tags r:id="rId35"/>
              </p:custDataLst>
            </p:nvPr>
          </p:nvCxnSpPr>
          <p:spPr bwMode="auto">
            <a:xfrm rot="5400000" flipH="1" flipV="1">
              <a:off x="6000751" y="3500438"/>
              <a:ext cx="1571625" cy="1571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 bwMode="auto">
            <a:xfrm rot="5400000">
              <a:off x="6823076" y="5822950"/>
              <a:ext cx="7143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37"/>
              </p:custDataLst>
            </p:nvPr>
          </p:nvCxnSpPr>
          <p:spPr bwMode="auto">
            <a:xfrm rot="5400000" flipH="1" flipV="1">
              <a:off x="6072982" y="5001419"/>
              <a:ext cx="157162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8"/>
              </p:custDataLst>
            </p:nvPr>
          </p:nvCxnSpPr>
          <p:spPr bwMode="auto">
            <a:xfrm>
              <a:off x="6015038" y="5029200"/>
              <a:ext cx="8572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275" name="Object 16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7643869" y="3143250"/>
            <a:ext cx="1228695" cy="382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40" imgW="570230" imgH="177800" progId="Equation.DSMT4">
                    <p:embed/>
                  </p:oleObj>
                </mc:Choice>
                <mc:Fallback>
                  <p:oleObj name="Equation" r:id="rId40" imgW="570230" imgH="177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69" y="3143250"/>
                          <a:ext cx="1228695" cy="382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7"/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6774827" y="5897949"/>
            <a:ext cx="182575" cy="263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43" imgW="114300" imgH="165100" progId="Equation.DSMT4">
                    <p:embed/>
                  </p:oleObj>
                </mc:Choice>
                <mc:Fallback>
                  <p:oleObj name="Equation" r:id="rId43" imgW="114300" imgH="1651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4827" y="5897949"/>
                          <a:ext cx="182575" cy="263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直接连接符 82"/>
            <p:cNvCxnSpPr/>
            <p:nvPr>
              <p:custDataLst>
                <p:tags r:id="rId45"/>
              </p:custDataLst>
            </p:nvPr>
          </p:nvCxnSpPr>
          <p:spPr bwMode="auto">
            <a:xfrm>
              <a:off x="6000751" y="4286250"/>
              <a:ext cx="7143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277" name="Object 18"/>
            <p:cNvGraphicFramePr>
              <a:graphicFrameLocks noChangeAspect="1"/>
            </p:cNvGraphicFramePr>
            <p:nvPr>
              <p:custDataLst>
                <p:tags r:id="rId46"/>
              </p:custDataLst>
            </p:nvPr>
          </p:nvGraphicFramePr>
          <p:xfrm>
            <a:off x="5715090" y="4929449"/>
            <a:ext cx="182559" cy="2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47" imgW="114300" imgH="165100" progId="Equation.DSMT4">
                    <p:embed/>
                  </p:oleObj>
                </mc:Choice>
                <mc:Fallback>
                  <p:oleObj name="Equation" r:id="rId47" imgW="114300" imgH="1651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90" y="4929449"/>
                          <a:ext cx="182559" cy="2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9"/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5705557" y="4143516"/>
            <a:ext cx="203195" cy="2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49" imgW="127000" imgH="164465" progId="Equation.DSMT4">
                    <p:embed/>
                  </p:oleObj>
                </mc:Choice>
                <mc:Fallback>
                  <p:oleObj name="Equation" r:id="rId49" imgW="127000" imgH="16446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5557" y="4143516"/>
                          <a:ext cx="203195" cy="2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直接连接符 85"/>
            <p:cNvCxnSpPr/>
            <p:nvPr>
              <p:custDataLst>
                <p:tags r:id="rId51"/>
              </p:custDataLst>
            </p:nvPr>
          </p:nvCxnSpPr>
          <p:spPr bwMode="auto">
            <a:xfrm flipV="1">
              <a:off x="6715126" y="4357688"/>
              <a:ext cx="115887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52"/>
              </p:custDataLst>
            </p:nvPr>
          </p:nvCxnSpPr>
          <p:spPr bwMode="auto">
            <a:xfrm>
              <a:off x="6500813" y="4572000"/>
              <a:ext cx="3571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53"/>
              </p:custDataLst>
            </p:nvPr>
          </p:nvCxnSpPr>
          <p:spPr bwMode="auto">
            <a:xfrm>
              <a:off x="6572251" y="4500563"/>
              <a:ext cx="35718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54"/>
              </p:custDataLst>
            </p:nvPr>
          </p:nvCxnSpPr>
          <p:spPr bwMode="auto">
            <a:xfrm>
              <a:off x="6400801" y="4714875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55"/>
              </p:custDataLst>
            </p:nvPr>
          </p:nvCxnSpPr>
          <p:spPr bwMode="auto">
            <a:xfrm>
              <a:off x="6215063" y="4857750"/>
              <a:ext cx="6429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56"/>
              </p:custDataLst>
            </p:nvPr>
          </p:nvCxnSpPr>
          <p:spPr bwMode="auto">
            <a:xfrm>
              <a:off x="6143626" y="4929188"/>
              <a:ext cx="71437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>
              <p:custDataLst>
                <p:tags r:id="rId57"/>
              </p:custDataLst>
            </p:nvPr>
          </p:nvCxnSpPr>
          <p:spPr bwMode="auto">
            <a:xfrm>
              <a:off x="6000751" y="5214938"/>
              <a:ext cx="64293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58"/>
              </p:custDataLst>
            </p:nvPr>
          </p:nvCxnSpPr>
          <p:spPr bwMode="auto">
            <a:xfrm>
              <a:off x="6072188" y="5357813"/>
              <a:ext cx="35718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59"/>
              </p:custDataLst>
            </p:nvPr>
          </p:nvCxnSpPr>
          <p:spPr bwMode="auto">
            <a:xfrm>
              <a:off x="6000751" y="5143500"/>
              <a:ext cx="714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>
              <p:custDataLst>
                <p:tags r:id="rId60"/>
              </p:custDataLst>
            </p:nvPr>
          </p:nvCxnSpPr>
          <p:spPr bwMode="auto">
            <a:xfrm>
              <a:off x="6000751" y="5500688"/>
              <a:ext cx="28575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>
              <p:custDataLst>
                <p:tags r:id="rId61"/>
              </p:custDataLst>
            </p:nvPr>
          </p:nvCxnSpPr>
          <p:spPr bwMode="auto">
            <a:xfrm>
              <a:off x="6286501" y="4786313"/>
              <a:ext cx="5715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>
              <p:custDataLst>
                <p:tags r:id="rId62"/>
              </p:custDataLst>
            </p:nvPr>
          </p:nvCxnSpPr>
          <p:spPr bwMode="auto">
            <a:xfrm>
              <a:off x="6429376" y="4643438"/>
              <a:ext cx="42862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>
              <p:custDataLst>
                <p:tags r:id="rId63"/>
              </p:custDataLst>
            </p:nvPr>
          </p:nvCxnSpPr>
          <p:spPr bwMode="auto">
            <a:xfrm>
              <a:off x="6000751" y="5286375"/>
              <a:ext cx="50006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>
              <p:custDataLst>
                <p:tags r:id="rId64"/>
              </p:custDataLst>
            </p:nvPr>
          </p:nvCxnSpPr>
          <p:spPr bwMode="auto">
            <a:xfrm>
              <a:off x="6000751" y="5429250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65"/>
              </p:custDataLst>
            </p:nvPr>
          </p:nvCxnSpPr>
          <p:spPr bwMode="auto">
            <a:xfrm>
              <a:off x="6072188" y="5572125"/>
              <a:ext cx="1428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66"/>
              </p:custDataLst>
            </p:nvPr>
          </p:nvCxnSpPr>
          <p:spPr bwMode="auto">
            <a:xfrm>
              <a:off x="6000751" y="5643563"/>
              <a:ext cx="14287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>
              <p:custDataLst>
                <p:tags r:id="rId67"/>
              </p:custDataLst>
            </p:nvPr>
          </p:nvCxnSpPr>
          <p:spPr>
            <a:xfrm>
              <a:off x="6015038" y="4243388"/>
              <a:ext cx="85725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Line 31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4484370" y="6703695"/>
            <a:ext cx="28797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7" name="Line 31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4484370" y="4407535"/>
            <a:ext cx="28797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12115" y="1340485"/>
          <a:ext cx="6301740" cy="193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3098800" imgH="952500" progId="Equation.3">
                  <p:embed/>
                </p:oleObj>
              </mc:Choice>
              <mc:Fallback>
                <p:oleObj name="Equation" r:id="rId2" imgW="30988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" y="1340485"/>
                        <a:ext cx="6301740" cy="1937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59485" y="3872865"/>
          <a:ext cx="7141210" cy="9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670300" imgH="431800" progId="Equation.3">
                  <p:embed/>
                </p:oleObj>
              </mc:Choice>
              <mc:Fallback>
                <p:oleObj name="Equation" r:id="rId5" imgW="3670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85" y="3872865"/>
                        <a:ext cx="7141210" cy="918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7670" y="264160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1D41D5"/>
                </a:solidFill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3.5.10</a:t>
            </a: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885" y="782955"/>
            <a:ext cx="8644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设随机变量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/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/>
              <a:t>相互独立，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/>
              <a:t>的概率分布为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}=1/3,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=-1,0,1.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625" y="34512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解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28700" y="5219700"/>
          <a:ext cx="6589395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3492500" imgH="431800" progId="Equation.3">
                  <p:embed/>
                </p:oleObj>
              </mc:Choice>
              <mc:Fallback>
                <p:oleObj name="Equation" r:id="rId9" imgW="3492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219700"/>
                        <a:ext cx="6589395" cy="890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12115" y="981710"/>
          <a:ext cx="6301740" cy="193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3098800" imgH="952500" progId="Equation.3">
                  <p:embed/>
                </p:oleObj>
              </mc:Choice>
              <mc:Fallback>
                <p:oleObj name="Equation" r:id="rId2" imgW="30988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" y="981710"/>
                        <a:ext cx="6301740" cy="1937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650" y="48895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1D41D5"/>
                </a:solidFill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3.5.10</a:t>
            </a: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885" y="495935"/>
            <a:ext cx="8644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设随机变量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/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/>
              <a:t>相互独立，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/>
              <a:t>的概率分布为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}=1/3,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=-1,0,1.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1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93190" y="2983548"/>
            <a:ext cx="22053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/>
              <a:t>的分布函数为</a:t>
            </a:r>
            <a:endParaRPr lang="zh-CN" altLang="en-US" sz="2400" b="1"/>
          </a:p>
        </p:txBody>
      </p:sp>
      <p:graphicFrame>
        <p:nvGraphicFramePr>
          <p:cNvPr id="195587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588385" y="3027045"/>
          <a:ext cx="289941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7" imgW="3073400" imgH="393700" progId="Equation.DSMT4">
                  <p:embed/>
                </p:oleObj>
              </mc:Choice>
              <mc:Fallback>
                <p:oleObj name="Equation" r:id="rId7" imgW="30734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385" y="3027045"/>
                        <a:ext cx="2899410" cy="372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748665" y="29870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解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09575" y="3525520"/>
          <a:ext cx="8367395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9677400" imgH="368300" progId="Equation.DSMT4">
                  <p:embed/>
                </p:oleObj>
              </mc:Choice>
              <mc:Fallback>
                <p:oleObj name="Equation" r:id="rId11" imgW="96774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525520"/>
                        <a:ext cx="8367395" cy="319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991870" y="3939540"/>
          <a:ext cx="7456805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4" imgW="8623300" imgH="368300" progId="Equation.DSMT4">
                  <p:embed/>
                </p:oleObj>
              </mc:Choice>
              <mc:Fallback>
                <p:oleObj name="Equation" r:id="rId14" imgW="86233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870" y="3939540"/>
                        <a:ext cx="7456805" cy="319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24523" y="4353560"/>
          <a:ext cx="8445500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7" imgW="9766300" imgH="368300" progId="Equation.DSMT4">
                  <p:embed/>
                </p:oleObj>
              </mc:Choice>
              <mc:Fallback>
                <p:oleObj name="Equation" r:id="rId17" imgW="97663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3" y="4353560"/>
                        <a:ext cx="8445500" cy="319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621665" y="4657408"/>
          <a:ext cx="5260975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0" imgW="6083300" imgH="787400" progId="Equation.DSMT4">
                  <p:embed/>
                </p:oleObj>
              </mc:Choice>
              <mc:Fallback>
                <p:oleObj name="Equation" r:id="rId20" imgW="60833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" y="4657408"/>
                        <a:ext cx="5260975" cy="683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07696" y="5358448"/>
          <a:ext cx="4107815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3" imgW="4749165" imgH="787400" progId="Equation.DSMT4">
                  <p:embed/>
                </p:oleObj>
              </mc:Choice>
              <mc:Fallback>
                <p:oleObj name="Equation" r:id="rId23" imgW="4749165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6" y="5358448"/>
                        <a:ext cx="4107815" cy="683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5086" y="5987733"/>
          <a:ext cx="6635115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26" imgW="7670800" imgH="787400" progId="Equation.DSMT4">
                  <p:embed/>
                </p:oleObj>
              </mc:Choice>
              <mc:Fallback>
                <p:oleObj name="Equation" r:id="rId26" imgW="76708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6" y="5987733"/>
                        <a:ext cx="6635115" cy="683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1"/>
          <p:cNvGraphicFramePr>
            <a:graphicFrameLocks noChangeAspect="1"/>
          </p:cNvGraphicFramePr>
          <p:nvPr/>
        </p:nvGraphicFramePr>
        <p:xfrm>
          <a:off x="6685749" y="5878199"/>
          <a:ext cx="2312670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28" imgW="1219200" imgH="482600" progId="Equation.DSMT4">
                  <p:embed/>
                </p:oleObj>
              </mc:Choice>
              <mc:Fallback>
                <p:oleObj name="Equation" r:id="rId28" imgW="1219200" imgH="482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749" y="5878199"/>
                        <a:ext cx="2312670" cy="977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16915" y="716915"/>
          <a:ext cx="7077710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2" imgW="2806700" imgH="215900" progId="Equation.3">
                  <p:embed/>
                </p:oleObj>
              </mc:Choice>
              <mc:Fallback>
                <p:oleObj name="公式" r:id="rId2" imgW="28067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" y="716915"/>
                        <a:ext cx="7077710" cy="547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2" name="Group 18"/>
          <p:cNvGrpSpPr/>
          <p:nvPr/>
        </p:nvGrpSpPr>
        <p:grpSpPr bwMode="auto">
          <a:xfrm>
            <a:off x="838200" y="2809875"/>
            <a:ext cx="3835400" cy="519113"/>
            <a:chOff x="528" y="1632"/>
            <a:chExt cx="2416" cy="327"/>
          </a:xfrm>
        </p:grpSpPr>
        <p:sp>
          <p:nvSpPr>
            <p:cNvPr id="24588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" y="163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则有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89" name="Object 6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104" y="1680"/>
            <a:ext cx="1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6" imgW="2921000" imgH="431800" progId="Equation.3">
                    <p:embed/>
                  </p:oleObj>
                </mc:Choice>
                <mc:Fallback>
                  <p:oleObj name="Equation" r:id="rId6" imgW="29210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80"/>
                          <a:ext cx="18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1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724400" y="2886075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2616200" imgH="381000" progId="Equation.3">
                  <p:embed/>
                </p:oleObj>
              </mc:Choice>
              <mc:Fallback>
                <p:oleObj name="Equation" r:id="rId9" imgW="26162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86075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905125" y="3660775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3022600" imgH="381000" progId="Equation.3">
                  <p:embed/>
                </p:oleObj>
              </mc:Choice>
              <mc:Fallback>
                <p:oleObj name="Equation" r:id="rId12" imgW="30226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660775"/>
                        <a:ext cx="302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943600" y="363378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2070100" imgH="419100" progId="Equation.3">
                  <p:embed/>
                </p:oleObj>
              </mc:Choice>
              <mc:Fallback>
                <p:oleObj name="Equation" r:id="rId15" imgW="20701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33788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771650" y="4410075"/>
          <a:ext cx="284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2844800" imgH="419100" progId="Equation.3">
                  <p:embed/>
                </p:oleObj>
              </mc:Choice>
              <mc:Fallback>
                <p:oleObj name="Equation" r:id="rId18" imgW="28448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410075"/>
                        <a:ext cx="284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648200" y="4410075"/>
          <a:ext cx="219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2197100" imgH="381000" progId="Equation.3">
                  <p:embed/>
                </p:oleObj>
              </mc:Choice>
              <mc:Fallback>
                <p:oleObj name="Equation" r:id="rId21" imgW="21971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10075"/>
                        <a:ext cx="219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914650" y="5172075"/>
          <a:ext cx="3098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4" imgW="3098800" imgH="381000" progId="Equation.3">
                  <p:embed/>
                </p:oleObj>
              </mc:Choice>
              <mc:Fallback>
                <p:oleObj name="Equation" r:id="rId24" imgW="309880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172075"/>
                        <a:ext cx="3098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914650" y="5880100"/>
          <a:ext cx="36957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7" imgW="3695700" imgH="381000" progId="Equation.3">
                  <p:embed/>
                </p:oleObj>
              </mc:Choice>
              <mc:Fallback>
                <p:oleObj name="Equation" r:id="rId27" imgW="36957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880100"/>
                        <a:ext cx="36957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977900" y="1487488"/>
          <a:ext cx="708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0" imgW="7086600" imgH="990600" progId="Equation.3">
                  <p:embed/>
                </p:oleObj>
              </mc:Choice>
              <mc:Fallback>
                <p:oleObj name="Equation" r:id="rId30" imgW="7086600" imgH="990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487488"/>
                        <a:ext cx="708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8786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49400" y="2003425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4013200" imgH="419100" progId="Equation.3">
                  <p:embed/>
                </p:oleObj>
              </mc:Choice>
              <mc:Fallback>
                <p:oleObj name="Equation" r:id="rId2" imgW="40132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003425"/>
                        <a:ext cx="401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24000" y="1241425"/>
          <a:ext cx="5080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5080000" imgH="381000" progId="Equation.3">
                  <p:embed/>
                </p:oleObj>
              </mc:Choice>
              <mc:Fallback>
                <p:oleObj name="Equation" r:id="rId5" imgW="50800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41425"/>
                        <a:ext cx="5080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8200" y="27654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故有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854200" y="3679825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4191000" imgH="508000" progId="Equation.3">
                  <p:embed/>
                </p:oleObj>
              </mc:Choice>
              <mc:Fallback>
                <p:oleObj name="Equation" r:id="rId9" imgW="41910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679825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854200" y="4594225"/>
          <a:ext cx="514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6807200" imgH="508000" progId="Equation.3">
                  <p:embed/>
                </p:oleObj>
              </mc:Choice>
              <mc:Fallback>
                <p:oleObj name="Equation" r:id="rId12" imgW="68072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594225"/>
                        <a:ext cx="514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5" name="Object 57"/>
          <p:cNvGraphicFramePr>
            <a:graphicFrameLocks noGrp="1" noChangeAspect="1"/>
          </p:cNvGraphicFramePr>
          <p:nvPr>
            <p:custDataLst>
              <p:tags r:id="rId1"/>
            </p:custDataLst>
          </p:nvPr>
        </p:nvGraphicFramePr>
        <p:xfrm>
          <a:off x="1360488" y="4011613"/>
          <a:ext cx="2892425" cy="156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1244600" imgH="673100" progId="Equation.3">
                  <p:embed/>
                </p:oleObj>
              </mc:Choice>
              <mc:Fallback>
                <p:oleObj name="Equation" r:id="rId2" imgW="1244600" imgH="673100" progId="Equation.3">
                  <p:embed/>
                  <p:pic>
                    <p:nvPicPr>
                      <p:cNvPr id="0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011613"/>
                        <a:ext cx="2892425" cy="156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48"/>
          <p:cNvGrpSpPr/>
          <p:nvPr/>
        </p:nvGrpSpPr>
        <p:grpSpPr bwMode="auto">
          <a:xfrm>
            <a:off x="409575" y="740728"/>
            <a:ext cx="6138863" cy="479425"/>
            <a:chOff x="258" y="938"/>
            <a:chExt cx="3867" cy="302"/>
          </a:xfrm>
        </p:grpSpPr>
        <p:graphicFrame>
          <p:nvGraphicFramePr>
            <p:cNvPr id="8203" name="Object 37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567" y="960"/>
            <a:ext cx="355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5" imgW="5956300" imgH="444500" progId="Equation.3">
                    <p:embed/>
                  </p:oleObj>
                </mc:Choice>
                <mc:Fallback>
                  <p:oleObj name="Equation" r:id="rId5" imgW="5956300" imgH="4445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960"/>
                          <a:ext cx="355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Text Box 4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8" y="938"/>
              <a:ext cx="69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1D41D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1D41D5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3.5.1</a:t>
              </a:r>
              <a:endParaRPr kumimoji="1" lang="en-US" altLang="zh-CN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197" name="Object 5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052638" y="1647825"/>
          <a:ext cx="4298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1752600" imgH="927100" progId="Equation.3">
                  <p:embed/>
                </p:oleObj>
              </mc:Choice>
              <mc:Fallback>
                <p:oleObj name="Equation" r:id="rId9" imgW="1752600" imgH="9271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47825"/>
                        <a:ext cx="42989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763713" y="160655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177800" imgH="165100" progId="Equation.3">
                  <p:embed/>
                </p:oleObj>
              </mc:Choice>
              <mc:Fallback>
                <p:oleObj name="Equation" r:id="rId12" imgW="177800" imgH="1651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06550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373313" y="1457325"/>
          <a:ext cx="3540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139700" imgH="165100" progId="Equation.3">
                  <p:embed/>
                </p:oleObj>
              </mc:Choice>
              <mc:Fallback>
                <p:oleObj name="Equation" r:id="rId15" imgW="139700" imgH="1651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457325"/>
                        <a:ext cx="3540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Line 5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763713" y="2028825"/>
            <a:ext cx="4572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5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754313" y="1495425"/>
            <a:ext cx="0" cy="2057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5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839913" y="1495425"/>
            <a:ext cx="914400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3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65188" y="855663"/>
          <a:ext cx="7658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7658100" imgH="2095500" progId="Equation.3">
                  <p:embed/>
                </p:oleObj>
              </mc:Choice>
              <mc:Fallback>
                <p:oleObj name="Equation" r:id="rId2" imgW="7658100" imgH="2095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855663"/>
                        <a:ext cx="76581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" name="Group 88"/>
          <p:cNvGrpSpPr/>
          <p:nvPr/>
        </p:nvGrpSpPr>
        <p:grpSpPr bwMode="auto">
          <a:xfrm>
            <a:off x="1358900" y="3575050"/>
            <a:ext cx="2209800" cy="800100"/>
            <a:chOff x="684" y="2192"/>
            <a:chExt cx="1392" cy="504"/>
          </a:xfrm>
        </p:grpSpPr>
        <p:sp>
          <p:nvSpPr>
            <p:cNvPr id="26662" name="Rectangle 3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72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3" name="Rectangle 3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48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Line 3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84" y="22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3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356" y="22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3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932" y="22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67" name="Object 43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068" y="219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10" imgW="355600" imgH="292100" progId="Equation.3">
                    <p:embed/>
                  </p:oleObj>
                </mc:Choice>
                <mc:Fallback>
                  <p:oleObj name="公式" r:id="rId10" imgW="355600" imgH="2921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19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8" name="Object 46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644" y="219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3" imgW="279400" imgH="292100" progId="Equation.3">
                    <p:embed/>
                  </p:oleObj>
                </mc:Choice>
                <mc:Fallback>
                  <p:oleObj name="Equation" r:id="rId13" imgW="279400" imgH="2921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19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9" name="Object 49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068" y="243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6" imgW="330200" imgH="419100" progId="Equation.3">
                    <p:embed/>
                  </p:oleObj>
                </mc:Choice>
                <mc:Fallback>
                  <p:oleObj name="Equation" r:id="rId16" imgW="330200" imgH="4191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43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0" name="Object 50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644" y="243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9" imgW="355600" imgH="419100" progId="Equation.3">
                    <p:embed/>
                  </p:oleObj>
                </mc:Choice>
                <mc:Fallback>
                  <p:oleObj name="Equation" r:id="rId19" imgW="355600" imgH="4191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43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8" name="Group 89"/>
          <p:cNvGrpSpPr/>
          <p:nvPr/>
        </p:nvGrpSpPr>
        <p:grpSpPr bwMode="auto">
          <a:xfrm>
            <a:off x="4406900" y="3232150"/>
            <a:ext cx="1524000" cy="1485900"/>
            <a:chOff x="2604" y="1808"/>
            <a:chExt cx="960" cy="936"/>
          </a:xfrm>
        </p:grpSpPr>
        <p:grpSp>
          <p:nvGrpSpPr>
            <p:cNvPr id="26649" name="Group 39"/>
            <p:cNvGrpSpPr/>
            <p:nvPr/>
          </p:nvGrpSpPr>
          <p:grpSpPr bwMode="auto">
            <a:xfrm>
              <a:off x="2892" y="2000"/>
              <a:ext cx="384" cy="576"/>
              <a:chOff x="4752" y="288"/>
              <a:chExt cx="384" cy="576"/>
            </a:xfrm>
          </p:grpSpPr>
          <p:sp>
            <p:nvSpPr>
              <p:cNvPr id="26660" name="Rectangle 37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4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2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0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1" name="Rectangle 38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4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2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0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6650" name="Object 45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2988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4" imgW="355600" imgH="292100" progId="Equation.3">
                    <p:embed/>
                  </p:oleObj>
                </mc:Choice>
                <mc:Fallback>
                  <p:oleObj name="Equation" r:id="rId24" imgW="355600" imgH="2921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47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2988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7" imgW="279400" imgH="292100" progId="Equation.3">
                    <p:embed/>
                  </p:oleObj>
                </mc:Choice>
                <mc:Fallback>
                  <p:oleObj name="Equation" r:id="rId27" imgW="279400" imgH="2921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Line 5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60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5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276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74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5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748" y="2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5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46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56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276" y="24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58" name="Object 67"/>
            <p:cNvGraphicFramePr>
              <a:graphicFrameLocks noChangeAspect="1"/>
            </p:cNvGraphicFramePr>
            <p:nvPr>
              <p:custDataLst>
                <p:tags r:id="rId35"/>
              </p:custDataLst>
            </p:nvPr>
          </p:nvGraphicFramePr>
          <p:xfrm>
            <a:off x="2652" y="2480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36" imgW="355600" imgH="419100" progId="Equation.3">
                    <p:embed/>
                  </p:oleObj>
                </mc:Choice>
                <mc:Fallback>
                  <p:oleObj name="Equation" r:id="rId36" imgW="355600" imgH="4191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480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9" name="Object 69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2604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39" imgW="330200" imgH="419100" progId="Equation.3">
                    <p:embed/>
                  </p:oleObj>
                </mc:Choice>
                <mc:Fallback>
                  <p:oleObj name="Equation" r:id="rId39" imgW="330200" imgH="4191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9" name="Group 90"/>
          <p:cNvGrpSpPr/>
          <p:nvPr/>
        </p:nvGrpSpPr>
        <p:grpSpPr bwMode="auto">
          <a:xfrm>
            <a:off x="6769100" y="3194050"/>
            <a:ext cx="1524000" cy="1562100"/>
            <a:chOff x="4092" y="1808"/>
            <a:chExt cx="960" cy="984"/>
          </a:xfrm>
        </p:grpSpPr>
        <p:grpSp>
          <p:nvGrpSpPr>
            <p:cNvPr id="26632" name="Group 40"/>
            <p:cNvGrpSpPr/>
            <p:nvPr/>
          </p:nvGrpSpPr>
          <p:grpSpPr bwMode="auto">
            <a:xfrm>
              <a:off x="4380" y="2000"/>
              <a:ext cx="384" cy="576"/>
              <a:chOff x="4752" y="288"/>
              <a:chExt cx="384" cy="576"/>
            </a:xfrm>
          </p:grpSpPr>
          <p:sp>
            <p:nvSpPr>
              <p:cNvPr id="26647" name="Rectangle 41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4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2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0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8" name="Rectangle 42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4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2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20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2" panose="05020102010507070707" pitchFamily="18" charset="2"/>
                  <a:buChar char=""/>
                  <a:defRPr sz="1600">
                    <a:solidFill>
                      <a:schemeClr val="tx2"/>
                    </a:solidFill>
                    <a:latin typeface="Century Gothic" panose="020B0502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6633" name="Object 44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4476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44" imgW="355600" imgH="292100" progId="Equation.3">
                    <p:embed/>
                  </p:oleObj>
                </mc:Choice>
                <mc:Fallback>
                  <p:oleObj name="Equation" r:id="rId44" imgW="355600" imgH="2921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48"/>
            <p:cNvGraphicFramePr>
              <a:graphicFrameLocks noChangeAspect="1"/>
            </p:cNvGraphicFramePr>
            <p:nvPr>
              <p:custDataLst>
                <p:tags r:id="rId45"/>
              </p:custDataLst>
            </p:nvPr>
          </p:nvGraphicFramePr>
          <p:xfrm>
            <a:off x="4476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46" imgW="279400" imgH="292100" progId="Equation.3">
                    <p:embed/>
                  </p:oleObj>
                </mc:Choice>
                <mc:Fallback>
                  <p:oleObj name="Equation" r:id="rId46" imgW="279400" imgH="2921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Line 57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092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58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476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59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4188" y="20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8" name="Object 60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4140" y="2202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51" imgW="165100" imgH="165100" progId="Equation.3">
                    <p:embed/>
                  </p:oleObj>
                </mc:Choice>
                <mc:Fallback>
                  <p:oleObj name="Equation" r:id="rId51" imgW="165100" imgH="1651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202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Line 61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4188" y="243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0" name="Object 62"/>
            <p:cNvGraphicFramePr>
              <a:graphicFrameLocks noChangeAspect="1"/>
            </p:cNvGraphicFramePr>
            <p:nvPr>
              <p:custDataLst>
                <p:tags r:id="rId54"/>
              </p:custDataLst>
            </p:nvPr>
          </p:nvGraphicFramePr>
          <p:xfrm>
            <a:off x="4140" y="2346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公式" r:id="rId55" imgW="165100" imgH="165100" progId="Equation.3">
                    <p:embed/>
                  </p:oleObj>
                </mc:Choice>
                <mc:Fallback>
                  <p:oleObj name="公式" r:id="rId55" imgW="165100" imgH="1651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346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Line 63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flipV="1">
              <a:off x="4188" y="2251"/>
              <a:ext cx="98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64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4188" y="2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65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4908" y="209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66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4764" y="2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5" name="Object 68"/>
            <p:cNvGraphicFramePr>
              <a:graphicFrameLocks noChangeAspect="1"/>
            </p:cNvGraphicFramePr>
            <p:nvPr>
              <p:custDataLst>
                <p:tags r:id="rId61"/>
              </p:custDataLst>
            </p:nvPr>
          </p:nvGraphicFramePr>
          <p:xfrm>
            <a:off x="4140" y="2528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62" imgW="355600" imgH="419100" progId="Equation.3">
                    <p:embed/>
                  </p:oleObj>
                </mc:Choice>
                <mc:Fallback>
                  <p:oleObj name="Equation" r:id="rId62" imgW="355600" imgH="4191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528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70"/>
            <p:cNvGraphicFramePr>
              <a:graphicFrameLocks noChangeAspect="1"/>
            </p:cNvGraphicFramePr>
            <p:nvPr>
              <p:custDataLst>
                <p:tags r:id="rId63"/>
              </p:custDataLst>
            </p:nvPr>
          </p:nvGraphicFramePr>
          <p:xfrm>
            <a:off x="4092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64" imgW="330200" imgH="419100" progId="Equation.3">
                    <p:embed/>
                  </p:oleObj>
                </mc:Choice>
                <mc:Fallback>
                  <p:oleObj name="Equation" r:id="rId64" imgW="330200" imgH="4191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0" name="Rectangle 85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24803" y="802005"/>
            <a:ext cx="14097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3.5.11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31" name="Object 86"/>
          <p:cNvGraphicFramePr>
            <a:graphicFrameLocks noChangeAspect="1"/>
          </p:cNvGraphicFramePr>
          <p:nvPr>
            <p:custDataLst>
              <p:tags r:id="rId66"/>
            </p:custDataLst>
          </p:nvPr>
        </p:nvGraphicFramePr>
        <p:xfrm>
          <a:off x="827088" y="4997450"/>
          <a:ext cx="7696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67" imgW="7696200" imgH="952500" progId="Equation.3">
                  <p:embed/>
                </p:oleObj>
              </mc:Choice>
              <mc:Fallback>
                <p:oleObj name="Equation" r:id="rId67" imgW="7696200" imgH="9525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97450"/>
                        <a:ext cx="7696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909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27088" y="5208588"/>
          <a:ext cx="3606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3606800" imgH="1028700" progId="Equation.3">
                  <p:embed/>
                </p:oleObj>
              </mc:Choice>
              <mc:Fallback>
                <p:oleObj name="Equation" r:id="rId2" imgW="3606800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08588"/>
                        <a:ext cx="3606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5650" y="33829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33525" y="347345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6" imgW="2336800" imgH="508000" progId="Equation.3">
                  <p:embed/>
                </p:oleObj>
              </mc:Choice>
              <mc:Fallback>
                <p:oleObj name="公式" r:id="rId6" imgW="23368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473450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12800" y="4076700"/>
          <a:ext cx="762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7620000" imgH="444500" progId="Equation.3">
                  <p:embed/>
                </p:oleObj>
              </mc:Choice>
              <mc:Fallback>
                <p:oleObj name="Equation" r:id="rId9" imgW="76200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076700"/>
                        <a:ext cx="762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12800" y="4686300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3251200" imgH="431800" progId="Equation.3">
                  <p:embed/>
                </p:oleObj>
              </mc:Choice>
              <mc:Fallback>
                <p:oleObj name="Equation" r:id="rId12" imgW="3251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686300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330065" y="4728210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2298700" imgH="393700" progId="Equation.3">
                  <p:embed/>
                </p:oleObj>
              </mc:Choice>
              <mc:Fallback>
                <p:oleObj name="Equation" r:id="rId15" imgW="2298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065" y="4728210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831850" y="2266950"/>
          <a:ext cx="7575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7239000" imgH="977900" progId="Equation.3">
                  <p:embed/>
                </p:oleObj>
              </mc:Choice>
              <mc:Fallback>
                <p:oleObj name="Equation" r:id="rId18" imgW="7239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266950"/>
                        <a:ext cx="75755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06" name="Group 18"/>
          <p:cNvGrpSpPr/>
          <p:nvPr/>
        </p:nvGrpSpPr>
        <p:grpSpPr bwMode="auto">
          <a:xfrm>
            <a:off x="4422775" y="5208588"/>
            <a:ext cx="3929063" cy="1028700"/>
            <a:chOff x="2850" y="3113"/>
            <a:chExt cx="2475" cy="648"/>
          </a:xfrm>
        </p:grpSpPr>
        <p:graphicFrame>
          <p:nvGraphicFramePr>
            <p:cNvPr id="27660" name="Object 11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2850" y="3349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1" imgW="393700" imgH="241300" progId="Equation.3">
                    <p:embed/>
                  </p:oleObj>
                </mc:Choice>
                <mc:Fallback>
                  <p:oleObj name="Equation" r:id="rId21" imgW="3937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3349"/>
                          <a:ext cx="2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2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3085" y="3113"/>
            <a:ext cx="224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4" imgW="3556000" imgH="1028700" progId="Equation.3">
                    <p:embed/>
                  </p:oleObj>
                </mc:Choice>
                <mc:Fallback>
                  <p:oleObj name="Equation" r:id="rId24" imgW="3556000" imgH="1028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3113"/>
                          <a:ext cx="224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8" name="Object 14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149350" y="887413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7" imgW="3276600" imgH="1028700" progId="Equation.3">
                  <p:embed/>
                </p:oleObj>
              </mc:Choice>
              <mc:Fallback>
                <p:oleObj name="Equation" r:id="rId27" imgW="3276600" imgH="1028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887413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5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4781550" y="887413"/>
          <a:ext cx="3213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0" imgW="3213100" imgH="1028700" progId="Equation.3">
                  <p:embed/>
                </p:oleObj>
              </mc:Choice>
              <mc:Fallback>
                <p:oleObj name="Equation" r:id="rId30" imgW="3213100" imgH="1028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887413"/>
                        <a:ext cx="3213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68313" y="885825"/>
          <a:ext cx="358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3581400" imgH="1028700" progId="Equation.3">
                  <p:embed/>
                </p:oleObj>
              </mc:Choice>
              <mc:Fallback>
                <p:oleObj name="Equation" r:id="rId2" imgW="3581400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85825"/>
                        <a:ext cx="358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46150" y="2346325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6553200" imgH="508000" progId="Equation.3">
                  <p:embed/>
                </p:oleObj>
              </mc:Choice>
              <mc:Fallback>
                <p:oleObj name="Equation" r:id="rId5" imgW="65532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346325"/>
                        <a:ext cx="496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57400" y="3184525"/>
          <a:ext cx="2997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2997200" imgH="1028700" progId="Equation.3">
                  <p:embed/>
                </p:oleObj>
              </mc:Choice>
              <mc:Fallback>
                <p:oleObj name="Equation" r:id="rId8" imgW="2997200" imgH="1028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84525"/>
                        <a:ext cx="2997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90600" y="4632325"/>
          <a:ext cx="5118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5118100" imgH="1028700" progId="Equation.3">
                  <p:embed/>
                </p:oleObj>
              </mc:Choice>
              <mc:Fallback>
                <p:oleObj name="Equation" r:id="rId11" imgW="5118100" imgH="1028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32325"/>
                        <a:ext cx="5118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13"/>
            </p:custDataLst>
          </p:nvPr>
        </p:nvSpPr>
        <p:spPr>
          <a:xfrm>
            <a:off x="3923928" y="920009"/>
            <a:ext cx="4935838" cy="969368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6499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81050" y="2106613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3251200" imgH="431800" progId="Equation.3">
                  <p:embed/>
                </p:oleObj>
              </mc:Choice>
              <mc:Fallback>
                <p:oleObj name="Equation" r:id="rId2" imgW="3251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106613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210050" y="2106613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2336800" imgH="393700" progId="Equation.3">
                  <p:embed/>
                </p:oleObj>
              </mc:Choice>
              <mc:Fallback>
                <p:oleObj name="Equation" r:id="rId5" imgW="2336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106613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57250" y="2825750"/>
          <a:ext cx="481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4813300" imgH="431800" progId="Equation.3">
                  <p:embed/>
                </p:oleObj>
              </mc:Choice>
              <mc:Fallback>
                <p:oleObj name="Equation" r:id="rId8" imgW="4813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25750"/>
                        <a:ext cx="481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755650" y="3816350"/>
          <a:ext cx="330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3302000" imgH="431800" progId="Equation.3">
                  <p:embed/>
                </p:oleObj>
              </mc:Choice>
              <mc:Fallback>
                <p:oleObj name="Equation" r:id="rId11" imgW="3302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16350"/>
                        <a:ext cx="330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083050" y="3511550"/>
          <a:ext cx="4089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4089400" imgH="1028700" progId="Equation.3">
                  <p:embed/>
                </p:oleObj>
              </mc:Choice>
              <mc:Fallback>
                <p:oleObj name="Equation" r:id="rId14" imgW="4089400" imgH="1028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511550"/>
                        <a:ext cx="4089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857250" y="4921250"/>
          <a:ext cx="688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6883400" imgH="1028700" progId="Equation.3">
                  <p:embed/>
                </p:oleObj>
              </mc:Choice>
              <mc:Fallback>
                <p:oleObj name="Equation" r:id="rId17" imgW="6883400" imgH="1028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921250"/>
                        <a:ext cx="688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889000" y="738188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20" imgW="2489200" imgH="508000" progId="Equation.3">
                  <p:embed/>
                </p:oleObj>
              </mc:Choice>
              <mc:Fallback>
                <p:oleObj name="公式" r:id="rId20" imgW="24892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738188"/>
                        <a:ext cx="1905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781050" y="1385888"/>
          <a:ext cx="770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3" imgW="7708900" imgH="431800" progId="Equation.3">
                  <p:embed/>
                </p:oleObj>
              </mc:Choice>
              <mc:Fallback>
                <p:oleObj name="Equation" r:id="rId23" imgW="7708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385888"/>
                        <a:ext cx="770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77888" y="1384300"/>
          <a:ext cx="722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7226300" imgH="431800" progId="Equation.3">
                  <p:embed/>
                </p:oleObj>
              </mc:Choice>
              <mc:Fallback>
                <p:oleObj name="Equation" r:id="rId2" imgW="7226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384300"/>
                        <a:ext cx="722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77888" y="1989138"/>
          <a:ext cx="721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7213600" imgH="444500" progId="Equation.3">
                  <p:embed/>
                </p:oleObj>
              </mc:Choice>
              <mc:Fallback>
                <p:oleObj name="Equation" r:id="rId5" imgW="7213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989138"/>
                        <a:ext cx="721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392488" y="2708275"/>
          <a:ext cx="157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1574800" imgH="292100" progId="Equation.3">
                  <p:embed/>
                </p:oleObj>
              </mc:Choice>
              <mc:Fallback>
                <p:oleObj name="Equation" r:id="rId8" imgW="1574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708275"/>
                        <a:ext cx="157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27088" y="3284538"/>
          <a:ext cx="546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5461000" imgH="444500" progId="Equation.3">
                  <p:embed/>
                </p:oleObj>
              </mc:Choice>
              <mc:Fallback>
                <p:oleObj name="Equation" r:id="rId11" imgW="54610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546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27088" y="3970338"/>
          <a:ext cx="4318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4318000" imgH="698500" progId="Equation.3">
                  <p:embed/>
                </p:oleObj>
              </mc:Choice>
              <mc:Fallback>
                <p:oleObj name="Equation" r:id="rId14" imgW="43180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70338"/>
                        <a:ext cx="4318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157788" y="3970338"/>
          <a:ext cx="309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3098800" imgH="698500" progId="Equation.3">
                  <p:embed/>
                </p:oleObj>
              </mc:Choice>
              <mc:Fallback>
                <p:oleObj name="Equation" r:id="rId17" imgW="3098800" imgH="698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3970338"/>
                        <a:ext cx="309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619250" y="5100638"/>
          <a:ext cx="311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0" imgW="3111500" imgH="698500" progId="Equation.3">
                  <p:embed/>
                </p:oleObj>
              </mc:Choice>
              <mc:Fallback>
                <p:oleObj name="Equation" r:id="rId20" imgW="31115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00638"/>
                        <a:ext cx="3111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58838" y="808038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23" imgW="3098800" imgH="508000" progId="Equation.3">
                  <p:embed/>
                </p:oleObj>
              </mc:Choice>
              <mc:Fallback>
                <p:oleObj name="公式" r:id="rId23" imgW="30988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808038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787900" y="503555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5" imgW="2895600" imgH="914400" progId="Equation.3">
                  <p:embed/>
                </p:oleObj>
              </mc:Choice>
              <mc:Fallback>
                <p:oleObj name="Equation" r:id="rId25" imgW="2895600" imgH="914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35550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8546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383665" y="944245"/>
          <a:ext cx="311594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" imgW="1308100" imgH="215900" progId="Equation.3">
                  <p:embed/>
                </p:oleObj>
              </mc:Choice>
              <mc:Fallback>
                <p:oleObj name="Equation" r:id="rId2" imgW="13081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665" y="944245"/>
                        <a:ext cx="311594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70013" y="1816100"/>
          <a:ext cx="492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4927600" imgH="444500" progId="Equation.3">
                  <p:embed/>
                </p:oleObj>
              </mc:Choice>
              <mc:Fallback>
                <p:oleObj name="Equation" r:id="rId5" imgW="4927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816100"/>
                        <a:ext cx="492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31913" y="2654300"/>
          <a:ext cx="5016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5016500" imgH="1346200" progId="Equation.3">
                  <p:embed/>
                </p:oleObj>
              </mc:Choice>
              <mc:Fallback>
                <p:oleObj name="Equation" r:id="rId8" imgW="50165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54300"/>
                        <a:ext cx="5016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4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976313" y="761365"/>
            <a:ext cx="6869112" cy="5372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sz="2900" b="1">
                <a:solidFill>
                  <a:schemeClr val="tx1"/>
                </a:solidFill>
                <a:latin typeface="黑体" panose="02010609060101010101" pitchFamily="49" charset="-122"/>
              </a:rPr>
              <a:t>三、小结</a:t>
            </a:r>
            <a:endParaRPr lang="zh-CN" altLang="en-US" sz="2900" b="1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2595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8525" y="146208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离散型随机变量函数的分布律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6039" name="Object 8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77988" y="2047875"/>
          <a:ext cx="615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4" imgW="6159500" imgH="419100" progId="Equation.3">
                  <p:embed/>
                </p:oleObj>
              </mc:Choice>
              <mc:Fallback>
                <p:oleObj name="公式" r:id="rId4" imgW="6159500" imgH="4191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047875"/>
                        <a:ext cx="615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0" name="Object 8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17663" y="2771775"/>
          <a:ext cx="605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6057900" imgH="469900" progId="Equation.3">
                  <p:embed/>
                </p:oleObj>
              </mc:Choice>
              <mc:Fallback>
                <p:oleObj name="Equation" r:id="rId7" imgW="6057900" imgH="4699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771775"/>
                        <a:ext cx="605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1" name="Object 8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00113" y="3533775"/>
          <a:ext cx="623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10" imgW="6235700" imgH="431800" progId="Equation.3">
                  <p:embed/>
                </p:oleObj>
              </mc:Choice>
              <mc:Fallback>
                <p:oleObj name="公式" r:id="rId10" imgW="6235700" imgH="4318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33775"/>
                        <a:ext cx="623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2" name="Object 9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979613" y="4281488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13" imgW="4368800" imgH="431800" progId="Equation.3">
                  <p:embed/>
                </p:oleObj>
              </mc:Choice>
              <mc:Fallback>
                <p:oleObj name="公式" r:id="rId13" imgW="4368800" imgH="4318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81488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43" name="Object 9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606800" y="4972050"/>
          <a:ext cx="393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6" imgW="3937000" imgH="825500" progId="Equation.3">
                  <p:embed/>
                </p:oleObj>
              </mc:Choice>
              <mc:Fallback>
                <p:oleObj name="Equation" r:id="rId16" imgW="3937000" imgH="8255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972050"/>
                        <a:ext cx="393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7088" y="1038225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连续型随机变量函数的分布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34465" y="2736215"/>
          <a:ext cx="318706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3" imgW="1587500" imgH="215900" progId="Equation.3">
                  <p:embed/>
                </p:oleObj>
              </mc:Choice>
              <mc:Fallback>
                <p:oleObj name="Equation" r:id="rId3" imgW="15875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465" y="2736215"/>
                        <a:ext cx="3187065" cy="497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12875" y="3458845"/>
          <a:ext cx="673608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6" imgW="2908300" imgH="215900" progId="Equation.3">
                  <p:embed/>
                </p:oleObj>
              </mc:Choice>
              <mc:Fallback>
                <p:oleObj name="公式" r:id="rId6" imgW="2908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3458845"/>
                        <a:ext cx="6736080" cy="513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70755" y="2701925"/>
            <a:ext cx="3931285" cy="4362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p>
            <a:r>
              <a:rPr lang="zh-CN" altLang="en-US" sz="2000" b="1"/>
              <a:t>分布函数法、公式法、卷积公式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2938780" y="4264025"/>
            <a:ext cx="181483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000" b="1"/>
              <a:t>会求分布函数</a:t>
            </a:r>
            <a:endParaRPr lang="zh-CN" altLang="en-US" sz="2000" b="1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397000" y="1967230"/>
          <a:ext cx="237553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862965" imgH="215900" progId="Equation.3">
                  <p:embed/>
                </p:oleObj>
              </mc:Choice>
              <mc:Fallback>
                <p:oleObj name="Equation" r:id="rId9" imgW="8629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967230"/>
                        <a:ext cx="2375535" cy="490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3568065" y="2002155"/>
            <a:ext cx="181483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000" b="1"/>
              <a:t>分布函数</a:t>
            </a:r>
            <a:r>
              <a:rPr lang="zh-CN" altLang="en-US" sz="2000" b="1"/>
              <a:t>法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9425" y="620713"/>
            <a:ext cx="3890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(X,Y)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的联合分布律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681538" y="1087438"/>
          <a:ext cx="4298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3" imgW="1752600" imgH="927100" progId="Equation.3">
                  <p:embed/>
                </p:oleObj>
              </mc:Choice>
              <mc:Fallback>
                <p:oleObj name="Equation" r:id="rId3" imgW="1752600" imgH="92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1087438"/>
                        <a:ext cx="42989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392613" y="1046163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177800" imgH="165100" progId="Equation.3">
                  <p:embed/>
                </p:oleObj>
              </mc:Choice>
              <mc:Fallback>
                <p:oleObj name="Equation" r:id="rId6" imgW="177800" imgH="16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046163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002213" y="896938"/>
          <a:ext cx="3540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139700" imgH="165100" progId="Equation.3">
                  <p:embed/>
                </p:oleObj>
              </mc:Choice>
              <mc:Fallback>
                <p:oleObj name="Equation" r:id="rId9" imgW="1397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896938"/>
                        <a:ext cx="3540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18795" y="1402080"/>
          <a:ext cx="3019425" cy="1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1244600" imgH="673100" progId="Equation.3">
                  <p:embed/>
                </p:oleObj>
              </mc:Choice>
              <mc:Fallback>
                <p:oleObj name="Equation" r:id="rId12" imgW="12446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" y="1402080"/>
                        <a:ext cx="3019425" cy="1461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Line 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392613" y="146843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383213" y="935038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468813" y="935038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Text Box 1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27088" y="33655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kumimoji="1"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kumimoji="1" lang="en-US" altLang="zh-CN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792764" y="3409792"/>
          <a:ext cx="6334760" cy="134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9" imgW="2387600" imgH="584200" progId="Equation.3">
                  <p:embed/>
                </p:oleObj>
              </mc:Choice>
              <mc:Fallback>
                <p:oleObj name="Equation" r:id="rId19" imgW="2387600" imgH="584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764" y="3409792"/>
                        <a:ext cx="6334760" cy="1341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0" name="Object 12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857058" y="4933950"/>
          <a:ext cx="607758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2" imgW="2400300" imgH="584200" progId="Equation.3">
                  <p:embed/>
                </p:oleObj>
              </mc:Choice>
              <mc:Fallback>
                <p:oleObj name="Equation" r:id="rId22" imgW="2400300" imgH="584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058" y="4933950"/>
                        <a:ext cx="607758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1" name="Line 1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840480" y="340995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571750" y="386715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419350" y="5424805"/>
            <a:ext cx="485394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4" name="Line 16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840480" y="5010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1" grpId="0" bldLvl="0" animBg="1"/>
      <p:bldP spid="145422" grpId="0" bldLvl="0" animBg="1"/>
      <p:bldP spid="145423" grpId="0" bldLvl="0" animBg="1"/>
      <p:bldP spid="1454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8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0113" y="9779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8170" name="Object 17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43063" y="2608263"/>
          <a:ext cx="600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3" imgW="6007100" imgH="469900" progId="Equation.3">
                  <p:embed/>
                </p:oleObj>
              </mc:Choice>
              <mc:Fallback>
                <p:oleObj name="Equation" r:id="rId3" imgW="6007100" imgH="4699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608263"/>
                        <a:ext cx="600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71" name="Object 17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27100" y="3460750"/>
          <a:ext cx="646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6464300" imgH="444500" progId="Equation.3">
                  <p:embed/>
                </p:oleObj>
              </mc:Choice>
              <mc:Fallback>
                <p:oleObj name="Equation" r:id="rId6" imgW="6464300" imgH="44450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460750"/>
                        <a:ext cx="646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72" name="Object 17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979613" y="4144963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9" imgW="4368800" imgH="431800" progId="Equation.3">
                  <p:embed/>
                </p:oleObj>
              </mc:Choice>
              <mc:Fallback>
                <p:oleObj name="公式" r:id="rId9" imgW="4368800" imgH="43180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4963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73" name="Object 17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582988" y="4835525"/>
          <a:ext cx="383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3835400" imgH="825500" progId="Equation.3">
                  <p:embed/>
                </p:oleObj>
              </mc:Choice>
              <mc:Fallback>
                <p:oleObj name="Equation" r:id="rId12" imgW="3835400" imgH="82550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4835525"/>
                        <a:ext cx="383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547664" y="1844824"/>
                <a:ext cx="62646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若二维离散型随机变量的联合分布律为</m:t>
                      </m:r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547664" y="1844824"/>
                <a:ext cx="6264696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3" t="-28" r="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05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1490" y="764540"/>
            <a:ext cx="82715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kumimoji="1"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3.5.2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设两个独立的随机变量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的分布律为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7" name="Group 2089"/>
          <p:cNvGrpSpPr/>
          <p:nvPr/>
        </p:nvGrpSpPr>
        <p:grpSpPr bwMode="auto">
          <a:xfrm>
            <a:off x="1219200" y="1319213"/>
            <a:ext cx="7086600" cy="1295400"/>
            <a:chOff x="816" y="864"/>
            <a:chExt cx="4464" cy="816"/>
          </a:xfrm>
        </p:grpSpPr>
        <p:grpSp>
          <p:nvGrpSpPr>
            <p:cNvPr id="11287" name="Group 2053"/>
            <p:cNvGrpSpPr/>
            <p:nvPr/>
          </p:nvGrpSpPr>
          <p:grpSpPr bwMode="auto">
            <a:xfrm>
              <a:off x="816" y="864"/>
              <a:ext cx="2016" cy="816"/>
              <a:chOff x="384" y="816"/>
              <a:chExt cx="2016" cy="816"/>
            </a:xfrm>
          </p:grpSpPr>
          <p:sp>
            <p:nvSpPr>
              <p:cNvPr id="11298" name="Line 2051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84" y="1200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Line 2052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16" y="8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88" name="Object 2054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916" y="968"/>
            <a:ext cx="22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Equation" r:id="rId5" imgW="355600" imgH="292100" progId="Equation.3">
                    <p:embed/>
                  </p:oleObj>
                </mc:Choice>
                <mc:Fallback>
                  <p:oleObj name="Equation" r:id="rId5" imgW="355600" imgH="292100" progId="Equation.3">
                    <p:embed/>
                    <p:pic>
                      <p:nvPicPr>
                        <p:cNvPr id="0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968"/>
                          <a:ext cx="22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2055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920" y="1356"/>
            <a:ext cx="2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8" imgW="406400" imgH="419100" progId="Equation.3">
                    <p:embed/>
                  </p:oleObj>
                </mc:Choice>
                <mc:Fallback>
                  <p:oleObj name="Equation" r:id="rId8" imgW="406400" imgH="419100" progId="Equation.3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356"/>
                          <a:ext cx="2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Line 205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264" y="1248"/>
              <a:ext cx="201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2058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696" y="864"/>
              <a:ext cx="0" cy="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2" name="Object 2063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564" y="964"/>
            <a:ext cx="95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3" imgW="1054100" imgH="393700" progId="Equation.3">
                    <p:embed/>
                  </p:oleObj>
                </mc:Choice>
                <mc:Fallback>
                  <p:oleObj name="Equation" r:id="rId13" imgW="1054100" imgH="393700" progId="Equation.3">
                    <p:embed/>
                    <p:pic>
                      <p:nvPicPr>
                        <p:cNvPr id="0" name="Object 2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964"/>
                          <a:ext cx="95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2064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520" y="1396"/>
            <a:ext cx="10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6" imgW="1612900" imgH="393700" progId="Equation.3">
                    <p:embed/>
                  </p:oleObj>
                </mc:Choice>
                <mc:Fallback>
                  <p:oleObj name="Equation" r:id="rId16" imgW="1612900" imgH="393700" progId="Equation.3">
                    <p:embed/>
                    <p:pic>
                      <p:nvPicPr>
                        <p:cNvPr id="0" name="Object 2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396"/>
                          <a:ext cx="10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2059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3412" y="968"/>
            <a:ext cx="17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9" imgW="279400" imgH="292100" progId="Equation.3">
                    <p:embed/>
                  </p:oleObj>
                </mc:Choice>
                <mc:Fallback>
                  <p:oleObj name="Equation" r:id="rId19" imgW="279400" imgH="292100" progId="Equation.3">
                    <p:embed/>
                    <p:pic>
                      <p:nvPicPr>
                        <p:cNvPr id="0" name="Object 2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968"/>
                          <a:ext cx="17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2060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3360" y="1296"/>
            <a:ext cx="23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2" imgW="368300" imgH="419100" progId="Equation.3">
                    <p:embed/>
                  </p:oleObj>
                </mc:Choice>
                <mc:Fallback>
                  <p:oleObj name="Equation" r:id="rId22" imgW="368300" imgH="419100" progId="Equation.3">
                    <p:embed/>
                    <p:pic>
                      <p:nvPicPr>
                        <p:cNvPr id="0" name="Object 2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96"/>
                          <a:ext cx="23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2065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3915" y="964"/>
            <a:ext cx="9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5" imgW="1078865" imgH="393700" progId="Equation.3">
                    <p:embed/>
                  </p:oleObj>
                </mc:Choice>
                <mc:Fallback>
                  <p:oleObj name="Equation" r:id="rId25" imgW="1078865" imgH="393700" progId="Equation.3">
                    <p:embed/>
                    <p:pic>
                      <p:nvPicPr>
                        <p:cNvPr id="0" name="Object 2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964"/>
                          <a:ext cx="90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2066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3888" y="1344"/>
            <a:ext cx="10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8" imgW="1600200" imgH="393700" progId="Equation.3">
                    <p:embed/>
                  </p:oleObj>
                </mc:Choice>
                <mc:Fallback>
                  <p:oleObj name="Equation" r:id="rId28" imgW="1600200" imgH="393700" progId="Equation.3">
                    <p:embed/>
                    <p:pic>
                      <p:nvPicPr>
                        <p:cNvPr id="0" name="Object 2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344"/>
                          <a:ext cx="10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8" name="Text Box 2067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38200" y="2690813"/>
            <a:ext cx="4729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求随机变量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的分布律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365" name="Object 2069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547813" y="3843338"/>
          <a:ext cx="6186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2" imgW="6184900" imgH="469900" progId="Equation.3">
                  <p:embed/>
                </p:oleObj>
              </mc:Choice>
              <mc:Fallback>
                <p:oleObj name="Equation" r:id="rId32" imgW="6184900" imgH="46990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43338"/>
                        <a:ext cx="61864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5" name="Group 2099"/>
          <p:cNvGrpSpPr/>
          <p:nvPr/>
        </p:nvGrpSpPr>
        <p:grpSpPr bwMode="auto">
          <a:xfrm>
            <a:off x="827088" y="4322763"/>
            <a:ext cx="4425950" cy="1689100"/>
            <a:chOff x="521" y="2750"/>
            <a:chExt cx="2788" cy="1064"/>
          </a:xfrm>
        </p:grpSpPr>
        <p:sp>
          <p:nvSpPr>
            <p:cNvPr id="11274" name="Text Box 2070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21" y="3022"/>
              <a:ext cx="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得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Line 2073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247" y="3230"/>
              <a:ext cx="206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2074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1775" y="2750"/>
              <a:ext cx="7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7" name="Object 2075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1590" y="2798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38" imgW="279400" imgH="292100" progId="Equation.3">
                    <p:embed/>
                  </p:oleObj>
                </mc:Choice>
                <mc:Fallback>
                  <p:oleObj name="Equation" r:id="rId38" imgW="279400" imgH="292100" progId="Equation.3">
                    <p:embed/>
                    <p:pic>
                      <p:nvPicPr>
                        <p:cNvPr id="0" name="Object 2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2798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Line 207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1383" y="2886"/>
              <a:ext cx="398" cy="3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9" name="Object 2078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1295" y="2998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42" imgW="355600" imgH="292100" progId="Equation.3">
                    <p:embed/>
                  </p:oleObj>
                </mc:Choice>
                <mc:Fallback>
                  <p:oleObj name="Equation" r:id="rId42" imgW="355600" imgH="292100" progId="Equation.3">
                    <p:embed/>
                    <p:pic>
                      <p:nvPicPr>
                        <p:cNvPr id="0" name="Object 2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2998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2079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1967" y="2942"/>
            <a:ext cx="102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45" imgW="1193800" imgH="393700" progId="Equation.3">
                    <p:embed/>
                  </p:oleObj>
                </mc:Choice>
                <mc:Fallback>
                  <p:oleObj name="Equation" r:id="rId45" imgW="1193800" imgH="393700" progId="Equation.3">
                    <p:embed/>
                    <p:pic>
                      <p:nvPicPr>
                        <p:cNvPr id="0" name="Object 2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2942"/>
                          <a:ext cx="102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2080"/>
            <p:cNvGraphicFramePr>
              <a:graphicFrameLocks noChangeAspect="1"/>
            </p:cNvGraphicFramePr>
            <p:nvPr>
              <p:custDataLst>
                <p:tags r:id="rId47"/>
              </p:custDataLst>
            </p:nvPr>
          </p:nvGraphicFramePr>
          <p:xfrm>
            <a:off x="1452" y="3278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48" imgW="177800" imgH="304165" progId="Equation.3">
                    <p:embed/>
                  </p:oleObj>
                </mc:Choice>
                <mc:Fallback>
                  <p:oleObj name="Equation" r:id="rId48" imgW="177800" imgH="304165" progId="Equation.3">
                    <p:embed/>
                    <p:pic>
                      <p:nvPicPr>
                        <p:cNvPr id="0" name="Object 2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278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2081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1443" y="3595"/>
            <a:ext cx="1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51" imgW="215900" imgH="316865" progId="Equation.3">
                    <p:embed/>
                  </p:oleObj>
                </mc:Choice>
                <mc:Fallback>
                  <p:oleObj name="Equation" r:id="rId51" imgW="215900" imgH="316865" progId="Equation.3">
                    <p:embed/>
                    <p:pic>
                      <p:nvPicPr>
                        <p:cNvPr id="0" name="Object 2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3595"/>
                          <a:ext cx="1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2083"/>
            <p:cNvGraphicFramePr>
              <a:graphicFrameLocks noChangeAspect="1"/>
            </p:cNvGraphicFramePr>
            <p:nvPr>
              <p:custDataLst>
                <p:tags r:id="rId53"/>
              </p:custDataLst>
            </p:nvPr>
          </p:nvGraphicFramePr>
          <p:xfrm>
            <a:off x="1847" y="327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54" imgW="647700" imgH="317500" progId="Equation.3">
                    <p:embed/>
                  </p:oleObj>
                </mc:Choice>
                <mc:Fallback>
                  <p:oleObj name="Equation" r:id="rId54" imgW="647700" imgH="317500" progId="Equation.3">
                    <p:embed/>
                    <p:pic>
                      <p:nvPicPr>
                        <p:cNvPr id="0" name="Object 2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" y="327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084"/>
            <p:cNvGraphicFramePr>
              <a:graphicFrameLocks noChangeAspect="1"/>
            </p:cNvGraphicFramePr>
            <p:nvPr>
              <p:custDataLst>
                <p:tags r:id="rId56"/>
              </p:custDataLst>
            </p:nvPr>
          </p:nvGraphicFramePr>
          <p:xfrm>
            <a:off x="2711" y="327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57" imgW="647700" imgH="317500" progId="Equation.3">
                    <p:embed/>
                  </p:oleObj>
                </mc:Choice>
                <mc:Fallback>
                  <p:oleObj name="Equation" r:id="rId57" imgW="647700" imgH="317500" progId="Equation.3">
                    <p:embed/>
                    <p:pic>
                      <p:nvPicPr>
                        <p:cNvPr id="0" name="Object 2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327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085"/>
            <p:cNvGraphicFramePr>
              <a:graphicFrameLocks noChangeAspect="1"/>
            </p:cNvGraphicFramePr>
            <p:nvPr>
              <p:custDataLst>
                <p:tags r:id="rId59"/>
              </p:custDataLst>
            </p:nvPr>
          </p:nvGraphicFramePr>
          <p:xfrm>
            <a:off x="1871" y="361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Equation" r:id="rId60" imgW="647700" imgH="317500" progId="Equation.3">
                    <p:embed/>
                  </p:oleObj>
                </mc:Choice>
                <mc:Fallback>
                  <p:oleObj name="Equation" r:id="rId60" imgW="647700" imgH="317500" progId="Equation.3">
                    <p:embed/>
                    <p:pic>
                      <p:nvPicPr>
                        <p:cNvPr id="0" name="Object 2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361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2086"/>
            <p:cNvGraphicFramePr>
              <a:graphicFrameLocks noChangeAspect="1"/>
            </p:cNvGraphicFramePr>
            <p:nvPr>
              <p:custDataLst>
                <p:tags r:id="rId62"/>
              </p:custDataLst>
            </p:nvPr>
          </p:nvGraphicFramePr>
          <p:xfrm>
            <a:off x="2711" y="361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63" imgW="647700" imgH="317500" progId="Equation.3">
                    <p:embed/>
                  </p:oleObj>
                </mc:Choice>
                <mc:Fallback>
                  <p:oleObj name="Equation" r:id="rId63" imgW="647700" imgH="317500" progId="Equation.3">
                    <p:embed/>
                    <p:pic>
                      <p:nvPicPr>
                        <p:cNvPr id="0" name="Object 2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361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2" name="Group 2096"/>
          <p:cNvGrpSpPr/>
          <p:nvPr/>
        </p:nvGrpSpPr>
        <p:grpSpPr bwMode="auto">
          <a:xfrm>
            <a:off x="871538" y="3219450"/>
            <a:ext cx="5054600" cy="547688"/>
            <a:chOff x="549" y="2055"/>
            <a:chExt cx="3184" cy="345"/>
          </a:xfrm>
        </p:grpSpPr>
        <p:sp>
          <p:nvSpPr>
            <p:cNvPr id="11272" name="Text Box 206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923" y="2073"/>
              <a:ext cx="2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 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相互独立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所以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Rectangle 2093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549" y="205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418" name="Group 50"/>
          <p:cNvGrpSpPr/>
          <p:nvPr/>
        </p:nvGrpSpPr>
        <p:grpSpPr bwMode="auto">
          <a:xfrm>
            <a:off x="3779838" y="1196975"/>
            <a:ext cx="4752975" cy="2519363"/>
            <a:chOff x="2381" y="563"/>
            <a:chExt cx="2994" cy="1587"/>
          </a:xfrm>
        </p:grpSpPr>
        <p:sp>
          <p:nvSpPr>
            <p:cNvPr id="12332" name="Line 3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2972" y="880"/>
              <a:ext cx="240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4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3498" y="563"/>
              <a:ext cx="0" cy="15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Line 5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287" y="563"/>
              <a:ext cx="0" cy="15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Text Box 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81" y="111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可得</a:t>
              </a:r>
              <a:endPara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419" name="Group 51"/>
          <p:cNvGrpSpPr/>
          <p:nvPr/>
        </p:nvGrpSpPr>
        <p:grpSpPr bwMode="auto">
          <a:xfrm>
            <a:off x="5708650" y="1125538"/>
            <a:ext cx="1025525" cy="2459037"/>
            <a:chOff x="3596" y="588"/>
            <a:chExt cx="646" cy="1549"/>
          </a:xfrm>
        </p:grpSpPr>
        <p:graphicFrame>
          <p:nvGraphicFramePr>
            <p:cNvPr id="12330" name="Object 9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3602" y="588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Equation" r:id="rId6" imgW="965200" imgH="393700" progId="Equation.3">
                    <p:embed/>
                  </p:oleObj>
                </mc:Choice>
                <mc:Fallback>
                  <p:oleObj name="Equation" r:id="rId6" imgW="965200" imgH="393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588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11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3596" y="1014"/>
            <a:ext cx="646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9" imgW="736600" imgH="2019300" progId="Equation.3">
                    <p:embed/>
                  </p:oleObj>
                </mc:Choice>
                <mc:Fallback>
                  <p:oleObj name="公式" r:id="rId9" imgW="736600" imgH="2019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014"/>
                          <a:ext cx="646" cy="1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0" name="Group 52"/>
          <p:cNvGrpSpPr/>
          <p:nvPr/>
        </p:nvGrpSpPr>
        <p:grpSpPr bwMode="auto">
          <a:xfrm>
            <a:off x="4808538" y="1173163"/>
            <a:ext cx="673100" cy="2393950"/>
            <a:chOff x="3029" y="618"/>
            <a:chExt cx="424" cy="1508"/>
          </a:xfrm>
        </p:grpSpPr>
        <p:graphicFrame>
          <p:nvGraphicFramePr>
            <p:cNvPr id="12325" name="Object 8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3125" y="61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2" imgW="317500" imgH="317500" progId="Equation.3">
                    <p:embed/>
                  </p:oleObj>
                </mc:Choice>
                <mc:Fallback>
                  <p:oleObj name="Equation" r:id="rId12" imgW="317500" imgH="317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61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12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3045" y="101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5" imgW="647700" imgH="317500" progId="Equation.3">
                    <p:embed/>
                  </p:oleObj>
                </mc:Choice>
                <mc:Fallback>
                  <p:oleObj name="Equation" r:id="rId15" imgW="647700" imgH="317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01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13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3045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8" imgW="647700" imgH="317500" progId="Equation.3">
                    <p:embed/>
                  </p:oleObj>
                </mc:Choice>
                <mc:Fallback>
                  <p:oleObj name="Equation" r:id="rId18" imgW="647700" imgH="317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14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3045" y="159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1" imgW="647700" imgH="317500" progId="Equation.3">
                    <p:embed/>
                  </p:oleObj>
                </mc:Choice>
                <mc:Fallback>
                  <p:oleObj name="Equation" r:id="rId21" imgW="647700" imgH="317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59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15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3029" y="192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4" imgW="647700" imgH="317500" progId="Equation.3">
                    <p:embed/>
                  </p:oleObj>
                </mc:Choice>
                <mc:Fallback>
                  <p:oleObj name="Equation" r:id="rId24" imgW="647700" imgH="317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92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1" name="Group 53"/>
          <p:cNvGrpSpPr/>
          <p:nvPr/>
        </p:nvGrpSpPr>
        <p:grpSpPr bwMode="auto">
          <a:xfrm>
            <a:off x="6878638" y="1125538"/>
            <a:ext cx="1574800" cy="2452687"/>
            <a:chOff x="4333" y="588"/>
            <a:chExt cx="992" cy="1545"/>
          </a:xfrm>
        </p:grpSpPr>
        <p:graphicFrame>
          <p:nvGraphicFramePr>
            <p:cNvPr id="12320" name="Object 10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4333" y="588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7" imgW="1574800" imgH="292100" progId="Equation.3">
                    <p:embed/>
                  </p:oleObj>
                </mc:Choice>
                <mc:Fallback>
                  <p:oleObj name="Equation" r:id="rId27" imgW="1574800" imgH="292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588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16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4761" y="1017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30" imgW="215900" imgH="316865" progId="Equation.3">
                    <p:embed/>
                  </p:oleObj>
                </mc:Choice>
                <mc:Fallback>
                  <p:oleObj name="Equation" r:id="rId30" imgW="215900" imgH="31686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017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17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4766" y="1333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33" imgW="203200" imgH="304800" progId="Equation.3">
                    <p:embed/>
                  </p:oleObj>
                </mc:Choice>
                <mc:Fallback>
                  <p:oleObj name="Equation" r:id="rId33" imgW="203200" imgH="304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333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18"/>
            <p:cNvGraphicFramePr>
              <a:graphicFrameLocks noChangeAspect="1"/>
            </p:cNvGraphicFramePr>
            <p:nvPr>
              <p:custDataLst>
                <p:tags r:id="rId35"/>
              </p:custDataLst>
            </p:nvPr>
          </p:nvGraphicFramePr>
          <p:xfrm>
            <a:off x="4766" y="1650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36" imgW="203200" imgH="304800" progId="Equation.3">
                    <p:embed/>
                  </p:oleObj>
                </mc:Choice>
                <mc:Fallback>
                  <p:oleObj name="Equation" r:id="rId36" imgW="2032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650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19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4761" y="1950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38" imgW="215900" imgH="292100" progId="Equation.3">
                    <p:embed/>
                  </p:oleObj>
                </mc:Choice>
                <mc:Fallback>
                  <p:oleObj name="Equation" r:id="rId38" imgW="215900" imgH="292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950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2" name="Group 54"/>
          <p:cNvGrpSpPr/>
          <p:nvPr/>
        </p:nvGrpSpPr>
        <p:grpSpPr bwMode="auto">
          <a:xfrm>
            <a:off x="827088" y="4419600"/>
            <a:ext cx="7631112" cy="1524000"/>
            <a:chOff x="521" y="2784"/>
            <a:chExt cx="4807" cy="960"/>
          </a:xfrm>
        </p:grpSpPr>
        <p:sp>
          <p:nvSpPr>
            <p:cNvPr id="12308" name="Text Box 20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21" y="2976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所以</a:t>
              </a:r>
              <a:endPara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309" name="Group 32"/>
            <p:cNvGrpSpPr/>
            <p:nvPr/>
          </p:nvGrpSpPr>
          <p:grpSpPr bwMode="auto">
            <a:xfrm>
              <a:off x="1296" y="2784"/>
              <a:ext cx="4032" cy="960"/>
              <a:chOff x="1296" y="2736"/>
              <a:chExt cx="4128" cy="1152"/>
            </a:xfrm>
          </p:grpSpPr>
          <p:sp>
            <p:nvSpPr>
              <p:cNvPr id="12318" name="Line 21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296" y="3168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Line 22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400" y="2736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10" name="Object 24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1296" y="2832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44" imgW="1574800" imgH="292100" progId="Equation.3">
                    <p:embed/>
                  </p:oleObj>
                </mc:Choice>
                <mc:Fallback>
                  <p:oleObj name="Equation" r:id="rId44" imgW="1574800" imgH="292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25"/>
            <p:cNvGraphicFramePr>
              <a:graphicFrameLocks noChangeAspect="1"/>
            </p:cNvGraphicFramePr>
            <p:nvPr>
              <p:custDataLst>
                <p:tags r:id="rId46"/>
              </p:custDataLst>
            </p:nvPr>
          </p:nvGraphicFramePr>
          <p:xfrm>
            <a:off x="1784" y="3320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47" imgW="292100" imgH="292100" progId="Equation.3">
                    <p:embed/>
                  </p:oleObj>
                </mc:Choice>
                <mc:Fallback>
                  <p:oleObj name="Equation" r:id="rId47" imgW="292100" imgH="292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3320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26"/>
            <p:cNvGraphicFramePr>
              <a:graphicFrameLocks noChangeAspect="1"/>
            </p:cNvGraphicFramePr>
            <p:nvPr>
              <p:custDataLst>
                <p:tags r:id="rId49"/>
              </p:custDataLst>
            </p:nvPr>
          </p:nvGraphicFramePr>
          <p:xfrm>
            <a:off x="2732" y="282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50" imgW="215900" imgH="316865" progId="Equation.3">
                    <p:embed/>
                  </p:oleObj>
                </mc:Choice>
                <mc:Fallback>
                  <p:oleObj name="Equation" r:id="rId50" imgW="215900" imgH="31686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82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27"/>
            <p:cNvGraphicFramePr>
              <a:graphicFrameLocks noChangeAspect="1"/>
            </p:cNvGraphicFramePr>
            <p:nvPr>
              <p:custDataLst>
                <p:tags r:id="rId52"/>
              </p:custDataLst>
            </p:nvPr>
          </p:nvGraphicFramePr>
          <p:xfrm>
            <a:off x="3648" y="2832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53" imgW="203200" imgH="304800" progId="Equation.3">
                    <p:embed/>
                  </p:oleObj>
                </mc:Choice>
                <mc:Fallback>
                  <p:oleObj name="Equation" r:id="rId53" imgW="2032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32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Object 28"/>
            <p:cNvGraphicFramePr>
              <a:graphicFrameLocks noChangeAspect="1"/>
            </p:cNvGraphicFramePr>
            <p:nvPr>
              <p:custDataLst>
                <p:tags r:id="rId55"/>
              </p:custDataLst>
            </p:nvPr>
          </p:nvGraphicFramePr>
          <p:xfrm>
            <a:off x="4560" y="2832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Equation" r:id="rId56" imgW="215900" imgH="292100" progId="Equation.3">
                    <p:embed/>
                  </p:oleObj>
                </mc:Choice>
                <mc:Fallback>
                  <p:oleObj name="Equation" r:id="rId56" imgW="215900" imgH="2921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832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29"/>
            <p:cNvGraphicFramePr>
              <a:graphicFrameLocks noChangeAspect="1"/>
            </p:cNvGraphicFramePr>
            <p:nvPr>
              <p:custDataLst>
                <p:tags r:id="rId58"/>
              </p:custDataLst>
            </p:nvPr>
          </p:nvGraphicFramePr>
          <p:xfrm>
            <a:off x="2592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59" imgW="647700" imgH="317500" progId="Equation.3">
                    <p:embed/>
                  </p:oleObj>
                </mc:Choice>
                <mc:Fallback>
                  <p:oleObj name="Equation" r:id="rId59" imgW="647700" imgH="317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30"/>
            <p:cNvGraphicFramePr>
              <a:graphicFrameLocks noChangeAspect="1"/>
            </p:cNvGraphicFramePr>
            <p:nvPr>
              <p:custDataLst>
                <p:tags r:id="rId60"/>
              </p:custDataLst>
            </p:nvPr>
          </p:nvGraphicFramePr>
          <p:xfrm>
            <a:off x="3552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Equation" r:id="rId61" imgW="647700" imgH="317500" progId="Equation.3">
                    <p:embed/>
                  </p:oleObj>
                </mc:Choice>
                <mc:Fallback>
                  <p:oleObj name="Equation" r:id="rId61" imgW="647700" imgH="3175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31"/>
            <p:cNvGraphicFramePr>
              <a:graphicFrameLocks noChangeAspect="1"/>
            </p:cNvGraphicFramePr>
            <p:nvPr>
              <p:custDataLst>
                <p:tags r:id="rId63"/>
              </p:custDataLst>
            </p:nvPr>
          </p:nvGraphicFramePr>
          <p:xfrm>
            <a:off x="4416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Equation" r:id="rId64" imgW="647700" imgH="317500" progId="Equation.3">
                    <p:embed/>
                  </p:oleObj>
                </mc:Choice>
                <mc:Fallback>
                  <p:oleObj name="Equation" r:id="rId64" imgW="647700" imgH="3175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" name="Group 49"/>
          <p:cNvGrpSpPr/>
          <p:nvPr/>
        </p:nvGrpSpPr>
        <p:grpSpPr bwMode="auto">
          <a:xfrm>
            <a:off x="928688" y="952500"/>
            <a:ext cx="2851150" cy="1689100"/>
            <a:chOff x="585" y="778"/>
            <a:chExt cx="1796" cy="1064"/>
          </a:xfrm>
        </p:grpSpPr>
        <p:sp>
          <p:nvSpPr>
            <p:cNvPr id="12296" name="Line 35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585" y="1258"/>
              <a:ext cx="17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36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flipH="1">
              <a:off x="1113" y="778"/>
              <a:ext cx="7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8" name="Object 38"/>
            <p:cNvGraphicFramePr>
              <a:graphicFrameLocks noChangeAspect="1"/>
            </p:cNvGraphicFramePr>
            <p:nvPr>
              <p:custDataLst>
                <p:tags r:id="rId68"/>
              </p:custDataLst>
            </p:nvPr>
          </p:nvGraphicFramePr>
          <p:xfrm>
            <a:off x="928" y="835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Equation" r:id="rId69" imgW="279400" imgH="292100" progId="Equation.3">
                    <p:embed/>
                  </p:oleObj>
                </mc:Choice>
                <mc:Fallback>
                  <p:oleObj name="Equation" r:id="rId69" imgW="279400" imgH="2921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835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Line 39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678" y="927"/>
              <a:ext cx="433" cy="32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0" name="Object 40"/>
            <p:cNvGraphicFramePr>
              <a:graphicFrameLocks noChangeAspect="1"/>
            </p:cNvGraphicFramePr>
            <p:nvPr>
              <p:custDataLst>
                <p:tags r:id="rId72"/>
              </p:custDataLst>
            </p:nvPr>
          </p:nvGraphicFramePr>
          <p:xfrm>
            <a:off x="633" y="1035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Equation" r:id="rId73" imgW="355600" imgH="292100" progId="Equation.3">
                    <p:embed/>
                  </p:oleObj>
                </mc:Choice>
                <mc:Fallback>
                  <p:oleObj name="Equation" r:id="rId73" imgW="355600" imgH="2921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1035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41"/>
            <p:cNvGraphicFramePr>
              <a:graphicFrameLocks noChangeAspect="1"/>
            </p:cNvGraphicFramePr>
            <p:nvPr>
              <p:custDataLst>
                <p:tags r:id="rId75"/>
              </p:custDataLst>
            </p:nvPr>
          </p:nvGraphicFramePr>
          <p:xfrm>
            <a:off x="1383" y="970"/>
            <a:ext cx="62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公式" r:id="rId76" imgW="723900" imgH="393700" progId="Equation.3">
                    <p:embed/>
                  </p:oleObj>
                </mc:Choice>
                <mc:Fallback>
                  <p:oleObj name="公式" r:id="rId76" imgW="723900" imgH="3937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970"/>
                          <a:ext cx="62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42"/>
            <p:cNvGraphicFramePr>
              <a:graphicFrameLocks noChangeAspect="1"/>
            </p:cNvGraphicFramePr>
            <p:nvPr>
              <p:custDataLst>
                <p:tags r:id="rId78"/>
              </p:custDataLst>
            </p:nvPr>
          </p:nvGraphicFramePr>
          <p:xfrm>
            <a:off x="790" y="1306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Equation" r:id="rId79" imgW="177800" imgH="304165" progId="Equation.3">
                    <p:embed/>
                  </p:oleObj>
                </mc:Choice>
                <mc:Fallback>
                  <p:oleObj name="Equation" r:id="rId79" imgW="177800" imgH="30416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306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43"/>
            <p:cNvGraphicFramePr>
              <a:graphicFrameLocks noChangeAspect="1"/>
            </p:cNvGraphicFramePr>
            <p:nvPr>
              <p:custDataLst>
                <p:tags r:id="rId81"/>
              </p:custDataLst>
            </p:nvPr>
          </p:nvGraphicFramePr>
          <p:xfrm>
            <a:off x="781" y="1623"/>
            <a:ext cx="1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Equation" r:id="rId82" imgW="215900" imgH="316865" progId="Equation.3">
                    <p:embed/>
                  </p:oleObj>
                </mc:Choice>
                <mc:Fallback>
                  <p:oleObj name="Equation" r:id="rId82" imgW="215900" imgH="31686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1623"/>
                          <a:ext cx="1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44"/>
            <p:cNvGraphicFramePr>
              <a:graphicFrameLocks noChangeAspect="1"/>
            </p:cNvGraphicFramePr>
            <p:nvPr>
              <p:custDataLst>
                <p:tags r:id="rId84"/>
              </p:custDataLst>
            </p:nvPr>
          </p:nvGraphicFramePr>
          <p:xfrm>
            <a:off x="1185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Equation" r:id="rId85" imgW="647700" imgH="317500" progId="Equation.3">
                    <p:embed/>
                  </p:oleObj>
                </mc:Choice>
                <mc:Fallback>
                  <p:oleObj name="Equation" r:id="rId85" imgW="647700" imgH="3175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45"/>
            <p:cNvGraphicFramePr>
              <a:graphicFrameLocks noChangeAspect="1"/>
            </p:cNvGraphicFramePr>
            <p:nvPr>
              <p:custDataLst>
                <p:tags r:id="rId87"/>
              </p:custDataLst>
            </p:nvPr>
          </p:nvGraphicFramePr>
          <p:xfrm>
            <a:off x="1746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Equation" r:id="rId88" imgW="647700" imgH="317500" progId="Equation.3">
                    <p:embed/>
                  </p:oleObj>
                </mc:Choice>
                <mc:Fallback>
                  <p:oleObj name="Equation" r:id="rId88" imgW="647700" imgH="3175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46"/>
            <p:cNvGraphicFramePr>
              <a:graphicFrameLocks noChangeAspect="1"/>
            </p:cNvGraphicFramePr>
            <p:nvPr>
              <p:custDataLst>
                <p:tags r:id="rId90"/>
              </p:custDataLst>
            </p:nvPr>
          </p:nvGraphicFramePr>
          <p:xfrm>
            <a:off x="1209" y="164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Equation" r:id="rId91" imgW="647700" imgH="317500" progId="Equation.3">
                    <p:embed/>
                  </p:oleObj>
                </mc:Choice>
                <mc:Fallback>
                  <p:oleObj name="Equation" r:id="rId91" imgW="647700" imgH="3175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64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47"/>
            <p:cNvGraphicFramePr>
              <a:graphicFrameLocks noChangeAspect="1"/>
            </p:cNvGraphicFramePr>
            <p:nvPr>
              <p:custDataLst>
                <p:tags r:id="rId93"/>
              </p:custDataLst>
            </p:nvPr>
          </p:nvGraphicFramePr>
          <p:xfrm>
            <a:off x="1746" y="163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Equation" r:id="rId94" imgW="647700" imgH="317500" progId="Equation.3">
                    <p:embed/>
                  </p:oleObj>
                </mc:Choice>
                <mc:Fallback>
                  <p:oleObj name="Equation" r:id="rId94" imgW="647700" imgH="3175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3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Group 1054"/>
          <p:cNvGrpSpPr/>
          <p:nvPr/>
        </p:nvGrpSpPr>
        <p:grpSpPr bwMode="auto">
          <a:xfrm>
            <a:off x="827088" y="850900"/>
            <a:ext cx="8035925" cy="2717800"/>
            <a:chOff x="576" y="432"/>
            <a:chExt cx="5062" cy="1712"/>
          </a:xfrm>
        </p:grpSpPr>
        <p:sp>
          <p:nvSpPr>
            <p:cNvPr id="13333" name="Text Box 1026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76" y="432"/>
              <a:ext cx="5062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1D41D5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例</a:t>
              </a:r>
              <a:r>
                <a:rPr kumimoji="1" lang="en-US" altLang="zh-CN" sz="2800" b="1">
                  <a:solidFill>
                    <a:srgbClr val="1D41D5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3.5.3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设相互独立的两个随机变量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具有同一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分布律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且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的分布律为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Line 1028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728" y="1440"/>
              <a:ext cx="20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10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4" y="1152"/>
              <a:ext cx="0" cy="62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6" name="Object 1030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920" y="12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Equation" r:id="rId5" imgW="355600" imgH="292100" progId="Equation.3">
                    <p:embed/>
                  </p:oleObj>
                </mc:Choice>
                <mc:Fallback>
                  <p:oleObj name="Equation" r:id="rId5" imgW="355600" imgH="2921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2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031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968" y="153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8" imgW="292100" imgH="292100" progId="Equation.3">
                    <p:embed/>
                  </p:oleObj>
                </mc:Choice>
                <mc:Fallback>
                  <p:oleObj name="Equation" r:id="rId8" imgW="292100" imgH="2921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53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1032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2592" y="1200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1" imgW="1040765" imgH="393700" progId="Equation.3">
                    <p:embed/>
                  </p:oleObj>
                </mc:Choice>
                <mc:Fallback>
                  <p:oleObj name="Equation" r:id="rId11" imgW="1040765" imgH="3937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00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1033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2544" y="1536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4" imgW="1600200" imgH="393700" progId="Equation.3">
                    <p:embed/>
                  </p:oleObj>
                </mc:Choice>
                <mc:Fallback>
                  <p:oleObj name="Equation" r:id="rId14" imgW="1600200" imgH="3937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1034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624" y="1872"/>
            <a:ext cx="3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7" imgW="4800600" imgH="431800" progId="Equation.3">
                    <p:embed/>
                  </p:oleObj>
                </mc:Choice>
                <mc:Fallback>
                  <p:oleObj name="Equation" r:id="rId17" imgW="4800600" imgH="4318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31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7" name="Object 103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919163" y="4279900"/>
          <a:ext cx="632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0" imgW="6324600" imgH="431800" progId="Equation.3">
                  <p:embed/>
                </p:oleObj>
              </mc:Choice>
              <mc:Fallback>
                <p:oleObj name="Equation" r:id="rId20" imgW="6324600" imgH="4318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279900"/>
                        <a:ext cx="632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01" name="Group 1061"/>
          <p:cNvGrpSpPr/>
          <p:nvPr/>
        </p:nvGrpSpPr>
        <p:grpSpPr bwMode="auto">
          <a:xfrm>
            <a:off x="841375" y="4784725"/>
            <a:ext cx="5559425" cy="1524000"/>
            <a:chOff x="530" y="2910"/>
            <a:chExt cx="3502" cy="960"/>
          </a:xfrm>
        </p:grpSpPr>
        <p:sp>
          <p:nvSpPr>
            <p:cNvPr id="13320" name="Text Box 103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30" y="305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于是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321" name="Group 1057"/>
            <p:cNvGrpSpPr/>
            <p:nvPr/>
          </p:nvGrpSpPr>
          <p:grpSpPr bwMode="auto">
            <a:xfrm>
              <a:off x="1632" y="2910"/>
              <a:ext cx="2400" cy="960"/>
              <a:chOff x="1344" y="2928"/>
              <a:chExt cx="2400" cy="960"/>
            </a:xfrm>
          </p:grpSpPr>
          <p:sp>
            <p:nvSpPr>
              <p:cNvPr id="13322" name="Line 1040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344" y="3264"/>
                <a:ext cx="24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3" name="Line 1041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064" y="292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24" name="Object 1043"/>
              <p:cNvGraphicFramePr>
                <a:graphicFrameLocks noChangeAspect="1"/>
              </p:cNvGraphicFramePr>
              <p:nvPr>
                <p:custDataLst>
                  <p:tags r:id="rId25"/>
                </p:custDataLst>
              </p:nvPr>
            </p:nvGraphicFramePr>
            <p:xfrm>
              <a:off x="1536" y="3072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Equation" r:id="rId26" imgW="355600" imgH="292100" progId="Equation.3">
                      <p:embed/>
                    </p:oleObj>
                  </mc:Choice>
                  <mc:Fallback>
                    <p:oleObj name="Equation" r:id="rId26" imgW="355600" imgH="292100" progId="Equation.3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072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5" name="Object 1044"/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1872" y="2928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Equation" r:id="rId29" imgW="279400" imgH="292100" progId="Equation.3">
                      <p:embed/>
                    </p:oleObj>
                  </mc:Choice>
                  <mc:Fallback>
                    <p:oleObj name="Equation" r:id="rId29" imgW="279400" imgH="292100" progId="Equation.3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928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6" name="Object 1045"/>
              <p:cNvGraphicFramePr>
                <a:graphicFrameLocks noChangeAspect="1"/>
              </p:cNvGraphicFramePr>
              <p:nvPr>
                <p:custDataLst>
                  <p:tags r:id="rId31"/>
                </p:custDataLst>
              </p:nvPr>
            </p:nvGraphicFramePr>
            <p:xfrm>
              <a:off x="2400" y="2976"/>
              <a:ext cx="88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Equation" r:id="rId32" imgW="1409065" imgH="393700" progId="Equation.3">
                      <p:embed/>
                    </p:oleObj>
                  </mc:Choice>
                  <mc:Fallback>
                    <p:oleObj name="Equation" r:id="rId32" imgW="1409065" imgH="393700" progId="Equation.3">
                      <p:embed/>
                      <p:pic>
                        <p:nvPicPr>
                          <p:cNvPr id="0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976"/>
                            <a:ext cx="88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7" name="Object 1046"/>
              <p:cNvGraphicFramePr>
                <a:graphicFrameLocks noChangeAspect="1"/>
              </p:cNvGraphicFramePr>
              <p:nvPr>
                <p:custDataLst>
                  <p:tags r:id="rId34"/>
                </p:custDataLst>
              </p:nvPr>
            </p:nvGraphicFramePr>
            <p:xfrm>
              <a:off x="1680" y="3312"/>
              <a:ext cx="12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Equation" r:id="rId35" imgW="203200" imgH="850265" progId="Equation.3">
                      <p:embed/>
                    </p:oleObj>
                  </mc:Choice>
                  <mc:Fallback>
                    <p:oleObj name="Equation" r:id="rId35" imgW="203200" imgH="850265" progId="Equation.3">
                      <p:embed/>
                      <p:pic>
                        <p:nvPicPr>
                          <p:cNvPr id="0" name="Object 1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312"/>
                            <a:ext cx="128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8" name="Object 1047"/>
              <p:cNvGraphicFramePr>
                <a:graphicFrameLocks noChangeAspect="1"/>
              </p:cNvGraphicFramePr>
              <p:nvPr>
                <p:custDataLst>
                  <p:tags r:id="rId37"/>
                </p:custDataLst>
              </p:nvPr>
            </p:nvGraphicFramePr>
            <p:xfrm>
              <a:off x="2352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Equation" r:id="rId38" imgW="660400" imgH="469900" progId="Equation.3">
                      <p:embed/>
                    </p:oleObj>
                  </mc:Choice>
                  <mc:Fallback>
                    <p:oleObj name="Equation" r:id="rId38" imgW="660400" imgH="469900" progId="Equation.3">
                      <p:embed/>
                      <p:pic>
                        <p:nvPicPr>
                          <p:cNvPr id="0" name="Object 1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9" name="Object 1048"/>
              <p:cNvGraphicFramePr>
                <a:graphicFrameLocks noChangeAspect="1"/>
              </p:cNvGraphicFramePr>
              <p:nvPr>
                <p:custDataLst>
                  <p:tags r:id="rId40"/>
                </p:custDataLst>
              </p:nvPr>
            </p:nvGraphicFramePr>
            <p:xfrm>
              <a:off x="3120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Equation" r:id="rId41" imgW="660400" imgH="469900" progId="Equation.3">
                      <p:embed/>
                    </p:oleObj>
                  </mc:Choice>
                  <mc:Fallback>
                    <p:oleObj name="Equation" r:id="rId41" imgW="660400" imgH="469900" progId="Equation.3">
                      <p:embed/>
                      <p:pic>
                        <p:nvPicPr>
                          <p:cNvPr id="0" name="Object 1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0" name="Object 1049"/>
              <p:cNvGraphicFramePr>
                <a:graphicFrameLocks noChangeAspect="1"/>
              </p:cNvGraphicFramePr>
              <p:nvPr>
                <p:custDataLst>
                  <p:tags r:id="rId43"/>
                </p:custDataLst>
              </p:nvPr>
            </p:nvGraphicFramePr>
            <p:xfrm>
              <a:off x="2352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Equation" r:id="rId44" imgW="660400" imgH="469900" progId="Equation.3">
                      <p:embed/>
                    </p:oleObj>
                  </mc:Choice>
                  <mc:Fallback>
                    <p:oleObj name="Equation" r:id="rId44" imgW="660400" imgH="469900" progId="Equation.3">
                      <p:embed/>
                      <p:pic>
                        <p:nvPicPr>
                          <p:cNvPr id="0" name="Object 10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1" name="Object 1050"/>
              <p:cNvGraphicFramePr>
                <a:graphicFrameLocks noChangeAspect="1"/>
              </p:cNvGraphicFramePr>
              <p:nvPr>
                <p:custDataLst>
                  <p:tags r:id="rId45"/>
                </p:custDataLst>
              </p:nvPr>
            </p:nvGraphicFramePr>
            <p:xfrm>
              <a:off x="3120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" name="Equation" r:id="rId46" imgW="660400" imgH="469900" progId="Equation.3">
                      <p:embed/>
                    </p:oleObj>
                  </mc:Choice>
                  <mc:Fallback>
                    <p:oleObj name="Equation" r:id="rId46" imgW="660400" imgH="469900" progId="Equation.3">
                      <p:embed/>
                      <p:pic>
                        <p:nvPicPr>
                          <p:cNvPr id="0" name="Object 1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2" name="Line 1056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flipH="1" flipV="1">
                <a:off x="1536" y="2928"/>
                <a:ext cx="528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8100" name="Group 1060"/>
          <p:cNvGrpSpPr/>
          <p:nvPr/>
        </p:nvGrpSpPr>
        <p:grpSpPr bwMode="auto">
          <a:xfrm>
            <a:off x="842963" y="3594100"/>
            <a:ext cx="3935412" cy="519113"/>
            <a:chOff x="531" y="2160"/>
            <a:chExt cx="2479" cy="327"/>
          </a:xfrm>
        </p:grpSpPr>
        <p:sp>
          <p:nvSpPr>
            <p:cNvPr id="13318" name="Rectangle 1035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531" y="2160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319" name="Object 1059"/>
            <p:cNvGraphicFramePr>
              <a:graphicFrameLocks noChangeAspect="1"/>
            </p:cNvGraphicFramePr>
            <p:nvPr>
              <p:custDataLst>
                <p:tags r:id="rId49"/>
              </p:custDataLst>
            </p:nvPr>
          </p:nvGraphicFramePr>
          <p:xfrm>
            <a:off x="1066" y="2215"/>
            <a:ext cx="1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公式" r:id="rId50" imgW="3086100" imgH="406400" progId="Equation.3">
                    <p:embed/>
                  </p:oleObj>
                </mc:Choice>
                <mc:Fallback>
                  <p:oleObj name="公式" r:id="rId50" imgW="3086100" imgH="406400" progId="Equation.3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15"/>
                          <a:ext cx="1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WPS 演示</Application>
  <PresentationFormat>全屏显示(4:3)</PresentationFormat>
  <Paragraphs>341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396</vt:i4>
      </vt:variant>
      <vt:variant>
        <vt:lpstr>幻灯片标题</vt:lpstr>
      </vt:variant>
      <vt:variant>
        <vt:i4>47</vt:i4>
      </vt:variant>
    </vt:vector>
  </HeadingPairs>
  <TitlesOfParts>
    <vt:vector size="462" baseType="lpstr">
      <vt:lpstr>Arial</vt:lpstr>
      <vt:lpstr>宋体</vt:lpstr>
      <vt:lpstr>Wingdings</vt:lpstr>
      <vt:lpstr>Calibri</vt:lpstr>
      <vt:lpstr>Times New Roman</vt:lpstr>
      <vt:lpstr>黑体</vt:lpstr>
      <vt:lpstr>Century Gothic</vt:lpstr>
      <vt:lpstr>幼圆</vt:lpstr>
      <vt:lpstr>Wingdings 2</vt:lpstr>
      <vt:lpstr>Cambria Math</vt:lpstr>
      <vt:lpstr>微软雅黑</vt:lpstr>
      <vt:lpstr>Arial Unicode MS</vt:lpstr>
      <vt:lpstr>华文楷体</vt:lpstr>
      <vt:lpstr>楷体_GB2312</vt:lpstr>
      <vt:lpstr>新宋体</vt:lpstr>
      <vt:lpstr>Mathematica1</vt:lpstr>
      <vt:lpstr>Segoe Print</vt:lpstr>
      <vt:lpstr>Symbol</vt:lpstr>
      <vt:lpstr>Office 主题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143</cp:revision>
  <dcterms:created xsi:type="dcterms:W3CDTF">2012-09-17T11:32:00Z</dcterms:created>
  <dcterms:modified xsi:type="dcterms:W3CDTF">2023-03-25T05:29:12Z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1F5BBCE2D85A4E0FA53EA66ABFD6F9F5</vt:lpwstr>
  </property>
  <property fmtid="{D5CDD505-2E9C-101B-9397-08002B2CF9AE}" pid="3" name="KSOProductBuildVer">
    <vt:lpwstr>2052-11.1.0.13703</vt:lpwstr>
  </property>
</Properties>
</file>