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61" r:id="rId3"/>
    <p:sldId id="299" r:id="rId4"/>
    <p:sldId id="336" r:id="rId5"/>
    <p:sldId id="339" r:id="rId6"/>
    <p:sldId id="340" r:id="rId7"/>
    <p:sldId id="341" r:id="rId8"/>
    <p:sldId id="343" r:id="rId9"/>
    <p:sldId id="344" r:id="rId10"/>
    <p:sldId id="345" r:id="rId11"/>
    <p:sldId id="346" r:id="rId12"/>
    <p:sldId id="348" r:id="rId13"/>
    <p:sldId id="355" r:id="rId14"/>
    <p:sldId id="358" r:id="rId15"/>
    <p:sldId id="357" r:id="rId16"/>
    <p:sldId id="356" r:id="rId17"/>
    <p:sldId id="533" r:id="rId18"/>
    <p:sldId id="500" r:id="rId19"/>
    <p:sldId id="362" r:id="rId20"/>
    <p:sldId id="364" r:id="rId21"/>
    <p:sldId id="365" r:id="rId22"/>
    <p:sldId id="359" r:id="rId23"/>
    <p:sldId id="499" r:id="rId24"/>
    <p:sldId id="360" r:id="rId25"/>
    <p:sldId id="366" r:id="rId26"/>
    <p:sldId id="367" r:id="rId27"/>
    <p:sldId id="413" r:id="rId28"/>
    <p:sldId id="368" r:id="rId29"/>
    <p:sldId id="414" r:id="rId30"/>
    <p:sldId id="474" r:id="rId31"/>
    <p:sldId id="416" r:id="rId32"/>
    <p:sldId id="497" r:id="rId33"/>
    <p:sldId id="417" r:id="rId34"/>
    <p:sldId id="418" r:id="rId35"/>
    <p:sldId id="420" r:id="rId36"/>
    <p:sldId id="421" r:id="rId37"/>
    <p:sldId id="422" r:id="rId38"/>
    <p:sldId id="423" r:id="rId39"/>
    <p:sldId id="369" r:id="rId40"/>
    <p:sldId id="370" r:id="rId41"/>
    <p:sldId id="394" r:id="rId42"/>
    <p:sldId id="395" r:id="rId43"/>
    <p:sldId id="396" r:id="rId44"/>
    <p:sldId id="432" r:id="rId45"/>
    <p:sldId id="433" r:id="rId46"/>
    <p:sldId id="371" r:id="rId47"/>
    <p:sldId id="372" r:id="rId48"/>
    <p:sldId id="430" r:id="rId49"/>
    <p:sldId id="383" r:id="rId50"/>
    <p:sldId id="435" r:id="rId51"/>
  </p:sldIdLst>
  <p:sldSz cx="9144000" cy="6858000" type="screen4x3"/>
  <p:notesSz cx="6858000" cy="9144000"/>
  <p:custDataLst>
    <p:tags r:id="rId5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8" userDrawn="1">
          <p15:clr>
            <a:srgbClr val="A4A3A4"/>
          </p15:clr>
        </p15:guide>
        <p15:guide id="2" pos="29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08"/>
        <p:guide pos="29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gs" Target="tags/tag578.xml"/><Relationship Id="rId55" Type="http://schemas.openxmlformats.org/officeDocument/2006/relationships/tableStyles" Target="tableStyles.xml"/><Relationship Id="rId54" Type="http://schemas.openxmlformats.org/officeDocument/2006/relationships/viewProps" Target="viewProps.xml"/><Relationship Id="rId53" Type="http://schemas.openxmlformats.org/officeDocument/2006/relationships/presProps" Target="presProps.xml"/><Relationship Id="rId52" Type="http://schemas.openxmlformats.org/officeDocument/2006/relationships/notesMaster" Target="notesMasters/notesMaster1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0" Type="http://schemas.openxmlformats.org/officeDocument/2006/relationships/image" Target="../media/image68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7" Type="http://schemas.openxmlformats.org/officeDocument/2006/relationships/image" Target="../media/image75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7" Type="http://schemas.openxmlformats.org/officeDocument/2006/relationships/image" Target="../media/image86.w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7" Type="http://schemas.openxmlformats.org/officeDocument/2006/relationships/image" Target="../media/image94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0.wmf"/><Relationship Id="rId5" Type="http://schemas.openxmlformats.org/officeDocument/2006/relationships/image" Target="../media/image99.wmf"/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wmf"/><Relationship Id="rId5" Type="http://schemas.openxmlformats.org/officeDocument/2006/relationships/image" Target="../media/image109.wmf"/><Relationship Id="rId4" Type="http://schemas.openxmlformats.org/officeDocument/2006/relationships/image" Target="../media/image108.wmf"/><Relationship Id="rId3" Type="http://schemas.openxmlformats.org/officeDocument/2006/relationships/image" Target="../media/image107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wmf"/><Relationship Id="rId8" Type="http://schemas.openxmlformats.org/officeDocument/2006/relationships/image" Target="../media/image118.wmf"/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8.wmf"/><Relationship Id="rId8" Type="http://schemas.openxmlformats.org/officeDocument/2006/relationships/image" Target="../media/image127.wmf"/><Relationship Id="rId7" Type="http://schemas.openxmlformats.org/officeDocument/2006/relationships/image" Target="../media/image126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3" Type="http://schemas.openxmlformats.org/officeDocument/2006/relationships/image" Target="../media/image122.wmf"/><Relationship Id="rId2" Type="http://schemas.openxmlformats.org/officeDocument/2006/relationships/image" Target="../media/image121.wmf"/><Relationship Id="rId10" Type="http://schemas.openxmlformats.org/officeDocument/2006/relationships/image" Target="../media/image129.wmf"/><Relationship Id="rId1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image" Target="../media/image131.wmf"/><Relationship Id="rId1" Type="http://schemas.openxmlformats.org/officeDocument/2006/relationships/image" Target="../media/image130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Relationship Id="rId3" Type="http://schemas.openxmlformats.org/officeDocument/2006/relationships/image" Target="../media/image142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8" Type="http://schemas.openxmlformats.org/officeDocument/2006/relationships/image" Target="../media/image162.wmf"/><Relationship Id="rId17" Type="http://schemas.openxmlformats.org/officeDocument/2006/relationships/image" Target="../media/image161.wmf"/><Relationship Id="rId16" Type="http://schemas.openxmlformats.org/officeDocument/2006/relationships/image" Target="../media/image160.wmf"/><Relationship Id="rId15" Type="http://schemas.openxmlformats.org/officeDocument/2006/relationships/image" Target="../media/image159.wmf"/><Relationship Id="rId14" Type="http://schemas.openxmlformats.org/officeDocument/2006/relationships/image" Target="../media/image158.wmf"/><Relationship Id="rId13" Type="http://schemas.openxmlformats.org/officeDocument/2006/relationships/image" Target="../media/image157.wmf"/><Relationship Id="rId12" Type="http://schemas.openxmlformats.org/officeDocument/2006/relationships/image" Target="../media/image156.wmf"/><Relationship Id="rId11" Type="http://schemas.openxmlformats.org/officeDocument/2006/relationships/image" Target="../media/image48.wmf"/><Relationship Id="rId10" Type="http://schemas.openxmlformats.org/officeDocument/2006/relationships/image" Target="../media/image155.wmf"/><Relationship Id="rId1" Type="http://schemas.openxmlformats.org/officeDocument/2006/relationships/image" Target="../media/image146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1" Type="http://schemas.openxmlformats.org/officeDocument/2006/relationships/image" Target="../media/image162.wmf"/><Relationship Id="rId10" Type="http://schemas.openxmlformats.org/officeDocument/2006/relationships/image" Target="../media/image164.wmf"/><Relationship Id="rId1" Type="http://schemas.openxmlformats.org/officeDocument/2006/relationships/image" Target="../media/image146.wmf"/></Relationships>
</file>

<file path=ppt/drawings/_rels/vmlDrawing27.vml.rels><?xml version="1.0" encoding="UTF-8" standalone="yes"?>
<Relationships xmlns="http://schemas.openxmlformats.org/package/2006/relationships"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68.wmf"/><Relationship Id="rId3" Type="http://schemas.openxmlformats.org/officeDocument/2006/relationships/image" Target="../media/image167.wmf"/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2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5.wmf"/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2.wmf"/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6" Type="http://schemas.openxmlformats.org/officeDocument/2006/relationships/image" Target="../media/image199.wmf"/><Relationship Id="rId25" Type="http://schemas.openxmlformats.org/officeDocument/2006/relationships/image" Target="../media/image198.wmf"/><Relationship Id="rId24" Type="http://schemas.openxmlformats.org/officeDocument/2006/relationships/image" Target="../media/image197.wmf"/><Relationship Id="rId23" Type="http://schemas.openxmlformats.org/officeDocument/2006/relationships/image" Target="../media/image196.wmf"/><Relationship Id="rId22" Type="http://schemas.openxmlformats.org/officeDocument/2006/relationships/image" Target="../media/image195.wmf"/><Relationship Id="rId21" Type="http://schemas.openxmlformats.org/officeDocument/2006/relationships/image" Target="../media/image194.wmf"/><Relationship Id="rId20" Type="http://schemas.openxmlformats.org/officeDocument/2006/relationships/image" Target="../media/image193.wmf"/><Relationship Id="rId2" Type="http://schemas.openxmlformats.org/officeDocument/2006/relationships/image" Target="../media/image48.wmf"/><Relationship Id="rId19" Type="http://schemas.openxmlformats.org/officeDocument/2006/relationships/image" Target="../media/image192.wmf"/><Relationship Id="rId18" Type="http://schemas.openxmlformats.org/officeDocument/2006/relationships/image" Target="../media/image191.wmf"/><Relationship Id="rId17" Type="http://schemas.openxmlformats.org/officeDocument/2006/relationships/image" Target="../media/image190.wmf"/><Relationship Id="rId16" Type="http://schemas.openxmlformats.org/officeDocument/2006/relationships/image" Target="../media/image189.wmf"/><Relationship Id="rId15" Type="http://schemas.openxmlformats.org/officeDocument/2006/relationships/image" Target="../media/image188.wmf"/><Relationship Id="rId14" Type="http://schemas.openxmlformats.org/officeDocument/2006/relationships/image" Target="../media/image187.wmf"/><Relationship Id="rId13" Type="http://schemas.openxmlformats.org/officeDocument/2006/relationships/image" Target="../media/image186.wmf"/><Relationship Id="rId12" Type="http://schemas.openxmlformats.org/officeDocument/2006/relationships/image" Target="../media/image185.wmf"/><Relationship Id="rId11" Type="http://schemas.openxmlformats.org/officeDocument/2006/relationships/image" Target="../media/image184.wmf"/><Relationship Id="rId10" Type="http://schemas.openxmlformats.org/officeDocument/2006/relationships/image" Target="../media/image183.wmf"/><Relationship Id="rId1" Type="http://schemas.openxmlformats.org/officeDocument/2006/relationships/image" Target="../media/image44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.wmf"/><Relationship Id="rId8" Type="http://schemas.openxmlformats.org/officeDocument/2006/relationships/image" Target="../media/image20.wmf"/><Relationship Id="rId7" Type="http://schemas.openxmlformats.org/officeDocument/2006/relationships/image" Target="../media/image19.w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8.wmf"/><Relationship Id="rId8" Type="http://schemas.openxmlformats.org/officeDocument/2006/relationships/image" Target="../media/image207.wmf"/><Relationship Id="rId7" Type="http://schemas.openxmlformats.org/officeDocument/2006/relationships/image" Target="../media/image206.wmf"/><Relationship Id="rId6" Type="http://schemas.openxmlformats.org/officeDocument/2006/relationships/image" Target="../media/image205.wmf"/><Relationship Id="rId5" Type="http://schemas.openxmlformats.org/officeDocument/2006/relationships/image" Target="../media/image204.wmf"/><Relationship Id="rId4" Type="http://schemas.openxmlformats.org/officeDocument/2006/relationships/image" Target="../media/image203.wmf"/><Relationship Id="rId3" Type="http://schemas.openxmlformats.org/officeDocument/2006/relationships/image" Target="../media/image202.wmf"/><Relationship Id="rId25" Type="http://schemas.openxmlformats.org/officeDocument/2006/relationships/image" Target="../media/image224.wmf"/><Relationship Id="rId24" Type="http://schemas.openxmlformats.org/officeDocument/2006/relationships/image" Target="../media/image223.wmf"/><Relationship Id="rId23" Type="http://schemas.openxmlformats.org/officeDocument/2006/relationships/image" Target="../media/image222.wmf"/><Relationship Id="rId22" Type="http://schemas.openxmlformats.org/officeDocument/2006/relationships/image" Target="../media/image221.wmf"/><Relationship Id="rId21" Type="http://schemas.openxmlformats.org/officeDocument/2006/relationships/image" Target="../media/image220.wmf"/><Relationship Id="rId20" Type="http://schemas.openxmlformats.org/officeDocument/2006/relationships/image" Target="../media/image219.wmf"/><Relationship Id="rId2" Type="http://schemas.openxmlformats.org/officeDocument/2006/relationships/image" Target="../media/image201.wmf"/><Relationship Id="rId19" Type="http://schemas.openxmlformats.org/officeDocument/2006/relationships/image" Target="../media/image218.wmf"/><Relationship Id="rId18" Type="http://schemas.openxmlformats.org/officeDocument/2006/relationships/image" Target="../media/image217.wmf"/><Relationship Id="rId17" Type="http://schemas.openxmlformats.org/officeDocument/2006/relationships/image" Target="../media/image216.wmf"/><Relationship Id="rId16" Type="http://schemas.openxmlformats.org/officeDocument/2006/relationships/image" Target="../media/image215.wmf"/><Relationship Id="rId15" Type="http://schemas.openxmlformats.org/officeDocument/2006/relationships/image" Target="../media/image214.wmf"/><Relationship Id="rId14" Type="http://schemas.openxmlformats.org/officeDocument/2006/relationships/image" Target="../media/image213.wmf"/><Relationship Id="rId13" Type="http://schemas.openxmlformats.org/officeDocument/2006/relationships/image" Target="../media/image212.wmf"/><Relationship Id="rId12" Type="http://schemas.openxmlformats.org/officeDocument/2006/relationships/image" Target="../media/image211.wmf"/><Relationship Id="rId11" Type="http://schemas.openxmlformats.org/officeDocument/2006/relationships/image" Target="../media/image210.wmf"/><Relationship Id="rId10" Type="http://schemas.openxmlformats.org/officeDocument/2006/relationships/image" Target="../media/image209.wmf"/><Relationship Id="rId1" Type="http://schemas.openxmlformats.org/officeDocument/2006/relationships/image" Target="../media/image200.wmf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image" Target="../media/image230.wmf"/><Relationship Id="rId7" Type="http://schemas.openxmlformats.org/officeDocument/2006/relationships/image" Target="../media/image229.wmf"/><Relationship Id="rId6" Type="http://schemas.openxmlformats.org/officeDocument/2006/relationships/image" Target="../media/image215.wmf"/><Relationship Id="rId5" Type="http://schemas.openxmlformats.org/officeDocument/2006/relationships/image" Target="../media/image212.wmf"/><Relationship Id="rId4" Type="http://schemas.openxmlformats.org/officeDocument/2006/relationships/image" Target="../media/image228.wmf"/><Relationship Id="rId3" Type="http://schemas.openxmlformats.org/officeDocument/2006/relationships/image" Target="../media/image227.wmf"/><Relationship Id="rId21" Type="http://schemas.openxmlformats.org/officeDocument/2006/relationships/image" Target="../media/image241.wmf"/><Relationship Id="rId20" Type="http://schemas.openxmlformats.org/officeDocument/2006/relationships/image" Target="../media/image240.wmf"/><Relationship Id="rId2" Type="http://schemas.openxmlformats.org/officeDocument/2006/relationships/image" Target="../media/image226.wmf"/><Relationship Id="rId19" Type="http://schemas.openxmlformats.org/officeDocument/2006/relationships/image" Target="../media/image239.wmf"/><Relationship Id="rId18" Type="http://schemas.openxmlformats.org/officeDocument/2006/relationships/image" Target="../media/image238.wmf"/><Relationship Id="rId17" Type="http://schemas.openxmlformats.org/officeDocument/2006/relationships/image" Target="../media/image237.wmf"/><Relationship Id="rId16" Type="http://schemas.openxmlformats.org/officeDocument/2006/relationships/image" Target="../media/image236.wmf"/><Relationship Id="rId15" Type="http://schemas.openxmlformats.org/officeDocument/2006/relationships/image" Target="../media/image235.wmf"/><Relationship Id="rId14" Type="http://schemas.openxmlformats.org/officeDocument/2006/relationships/image" Target="../media/image234.wmf"/><Relationship Id="rId13" Type="http://schemas.openxmlformats.org/officeDocument/2006/relationships/image" Target="../media/image233.wmf"/><Relationship Id="rId12" Type="http://schemas.openxmlformats.org/officeDocument/2006/relationships/image" Target="../media/image220.wmf"/><Relationship Id="rId11" Type="http://schemas.openxmlformats.org/officeDocument/2006/relationships/image" Target="../media/image232.wmf"/><Relationship Id="rId10" Type="http://schemas.openxmlformats.org/officeDocument/2006/relationships/image" Target="../media/image218.wmf"/><Relationship Id="rId1" Type="http://schemas.openxmlformats.org/officeDocument/2006/relationships/image" Target="../media/image225.wmf"/></Relationships>
</file>

<file path=ppt/drawings/_rels/vmlDrawing3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6.wmf"/><Relationship Id="rId4" Type="http://schemas.openxmlformats.org/officeDocument/2006/relationships/image" Target="../media/image245.wmf"/><Relationship Id="rId3" Type="http://schemas.openxmlformats.org/officeDocument/2006/relationships/image" Target="../media/image244.wmf"/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5.wmf"/><Relationship Id="rId8" Type="http://schemas.openxmlformats.org/officeDocument/2006/relationships/image" Target="../media/image254.wmf"/><Relationship Id="rId7" Type="http://schemas.openxmlformats.org/officeDocument/2006/relationships/image" Target="../media/image253.wmf"/><Relationship Id="rId6" Type="http://schemas.openxmlformats.org/officeDocument/2006/relationships/image" Target="../media/image252.wmf"/><Relationship Id="rId5" Type="http://schemas.openxmlformats.org/officeDocument/2006/relationships/image" Target="../media/image251.wmf"/><Relationship Id="rId4" Type="http://schemas.openxmlformats.org/officeDocument/2006/relationships/image" Target="../media/image250.wmf"/><Relationship Id="rId3" Type="http://schemas.openxmlformats.org/officeDocument/2006/relationships/image" Target="../media/image249.wmf"/><Relationship Id="rId2" Type="http://schemas.openxmlformats.org/officeDocument/2006/relationships/image" Target="../media/image248.wmf"/><Relationship Id="rId10" Type="http://schemas.openxmlformats.org/officeDocument/2006/relationships/image" Target="../media/image256.wmf"/><Relationship Id="rId1" Type="http://schemas.openxmlformats.org/officeDocument/2006/relationships/image" Target="../media/image247.w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5.wmf"/><Relationship Id="rId8" Type="http://schemas.openxmlformats.org/officeDocument/2006/relationships/image" Target="../media/image264.wmf"/><Relationship Id="rId7" Type="http://schemas.openxmlformats.org/officeDocument/2006/relationships/image" Target="../media/image263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Relationship Id="rId3" Type="http://schemas.openxmlformats.org/officeDocument/2006/relationships/image" Target="../media/image259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0.wmf"/><Relationship Id="rId4" Type="http://schemas.openxmlformats.org/officeDocument/2006/relationships/image" Target="../media/image269.wmf"/><Relationship Id="rId3" Type="http://schemas.openxmlformats.org/officeDocument/2006/relationships/image" Target="../media/image268.wmf"/><Relationship Id="rId2" Type="http://schemas.openxmlformats.org/officeDocument/2006/relationships/image" Target="../media/image267.wmf"/><Relationship Id="rId1" Type="http://schemas.openxmlformats.org/officeDocument/2006/relationships/image" Target="../media/image266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wmf"/><Relationship Id="rId7" Type="http://schemas.openxmlformats.org/officeDocument/2006/relationships/image" Target="../media/image277.wmf"/><Relationship Id="rId6" Type="http://schemas.openxmlformats.org/officeDocument/2006/relationships/image" Target="../media/image276.wmf"/><Relationship Id="rId5" Type="http://schemas.openxmlformats.org/officeDocument/2006/relationships/image" Target="../media/image275.wmf"/><Relationship Id="rId4" Type="http://schemas.openxmlformats.org/officeDocument/2006/relationships/image" Target="../media/image274.wmf"/><Relationship Id="rId3" Type="http://schemas.openxmlformats.org/officeDocument/2006/relationships/image" Target="../media/image273.wmf"/><Relationship Id="rId2" Type="http://schemas.openxmlformats.org/officeDocument/2006/relationships/image" Target="../media/image272.wmf"/><Relationship Id="rId1" Type="http://schemas.openxmlformats.org/officeDocument/2006/relationships/image" Target="../media/image271.wmf"/></Relationships>
</file>

<file path=ppt/drawings/_rels/vmlDrawing37.vml.rels><?xml version="1.0" encoding="UTF-8" standalone="yes"?>
<Relationships xmlns="http://schemas.openxmlformats.org/package/2006/relationships"><Relationship Id="rId7" Type="http://schemas.openxmlformats.org/officeDocument/2006/relationships/image" Target="../media/image285.wmf"/><Relationship Id="rId6" Type="http://schemas.openxmlformats.org/officeDocument/2006/relationships/image" Target="../media/image284.wmf"/><Relationship Id="rId5" Type="http://schemas.openxmlformats.org/officeDocument/2006/relationships/image" Target="../media/image283.wmf"/><Relationship Id="rId4" Type="http://schemas.openxmlformats.org/officeDocument/2006/relationships/image" Target="../media/image282.wmf"/><Relationship Id="rId3" Type="http://schemas.openxmlformats.org/officeDocument/2006/relationships/image" Target="../media/image281.wmf"/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3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89.wmf"/><Relationship Id="rId3" Type="http://schemas.openxmlformats.org/officeDocument/2006/relationships/image" Target="../media/image288.wmf"/><Relationship Id="rId2" Type="http://schemas.openxmlformats.org/officeDocument/2006/relationships/image" Target="../media/image287.wmf"/><Relationship Id="rId1" Type="http://schemas.openxmlformats.org/officeDocument/2006/relationships/image" Target="../media/image286.wmf"/></Relationships>
</file>

<file path=ppt/drawings/_rels/vmlDrawing39.vml.rels><?xml version="1.0" encoding="UTF-8" standalone="yes"?>
<Relationships xmlns="http://schemas.openxmlformats.org/package/2006/relationships"><Relationship Id="rId7" Type="http://schemas.openxmlformats.org/officeDocument/2006/relationships/image" Target="../media/image296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7.wmf"/><Relationship Id="rId4" Type="http://schemas.openxmlformats.org/officeDocument/2006/relationships/image" Target="../media/image26.wmf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40.vml.rels><?xml version="1.0" encoding="UTF-8" standalone="yes"?>
<Relationships xmlns="http://schemas.openxmlformats.org/package/2006/relationships"><Relationship Id="rId4" Type="http://schemas.openxmlformats.org/officeDocument/2006/relationships/image" Target="../media/image299.wmf"/><Relationship Id="rId3" Type="http://schemas.openxmlformats.org/officeDocument/2006/relationships/image" Target="../media/image298.wmf"/><Relationship Id="rId2" Type="http://schemas.openxmlformats.org/officeDocument/2006/relationships/image" Target="../media/image287.wmf"/><Relationship Id="rId1" Type="http://schemas.openxmlformats.org/officeDocument/2006/relationships/image" Target="../media/image297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7.wmf"/><Relationship Id="rId7" Type="http://schemas.openxmlformats.org/officeDocument/2006/relationships/image" Target="../media/image306.wmf"/><Relationship Id="rId6" Type="http://schemas.openxmlformats.org/officeDocument/2006/relationships/image" Target="../media/image305.wmf"/><Relationship Id="rId5" Type="http://schemas.openxmlformats.org/officeDocument/2006/relationships/image" Target="../media/image304.wmf"/><Relationship Id="rId4" Type="http://schemas.openxmlformats.org/officeDocument/2006/relationships/image" Target="../media/image303.wmf"/><Relationship Id="rId3" Type="http://schemas.openxmlformats.org/officeDocument/2006/relationships/image" Target="../media/image302.wmf"/><Relationship Id="rId2" Type="http://schemas.openxmlformats.org/officeDocument/2006/relationships/image" Target="../media/image301.wmf"/><Relationship Id="rId1" Type="http://schemas.openxmlformats.org/officeDocument/2006/relationships/image" Target="../media/image300.wmf"/></Relationships>
</file>

<file path=ppt/drawings/_rels/vmlDrawing4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2.wmf"/><Relationship Id="rId4" Type="http://schemas.openxmlformats.org/officeDocument/2006/relationships/image" Target="../media/image311.wmf"/><Relationship Id="rId3" Type="http://schemas.openxmlformats.org/officeDocument/2006/relationships/image" Target="../media/image310.wmf"/><Relationship Id="rId2" Type="http://schemas.openxmlformats.org/officeDocument/2006/relationships/image" Target="../media/image309.wmf"/><Relationship Id="rId1" Type="http://schemas.openxmlformats.org/officeDocument/2006/relationships/image" Target="../media/image308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3.wmf"/></Relationships>
</file>

<file path=ppt/drawings/_rels/vmlDrawing4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2.wmf"/><Relationship Id="rId8" Type="http://schemas.openxmlformats.org/officeDocument/2006/relationships/image" Target="../media/image321.wmf"/><Relationship Id="rId7" Type="http://schemas.openxmlformats.org/officeDocument/2006/relationships/image" Target="../media/image320.wmf"/><Relationship Id="rId6" Type="http://schemas.openxmlformats.org/officeDocument/2006/relationships/image" Target="../media/image319.wmf"/><Relationship Id="rId5" Type="http://schemas.openxmlformats.org/officeDocument/2006/relationships/image" Target="../media/image318.wmf"/><Relationship Id="rId4" Type="http://schemas.openxmlformats.org/officeDocument/2006/relationships/image" Target="../media/image317.wmf"/><Relationship Id="rId3" Type="http://schemas.openxmlformats.org/officeDocument/2006/relationships/image" Target="../media/image316.wmf"/><Relationship Id="rId2" Type="http://schemas.openxmlformats.org/officeDocument/2006/relationships/image" Target="../media/image315.wmf"/><Relationship Id="rId12" Type="http://schemas.openxmlformats.org/officeDocument/2006/relationships/image" Target="../media/image325.wmf"/><Relationship Id="rId11" Type="http://schemas.openxmlformats.org/officeDocument/2006/relationships/image" Target="../media/image324.wmf"/><Relationship Id="rId10" Type="http://schemas.openxmlformats.org/officeDocument/2006/relationships/image" Target="../media/image323.wmf"/><Relationship Id="rId1" Type="http://schemas.openxmlformats.org/officeDocument/2006/relationships/image" Target="../media/image314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e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emf"/><Relationship Id="rId8" Type="http://schemas.openxmlformats.org/officeDocument/2006/relationships/image" Target="../media/image42.emf"/><Relationship Id="rId7" Type="http://schemas.openxmlformats.org/officeDocument/2006/relationships/image" Target="../media/image41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4" Type="http://schemas.openxmlformats.org/officeDocument/2006/relationships/image" Target="../media/image48.wmf"/><Relationship Id="rId13" Type="http://schemas.openxmlformats.org/officeDocument/2006/relationships/image" Target="../media/image47.wmf"/><Relationship Id="rId12" Type="http://schemas.openxmlformats.org/officeDocument/2006/relationships/image" Target="../media/image46.wmf"/><Relationship Id="rId11" Type="http://schemas.openxmlformats.org/officeDocument/2006/relationships/image" Target="../media/image45.wmf"/><Relationship Id="rId10" Type="http://schemas.openxmlformats.org/officeDocument/2006/relationships/image" Target="../media/image44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7" Type="http://schemas.openxmlformats.org/officeDocument/2006/relationships/image" Target="../media/image58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image" Target="../media/image34.wmf"/><Relationship Id="rId6" Type="http://schemas.openxmlformats.org/officeDocument/2006/relationships/oleObject" Target="../embeddings/oleObject33.bin"/><Relationship Id="rId5" Type="http://schemas.openxmlformats.org/officeDocument/2006/relationships/tags" Target="../tags/tag104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2.bin"/><Relationship Id="rId2" Type="http://schemas.openxmlformats.org/officeDocument/2006/relationships/tags" Target="../tags/tag103.xml"/><Relationship Id="rId11" Type="http://schemas.openxmlformats.org/officeDocument/2006/relationships/vmlDrawing" Target="../drawings/vmlDrawing6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0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tags" Target="../tags/tag110.xml"/><Relationship Id="rId7" Type="http://schemas.openxmlformats.org/officeDocument/2006/relationships/image" Target="../media/image36.wmf"/><Relationship Id="rId6" Type="http://schemas.openxmlformats.org/officeDocument/2006/relationships/oleObject" Target="../embeddings/oleObject35.bin"/><Relationship Id="rId51" Type="http://schemas.openxmlformats.org/officeDocument/2006/relationships/vmlDrawing" Target="../drawings/vmlDrawing7.vml"/><Relationship Id="rId50" Type="http://schemas.openxmlformats.org/officeDocument/2006/relationships/slideLayout" Target="../slideLayouts/slideLayout7.xml"/><Relationship Id="rId5" Type="http://schemas.openxmlformats.org/officeDocument/2006/relationships/tags" Target="../tags/tag109.xml"/><Relationship Id="rId49" Type="http://schemas.openxmlformats.org/officeDocument/2006/relationships/tags" Target="../tags/tag127.xml"/><Relationship Id="rId48" Type="http://schemas.openxmlformats.org/officeDocument/2006/relationships/tags" Target="../tags/tag126.xml"/><Relationship Id="rId47" Type="http://schemas.openxmlformats.org/officeDocument/2006/relationships/tags" Target="../tags/tag125.xml"/><Relationship Id="rId46" Type="http://schemas.openxmlformats.org/officeDocument/2006/relationships/image" Target="../media/image48.wmf"/><Relationship Id="rId45" Type="http://schemas.openxmlformats.org/officeDocument/2006/relationships/oleObject" Target="../embeddings/oleObject47.bin"/><Relationship Id="rId44" Type="http://schemas.openxmlformats.org/officeDocument/2006/relationships/tags" Target="../tags/tag124.xml"/><Relationship Id="rId43" Type="http://schemas.openxmlformats.org/officeDocument/2006/relationships/image" Target="../media/image47.wmf"/><Relationship Id="rId42" Type="http://schemas.openxmlformats.org/officeDocument/2006/relationships/oleObject" Target="../embeddings/oleObject46.bin"/><Relationship Id="rId41" Type="http://schemas.openxmlformats.org/officeDocument/2006/relationships/tags" Target="../tags/tag123.xml"/><Relationship Id="rId40" Type="http://schemas.openxmlformats.org/officeDocument/2006/relationships/image" Target="../media/image46.wmf"/><Relationship Id="rId4" Type="http://schemas.openxmlformats.org/officeDocument/2006/relationships/image" Target="../media/image35.wmf"/><Relationship Id="rId39" Type="http://schemas.openxmlformats.org/officeDocument/2006/relationships/oleObject" Target="../embeddings/oleObject45.bin"/><Relationship Id="rId38" Type="http://schemas.openxmlformats.org/officeDocument/2006/relationships/tags" Target="../tags/tag122.xml"/><Relationship Id="rId37" Type="http://schemas.openxmlformats.org/officeDocument/2006/relationships/image" Target="../media/image45.wmf"/><Relationship Id="rId36" Type="http://schemas.openxmlformats.org/officeDocument/2006/relationships/oleObject" Target="../embeddings/oleObject44.bin"/><Relationship Id="rId35" Type="http://schemas.openxmlformats.org/officeDocument/2006/relationships/tags" Target="../tags/tag121.xml"/><Relationship Id="rId34" Type="http://schemas.openxmlformats.org/officeDocument/2006/relationships/image" Target="../media/image44.wmf"/><Relationship Id="rId33" Type="http://schemas.openxmlformats.org/officeDocument/2006/relationships/oleObject" Target="../embeddings/oleObject43.bin"/><Relationship Id="rId32" Type="http://schemas.openxmlformats.org/officeDocument/2006/relationships/tags" Target="../tags/tag120.xml"/><Relationship Id="rId31" Type="http://schemas.openxmlformats.org/officeDocument/2006/relationships/image" Target="../media/image43.emf"/><Relationship Id="rId30" Type="http://schemas.openxmlformats.org/officeDocument/2006/relationships/oleObject" Target="../embeddings/oleObject42.bin"/><Relationship Id="rId3" Type="http://schemas.openxmlformats.org/officeDocument/2006/relationships/oleObject" Target="../embeddings/oleObject34.bin"/><Relationship Id="rId29" Type="http://schemas.openxmlformats.org/officeDocument/2006/relationships/tags" Target="../tags/tag119.xml"/><Relationship Id="rId28" Type="http://schemas.openxmlformats.org/officeDocument/2006/relationships/image" Target="../media/image42.emf"/><Relationship Id="rId27" Type="http://schemas.openxmlformats.org/officeDocument/2006/relationships/oleObject" Target="../embeddings/oleObject41.bin"/><Relationship Id="rId26" Type="http://schemas.openxmlformats.org/officeDocument/2006/relationships/tags" Target="../tags/tag118.xml"/><Relationship Id="rId25" Type="http://schemas.openxmlformats.org/officeDocument/2006/relationships/image" Target="../media/image41.wmf"/><Relationship Id="rId24" Type="http://schemas.openxmlformats.org/officeDocument/2006/relationships/oleObject" Target="../embeddings/oleObject40.bin"/><Relationship Id="rId23" Type="http://schemas.openxmlformats.org/officeDocument/2006/relationships/tags" Target="../tags/tag117.xml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39.bin"/><Relationship Id="rId20" Type="http://schemas.openxmlformats.org/officeDocument/2006/relationships/tags" Target="../tags/tag116.xml"/><Relationship Id="rId2" Type="http://schemas.openxmlformats.org/officeDocument/2006/relationships/tags" Target="../tags/tag108.xml"/><Relationship Id="rId19" Type="http://schemas.openxmlformats.org/officeDocument/2006/relationships/tags" Target="../tags/tag115.xml"/><Relationship Id="rId18" Type="http://schemas.openxmlformats.org/officeDocument/2006/relationships/tags" Target="../tags/tag114.xml"/><Relationship Id="rId17" Type="http://schemas.openxmlformats.org/officeDocument/2006/relationships/image" Target="../media/image39.wmf"/><Relationship Id="rId16" Type="http://schemas.openxmlformats.org/officeDocument/2006/relationships/oleObject" Target="../embeddings/oleObject38.bin"/><Relationship Id="rId15" Type="http://schemas.openxmlformats.org/officeDocument/2006/relationships/tags" Target="../tags/tag113.xml"/><Relationship Id="rId14" Type="http://schemas.openxmlformats.org/officeDocument/2006/relationships/image" Target="../media/image38.wmf"/><Relationship Id="rId13" Type="http://schemas.openxmlformats.org/officeDocument/2006/relationships/oleObject" Target="../embeddings/oleObject37.bin"/><Relationship Id="rId12" Type="http://schemas.openxmlformats.org/officeDocument/2006/relationships/tags" Target="../tags/tag112.xml"/><Relationship Id="rId11" Type="http://schemas.openxmlformats.org/officeDocument/2006/relationships/tags" Target="../tags/tag111.xml"/><Relationship Id="rId10" Type="http://schemas.openxmlformats.org/officeDocument/2006/relationships/image" Target="../media/image37.wmf"/><Relationship Id="rId1" Type="http://schemas.openxmlformats.org/officeDocument/2006/relationships/tags" Target="../tags/tag10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0.bin"/><Relationship Id="rId8" Type="http://schemas.openxmlformats.org/officeDocument/2006/relationships/tags" Target="../tags/tag131.xml"/><Relationship Id="rId7" Type="http://schemas.openxmlformats.org/officeDocument/2006/relationships/image" Target="../media/image50.wmf"/><Relationship Id="rId6" Type="http://schemas.openxmlformats.org/officeDocument/2006/relationships/oleObject" Target="../embeddings/oleObject49.bin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49.wmf"/><Relationship Id="rId2" Type="http://schemas.openxmlformats.org/officeDocument/2006/relationships/oleObject" Target="../embeddings/oleObject48.bin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.wmf"/><Relationship Id="rId1" Type="http://schemas.openxmlformats.org/officeDocument/2006/relationships/tags" Target="../tags/tag12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tags" Target="../tags/tag135.xml"/><Relationship Id="rId7" Type="http://schemas.openxmlformats.org/officeDocument/2006/relationships/image" Target="../media/image53.wmf"/><Relationship Id="rId6" Type="http://schemas.openxmlformats.org/officeDocument/2006/relationships/oleObject" Target="../embeddings/oleObject52.bin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image" Target="../media/image52.wmf"/><Relationship Id="rId24" Type="http://schemas.openxmlformats.org/officeDocument/2006/relationships/vmlDrawing" Target="../drawings/vmlDrawing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57.bin"/><Relationship Id="rId20" Type="http://schemas.openxmlformats.org/officeDocument/2006/relationships/tags" Target="../tags/tag139.xml"/><Relationship Id="rId2" Type="http://schemas.openxmlformats.org/officeDocument/2006/relationships/oleObject" Target="../embeddings/oleObject51.bin"/><Relationship Id="rId19" Type="http://schemas.openxmlformats.org/officeDocument/2006/relationships/image" Target="../media/image57.wmf"/><Relationship Id="rId18" Type="http://schemas.openxmlformats.org/officeDocument/2006/relationships/oleObject" Target="../embeddings/oleObject56.bin"/><Relationship Id="rId17" Type="http://schemas.openxmlformats.org/officeDocument/2006/relationships/tags" Target="../tags/tag138.xml"/><Relationship Id="rId16" Type="http://schemas.openxmlformats.org/officeDocument/2006/relationships/image" Target="../media/image56.wmf"/><Relationship Id="rId15" Type="http://schemas.openxmlformats.org/officeDocument/2006/relationships/oleObject" Target="../embeddings/oleObject55.bin"/><Relationship Id="rId14" Type="http://schemas.openxmlformats.org/officeDocument/2006/relationships/tags" Target="../tags/tag137.xml"/><Relationship Id="rId13" Type="http://schemas.openxmlformats.org/officeDocument/2006/relationships/image" Target="../media/image55.wmf"/><Relationship Id="rId12" Type="http://schemas.openxmlformats.org/officeDocument/2006/relationships/oleObject" Target="../embeddings/oleObject54.bin"/><Relationship Id="rId11" Type="http://schemas.openxmlformats.org/officeDocument/2006/relationships/tags" Target="../tags/tag136.xml"/><Relationship Id="rId10" Type="http://schemas.openxmlformats.org/officeDocument/2006/relationships/image" Target="../media/image54.wmf"/><Relationship Id="rId1" Type="http://schemas.openxmlformats.org/officeDocument/2006/relationships/tags" Target="../tags/tag13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9.bin"/><Relationship Id="rId6" Type="http://schemas.openxmlformats.org/officeDocument/2006/relationships/tags" Target="../tags/tag143.xml"/><Relationship Id="rId5" Type="http://schemas.openxmlformats.org/officeDocument/2006/relationships/image" Target="../media/image59.wmf"/><Relationship Id="rId4" Type="http://schemas.openxmlformats.org/officeDocument/2006/relationships/oleObject" Target="../embeddings/oleObject58.bin"/><Relationship Id="rId34" Type="http://schemas.openxmlformats.org/officeDocument/2006/relationships/vmlDrawing" Target="../drawings/vmlDrawing1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67.bin"/><Relationship Id="rId30" Type="http://schemas.openxmlformats.org/officeDocument/2006/relationships/tags" Target="../tags/tag151.xml"/><Relationship Id="rId3" Type="http://schemas.openxmlformats.org/officeDocument/2006/relationships/tags" Target="../tags/tag142.xml"/><Relationship Id="rId29" Type="http://schemas.openxmlformats.org/officeDocument/2006/relationships/image" Target="../media/image67.wmf"/><Relationship Id="rId28" Type="http://schemas.openxmlformats.org/officeDocument/2006/relationships/oleObject" Target="../embeddings/oleObject66.bin"/><Relationship Id="rId27" Type="http://schemas.openxmlformats.org/officeDocument/2006/relationships/tags" Target="../tags/tag150.xml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65.bin"/><Relationship Id="rId24" Type="http://schemas.openxmlformats.org/officeDocument/2006/relationships/tags" Target="../tags/tag149.xml"/><Relationship Id="rId23" Type="http://schemas.openxmlformats.org/officeDocument/2006/relationships/image" Target="../media/image65.wmf"/><Relationship Id="rId22" Type="http://schemas.openxmlformats.org/officeDocument/2006/relationships/oleObject" Target="../embeddings/oleObject64.bin"/><Relationship Id="rId21" Type="http://schemas.openxmlformats.org/officeDocument/2006/relationships/tags" Target="../tags/tag148.xml"/><Relationship Id="rId20" Type="http://schemas.openxmlformats.org/officeDocument/2006/relationships/image" Target="../media/image64.wmf"/><Relationship Id="rId2" Type="http://schemas.openxmlformats.org/officeDocument/2006/relationships/tags" Target="../tags/tag141.xml"/><Relationship Id="rId19" Type="http://schemas.openxmlformats.org/officeDocument/2006/relationships/oleObject" Target="../embeddings/oleObject63.bin"/><Relationship Id="rId18" Type="http://schemas.openxmlformats.org/officeDocument/2006/relationships/tags" Target="../tags/tag147.xml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62.bin"/><Relationship Id="rId15" Type="http://schemas.openxmlformats.org/officeDocument/2006/relationships/tags" Target="../tags/tag146.xml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1.bin"/><Relationship Id="rId12" Type="http://schemas.openxmlformats.org/officeDocument/2006/relationships/tags" Target="../tags/tag145.xml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1" Type="http://schemas.openxmlformats.org/officeDocument/2006/relationships/tags" Target="../tags/tag14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oleObject" Target="../embeddings/oleObject70.bin"/><Relationship Id="rId7" Type="http://schemas.openxmlformats.org/officeDocument/2006/relationships/tags" Target="../tags/tag154.x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69.bin"/><Relationship Id="rId4" Type="http://schemas.openxmlformats.org/officeDocument/2006/relationships/tags" Target="../tags/tag153.xml"/><Relationship Id="rId3" Type="http://schemas.openxmlformats.org/officeDocument/2006/relationships/image" Target="../media/image69.wmf"/><Relationship Id="rId26" Type="http://schemas.openxmlformats.org/officeDocument/2006/relationships/vmlDrawing" Target="../drawings/vmlDrawing1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76.wmf"/><Relationship Id="rId23" Type="http://schemas.openxmlformats.org/officeDocument/2006/relationships/oleObject" Target="../embeddings/oleObject75.bin"/><Relationship Id="rId22" Type="http://schemas.openxmlformats.org/officeDocument/2006/relationships/tags" Target="../tags/tag159.xml"/><Relationship Id="rId21" Type="http://schemas.openxmlformats.org/officeDocument/2006/relationships/image" Target="../media/image75.wmf"/><Relationship Id="rId20" Type="http://schemas.openxmlformats.org/officeDocument/2006/relationships/oleObject" Target="../embeddings/oleObject74.bin"/><Relationship Id="rId2" Type="http://schemas.openxmlformats.org/officeDocument/2006/relationships/oleObject" Target="../embeddings/oleObject68.bin"/><Relationship Id="rId19" Type="http://schemas.openxmlformats.org/officeDocument/2006/relationships/tags" Target="../tags/tag158.xml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3.bin"/><Relationship Id="rId16" Type="http://schemas.openxmlformats.org/officeDocument/2006/relationships/tags" Target="../tags/tag157.xml"/><Relationship Id="rId15" Type="http://schemas.openxmlformats.org/officeDocument/2006/relationships/image" Target="../media/image73.wmf"/><Relationship Id="rId14" Type="http://schemas.openxmlformats.org/officeDocument/2006/relationships/oleObject" Target="../embeddings/oleObject72.bin"/><Relationship Id="rId13" Type="http://schemas.openxmlformats.org/officeDocument/2006/relationships/tags" Target="../tags/tag156.xml"/><Relationship Id="rId12" Type="http://schemas.openxmlformats.org/officeDocument/2006/relationships/image" Target="../media/image72.wmf"/><Relationship Id="rId11" Type="http://schemas.openxmlformats.org/officeDocument/2006/relationships/oleObject" Target="../embeddings/oleObject71.bin"/><Relationship Id="rId10" Type="http://schemas.openxmlformats.org/officeDocument/2006/relationships/tags" Target="../tags/tag155.xml"/><Relationship Id="rId1" Type="http://schemas.openxmlformats.org/officeDocument/2006/relationships/tags" Target="../tags/tag1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6.bin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6" Type="http://schemas.openxmlformats.org/officeDocument/2006/relationships/vmlDrawing" Target="../drawings/vmlDrawing1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78.bin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image" Target="../media/image78.wmf"/><Relationship Id="rId1" Type="http://schemas.openxmlformats.org/officeDocument/2006/relationships/tags" Target="../tags/tag160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74.xml"/><Relationship Id="rId8" Type="http://schemas.openxmlformats.org/officeDocument/2006/relationships/tags" Target="../tags/tag173.xml"/><Relationship Id="rId7" Type="http://schemas.openxmlformats.org/officeDocument/2006/relationships/tags" Target="../tags/tag172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image" Target="../media/image80.wmf"/><Relationship Id="rId33" Type="http://schemas.openxmlformats.org/officeDocument/2006/relationships/vmlDrawing" Target="../drawings/vmlDrawing13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87.wmf"/><Relationship Id="rId30" Type="http://schemas.openxmlformats.org/officeDocument/2006/relationships/oleObject" Target="../embeddings/oleObject86.bin"/><Relationship Id="rId3" Type="http://schemas.openxmlformats.org/officeDocument/2006/relationships/oleObject" Target="../embeddings/oleObject79.bin"/><Relationship Id="rId29" Type="http://schemas.openxmlformats.org/officeDocument/2006/relationships/tags" Target="../tags/tag182.xml"/><Relationship Id="rId28" Type="http://schemas.openxmlformats.org/officeDocument/2006/relationships/image" Target="../media/image86.wmf"/><Relationship Id="rId27" Type="http://schemas.openxmlformats.org/officeDocument/2006/relationships/oleObject" Target="../embeddings/oleObject85.bin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image" Target="../media/image85.wmf"/><Relationship Id="rId23" Type="http://schemas.openxmlformats.org/officeDocument/2006/relationships/oleObject" Target="../embeddings/oleObject84.bin"/><Relationship Id="rId22" Type="http://schemas.openxmlformats.org/officeDocument/2006/relationships/tags" Target="../tags/tag179.xml"/><Relationship Id="rId21" Type="http://schemas.openxmlformats.org/officeDocument/2006/relationships/image" Target="../media/image84.wmf"/><Relationship Id="rId20" Type="http://schemas.openxmlformats.org/officeDocument/2006/relationships/oleObject" Target="../embeddings/oleObject83.bin"/><Relationship Id="rId2" Type="http://schemas.openxmlformats.org/officeDocument/2006/relationships/tags" Target="../tags/tag169.xml"/><Relationship Id="rId19" Type="http://schemas.openxmlformats.org/officeDocument/2006/relationships/tags" Target="../tags/tag178.xml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2.bin"/><Relationship Id="rId16" Type="http://schemas.openxmlformats.org/officeDocument/2006/relationships/tags" Target="../tags/tag177.xml"/><Relationship Id="rId15" Type="http://schemas.openxmlformats.org/officeDocument/2006/relationships/image" Target="../media/image82.wmf"/><Relationship Id="rId14" Type="http://schemas.openxmlformats.org/officeDocument/2006/relationships/oleObject" Target="../embeddings/oleObject81.bin"/><Relationship Id="rId13" Type="http://schemas.openxmlformats.org/officeDocument/2006/relationships/tags" Target="../tags/tag176.xm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10" Type="http://schemas.openxmlformats.org/officeDocument/2006/relationships/tags" Target="../tags/tag175.xml"/><Relationship Id="rId1" Type="http://schemas.openxmlformats.org/officeDocument/2006/relationships/tags" Target="../tags/tag16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87.xml"/><Relationship Id="rId8" Type="http://schemas.openxmlformats.org/officeDocument/2006/relationships/image" Target="../media/image89.wmf"/><Relationship Id="rId7" Type="http://schemas.openxmlformats.org/officeDocument/2006/relationships/oleObject" Target="../embeddings/oleObject88.bin"/><Relationship Id="rId6" Type="http://schemas.openxmlformats.org/officeDocument/2006/relationships/tags" Target="../tags/tag186.xml"/><Relationship Id="rId5" Type="http://schemas.openxmlformats.org/officeDocument/2006/relationships/tags" Target="../tags/tag185.xml"/><Relationship Id="rId4" Type="http://schemas.openxmlformats.org/officeDocument/2006/relationships/tags" Target="../tags/tag184.xml"/><Relationship Id="rId3" Type="http://schemas.openxmlformats.org/officeDocument/2006/relationships/image" Target="../media/image88.wmf"/><Relationship Id="rId27" Type="http://schemas.openxmlformats.org/officeDocument/2006/relationships/vmlDrawing" Target="../drawings/vmlDrawing14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94.wmf"/><Relationship Id="rId24" Type="http://schemas.openxmlformats.org/officeDocument/2006/relationships/oleObject" Target="../embeddings/oleObject93.bin"/><Relationship Id="rId23" Type="http://schemas.openxmlformats.org/officeDocument/2006/relationships/tags" Target="../tags/tag193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92.bin"/><Relationship Id="rId20" Type="http://schemas.openxmlformats.org/officeDocument/2006/relationships/tags" Target="../tags/tag192.xml"/><Relationship Id="rId2" Type="http://schemas.openxmlformats.org/officeDocument/2006/relationships/oleObject" Target="../embeddings/oleObject87.bin"/><Relationship Id="rId19" Type="http://schemas.openxmlformats.org/officeDocument/2006/relationships/image" Target="../media/image92.wmf"/><Relationship Id="rId18" Type="http://schemas.openxmlformats.org/officeDocument/2006/relationships/oleObject" Target="../embeddings/oleObject91.bin"/><Relationship Id="rId17" Type="http://schemas.openxmlformats.org/officeDocument/2006/relationships/tags" Target="../tags/tag191.xml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90.bin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image" Target="../media/image90.wmf"/><Relationship Id="rId10" Type="http://schemas.openxmlformats.org/officeDocument/2006/relationships/oleObject" Target="../embeddings/oleObject89.bin"/><Relationship Id="rId1" Type="http://schemas.openxmlformats.org/officeDocument/2006/relationships/tags" Target="../tags/tag18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6" Type="http://schemas.openxmlformats.org/officeDocument/2006/relationships/vmlDrawing" Target="../drawings/vmlDrawing15.vml"/><Relationship Id="rId35" Type="http://schemas.openxmlformats.org/officeDocument/2006/relationships/slideLayout" Target="../slideLayouts/slideLayout7.xml"/><Relationship Id="rId34" Type="http://schemas.openxmlformats.org/officeDocument/2006/relationships/image" Target="../media/image100.wmf"/><Relationship Id="rId33" Type="http://schemas.openxmlformats.org/officeDocument/2006/relationships/oleObject" Target="../embeddings/oleObject99.bin"/><Relationship Id="rId32" Type="http://schemas.openxmlformats.org/officeDocument/2006/relationships/tags" Target="../tags/tag215.xml"/><Relationship Id="rId31" Type="http://schemas.openxmlformats.org/officeDocument/2006/relationships/image" Target="../media/image99.wmf"/><Relationship Id="rId30" Type="http://schemas.openxmlformats.org/officeDocument/2006/relationships/oleObject" Target="../embeddings/oleObject98.bin"/><Relationship Id="rId3" Type="http://schemas.openxmlformats.org/officeDocument/2006/relationships/tags" Target="../tags/tag196.xml"/><Relationship Id="rId29" Type="http://schemas.openxmlformats.org/officeDocument/2006/relationships/tags" Target="../tags/tag214.xml"/><Relationship Id="rId28" Type="http://schemas.openxmlformats.org/officeDocument/2006/relationships/tags" Target="../tags/tag213.xml"/><Relationship Id="rId27" Type="http://schemas.openxmlformats.org/officeDocument/2006/relationships/tags" Target="../tags/tag212.xml"/><Relationship Id="rId26" Type="http://schemas.openxmlformats.org/officeDocument/2006/relationships/tags" Target="../tags/tag211.xml"/><Relationship Id="rId25" Type="http://schemas.openxmlformats.org/officeDocument/2006/relationships/tags" Target="../tags/tag210.xml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97.bin"/><Relationship Id="rId22" Type="http://schemas.openxmlformats.org/officeDocument/2006/relationships/tags" Target="../tags/tag209.xml"/><Relationship Id="rId21" Type="http://schemas.openxmlformats.org/officeDocument/2006/relationships/tags" Target="../tags/tag208.xml"/><Relationship Id="rId20" Type="http://schemas.openxmlformats.org/officeDocument/2006/relationships/image" Target="../media/image97.wmf"/><Relationship Id="rId2" Type="http://schemas.openxmlformats.org/officeDocument/2006/relationships/tags" Target="../tags/tag195.xml"/><Relationship Id="rId19" Type="http://schemas.openxmlformats.org/officeDocument/2006/relationships/oleObject" Target="../embeddings/oleObject96.bin"/><Relationship Id="rId18" Type="http://schemas.openxmlformats.org/officeDocument/2006/relationships/tags" Target="../tags/tag207.xml"/><Relationship Id="rId17" Type="http://schemas.openxmlformats.org/officeDocument/2006/relationships/tags" Target="../tags/tag206.xml"/><Relationship Id="rId16" Type="http://schemas.openxmlformats.org/officeDocument/2006/relationships/image" Target="../media/image96.wmf"/><Relationship Id="rId15" Type="http://schemas.openxmlformats.org/officeDocument/2006/relationships/oleObject" Target="../embeddings/oleObject95.bin"/><Relationship Id="rId14" Type="http://schemas.openxmlformats.org/officeDocument/2006/relationships/tags" Target="../tags/tag205.xml"/><Relationship Id="rId13" Type="http://schemas.openxmlformats.org/officeDocument/2006/relationships/tags" Target="../tags/tag204.xml"/><Relationship Id="rId12" Type="http://schemas.openxmlformats.org/officeDocument/2006/relationships/tags" Target="../tags/tag203.xml"/><Relationship Id="rId11" Type="http://schemas.openxmlformats.org/officeDocument/2006/relationships/image" Target="../media/image95.wmf"/><Relationship Id="rId10" Type="http://schemas.openxmlformats.org/officeDocument/2006/relationships/oleObject" Target="../embeddings/oleObject94.bin"/><Relationship Id="rId1" Type="http://schemas.openxmlformats.org/officeDocument/2006/relationships/tags" Target="../tags/tag194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2.wmf"/><Relationship Id="rId6" Type="http://schemas.openxmlformats.org/officeDocument/2006/relationships/oleObject" Target="../embeddings/oleObject101.bin"/><Relationship Id="rId5" Type="http://schemas.openxmlformats.org/officeDocument/2006/relationships/tags" Target="../tags/tag218.xml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100.bin"/><Relationship Id="rId2" Type="http://schemas.openxmlformats.org/officeDocument/2006/relationships/tags" Target="../tags/tag217.xml"/><Relationship Id="rId1" Type="http://schemas.openxmlformats.org/officeDocument/2006/relationships/tags" Target="../tags/tag216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03.bin"/><Relationship Id="rId6" Type="http://schemas.openxmlformats.org/officeDocument/2006/relationships/tags" Target="../tags/tag222.x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102.bin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4.xml"/><Relationship Id="rId1" Type="http://schemas.openxmlformats.org/officeDocument/2006/relationships/tags" Target="../tags/tag21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229.xml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5.bin"/><Relationship Id="rId6" Type="http://schemas.openxmlformats.org/officeDocument/2006/relationships/tags" Target="../tags/tag228.xml"/><Relationship Id="rId5" Type="http://schemas.openxmlformats.org/officeDocument/2006/relationships/tags" Target="../tags/tag227.xml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4.bin"/><Relationship Id="rId23" Type="http://schemas.openxmlformats.org/officeDocument/2006/relationships/vmlDrawing" Target="../drawings/vmlDrawing18.vml"/><Relationship Id="rId22" Type="http://schemas.openxmlformats.org/officeDocument/2006/relationships/slideLayout" Target="../slideLayouts/slideLayout7.xml"/><Relationship Id="rId21" Type="http://schemas.openxmlformats.org/officeDocument/2006/relationships/tags" Target="../tags/tag233.xml"/><Relationship Id="rId20" Type="http://schemas.openxmlformats.org/officeDocument/2006/relationships/image" Target="../media/image110.wmf"/><Relationship Id="rId2" Type="http://schemas.openxmlformats.org/officeDocument/2006/relationships/tags" Target="../tags/tag226.xml"/><Relationship Id="rId19" Type="http://schemas.openxmlformats.org/officeDocument/2006/relationships/oleObject" Target="../embeddings/oleObject109.bin"/><Relationship Id="rId18" Type="http://schemas.openxmlformats.org/officeDocument/2006/relationships/tags" Target="../tags/tag232.xml"/><Relationship Id="rId17" Type="http://schemas.openxmlformats.org/officeDocument/2006/relationships/image" Target="../media/image109.wmf"/><Relationship Id="rId16" Type="http://schemas.openxmlformats.org/officeDocument/2006/relationships/oleObject" Target="../embeddings/oleObject108.bin"/><Relationship Id="rId15" Type="http://schemas.openxmlformats.org/officeDocument/2006/relationships/tags" Target="../tags/tag231.xml"/><Relationship Id="rId14" Type="http://schemas.openxmlformats.org/officeDocument/2006/relationships/image" Target="../media/image108.wmf"/><Relationship Id="rId13" Type="http://schemas.openxmlformats.org/officeDocument/2006/relationships/oleObject" Target="../embeddings/oleObject107.bin"/><Relationship Id="rId12" Type="http://schemas.openxmlformats.org/officeDocument/2006/relationships/tags" Target="../tags/tag230.xml"/><Relationship Id="rId11" Type="http://schemas.openxmlformats.org/officeDocument/2006/relationships/image" Target="../media/image107.wmf"/><Relationship Id="rId10" Type="http://schemas.openxmlformats.org/officeDocument/2006/relationships/oleObject" Target="../embeddings/oleObject106.bin"/><Relationship Id="rId1" Type="http://schemas.openxmlformats.org/officeDocument/2006/relationships/tags" Target="../tags/tag225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tags" Target="../tags/tag237.xml"/><Relationship Id="rId7" Type="http://schemas.openxmlformats.org/officeDocument/2006/relationships/image" Target="../media/image112.wmf"/><Relationship Id="rId6" Type="http://schemas.openxmlformats.org/officeDocument/2006/relationships/oleObject" Target="../embeddings/oleObject111.bin"/><Relationship Id="rId5" Type="http://schemas.openxmlformats.org/officeDocument/2006/relationships/tags" Target="../tags/tag236.xml"/><Relationship Id="rId4" Type="http://schemas.openxmlformats.org/officeDocument/2006/relationships/tags" Target="../tags/tag235.xml"/><Relationship Id="rId30" Type="http://schemas.openxmlformats.org/officeDocument/2006/relationships/vmlDrawing" Target="../drawings/vmlDrawing19.vml"/><Relationship Id="rId3" Type="http://schemas.openxmlformats.org/officeDocument/2006/relationships/image" Target="../media/image111.wmf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19.wmf"/><Relationship Id="rId27" Type="http://schemas.openxmlformats.org/officeDocument/2006/relationships/oleObject" Target="../embeddings/oleObject118.bin"/><Relationship Id="rId26" Type="http://schemas.openxmlformats.org/officeDocument/2006/relationships/tags" Target="../tags/tag243.xml"/><Relationship Id="rId25" Type="http://schemas.openxmlformats.org/officeDocument/2006/relationships/image" Target="../media/image118.wmf"/><Relationship Id="rId24" Type="http://schemas.openxmlformats.org/officeDocument/2006/relationships/oleObject" Target="../embeddings/oleObject117.bin"/><Relationship Id="rId23" Type="http://schemas.openxmlformats.org/officeDocument/2006/relationships/tags" Target="../tags/tag242.xml"/><Relationship Id="rId22" Type="http://schemas.openxmlformats.org/officeDocument/2006/relationships/image" Target="../media/image117.wmf"/><Relationship Id="rId21" Type="http://schemas.openxmlformats.org/officeDocument/2006/relationships/oleObject" Target="../embeddings/oleObject116.bin"/><Relationship Id="rId20" Type="http://schemas.openxmlformats.org/officeDocument/2006/relationships/tags" Target="../tags/tag241.xml"/><Relationship Id="rId2" Type="http://schemas.openxmlformats.org/officeDocument/2006/relationships/oleObject" Target="../embeddings/oleObject110.bin"/><Relationship Id="rId19" Type="http://schemas.openxmlformats.org/officeDocument/2006/relationships/image" Target="../media/image116.wmf"/><Relationship Id="rId18" Type="http://schemas.openxmlformats.org/officeDocument/2006/relationships/oleObject" Target="../embeddings/oleObject115.bin"/><Relationship Id="rId17" Type="http://schemas.openxmlformats.org/officeDocument/2006/relationships/tags" Target="../tags/tag240.xml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14.bin"/><Relationship Id="rId14" Type="http://schemas.openxmlformats.org/officeDocument/2006/relationships/tags" Target="../tags/tag239.xml"/><Relationship Id="rId13" Type="http://schemas.openxmlformats.org/officeDocument/2006/relationships/image" Target="../media/image114.wmf"/><Relationship Id="rId12" Type="http://schemas.openxmlformats.org/officeDocument/2006/relationships/oleObject" Target="../embeddings/oleObject113.bin"/><Relationship Id="rId11" Type="http://schemas.openxmlformats.org/officeDocument/2006/relationships/tags" Target="../tags/tag238.xml"/><Relationship Id="rId10" Type="http://schemas.openxmlformats.org/officeDocument/2006/relationships/image" Target="../media/image113.wmf"/><Relationship Id="rId1" Type="http://schemas.openxmlformats.org/officeDocument/2006/relationships/tags" Target="../tags/tag234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2.wmf"/><Relationship Id="rId8" Type="http://schemas.openxmlformats.org/officeDocument/2006/relationships/oleObject" Target="../embeddings/oleObject121.bin"/><Relationship Id="rId7" Type="http://schemas.openxmlformats.org/officeDocument/2006/relationships/tags" Target="../tags/tag246.x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0.bin"/><Relationship Id="rId4" Type="http://schemas.openxmlformats.org/officeDocument/2006/relationships/tags" Target="../tags/tag245.xml"/><Relationship Id="rId34" Type="http://schemas.openxmlformats.org/officeDocument/2006/relationships/vmlDrawing" Target="../drawings/vmlDrawing20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29.wmf"/><Relationship Id="rId31" Type="http://schemas.openxmlformats.org/officeDocument/2006/relationships/oleObject" Target="../embeddings/oleObject128.bin"/><Relationship Id="rId30" Type="http://schemas.openxmlformats.org/officeDocument/2006/relationships/tags" Target="../tags/tag255.xml"/><Relationship Id="rId3" Type="http://schemas.openxmlformats.org/officeDocument/2006/relationships/image" Target="../media/image120.wmf"/><Relationship Id="rId29" Type="http://schemas.openxmlformats.org/officeDocument/2006/relationships/tags" Target="../tags/tag254.xml"/><Relationship Id="rId28" Type="http://schemas.openxmlformats.org/officeDocument/2006/relationships/tags" Target="../tags/tag253.xml"/><Relationship Id="rId27" Type="http://schemas.openxmlformats.org/officeDocument/2006/relationships/image" Target="../media/image128.wmf"/><Relationship Id="rId26" Type="http://schemas.openxmlformats.org/officeDocument/2006/relationships/oleObject" Target="../embeddings/oleObject127.bin"/><Relationship Id="rId25" Type="http://schemas.openxmlformats.org/officeDocument/2006/relationships/tags" Target="../tags/tag252.xml"/><Relationship Id="rId24" Type="http://schemas.openxmlformats.org/officeDocument/2006/relationships/image" Target="../media/image127.wmf"/><Relationship Id="rId23" Type="http://schemas.openxmlformats.org/officeDocument/2006/relationships/oleObject" Target="../embeddings/oleObject126.bin"/><Relationship Id="rId22" Type="http://schemas.openxmlformats.org/officeDocument/2006/relationships/tags" Target="../tags/tag251.xml"/><Relationship Id="rId21" Type="http://schemas.openxmlformats.org/officeDocument/2006/relationships/image" Target="../media/image126.wmf"/><Relationship Id="rId20" Type="http://schemas.openxmlformats.org/officeDocument/2006/relationships/oleObject" Target="../embeddings/oleObject125.bin"/><Relationship Id="rId2" Type="http://schemas.openxmlformats.org/officeDocument/2006/relationships/oleObject" Target="../embeddings/oleObject119.bin"/><Relationship Id="rId19" Type="http://schemas.openxmlformats.org/officeDocument/2006/relationships/tags" Target="../tags/tag250.xml"/><Relationship Id="rId18" Type="http://schemas.openxmlformats.org/officeDocument/2006/relationships/image" Target="../media/image125.wmf"/><Relationship Id="rId17" Type="http://schemas.openxmlformats.org/officeDocument/2006/relationships/oleObject" Target="../embeddings/oleObject124.bin"/><Relationship Id="rId16" Type="http://schemas.openxmlformats.org/officeDocument/2006/relationships/tags" Target="../tags/tag249.xml"/><Relationship Id="rId15" Type="http://schemas.openxmlformats.org/officeDocument/2006/relationships/image" Target="../media/image124.wmf"/><Relationship Id="rId14" Type="http://schemas.openxmlformats.org/officeDocument/2006/relationships/oleObject" Target="../embeddings/oleObject123.bin"/><Relationship Id="rId13" Type="http://schemas.openxmlformats.org/officeDocument/2006/relationships/tags" Target="../tags/tag248.xml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22.bin"/><Relationship Id="rId10" Type="http://schemas.openxmlformats.org/officeDocument/2006/relationships/tags" Target="../tags/tag247.xml"/><Relationship Id="rId1" Type="http://schemas.openxmlformats.org/officeDocument/2006/relationships/tags" Target="../tags/tag244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1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32.wmf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0.bin"/><Relationship Id="rId3" Type="http://schemas.openxmlformats.org/officeDocument/2006/relationships/image" Target="../media/image130.wmf"/><Relationship Id="rId2" Type="http://schemas.openxmlformats.org/officeDocument/2006/relationships/oleObject" Target="../embeddings/oleObject129.bin"/><Relationship Id="rId1" Type="http://schemas.openxmlformats.org/officeDocument/2006/relationships/tags" Target="../tags/tag25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33.bin"/><Relationship Id="rId6" Type="http://schemas.openxmlformats.org/officeDocument/2006/relationships/tags" Target="../tags/tag260.x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2.bin"/><Relationship Id="rId3" Type="http://schemas.openxmlformats.org/officeDocument/2006/relationships/tags" Target="../tags/tag259.xml"/><Relationship Id="rId2" Type="http://schemas.openxmlformats.org/officeDocument/2006/relationships/tags" Target="../tags/tag258.xml"/><Relationship Id="rId16" Type="http://schemas.openxmlformats.org/officeDocument/2006/relationships/vmlDrawing" Target="../drawings/vmlDrawing2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6.wmf"/><Relationship Id="rId13" Type="http://schemas.openxmlformats.org/officeDocument/2006/relationships/oleObject" Target="../embeddings/oleObject135.bin"/><Relationship Id="rId12" Type="http://schemas.openxmlformats.org/officeDocument/2006/relationships/tags" Target="../tags/tag262.xml"/><Relationship Id="rId11" Type="http://schemas.openxmlformats.org/officeDocument/2006/relationships/image" Target="../media/image135.wmf"/><Relationship Id="rId10" Type="http://schemas.openxmlformats.org/officeDocument/2006/relationships/oleObject" Target="../embeddings/oleObject134.bin"/><Relationship Id="rId1" Type="http://schemas.openxmlformats.org/officeDocument/2006/relationships/tags" Target="../tags/tag257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9.wmf"/><Relationship Id="rId8" Type="http://schemas.openxmlformats.org/officeDocument/2006/relationships/oleObject" Target="../embeddings/oleObject138.bin"/><Relationship Id="rId7" Type="http://schemas.openxmlformats.org/officeDocument/2006/relationships/image" Target="../media/image138.wmf"/><Relationship Id="rId6" Type="http://schemas.openxmlformats.org/officeDocument/2006/relationships/oleObject" Target="../embeddings/oleObject137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6.bin"/><Relationship Id="rId3" Type="http://schemas.openxmlformats.org/officeDocument/2006/relationships/tags" Target="../tags/tag265.xml"/><Relationship Id="rId2" Type="http://schemas.openxmlformats.org/officeDocument/2006/relationships/tags" Target="../tags/tag264.xml"/><Relationship Id="rId11" Type="http://schemas.openxmlformats.org/officeDocument/2006/relationships/vmlDrawing" Target="../drawings/vmlDrawing23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263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1.bin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40.bin"/><Relationship Id="rId4" Type="http://schemas.openxmlformats.org/officeDocument/2006/relationships/tags" Target="../tags/tag267.xml"/><Relationship Id="rId3" Type="http://schemas.openxmlformats.org/officeDocument/2006/relationships/image" Target="../media/image140.wmf"/><Relationship Id="rId28" Type="http://schemas.openxmlformats.org/officeDocument/2006/relationships/vmlDrawing" Target="../drawings/vmlDrawing24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79.xml"/><Relationship Id="rId25" Type="http://schemas.openxmlformats.org/officeDocument/2006/relationships/tags" Target="../tags/tag278.xml"/><Relationship Id="rId24" Type="http://schemas.openxmlformats.org/officeDocument/2006/relationships/image" Target="../media/image145.wmf"/><Relationship Id="rId23" Type="http://schemas.openxmlformats.org/officeDocument/2006/relationships/oleObject" Target="../embeddings/oleObject144.bin"/><Relationship Id="rId22" Type="http://schemas.openxmlformats.org/officeDocument/2006/relationships/tags" Target="../tags/tag277.xml"/><Relationship Id="rId21" Type="http://schemas.openxmlformats.org/officeDocument/2006/relationships/tags" Target="../tags/tag276.xml"/><Relationship Id="rId20" Type="http://schemas.openxmlformats.org/officeDocument/2006/relationships/image" Target="../media/image144.wmf"/><Relationship Id="rId2" Type="http://schemas.openxmlformats.org/officeDocument/2006/relationships/oleObject" Target="../embeddings/oleObject139.bin"/><Relationship Id="rId19" Type="http://schemas.openxmlformats.org/officeDocument/2006/relationships/oleObject" Target="../embeddings/oleObject143.bin"/><Relationship Id="rId18" Type="http://schemas.openxmlformats.org/officeDocument/2006/relationships/tags" Target="../tags/tag275.xml"/><Relationship Id="rId17" Type="http://schemas.openxmlformats.org/officeDocument/2006/relationships/tags" Target="../tags/tag274.xml"/><Relationship Id="rId16" Type="http://schemas.openxmlformats.org/officeDocument/2006/relationships/tags" Target="../tags/tag273.xml"/><Relationship Id="rId15" Type="http://schemas.openxmlformats.org/officeDocument/2006/relationships/tags" Target="../tags/tag272.xml"/><Relationship Id="rId14" Type="http://schemas.openxmlformats.org/officeDocument/2006/relationships/image" Target="../media/image143.wmf"/><Relationship Id="rId13" Type="http://schemas.openxmlformats.org/officeDocument/2006/relationships/oleObject" Target="../embeddings/oleObject142.bin"/><Relationship Id="rId12" Type="http://schemas.openxmlformats.org/officeDocument/2006/relationships/tags" Target="../tags/tag271.xml"/><Relationship Id="rId11" Type="http://schemas.openxmlformats.org/officeDocument/2006/relationships/tags" Target="../tags/tag270.xml"/><Relationship Id="rId10" Type="http://schemas.openxmlformats.org/officeDocument/2006/relationships/image" Target="../media/image142.wmf"/><Relationship Id="rId1" Type="http://schemas.openxmlformats.org/officeDocument/2006/relationships/tags" Target="../tags/tag2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284.xml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46.bin"/><Relationship Id="rId65" Type="http://schemas.openxmlformats.org/officeDocument/2006/relationships/vmlDrawing" Target="../drawings/vmlDrawing25.vml"/><Relationship Id="rId64" Type="http://schemas.openxmlformats.org/officeDocument/2006/relationships/slideLayout" Target="../slideLayouts/slideLayout7.xml"/><Relationship Id="rId63" Type="http://schemas.openxmlformats.org/officeDocument/2006/relationships/image" Target="../media/image162.wmf"/><Relationship Id="rId62" Type="http://schemas.openxmlformats.org/officeDocument/2006/relationships/oleObject" Target="../embeddings/oleObject163.bin"/><Relationship Id="rId61" Type="http://schemas.openxmlformats.org/officeDocument/2006/relationships/tags" Target="../tags/tag305.xml"/><Relationship Id="rId60" Type="http://schemas.openxmlformats.org/officeDocument/2006/relationships/image" Target="../media/image161.wmf"/><Relationship Id="rId6" Type="http://schemas.openxmlformats.org/officeDocument/2006/relationships/tags" Target="../tags/tag283.xml"/><Relationship Id="rId59" Type="http://schemas.openxmlformats.org/officeDocument/2006/relationships/oleObject" Target="../embeddings/oleObject162.bin"/><Relationship Id="rId58" Type="http://schemas.openxmlformats.org/officeDocument/2006/relationships/tags" Target="../tags/tag304.xml"/><Relationship Id="rId57" Type="http://schemas.openxmlformats.org/officeDocument/2006/relationships/image" Target="../media/image160.wmf"/><Relationship Id="rId56" Type="http://schemas.openxmlformats.org/officeDocument/2006/relationships/oleObject" Target="../embeddings/oleObject161.bin"/><Relationship Id="rId55" Type="http://schemas.openxmlformats.org/officeDocument/2006/relationships/tags" Target="../tags/tag303.xml"/><Relationship Id="rId54" Type="http://schemas.openxmlformats.org/officeDocument/2006/relationships/tags" Target="../tags/tag302.xml"/><Relationship Id="rId53" Type="http://schemas.openxmlformats.org/officeDocument/2006/relationships/oleObject" Target="../embeddings/oleObject160.bin"/><Relationship Id="rId52" Type="http://schemas.openxmlformats.org/officeDocument/2006/relationships/tags" Target="../tags/tag301.xml"/><Relationship Id="rId51" Type="http://schemas.openxmlformats.org/officeDocument/2006/relationships/tags" Target="../tags/tag300.xml"/><Relationship Id="rId50" Type="http://schemas.openxmlformats.org/officeDocument/2006/relationships/image" Target="../media/image159.wmf"/><Relationship Id="rId5" Type="http://schemas.openxmlformats.org/officeDocument/2006/relationships/image" Target="../media/image146.wmf"/><Relationship Id="rId49" Type="http://schemas.openxmlformats.org/officeDocument/2006/relationships/oleObject" Target="../embeddings/oleObject159.bin"/><Relationship Id="rId48" Type="http://schemas.openxmlformats.org/officeDocument/2006/relationships/tags" Target="../tags/tag299.xml"/><Relationship Id="rId47" Type="http://schemas.openxmlformats.org/officeDocument/2006/relationships/image" Target="../media/image158.wmf"/><Relationship Id="rId46" Type="http://schemas.openxmlformats.org/officeDocument/2006/relationships/oleObject" Target="../embeddings/oleObject158.bin"/><Relationship Id="rId45" Type="http://schemas.openxmlformats.org/officeDocument/2006/relationships/tags" Target="../tags/tag298.xml"/><Relationship Id="rId44" Type="http://schemas.openxmlformats.org/officeDocument/2006/relationships/image" Target="../media/image157.wmf"/><Relationship Id="rId43" Type="http://schemas.openxmlformats.org/officeDocument/2006/relationships/oleObject" Target="../embeddings/oleObject157.bin"/><Relationship Id="rId42" Type="http://schemas.openxmlformats.org/officeDocument/2006/relationships/tags" Target="../tags/tag297.xml"/><Relationship Id="rId41" Type="http://schemas.openxmlformats.org/officeDocument/2006/relationships/image" Target="../media/image156.wmf"/><Relationship Id="rId40" Type="http://schemas.openxmlformats.org/officeDocument/2006/relationships/oleObject" Target="../embeddings/oleObject156.bin"/><Relationship Id="rId4" Type="http://schemas.openxmlformats.org/officeDocument/2006/relationships/oleObject" Target="../embeddings/oleObject145.bin"/><Relationship Id="rId39" Type="http://schemas.openxmlformats.org/officeDocument/2006/relationships/tags" Target="../tags/tag296.xml"/><Relationship Id="rId38" Type="http://schemas.openxmlformats.org/officeDocument/2006/relationships/image" Target="../media/image48.wmf"/><Relationship Id="rId37" Type="http://schemas.openxmlformats.org/officeDocument/2006/relationships/oleObject" Target="../embeddings/oleObject155.bin"/><Relationship Id="rId36" Type="http://schemas.openxmlformats.org/officeDocument/2006/relationships/tags" Target="../tags/tag295.xml"/><Relationship Id="rId35" Type="http://schemas.openxmlformats.org/officeDocument/2006/relationships/image" Target="../media/image155.wmf"/><Relationship Id="rId34" Type="http://schemas.openxmlformats.org/officeDocument/2006/relationships/oleObject" Target="../embeddings/oleObject154.bin"/><Relationship Id="rId33" Type="http://schemas.openxmlformats.org/officeDocument/2006/relationships/tags" Target="../tags/tag294.xml"/><Relationship Id="rId32" Type="http://schemas.openxmlformats.org/officeDocument/2006/relationships/tags" Target="../tags/tag293.xml"/><Relationship Id="rId31" Type="http://schemas.openxmlformats.org/officeDocument/2006/relationships/tags" Target="../tags/tag292.xml"/><Relationship Id="rId30" Type="http://schemas.openxmlformats.org/officeDocument/2006/relationships/image" Target="../media/image154.wmf"/><Relationship Id="rId3" Type="http://schemas.openxmlformats.org/officeDocument/2006/relationships/tags" Target="../tags/tag282.xml"/><Relationship Id="rId29" Type="http://schemas.openxmlformats.org/officeDocument/2006/relationships/oleObject" Target="../embeddings/oleObject153.bin"/><Relationship Id="rId28" Type="http://schemas.openxmlformats.org/officeDocument/2006/relationships/tags" Target="../tags/tag291.xml"/><Relationship Id="rId27" Type="http://schemas.openxmlformats.org/officeDocument/2006/relationships/tags" Target="../tags/tag290.xml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152.bin"/><Relationship Id="rId24" Type="http://schemas.openxmlformats.org/officeDocument/2006/relationships/tags" Target="../tags/tag289.xml"/><Relationship Id="rId23" Type="http://schemas.openxmlformats.org/officeDocument/2006/relationships/image" Target="../media/image152.wmf"/><Relationship Id="rId22" Type="http://schemas.openxmlformats.org/officeDocument/2006/relationships/oleObject" Target="../embeddings/oleObject151.bin"/><Relationship Id="rId21" Type="http://schemas.openxmlformats.org/officeDocument/2006/relationships/tags" Target="../tags/tag288.xml"/><Relationship Id="rId20" Type="http://schemas.openxmlformats.org/officeDocument/2006/relationships/image" Target="../media/image151.wmf"/><Relationship Id="rId2" Type="http://schemas.openxmlformats.org/officeDocument/2006/relationships/tags" Target="../tags/tag281.xml"/><Relationship Id="rId19" Type="http://schemas.openxmlformats.org/officeDocument/2006/relationships/oleObject" Target="../embeddings/oleObject150.bin"/><Relationship Id="rId18" Type="http://schemas.openxmlformats.org/officeDocument/2006/relationships/tags" Target="../tags/tag287.xml"/><Relationship Id="rId17" Type="http://schemas.openxmlformats.org/officeDocument/2006/relationships/image" Target="../media/image150.wmf"/><Relationship Id="rId16" Type="http://schemas.openxmlformats.org/officeDocument/2006/relationships/oleObject" Target="../embeddings/oleObject149.bin"/><Relationship Id="rId15" Type="http://schemas.openxmlformats.org/officeDocument/2006/relationships/tags" Target="../tags/tag286.xml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48.bin"/><Relationship Id="rId12" Type="http://schemas.openxmlformats.org/officeDocument/2006/relationships/tags" Target="../tags/tag285.xml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47.bin"/><Relationship Id="rId1" Type="http://schemas.openxmlformats.org/officeDocument/2006/relationships/tags" Target="../tags/tag28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10.xml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65.bin"/><Relationship Id="rId6" Type="http://schemas.openxmlformats.org/officeDocument/2006/relationships/tags" Target="../tags/tag309.xml"/><Relationship Id="rId5" Type="http://schemas.openxmlformats.org/officeDocument/2006/relationships/image" Target="../media/image146.wmf"/><Relationship Id="rId4" Type="http://schemas.openxmlformats.org/officeDocument/2006/relationships/oleObject" Target="../embeddings/oleObject164.bin"/><Relationship Id="rId39" Type="http://schemas.openxmlformats.org/officeDocument/2006/relationships/vmlDrawing" Target="../drawings/vmlDrawing26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162.wmf"/><Relationship Id="rId36" Type="http://schemas.openxmlformats.org/officeDocument/2006/relationships/oleObject" Target="../embeddings/oleObject174.bin"/><Relationship Id="rId35" Type="http://schemas.openxmlformats.org/officeDocument/2006/relationships/tags" Target="../tags/tag320.xml"/><Relationship Id="rId34" Type="http://schemas.openxmlformats.org/officeDocument/2006/relationships/image" Target="../media/image164.wmf"/><Relationship Id="rId33" Type="http://schemas.openxmlformats.org/officeDocument/2006/relationships/oleObject" Target="../embeddings/oleObject173.bin"/><Relationship Id="rId32" Type="http://schemas.openxmlformats.org/officeDocument/2006/relationships/tags" Target="../tags/tag319.xml"/><Relationship Id="rId31" Type="http://schemas.openxmlformats.org/officeDocument/2006/relationships/image" Target="../media/image163.wmf"/><Relationship Id="rId30" Type="http://schemas.openxmlformats.org/officeDocument/2006/relationships/oleObject" Target="../embeddings/oleObject172.bin"/><Relationship Id="rId3" Type="http://schemas.openxmlformats.org/officeDocument/2006/relationships/tags" Target="../tags/tag308.xml"/><Relationship Id="rId29" Type="http://schemas.openxmlformats.org/officeDocument/2006/relationships/tags" Target="../tags/tag318.xml"/><Relationship Id="rId28" Type="http://schemas.openxmlformats.org/officeDocument/2006/relationships/tags" Target="../tags/tag317.xml"/><Relationship Id="rId27" Type="http://schemas.openxmlformats.org/officeDocument/2006/relationships/tags" Target="../tags/tag316.xml"/><Relationship Id="rId26" Type="http://schemas.openxmlformats.org/officeDocument/2006/relationships/image" Target="../media/image153.wmf"/><Relationship Id="rId25" Type="http://schemas.openxmlformats.org/officeDocument/2006/relationships/oleObject" Target="../embeddings/oleObject171.bin"/><Relationship Id="rId24" Type="http://schemas.openxmlformats.org/officeDocument/2006/relationships/tags" Target="../tags/tag315.xml"/><Relationship Id="rId23" Type="http://schemas.openxmlformats.org/officeDocument/2006/relationships/image" Target="../media/image152.wmf"/><Relationship Id="rId22" Type="http://schemas.openxmlformats.org/officeDocument/2006/relationships/oleObject" Target="../embeddings/oleObject170.bin"/><Relationship Id="rId21" Type="http://schemas.openxmlformats.org/officeDocument/2006/relationships/tags" Target="../tags/tag314.xml"/><Relationship Id="rId20" Type="http://schemas.openxmlformats.org/officeDocument/2006/relationships/image" Target="../media/image151.wmf"/><Relationship Id="rId2" Type="http://schemas.openxmlformats.org/officeDocument/2006/relationships/tags" Target="../tags/tag307.xml"/><Relationship Id="rId19" Type="http://schemas.openxmlformats.org/officeDocument/2006/relationships/oleObject" Target="../embeddings/oleObject169.bin"/><Relationship Id="rId18" Type="http://schemas.openxmlformats.org/officeDocument/2006/relationships/tags" Target="../tags/tag313.xml"/><Relationship Id="rId17" Type="http://schemas.openxmlformats.org/officeDocument/2006/relationships/image" Target="../media/image150.wmf"/><Relationship Id="rId16" Type="http://schemas.openxmlformats.org/officeDocument/2006/relationships/oleObject" Target="../embeddings/oleObject168.bin"/><Relationship Id="rId15" Type="http://schemas.openxmlformats.org/officeDocument/2006/relationships/tags" Target="../tags/tag312.xml"/><Relationship Id="rId14" Type="http://schemas.openxmlformats.org/officeDocument/2006/relationships/image" Target="../media/image149.wmf"/><Relationship Id="rId13" Type="http://schemas.openxmlformats.org/officeDocument/2006/relationships/oleObject" Target="../embeddings/oleObject167.bin"/><Relationship Id="rId12" Type="http://schemas.openxmlformats.org/officeDocument/2006/relationships/tags" Target="../tags/tag311.xml"/><Relationship Id="rId11" Type="http://schemas.openxmlformats.org/officeDocument/2006/relationships/image" Target="../media/image148.wmf"/><Relationship Id="rId10" Type="http://schemas.openxmlformats.org/officeDocument/2006/relationships/oleObject" Target="../embeddings/oleObject166.bin"/><Relationship Id="rId1" Type="http://schemas.openxmlformats.org/officeDocument/2006/relationships/tags" Target="../tags/tag306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7.bin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image" Target="../media/image166.wmf"/><Relationship Id="rId5" Type="http://schemas.openxmlformats.org/officeDocument/2006/relationships/oleObject" Target="../embeddings/oleObject176.bin"/><Relationship Id="rId4" Type="http://schemas.openxmlformats.org/officeDocument/2006/relationships/tags" Target="../tags/tag322.xml"/><Relationship Id="rId3" Type="http://schemas.openxmlformats.org/officeDocument/2006/relationships/image" Target="../media/image165.wmf"/><Relationship Id="rId22" Type="http://schemas.openxmlformats.org/officeDocument/2006/relationships/vmlDrawing" Target="../drawings/vmlDrawing27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328.xml"/><Relationship Id="rId2" Type="http://schemas.openxmlformats.org/officeDocument/2006/relationships/oleObject" Target="../embeddings/oleObject175.bin"/><Relationship Id="rId19" Type="http://schemas.openxmlformats.org/officeDocument/2006/relationships/image" Target="../media/image170.wmf"/><Relationship Id="rId18" Type="http://schemas.openxmlformats.org/officeDocument/2006/relationships/oleObject" Target="../embeddings/oleObject180.bin"/><Relationship Id="rId17" Type="http://schemas.openxmlformats.org/officeDocument/2006/relationships/tags" Target="../tags/tag327.xml"/><Relationship Id="rId16" Type="http://schemas.openxmlformats.org/officeDocument/2006/relationships/image" Target="../media/image169.wmf"/><Relationship Id="rId15" Type="http://schemas.openxmlformats.org/officeDocument/2006/relationships/oleObject" Target="../embeddings/oleObject179.bin"/><Relationship Id="rId14" Type="http://schemas.openxmlformats.org/officeDocument/2006/relationships/tags" Target="../tags/tag326.xml"/><Relationship Id="rId13" Type="http://schemas.openxmlformats.org/officeDocument/2006/relationships/image" Target="../media/image168.wmf"/><Relationship Id="rId12" Type="http://schemas.openxmlformats.org/officeDocument/2006/relationships/oleObject" Target="../embeddings/oleObject178.bin"/><Relationship Id="rId11" Type="http://schemas.openxmlformats.org/officeDocument/2006/relationships/tags" Target="../tags/tag325.xml"/><Relationship Id="rId10" Type="http://schemas.openxmlformats.org/officeDocument/2006/relationships/image" Target="../media/image167.wmf"/><Relationship Id="rId1" Type="http://schemas.openxmlformats.org/officeDocument/2006/relationships/tags" Target="../tags/tag321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image" Target="../media/image172.wmf"/><Relationship Id="rId7" Type="http://schemas.openxmlformats.org/officeDocument/2006/relationships/oleObject" Target="../embeddings/oleObject182.bin"/><Relationship Id="rId6" Type="http://schemas.openxmlformats.org/officeDocument/2006/relationships/tags" Target="../tags/tag332.xml"/><Relationship Id="rId5" Type="http://schemas.openxmlformats.org/officeDocument/2006/relationships/image" Target="../media/image171.wmf"/><Relationship Id="rId4" Type="http://schemas.openxmlformats.org/officeDocument/2006/relationships/oleObject" Target="../embeddings/oleObject181.bin"/><Relationship Id="rId3" Type="http://schemas.openxmlformats.org/officeDocument/2006/relationships/tags" Target="../tags/tag331.xml"/><Relationship Id="rId25" Type="http://schemas.openxmlformats.org/officeDocument/2006/relationships/vmlDrawing" Target="../drawings/vmlDrawing28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75.wmf"/><Relationship Id="rId22" Type="http://schemas.openxmlformats.org/officeDocument/2006/relationships/oleObject" Target="../embeddings/oleObject185.bin"/><Relationship Id="rId21" Type="http://schemas.openxmlformats.org/officeDocument/2006/relationships/tags" Target="../tags/tag341.xml"/><Relationship Id="rId20" Type="http://schemas.openxmlformats.org/officeDocument/2006/relationships/tags" Target="../tags/tag340.xml"/><Relationship Id="rId2" Type="http://schemas.openxmlformats.org/officeDocument/2006/relationships/tags" Target="../tags/tag330.xml"/><Relationship Id="rId19" Type="http://schemas.openxmlformats.org/officeDocument/2006/relationships/tags" Target="../tags/tag339.xml"/><Relationship Id="rId18" Type="http://schemas.openxmlformats.org/officeDocument/2006/relationships/tags" Target="../tags/tag338.xml"/><Relationship Id="rId17" Type="http://schemas.openxmlformats.org/officeDocument/2006/relationships/image" Target="../media/image174.wmf"/><Relationship Id="rId16" Type="http://schemas.openxmlformats.org/officeDocument/2006/relationships/oleObject" Target="../embeddings/oleObject184.bin"/><Relationship Id="rId15" Type="http://schemas.openxmlformats.org/officeDocument/2006/relationships/tags" Target="../tags/tag337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83.bin"/><Relationship Id="rId10" Type="http://schemas.openxmlformats.org/officeDocument/2006/relationships/tags" Target="../tags/tag334.xml"/><Relationship Id="rId1" Type="http://schemas.openxmlformats.org/officeDocument/2006/relationships/tags" Target="../tags/tag329.xml"/></Relationships>
</file>

<file path=ppt/slides/_rels/slide34.xml.rels><?xml version="1.0" encoding="UTF-8" standalone="yes"?>
<Relationships xmlns="http://schemas.openxmlformats.org/package/2006/relationships"><Relationship Id="rId98" Type="http://schemas.openxmlformats.org/officeDocument/2006/relationships/vmlDrawing" Target="../drawings/vmlDrawing29.vml"/><Relationship Id="rId97" Type="http://schemas.openxmlformats.org/officeDocument/2006/relationships/slideLayout" Target="../slideLayouts/slideLayout7.xml"/><Relationship Id="rId96" Type="http://schemas.openxmlformats.org/officeDocument/2006/relationships/image" Target="../media/image199.wmf"/><Relationship Id="rId95" Type="http://schemas.openxmlformats.org/officeDocument/2006/relationships/oleObject" Target="../embeddings/oleObject213.bin"/><Relationship Id="rId94" Type="http://schemas.openxmlformats.org/officeDocument/2006/relationships/tags" Target="../tags/tag383.xml"/><Relationship Id="rId93" Type="http://schemas.openxmlformats.org/officeDocument/2006/relationships/image" Target="../media/image198.wmf"/><Relationship Id="rId92" Type="http://schemas.openxmlformats.org/officeDocument/2006/relationships/oleObject" Target="../embeddings/oleObject212.bin"/><Relationship Id="rId91" Type="http://schemas.openxmlformats.org/officeDocument/2006/relationships/tags" Target="../tags/tag382.xml"/><Relationship Id="rId90" Type="http://schemas.openxmlformats.org/officeDocument/2006/relationships/image" Target="../media/image197.wmf"/><Relationship Id="rId9" Type="http://schemas.openxmlformats.org/officeDocument/2006/relationships/image" Target="../media/image44.wmf"/><Relationship Id="rId89" Type="http://schemas.openxmlformats.org/officeDocument/2006/relationships/oleObject" Target="../embeddings/oleObject211.bin"/><Relationship Id="rId88" Type="http://schemas.openxmlformats.org/officeDocument/2006/relationships/tags" Target="../tags/tag381.xml"/><Relationship Id="rId87" Type="http://schemas.openxmlformats.org/officeDocument/2006/relationships/image" Target="../media/image196.wmf"/><Relationship Id="rId86" Type="http://schemas.openxmlformats.org/officeDocument/2006/relationships/oleObject" Target="../embeddings/oleObject210.bin"/><Relationship Id="rId85" Type="http://schemas.openxmlformats.org/officeDocument/2006/relationships/tags" Target="../tags/tag380.xml"/><Relationship Id="rId84" Type="http://schemas.openxmlformats.org/officeDocument/2006/relationships/image" Target="../media/image195.wmf"/><Relationship Id="rId83" Type="http://schemas.openxmlformats.org/officeDocument/2006/relationships/oleObject" Target="../embeddings/oleObject209.bin"/><Relationship Id="rId82" Type="http://schemas.openxmlformats.org/officeDocument/2006/relationships/tags" Target="../tags/tag379.xml"/><Relationship Id="rId81" Type="http://schemas.openxmlformats.org/officeDocument/2006/relationships/oleObject" Target="../embeddings/oleObject208.bin"/><Relationship Id="rId80" Type="http://schemas.openxmlformats.org/officeDocument/2006/relationships/tags" Target="../tags/tag378.xml"/><Relationship Id="rId8" Type="http://schemas.openxmlformats.org/officeDocument/2006/relationships/oleObject" Target="../embeddings/oleObject186.bin"/><Relationship Id="rId79" Type="http://schemas.openxmlformats.org/officeDocument/2006/relationships/oleObject" Target="../embeddings/oleObject207.bin"/><Relationship Id="rId78" Type="http://schemas.openxmlformats.org/officeDocument/2006/relationships/tags" Target="../tags/tag377.xml"/><Relationship Id="rId77" Type="http://schemas.openxmlformats.org/officeDocument/2006/relationships/image" Target="../media/image194.wmf"/><Relationship Id="rId76" Type="http://schemas.openxmlformats.org/officeDocument/2006/relationships/oleObject" Target="../embeddings/oleObject206.bin"/><Relationship Id="rId75" Type="http://schemas.openxmlformats.org/officeDocument/2006/relationships/tags" Target="../tags/tag376.xml"/><Relationship Id="rId74" Type="http://schemas.openxmlformats.org/officeDocument/2006/relationships/image" Target="../media/image193.wmf"/><Relationship Id="rId73" Type="http://schemas.openxmlformats.org/officeDocument/2006/relationships/oleObject" Target="../embeddings/oleObject205.bin"/><Relationship Id="rId72" Type="http://schemas.openxmlformats.org/officeDocument/2006/relationships/tags" Target="../tags/tag375.xml"/><Relationship Id="rId71" Type="http://schemas.openxmlformats.org/officeDocument/2006/relationships/image" Target="../media/image192.wmf"/><Relationship Id="rId70" Type="http://schemas.openxmlformats.org/officeDocument/2006/relationships/oleObject" Target="../embeddings/oleObject204.bin"/><Relationship Id="rId7" Type="http://schemas.openxmlformats.org/officeDocument/2006/relationships/tags" Target="../tags/tag348.xml"/><Relationship Id="rId69" Type="http://schemas.openxmlformats.org/officeDocument/2006/relationships/tags" Target="../tags/tag374.xml"/><Relationship Id="rId68" Type="http://schemas.openxmlformats.org/officeDocument/2006/relationships/image" Target="../media/image191.wmf"/><Relationship Id="rId67" Type="http://schemas.openxmlformats.org/officeDocument/2006/relationships/oleObject" Target="../embeddings/oleObject203.bin"/><Relationship Id="rId66" Type="http://schemas.openxmlformats.org/officeDocument/2006/relationships/tags" Target="../tags/tag373.xml"/><Relationship Id="rId65" Type="http://schemas.openxmlformats.org/officeDocument/2006/relationships/image" Target="../media/image190.wmf"/><Relationship Id="rId64" Type="http://schemas.openxmlformats.org/officeDocument/2006/relationships/oleObject" Target="../embeddings/oleObject202.bin"/><Relationship Id="rId63" Type="http://schemas.openxmlformats.org/officeDocument/2006/relationships/tags" Target="../tags/tag372.xml"/><Relationship Id="rId62" Type="http://schemas.openxmlformats.org/officeDocument/2006/relationships/image" Target="../media/image189.wmf"/><Relationship Id="rId61" Type="http://schemas.openxmlformats.org/officeDocument/2006/relationships/oleObject" Target="../embeddings/oleObject201.bin"/><Relationship Id="rId60" Type="http://schemas.openxmlformats.org/officeDocument/2006/relationships/tags" Target="../tags/tag371.xml"/><Relationship Id="rId6" Type="http://schemas.openxmlformats.org/officeDocument/2006/relationships/tags" Target="../tags/tag347.xml"/><Relationship Id="rId59" Type="http://schemas.openxmlformats.org/officeDocument/2006/relationships/image" Target="../media/image188.wmf"/><Relationship Id="rId58" Type="http://schemas.openxmlformats.org/officeDocument/2006/relationships/oleObject" Target="../embeddings/oleObject200.bin"/><Relationship Id="rId57" Type="http://schemas.openxmlformats.org/officeDocument/2006/relationships/tags" Target="../tags/tag370.xml"/><Relationship Id="rId56" Type="http://schemas.openxmlformats.org/officeDocument/2006/relationships/image" Target="../media/image187.wmf"/><Relationship Id="rId55" Type="http://schemas.openxmlformats.org/officeDocument/2006/relationships/oleObject" Target="../embeddings/oleObject199.bin"/><Relationship Id="rId54" Type="http://schemas.openxmlformats.org/officeDocument/2006/relationships/tags" Target="../tags/tag369.xml"/><Relationship Id="rId53" Type="http://schemas.openxmlformats.org/officeDocument/2006/relationships/image" Target="../media/image186.wmf"/><Relationship Id="rId52" Type="http://schemas.openxmlformats.org/officeDocument/2006/relationships/oleObject" Target="../embeddings/oleObject198.bin"/><Relationship Id="rId51" Type="http://schemas.openxmlformats.org/officeDocument/2006/relationships/tags" Target="../tags/tag368.xml"/><Relationship Id="rId50" Type="http://schemas.openxmlformats.org/officeDocument/2006/relationships/image" Target="../media/image185.wmf"/><Relationship Id="rId5" Type="http://schemas.openxmlformats.org/officeDocument/2006/relationships/tags" Target="../tags/tag346.xml"/><Relationship Id="rId49" Type="http://schemas.openxmlformats.org/officeDocument/2006/relationships/oleObject" Target="../embeddings/oleObject197.bin"/><Relationship Id="rId48" Type="http://schemas.openxmlformats.org/officeDocument/2006/relationships/tags" Target="../tags/tag367.xml"/><Relationship Id="rId47" Type="http://schemas.openxmlformats.org/officeDocument/2006/relationships/image" Target="../media/image184.wmf"/><Relationship Id="rId46" Type="http://schemas.openxmlformats.org/officeDocument/2006/relationships/oleObject" Target="../embeddings/oleObject196.bin"/><Relationship Id="rId45" Type="http://schemas.openxmlformats.org/officeDocument/2006/relationships/tags" Target="../tags/tag366.xml"/><Relationship Id="rId44" Type="http://schemas.openxmlformats.org/officeDocument/2006/relationships/image" Target="../media/image183.wmf"/><Relationship Id="rId43" Type="http://schemas.openxmlformats.org/officeDocument/2006/relationships/oleObject" Target="../embeddings/oleObject195.bin"/><Relationship Id="rId42" Type="http://schemas.openxmlformats.org/officeDocument/2006/relationships/tags" Target="../tags/tag365.xml"/><Relationship Id="rId41" Type="http://schemas.openxmlformats.org/officeDocument/2006/relationships/tags" Target="../tags/tag364.xml"/><Relationship Id="rId40" Type="http://schemas.openxmlformats.org/officeDocument/2006/relationships/tags" Target="../tags/tag363.xml"/><Relationship Id="rId4" Type="http://schemas.openxmlformats.org/officeDocument/2006/relationships/tags" Target="../tags/tag345.xml"/><Relationship Id="rId39" Type="http://schemas.openxmlformats.org/officeDocument/2006/relationships/tags" Target="../tags/tag362.xml"/><Relationship Id="rId38" Type="http://schemas.openxmlformats.org/officeDocument/2006/relationships/tags" Target="../tags/tag361.xml"/><Relationship Id="rId37" Type="http://schemas.openxmlformats.org/officeDocument/2006/relationships/tags" Target="../tags/tag360.xml"/><Relationship Id="rId36" Type="http://schemas.openxmlformats.org/officeDocument/2006/relationships/tags" Target="../tags/tag359.xml"/><Relationship Id="rId35" Type="http://schemas.openxmlformats.org/officeDocument/2006/relationships/tags" Target="../tags/tag358.xml"/><Relationship Id="rId34" Type="http://schemas.openxmlformats.org/officeDocument/2006/relationships/image" Target="../media/image182.wmf"/><Relationship Id="rId33" Type="http://schemas.openxmlformats.org/officeDocument/2006/relationships/oleObject" Target="../embeddings/oleObject194.bin"/><Relationship Id="rId32" Type="http://schemas.openxmlformats.org/officeDocument/2006/relationships/tags" Target="../tags/tag357.xml"/><Relationship Id="rId31" Type="http://schemas.openxmlformats.org/officeDocument/2006/relationships/tags" Target="../tags/tag356.xml"/><Relationship Id="rId30" Type="http://schemas.openxmlformats.org/officeDocument/2006/relationships/image" Target="../media/image181.wmf"/><Relationship Id="rId3" Type="http://schemas.openxmlformats.org/officeDocument/2006/relationships/tags" Target="../tags/tag344.xml"/><Relationship Id="rId29" Type="http://schemas.openxmlformats.org/officeDocument/2006/relationships/oleObject" Target="../embeddings/oleObject193.bin"/><Relationship Id="rId28" Type="http://schemas.openxmlformats.org/officeDocument/2006/relationships/tags" Target="../tags/tag355.xml"/><Relationship Id="rId27" Type="http://schemas.openxmlformats.org/officeDocument/2006/relationships/image" Target="../media/image180.wmf"/><Relationship Id="rId26" Type="http://schemas.openxmlformats.org/officeDocument/2006/relationships/oleObject" Target="../embeddings/oleObject192.bin"/><Relationship Id="rId25" Type="http://schemas.openxmlformats.org/officeDocument/2006/relationships/tags" Target="../tags/tag354.xml"/><Relationship Id="rId24" Type="http://schemas.openxmlformats.org/officeDocument/2006/relationships/image" Target="../media/image179.wmf"/><Relationship Id="rId23" Type="http://schemas.openxmlformats.org/officeDocument/2006/relationships/oleObject" Target="../embeddings/oleObject191.bin"/><Relationship Id="rId22" Type="http://schemas.openxmlformats.org/officeDocument/2006/relationships/tags" Target="../tags/tag353.xml"/><Relationship Id="rId21" Type="http://schemas.openxmlformats.org/officeDocument/2006/relationships/image" Target="../media/image178.wmf"/><Relationship Id="rId20" Type="http://schemas.openxmlformats.org/officeDocument/2006/relationships/oleObject" Target="../embeddings/oleObject190.bin"/><Relationship Id="rId2" Type="http://schemas.openxmlformats.org/officeDocument/2006/relationships/tags" Target="../tags/tag343.xml"/><Relationship Id="rId19" Type="http://schemas.openxmlformats.org/officeDocument/2006/relationships/tags" Target="../tags/tag352.xml"/><Relationship Id="rId18" Type="http://schemas.openxmlformats.org/officeDocument/2006/relationships/image" Target="../media/image177.wmf"/><Relationship Id="rId17" Type="http://schemas.openxmlformats.org/officeDocument/2006/relationships/oleObject" Target="../embeddings/oleObject189.bin"/><Relationship Id="rId16" Type="http://schemas.openxmlformats.org/officeDocument/2006/relationships/tags" Target="../tags/tag351.xml"/><Relationship Id="rId15" Type="http://schemas.openxmlformats.org/officeDocument/2006/relationships/image" Target="../media/image176.wmf"/><Relationship Id="rId14" Type="http://schemas.openxmlformats.org/officeDocument/2006/relationships/oleObject" Target="../embeddings/oleObject188.bin"/><Relationship Id="rId13" Type="http://schemas.openxmlformats.org/officeDocument/2006/relationships/tags" Target="../tags/tag350.xml"/><Relationship Id="rId12" Type="http://schemas.openxmlformats.org/officeDocument/2006/relationships/image" Target="../media/image48.wmf"/><Relationship Id="rId11" Type="http://schemas.openxmlformats.org/officeDocument/2006/relationships/oleObject" Target="../embeddings/oleObject187.bin"/><Relationship Id="rId10" Type="http://schemas.openxmlformats.org/officeDocument/2006/relationships/tags" Target="../tags/tag349.xml"/><Relationship Id="rId1" Type="http://schemas.openxmlformats.org/officeDocument/2006/relationships/tags" Target="../tags/tag342.xml"/></Relationships>
</file>

<file path=ppt/slides/_rels/slide35.xml.rels><?xml version="1.0" encoding="UTF-8" standalone="yes"?>
<Relationships xmlns="http://schemas.openxmlformats.org/package/2006/relationships"><Relationship Id="rId90" Type="http://schemas.openxmlformats.org/officeDocument/2006/relationships/vmlDrawing" Target="../drawings/vmlDrawing30.vml"/><Relationship Id="rId9" Type="http://schemas.openxmlformats.org/officeDocument/2006/relationships/image" Target="../media/image202.wmf"/><Relationship Id="rId89" Type="http://schemas.openxmlformats.org/officeDocument/2006/relationships/slideLayout" Target="../slideLayouts/slideLayout7.xml"/><Relationship Id="rId88" Type="http://schemas.openxmlformats.org/officeDocument/2006/relationships/image" Target="../media/image224.wmf"/><Relationship Id="rId87" Type="http://schemas.openxmlformats.org/officeDocument/2006/relationships/oleObject" Target="../embeddings/oleObject239.bin"/><Relationship Id="rId86" Type="http://schemas.openxmlformats.org/officeDocument/2006/relationships/tags" Target="../tags/tag420.xml"/><Relationship Id="rId85" Type="http://schemas.openxmlformats.org/officeDocument/2006/relationships/image" Target="../media/image223.wmf"/><Relationship Id="rId84" Type="http://schemas.openxmlformats.org/officeDocument/2006/relationships/oleObject" Target="../embeddings/oleObject238.bin"/><Relationship Id="rId83" Type="http://schemas.openxmlformats.org/officeDocument/2006/relationships/tags" Target="../tags/tag419.xml"/><Relationship Id="rId82" Type="http://schemas.openxmlformats.org/officeDocument/2006/relationships/image" Target="../media/image222.wmf"/><Relationship Id="rId81" Type="http://schemas.openxmlformats.org/officeDocument/2006/relationships/oleObject" Target="../embeddings/oleObject237.bin"/><Relationship Id="rId80" Type="http://schemas.openxmlformats.org/officeDocument/2006/relationships/tags" Target="../tags/tag418.xml"/><Relationship Id="rId8" Type="http://schemas.openxmlformats.org/officeDocument/2006/relationships/oleObject" Target="../embeddings/oleObject216.bin"/><Relationship Id="rId79" Type="http://schemas.openxmlformats.org/officeDocument/2006/relationships/image" Target="../media/image221.wmf"/><Relationship Id="rId78" Type="http://schemas.openxmlformats.org/officeDocument/2006/relationships/oleObject" Target="../embeddings/oleObject236.bin"/><Relationship Id="rId77" Type="http://schemas.openxmlformats.org/officeDocument/2006/relationships/tags" Target="../tags/tag417.xml"/><Relationship Id="rId76" Type="http://schemas.openxmlformats.org/officeDocument/2006/relationships/image" Target="../media/image220.wmf"/><Relationship Id="rId75" Type="http://schemas.openxmlformats.org/officeDocument/2006/relationships/oleObject" Target="../embeddings/oleObject235.bin"/><Relationship Id="rId74" Type="http://schemas.openxmlformats.org/officeDocument/2006/relationships/tags" Target="../tags/tag416.xml"/><Relationship Id="rId73" Type="http://schemas.openxmlformats.org/officeDocument/2006/relationships/image" Target="../media/image219.wmf"/><Relationship Id="rId72" Type="http://schemas.openxmlformats.org/officeDocument/2006/relationships/oleObject" Target="../embeddings/oleObject234.bin"/><Relationship Id="rId71" Type="http://schemas.openxmlformats.org/officeDocument/2006/relationships/tags" Target="../tags/tag415.xml"/><Relationship Id="rId70" Type="http://schemas.openxmlformats.org/officeDocument/2006/relationships/oleObject" Target="../embeddings/oleObject233.bin"/><Relationship Id="rId7" Type="http://schemas.openxmlformats.org/officeDocument/2006/relationships/tags" Target="../tags/tag386.xml"/><Relationship Id="rId69" Type="http://schemas.openxmlformats.org/officeDocument/2006/relationships/tags" Target="../tags/tag414.xml"/><Relationship Id="rId68" Type="http://schemas.openxmlformats.org/officeDocument/2006/relationships/image" Target="../media/image218.wmf"/><Relationship Id="rId67" Type="http://schemas.openxmlformats.org/officeDocument/2006/relationships/oleObject" Target="../embeddings/oleObject232.bin"/><Relationship Id="rId66" Type="http://schemas.openxmlformats.org/officeDocument/2006/relationships/tags" Target="../tags/tag413.xml"/><Relationship Id="rId65" Type="http://schemas.openxmlformats.org/officeDocument/2006/relationships/image" Target="../media/image217.wmf"/><Relationship Id="rId64" Type="http://schemas.openxmlformats.org/officeDocument/2006/relationships/oleObject" Target="../embeddings/oleObject231.bin"/><Relationship Id="rId63" Type="http://schemas.openxmlformats.org/officeDocument/2006/relationships/tags" Target="../tags/tag412.xml"/><Relationship Id="rId62" Type="http://schemas.openxmlformats.org/officeDocument/2006/relationships/image" Target="../media/image216.wmf"/><Relationship Id="rId61" Type="http://schemas.openxmlformats.org/officeDocument/2006/relationships/oleObject" Target="../embeddings/oleObject230.bin"/><Relationship Id="rId60" Type="http://schemas.openxmlformats.org/officeDocument/2006/relationships/tags" Target="../tags/tag411.xml"/><Relationship Id="rId6" Type="http://schemas.openxmlformats.org/officeDocument/2006/relationships/image" Target="../media/image201.wmf"/><Relationship Id="rId59" Type="http://schemas.openxmlformats.org/officeDocument/2006/relationships/image" Target="../media/image215.wmf"/><Relationship Id="rId58" Type="http://schemas.openxmlformats.org/officeDocument/2006/relationships/oleObject" Target="../embeddings/oleObject229.bin"/><Relationship Id="rId57" Type="http://schemas.openxmlformats.org/officeDocument/2006/relationships/tags" Target="../tags/tag410.xml"/><Relationship Id="rId56" Type="http://schemas.openxmlformats.org/officeDocument/2006/relationships/image" Target="../media/image214.wmf"/><Relationship Id="rId55" Type="http://schemas.openxmlformats.org/officeDocument/2006/relationships/oleObject" Target="../embeddings/oleObject228.bin"/><Relationship Id="rId54" Type="http://schemas.openxmlformats.org/officeDocument/2006/relationships/tags" Target="../tags/tag409.xml"/><Relationship Id="rId53" Type="http://schemas.openxmlformats.org/officeDocument/2006/relationships/image" Target="../media/image213.wmf"/><Relationship Id="rId52" Type="http://schemas.openxmlformats.org/officeDocument/2006/relationships/oleObject" Target="../embeddings/oleObject227.bin"/><Relationship Id="rId51" Type="http://schemas.openxmlformats.org/officeDocument/2006/relationships/tags" Target="../tags/tag408.xml"/><Relationship Id="rId50" Type="http://schemas.openxmlformats.org/officeDocument/2006/relationships/image" Target="../media/image212.wmf"/><Relationship Id="rId5" Type="http://schemas.openxmlformats.org/officeDocument/2006/relationships/oleObject" Target="../embeddings/oleObject215.bin"/><Relationship Id="rId49" Type="http://schemas.openxmlformats.org/officeDocument/2006/relationships/oleObject" Target="../embeddings/oleObject226.bin"/><Relationship Id="rId48" Type="http://schemas.openxmlformats.org/officeDocument/2006/relationships/tags" Target="../tags/tag407.xml"/><Relationship Id="rId47" Type="http://schemas.openxmlformats.org/officeDocument/2006/relationships/image" Target="../media/image211.wmf"/><Relationship Id="rId46" Type="http://schemas.openxmlformats.org/officeDocument/2006/relationships/oleObject" Target="../embeddings/oleObject225.bin"/><Relationship Id="rId45" Type="http://schemas.openxmlformats.org/officeDocument/2006/relationships/tags" Target="../tags/tag406.xml"/><Relationship Id="rId44" Type="http://schemas.openxmlformats.org/officeDocument/2006/relationships/image" Target="../media/image210.wmf"/><Relationship Id="rId43" Type="http://schemas.openxmlformats.org/officeDocument/2006/relationships/oleObject" Target="../embeddings/oleObject224.bin"/><Relationship Id="rId42" Type="http://schemas.openxmlformats.org/officeDocument/2006/relationships/tags" Target="../tags/tag405.xml"/><Relationship Id="rId41" Type="http://schemas.openxmlformats.org/officeDocument/2006/relationships/image" Target="../media/image209.wmf"/><Relationship Id="rId40" Type="http://schemas.openxmlformats.org/officeDocument/2006/relationships/oleObject" Target="../embeddings/oleObject223.bin"/><Relationship Id="rId4" Type="http://schemas.openxmlformats.org/officeDocument/2006/relationships/tags" Target="../tags/tag385.xml"/><Relationship Id="rId39" Type="http://schemas.openxmlformats.org/officeDocument/2006/relationships/tags" Target="../tags/tag404.xml"/><Relationship Id="rId38" Type="http://schemas.openxmlformats.org/officeDocument/2006/relationships/image" Target="../media/image208.wmf"/><Relationship Id="rId37" Type="http://schemas.openxmlformats.org/officeDocument/2006/relationships/oleObject" Target="../embeddings/oleObject222.bin"/><Relationship Id="rId36" Type="http://schemas.openxmlformats.org/officeDocument/2006/relationships/tags" Target="../tags/tag403.xml"/><Relationship Id="rId35" Type="http://schemas.openxmlformats.org/officeDocument/2006/relationships/image" Target="../media/image207.wmf"/><Relationship Id="rId34" Type="http://schemas.openxmlformats.org/officeDocument/2006/relationships/oleObject" Target="../embeddings/oleObject221.bin"/><Relationship Id="rId33" Type="http://schemas.openxmlformats.org/officeDocument/2006/relationships/tags" Target="../tags/tag402.xml"/><Relationship Id="rId32" Type="http://schemas.openxmlformats.org/officeDocument/2006/relationships/tags" Target="../tags/tag401.xml"/><Relationship Id="rId31" Type="http://schemas.openxmlformats.org/officeDocument/2006/relationships/tags" Target="../tags/tag400.xml"/><Relationship Id="rId30" Type="http://schemas.openxmlformats.org/officeDocument/2006/relationships/tags" Target="../tags/tag399.xml"/><Relationship Id="rId3" Type="http://schemas.openxmlformats.org/officeDocument/2006/relationships/image" Target="../media/image200.wmf"/><Relationship Id="rId29" Type="http://schemas.openxmlformats.org/officeDocument/2006/relationships/tags" Target="../tags/tag398.xml"/><Relationship Id="rId28" Type="http://schemas.openxmlformats.org/officeDocument/2006/relationships/tags" Target="../tags/tag397.xml"/><Relationship Id="rId27" Type="http://schemas.openxmlformats.org/officeDocument/2006/relationships/tags" Target="../tags/tag396.xml"/><Relationship Id="rId26" Type="http://schemas.openxmlformats.org/officeDocument/2006/relationships/tags" Target="../tags/tag395.xml"/><Relationship Id="rId25" Type="http://schemas.openxmlformats.org/officeDocument/2006/relationships/tags" Target="../tags/tag394.xml"/><Relationship Id="rId24" Type="http://schemas.openxmlformats.org/officeDocument/2006/relationships/tags" Target="../tags/tag393.xml"/><Relationship Id="rId23" Type="http://schemas.openxmlformats.org/officeDocument/2006/relationships/tags" Target="../tags/tag392.xml"/><Relationship Id="rId22" Type="http://schemas.openxmlformats.org/officeDocument/2006/relationships/tags" Target="../tags/tag391.xml"/><Relationship Id="rId21" Type="http://schemas.openxmlformats.org/officeDocument/2006/relationships/image" Target="../media/image206.wmf"/><Relationship Id="rId20" Type="http://schemas.openxmlformats.org/officeDocument/2006/relationships/oleObject" Target="../embeddings/oleObject220.bin"/><Relationship Id="rId2" Type="http://schemas.openxmlformats.org/officeDocument/2006/relationships/oleObject" Target="../embeddings/oleObject214.bin"/><Relationship Id="rId19" Type="http://schemas.openxmlformats.org/officeDocument/2006/relationships/tags" Target="../tags/tag390.xml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219.bin"/><Relationship Id="rId16" Type="http://schemas.openxmlformats.org/officeDocument/2006/relationships/tags" Target="../tags/tag389.xml"/><Relationship Id="rId15" Type="http://schemas.openxmlformats.org/officeDocument/2006/relationships/image" Target="../media/image204.wmf"/><Relationship Id="rId14" Type="http://schemas.openxmlformats.org/officeDocument/2006/relationships/oleObject" Target="../embeddings/oleObject218.bin"/><Relationship Id="rId13" Type="http://schemas.openxmlformats.org/officeDocument/2006/relationships/tags" Target="../tags/tag388.xml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17.bin"/><Relationship Id="rId10" Type="http://schemas.openxmlformats.org/officeDocument/2006/relationships/tags" Target="../tags/tag387.xml"/><Relationship Id="rId1" Type="http://schemas.openxmlformats.org/officeDocument/2006/relationships/tags" Target="../tags/tag384.xml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6" Type="http://schemas.openxmlformats.org/officeDocument/2006/relationships/vmlDrawing" Target="../drawings/vmlDrawing31.vml"/><Relationship Id="rId85" Type="http://schemas.openxmlformats.org/officeDocument/2006/relationships/slideLayout" Target="../slideLayouts/slideLayout7.xml"/><Relationship Id="rId84" Type="http://schemas.openxmlformats.org/officeDocument/2006/relationships/image" Target="../media/image241.wmf"/><Relationship Id="rId83" Type="http://schemas.openxmlformats.org/officeDocument/2006/relationships/oleObject" Target="../embeddings/oleObject265.bin"/><Relationship Id="rId82" Type="http://schemas.openxmlformats.org/officeDocument/2006/relationships/tags" Target="../tags/tag457.xml"/><Relationship Id="rId81" Type="http://schemas.openxmlformats.org/officeDocument/2006/relationships/image" Target="../media/image240.wmf"/><Relationship Id="rId80" Type="http://schemas.openxmlformats.org/officeDocument/2006/relationships/oleObject" Target="../embeddings/oleObject264.bin"/><Relationship Id="rId8" Type="http://schemas.openxmlformats.org/officeDocument/2006/relationships/tags" Target="../tags/tag428.xml"/><Relationship Id="rId79" Type="http://schemas.openxmlformats.org/officeDocument/2006/relationships/tags" Target="../tags/tag456.xml"/><Relationship Id="rId78" Type="http://schemas.openxmlformats.org/officeDocument/2006/relationships/oleObject" Target="../embeddings/oleObject263.bin"/><Relationship Id="rId77" Type="http://schemas.openxmlformats.org/officeDocument/2006/relationships/tags" Target="../tags/tag455.xml"/><Relationship Id="rId76" Type="http://schemas.openxmlformats.org/officeDocument/2006/relationships/oleObject" Target="../embeddings/oleObject262.bin"/><Relationship Id="rId75" Type="http://schemas.openxmlformats.org/officeDocument/2006/relationships/tags" Target="../tags/tag454.xml"/><Relationship Id="rId74" Type="http://schemas.openxmlformats.org/officeDocument/2006/relationships/image" Target="../media/image239.wmf"/><Relationship Id="rId73" Type="http://schemas.openxmlformats.org/officeDocument/2006/relationships/oleObject" Target="../embeddings/oleObject261.bin"/><Relationship Id="rId72" Type="http://schemas.openxmlformats.org/officeDocument/2006/relationships/tags" Target="../tags/tag453.xml"/><Relationship Id="rId71" Type="http://schemas.openxmlformats.org/officeDocument/2006/relationships/image" Target="../media/image238.wmf"/><Relationship Id="rId70" Type="http://schemas.openxmlformats.org/officeDocument/2006/relationships/oleObject" Target="../embeddings/oleObject260.bin"/><Relationship Id="rId7" Type="http://schemas.openxmlformats.org/officeDocument/2006/relationships/tags" Target="../tags/tag427.xml"/><Relationship Id="rId69" Type="http://schemas.openxmlformats.org/officeDocument/2006/relationships/tags" Target="../tags/tag452.xml"/><Relationship Id="rId68" Type="http://schemas.openxmlformats.org/officeDocument/2006/relationships/image" Target="../media/image237.wmf"/><Relationship Id="rId67" Type="http://schemas.openxmlformats.org/officeDocument/2006/relationships/oleObject" Target="../embeddings/oleObject259.bin"/><Relationship Id="rId66" Type="http://schemas.openxmlformats.org/officeDocument/2006/relationships/tags" Target="../tags/tag451.xml"/><Relationship Id="rId65" Type="http://schemas.openxmlformats.org/officeDocument/2006/relationships/image" Target="../media/image236.wmf"/><Relationship Id="rId64" Type="http://schemas.openxmlformats.org/officeDocument/2006/relationships/oleObject" Target="../embeddings/oleObject258.bin"/><Relationship Id="rId63" Type="http://schemas.openxmlformats.org/officeDocument/2006/relationships/tags" Target="../tags/tag450.xml"/><Relationship Id="rId62" Type="http://schemas.openxmlformats.org/officeDocument/2006/relationships/image" Target="../media/image235.wmf"/><Relationship Id="rId61" Type="http://schemas.openxmlformats.org/officeDocument/2006/relationships/oleObject" Target="../embeddings/oleObject257.bin"/><Relationship Id="rId60" Type="http://schemas.openxmlformats.org/officeDocument/2006/relationships/tags" Target="../tags/tag449.xml"/><Relationship Id="rId6" Type="http://schemas.openxmlformats.org/officeDocument/2006/relationships/tags" Target="../tags/tag426.xml"/><Relationship Id="rId59" Type="http://schemas.openxmlformats.org/officeDocument/2006/relationships/image" Target="../media/image234.wmf"/><Relationship Id="rId58" Type="http://schemas.openxmlformats.org/officeDocument/2006/relationships/oleObject" Target="../embeddings/oleObject256.bin"/><Relationship Id="rId57" Type="http://schemas.openxmlformats.org/officeDocument/2006/relationships/tags" Target="../tags/tag448.xml"/><Relationship Id="rId56" Type="http://schemas.openxmlformats.org/officeDocument/2006/relationships/oleObject" Target="../embeddings/oleObject255.bin"/><Relationship Id="rId55" Type="http://schemas.openxmlformats.org/officeDocument/2006/relationships/tags" Target="../tags/tag447.xml"/><Relationship Id="rId54" Type="http://schemas.openxmlformats.org/officeDocument/2006/relationships/image" Target="../media/image233.wmf"/><Relationship Id="rId53" Type="http://schemas.openxmlformats.org/officeDocument/2006/relationships/oleObject" Target="../embeddings/oleObject254.bin"/><Relationship Id="rId52" Type="http://schemas.openxmlformats.org/officeDocument/2006/relationships/tags" Target="../tags/tag446.xml"/><Relationship Id="rId51" Type="http://schemas.openxmlformats.org/officeDocument/2006/relationships/image" Target="../media/image220.wmf"/><Relationship Id="rId50" Type="http://schemas.openxmlformats.org/officeDocument/2006/relationships/oleObject" Target="../embeddings/oleObject253.bin"/><Relationship Id="rId5" Type="http://schemas.openxmlformats.org/officeDocument/2006/relationships/tags" Target="../tags/tag425.xml"/><Relationship Id="rId49" Type="http://schemas.openxmlformats.org/officeDocument/2006/relationships/tags" Target="../tags/tag445.xml"/><Relationship Id="rId48" Type="http://schemas.openxmlformats.org/officeDocument/2006/relationships/image" Target="../media/image232.wmf"/><Relationship Id="rId47" Type="http://schemas.openxmlformats.org/officeDocument/2006/relationships/oleObject" Target="../embeddings/oleObject252.bin"/><Relationship Id="rId46" Type="http://schemas.openxmlformats.org/officeDocument/2006/relationships/tags" Target="../tags/tag444.xml"/><Relationship Id="rId45" Type="http://schemas.openxmlformats.org/officeDocument/2006/relationships/oleObject" Target="../embeddings/oleObject251.bin"/><Relationship Id="rId44" Type="http://schemas.openxmlformats.org/officeDocument/2006/relationships/tags" Target="../tags/tag443.xml"/><Relationship Id="rId43" Type="http://schemas.openxmlformats.org/officeDocument/2006/relationships/image" Target="../media/image218.wmf"/><Relationship Id="rId42" Type="http://schemas.openxmlformats.org/officeDocument/2006/relationships/oleObject" Target="../embeddings/oleObject250.bin"/><Relationship Id="rId41" Type="http://schemas.openxmlformats.org/officeDocument/2006/relationships/tags" Target="../tags/tag442.xml"/><Relationship Id="rId40" Type="http://schemas.openxmlformats.org/officeDocument/2006/relationships/oleObject" Target="../embeddings/oleObject249.bin"/><Relationship Id="rId4" Type="http://schemas.openxmlformats.org/officeDocument/2006/relationships/tags" Target="../tags/tag424.xml"/><Relationship Id="rId39" Type="http://schemas.openxmlformats.org/officeDocument/2006/relationships/tags" Target="../tags/tag441.xml"/><Relationship Id="rId38" Type="http://schemas.openxmlformats.org/officeDocument/2006/relationships/image" Target="../media/image231.wmf"/><Relationship Id="rId37" Type="http://schemas.openxmlformats.org/officeDocument/2006/relationships/oleObject" Target="../embeddings/oleObject248.bin"/><Relationship Id="rId36" Type="http://schemas.openxmlformats.org/officeDocument/2006/relationships/tags" Target="../tags/tag440.xml"/><Relationship Id="rId35" Type="http://schemas.openxmlformats.org/officeDocument/2006/relationships/image" Target="../media/image230.wmf"/><Relationship Id="rId34" Type="http://schemas.openxmlformats.org/officeDocument/2006/relationships/oleObject" Target="../embeddings/oleObject247.bin"/><Relationship Id="rId33" Type="http://schemas.openxmlformats.org/officeDocument/2006/relationships/tags" Target="../tags/tag439.xml"/><Relationship Id="rId32" Type="http://schemas.openxmlformats.org/officeDocument/2006/relationships/image" Target="../media/image229.wmf"/><Relationship Id="rId31" Type="http://schemas.openxmlformats.org/officeDocument/2006/relationships/oleObject" Target="../embeddings/oleObject246.bin"/><Relationship Id="rId30" Type="http://schemas.openxmlformats.org/officeDocument/2006/relationships/tags" Target="../tags/tag438.xml"/><Relationship Id="rId3" Type="http://schemas.openxmlformats.org/officeDocument/2006/relationships/tags" Target="../tags/tag423.xml"/><Relationship Id="rId29" Type="http://schemas.openxmlformats.org/officeDocument/2006/relationships/image" Target="../media/image215.wmf"/><Relationship Id="rId28" Type="http://schemas.openxmlformats.org/officeDocument/2006/relationships/oleObject" Target="../embeddings/oleObject245.bin"/><Relationship Id="rId27" Type="http://schemas.openxmlformats.org/officeDocument/2006/relationships/tags" Target="../tags/tag437.xml"/><Relationship Id="rId26" Type="http://schemas.openxmlformats.org/officeDocument/2006/relationships/image" Target="../media/image212.wmf"/><Relationship Id="rId25" Type="http://schemas.openxmlformats.org/officeDocument/2006/relationships/oleObject" Target="../embeddings/oleObject244.bin"/><Relationship Id="rId24" Type="http://schemas.openxmlformats.org/officeDocument/2006/relationships/tags" Target="../tags/tag436.xml"/><Relationship Id="rId23" Type="http://schemas.openxmlformats.org/officeDocument/2006/relationships/image" Target="../media/image228.wmf"/><Relationship Id="rId22" Type="http://schemas.openxmlformats.org/officeDocument/2006/relationships/oleObject" Target="../embeddings/oleObject243.bin"/><Relationship Id="rId21" Type="http://schemas.openxmlformats.org/officeDocument/2006/relationships/tags" Target="../tags/tag435.xml"/><Relationship Id="rId20" Type="http://schemas.openxmlformats.org/officeDocument/2006/relationships/image" Target="../media/image227.wmf"/><Relationship Id="rId2" Type="http://schemas.openxmlformats.org/officeDocument/2006/relationships/tags" Target="../tags/tag422.xml"/><Relationship Id="rId19" Type="http://schemas.openxmlformats.org/officeDocument/2006/relationships/oleObject" Target="../embeddings/oleObject242.bin"/><Relationship Id="rId18" Type="http://schemas.openxmlformats.org/officeDocument/2006/relationships/tags" Target="../tags/tag434.xml"/><Relationship Id="rId17" Type="http://schemas.openxmlformats.org/officeDocument/2006/relationships/image" Target="../media/image226.wmf"/><Relationship Id="rId16" Type="http://schemas.openxmlformats.org/officeDocument/2006/relationships/oleObject" Target="../embeddings/oleObject241.bin"/><Relationship Id="rId15" Type="http://schemas.openxmlformats.org/officeDocument/2006/relationships/tags" Target="../tags/tag433.xml"/><Relationship Id="rId14" Type="http://schemas.openxmlformats.org/officeDocument/2006/relationships/image" Target="../media/image225.wmf"/><Relationship Id="rId13" Type="http://schemas.openxmlformats.org/officeDocument/2006/relationships/oleObject" Target="../embeddings/oleObject240.bin"/><Relationship Id="rId12" Type="http://schemas.openxmlformats.org/officeDocument/2006/relationships/tags" Target="../tags/tag432.xml"/><Relationship Id="rId11" Type="http://schemas.openxmlformats.org/officeDocument/2006/relationships/tags" Target="../tags/tag431.xml"/><Relationship Id="rId10" Type="http://schemas.openxmlformats.org/officeDocument/2006/relationships/tags" Target="../tags/tag430.xml"/><Relationship Id="rId1" Type="http://schemas.openxmlformats.org/officeDocument/2006/relationships/tags" Target="../tags/tag421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3.wmf"/><Relationship Id="rId8" Type="http://schemas.openxmlformats.org/officeDocument/2006/relationships/oleObject" Target="../embeddings/oleObject267.bin"/><Relationship Id="rId7" Type="http://schemas.openxmlformats.org/officeDocument/2006/relationships/tags" Target="../tags/tag462.xml"/><Relationship Id="rId6" Type="http://schemas.openxmlformats.org/officeDocument/2006/relationships/tags" Target="../tags/tag461.xml"/><Relationship Id="rId5" Type="http://schemas.openxmlformats.org/officeDocument/2006/relationships/tags" Target="../tags/tag460.xml"/><Relationship Id="rId4" Type="http://schemas.openxmlformats.org/officeDocument/2006/relationships/image" Target="../media/image242.wmf"/><Relationship Id="rId3" Type="http://schemas.openxmlformats.org/officeDocument/2006/relationships/oleObject" Target="../embeddings/oleObject266.bin"/><Relationship Id="rId20" Type="http://schemas.openxmlformats.org/officeDocument/2006/relationships/vmlDrawing" Target="../drawings/vmlDrawing32.vml"/><Relationship Id="rId2" Type="http://schemas.openxmlformats.org/officeDocument/2006/relationships/tags" Target="../tags/tag459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6.wmf"/><Relationship Id="rId17" Type="http://schemas.openxmlformats.org/officeDocument/2006/relationships/oleObject" Target="../embeddings/oleObject270.bin"/><Relationship Id="rId16" Type="http://schemas.openxmlformats.org/officeDocument/2006/relationships/tags" Target="../tags/tag465.xml"/><Relationship Id="rId15" Type="http://schemas.openxmlformats.org/officeDocument/2006/relationships/image" Target="../media/image245.wmf"/><Relationship Id="rId14" Type="http://schemas.openxmlformats.org/officeDocument/2006/relationships/oleObject" Target="../embeddings/oleObject269.bin"/><Relationship Id="rId13" Type="http://schemas.openxmlformats.org/officeDocument/2006/relationships/tags" Target="../tags/tag464.xml"/><Relationship Id="rId12" Type="http://schemas.openxmlformats.org/officeDocument/2006/relationships/image" Target="../media/image244.wmf"/><Relationship Id="rId11" Type="http://schemas.openxmlformats.org/officeDocument/2006/relationships/oleObject" Target="../embeddings/oleObject268.bin"/><Relationship Id="rId10" Type="http://schemas.openxmlformats.org/officeDocument/2006/relationships/tags" Target="../tags/tag463.xml"/><Relationship Id="rId1" Type="http://schemas.openxmlformats.org/officeDocument/2006/relationships/tags" Target="../tags/tag458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tags" Target="../tags/tag470.xml"/><Relationship Id="rId8" Type="http://schemas.openxmlformats.org/officeDocument/2006/relationships/image" Target="../media/image248.wmf"/><Relationship Id="rId7" Type="http://schemas.openxmlformats.org/officeDocument/2006/relationships/oleObject" Target="../embeddings/oleObject272.bin"/><Relationship Id="rId6" Type="http://schemas.openxmlformats.org/officeDocument/2006/relationships/tags" Target="../tags/tag469.xml"/><Relationship Id="rId5" Type="http://schemas.openxmlformats.org/officeDocument/2006/relationships/tags" Target="../tags/tag468.xml"/><Relationship Id="rId4" Type="http://schemas.openxmlformats.org/officeDocument/2006/relationships/image" Target="../media/image247.wmf"/><Relationship Id="rId39" Type="http://schemas.openxmlformats.org/officeDocument/2006/relationships/vmlDrawing" Target="../drawings/vmlDrawing33.vml"/><Relationship Id="rId38" Type="http://schemas.openxmlformats.org/officeDocument/2006/relationships/slideLayout" Target="../slideLayouts/slideLayout7.xml"/><Relationship Id="rId37" Type="http://schemas.openxmlformats.org/officeDocument/2006/relationships/image" Target="../media/image256.wmf"/><Relationship Id="rId36" Type="http://schemas.openxmlformats.org/officeDocument/2006/relationships/oleObject" Target="../embeddings/oleObject280.bin"/><Relationship Id="rId35" Type="http://schemas.openxmlformats.org/officeDocument/2006/relationships/tags" Target="../tags/tag482.xml"/><Relationship Id="rId34" Type="http://schemas.openxmlformats.org/officeDocument/2006/relationships/tags" Target="../tags/tag481.xml"/><Relationship Id="rId33" Type="http://schemas.openxmlformats.org/officeDocument/2006/relationships/tags" Target="../tags/tag480.xml"/><Relationship Id="rId32" Type="http://schemas.openxmlformats.org/officeDocument/2006/relationships/image" Target="../media/image255.wmf"/><Relationship Id="rId31" Type="http://schemas.openxmlformats.org/officeDocument/2006/relationships/oleObject" Target="../embeddings/oleObject279.bin"/><Relationship Id="rId30" Type="http://schemas.openxmlformats.org/officeDocument/2006/relationships/tags" Target="../tags/tag479.xml"/><Relationship Id="rId3" Type="http://schemas.openxmlformats.org/officeDocument/2006/relationships/oleObject" Target="../embeddings/oleObject271.bin"/><Relationship Id="rId29" Type="http://schemas.openxmlformats.org/officeDocument/2006/relationships/image" Target="../media/image254.wmf"/><Relationship Id="rId28" Type="http://schemas.openxmlformats.org/officeDocument/2006/relationships/oleObject" Target="../embeddings/oleObject278.bin"/><Relationship Id="rId27" Type="http://schemas.openxmlformats.org/officeDocument/2006/relationships/tags" Target="../tags/tag478.xml"/><Relationship Id="rId26" Type="http://schemas.openxmlformats.org/officeDocument/2006/relationships/image" Target="../media/image253.wmf"/><Relationship Id="rId25" Type="http://schemas.openxmlformats.org/officeDocument/2006/relationships/oleObject" Target="../embeddings/oleObject277.bin"/><Relationship Id="rId24" Type="http://schemas.openxmlformats.org/officeDocument/2006/relationships/tags" Target="../tags/tag477.xml"/><Relationship Id="rId23" Type="http://schemas.openxmlformats.org/officeDocument/2006/relationships/tags" Target="../tags/tag476.xml"/><Relationship Id="rId22" Type="http://schemas.openxmlformats.org/officeDocument/2006/relationships/image" Target="../media/image252.wmf"/><Relationship Id="rId21" Type="http://schemas.openxmlformats.org/officeDocument/2006/relationships/oleObject" Target="../embeddings/oleObject276.bin"/><Relationship Id="rId20" Type="http://schemas.openxmlformats.org/officeDocument/2006/relationships/tags" Target="../tags/tag475.xml"/><Relationship Id="rId2" Type="http://schemas.openxmlformats.org/officeDocument/2006/relationships/tags" Target="../tags/tag467.xml"/><Relationship Id="rId19" Type="http://schemas.openxmlformats.org/officeDocument/2006/relationships/image" Target="../media/image251.wmf"/><Relationship Id="rId18" Type="http://schemas.openxmlformats.org/officeDocument/2006/relationships/oleObject" Target="../embeddings/oleObject275.bin"/><Relationship Id="rId17" Type="http://schemas.openxmlformats.org/officeDocument/2006/relationships/tags" Target="../tags/tag474.xml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274.bin"/><Relationship Id="rId14" Type="http://schemas.openxmlformats.org/officeDocument/2006/relationships/tags" Target="../tags/tag473.xml"/><Relationship Id="rId13" Type="http://schemas.openxmlformats.org/officeDocument/2006/relationships/tags" Target="../tags/tag472.xml"/><Relationship Id="rId12" Type="http://schemas.openxmlformats.org/officeDocument/2006/relationships/image" Target="../media/image249.wmf"/><Relationship Id="rId11" Type="http://schemas.openxmlformats.org/officeDocument/2006/relationships/oleObject" Target="../embeddings/oleObject273.bin"/><Relationship Id="rId10" Type="http://schemas.openxmlformats.org/officeDocument/2006/relationships/tags" Target="../tags/tag471.xml"/><Relationship Id="rId1" Type="http://schemas.openxmlformats.org/officeDocument/2006/relationships/tags" Target="../tags/tag466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3.bin"/><Relationship Id="rId8" Type="http://schemas.openxmlformats.org/officeDocument/2006/relationships/tags" Target="../tags/tag486.xml"/><Relationship Id="rId7" Type="http://schemas.openxmlformats.org/officeDocument/2006/relationships/tags" Target="../tags/tag485.xml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82.bin"/><Relationship Id="rId4" Type="http://schemas.openxmlformats.org/officeDocument/2006/relationships/tags" Target="../tags/tag484.xml"/><Relationship Id="rId34" Type="http://schemas.openxmlformats.org/officeDocument/2006/relationships/vmlDrawing" Target="../drawings/vmlDrawing34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265.wmf"/><Relationship Id="rId31" Type="http://schemas.openxmlformats.org/officeDocument/2006/relationships/oleObject" Target="../embeddings/oleObject289.bin"/><Relationship Id="rId30" Type="http://schemas.openxmlformats.org/officeDocument/2006/relationships/tags" Target="../tags/tag496.xml"/><Relationship Id="rId3" Type="http://schemas.openxmlformats.org/officeDocument/2006/relationships/image" Target="../media/image257.wmf"/><Relationship Id="rId29" Type="http://schemas.openxmlformats.org/officeDocument/2006/relationships/image" Target="../media/image264.wmf"/><Relationship Id="rId28" Type="http://schemas.openxmlformats.org/officeDocument/2006/relationships/oleObject" Target="../embeddings/oleObject288.bin"/><Relationship Id="rId27" Type="http://schemas.openxmlformats.org/officeDocument/2006/relationships/tags" Target="../tags/tag495.xml"/><Relationship Id="rId26" Type="http://schemas.openxmlformats.org/officeDocument/2006/relationships/tags" Target="../tags/tag494.xml"/><Relationship Id="rId25" Type="http://schemas.openxmlformats.org/officeDocument/2006/relationships/tags" Target="../tags/tag493.xml"/><Relationship Id="rId24" Type="http://schemas.openxmlformats.org/officeDocument/2006/relationships/tags" Target="../tags/tag492.xml"/><Relationship Id="rId23" Type="http://schemas.openxmlformats.org/officeDocument/2006/relationships/image" Target="../media/image263.wmf"/><Relationship Id="rId22" Type="http://schemas.openxmlformats.org/officeDocument/2006/relationships/oleObject" Target="../embeddings/oleObject287.bin"/><Relationship Id="rId21" Type="http://schemas.openxmlformats.org/officeDocument/2006/relationships/tags" Target="../tags/tag491.xml"/><Relationship Id="rId20" Type="http://schemas.openxmlformats.org/officeDocument/2006/relationships/image" Target="../media/image262.wmf"/><Relationship Id="rId2" Type="http://schemas.openxmlformats.org/officeDocument/2006/relationships/oleObject" Target="../embeddings/oleObject281.bin"/><Relationship Id="rId19" Type="http://schemas.openxmlformats.org/officeDocument/2006/relationships/oleObject" Target="../embeddings/oleObject286.bin"/><Relationship Id="rId18" Type="http://schemas.openxmlformats.org/officeDocument/2006/relationships/tags" Target="../tags/tag490.xml"/><Relationship Id="rId17" Type="http://schemas.openxmlformats.org/officeDocument/2006/relationships/image" Target="../media/image261.wmf"/><Relationship Id="rId16" Type="http://schemas.openxmlformats.org/officeDocument/2006/relationships/oleObject" Target="../embeddings/oleObject285.bin"/><Relationship Id="rId15" Type="http://schemas.openxmlformats.org/officeDocument/2006/relationships/tags" Target="../tags/tag489.xml"/><Relationship Id="rId14" Type="http://schemas.openxmlformats.org/officeDocument/2006/relationships/image" Target="../media/image260.wmf"/><Relationship Id="rId13" Type="http://schemas.openxmlformats.org/officeDocument/2006/relationships/oleObject" Target="../embeddings/oleObject284.bin"/><Relationship Id="rId12" Type="http://schemas.openxmlformats.org/officeDocument/2006/relationships/tags" Target="../tags/tag488.xml"/><Relationship Id="rId11" Type="http://schemas.openxmlformats.org/officeDocument/2006/relationships/tags" Target="../tags/tag487.xml"/><Relationship Id="rId10" Type="http://schemas.openxmlformats.org/officeDocument/2006/relationships/image" Target="../media/image259.wmf"/><Relationship Id="rId1" Type="http://schemas.openxmlformats.org/officeDocument/2006/relationships/tags" Target="../tags/tag483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1.bin"/><Relationship Id="rId8" Type="http://schemas.openxmlformats.org/officeDocument/2006/relationships/tags" Target="../tags/tag502.xml"/><Relationship Id="rId7" Type="http://schemas.openxmlformats.org/officeDocument/2006/relationships/tags" Target="../tags/tag501.xml"/><Relationship Id="rId6" Type="http://schemas.openxmlformats.org/officeDocument/2006/relationships/tags" Target="../tags/tag500.xml"/><Relationship Id="rId5" Type="http://schemas.openxmlformats.org/officeDocument/2006/relationships/tags" Target="../tags/tag499.xml"/><Relationship Id="rId4" Type="http://schemas.openxmlformats.org/officeDocument/2006/relationships/image" Target="../media/image266.wmf"/><Relationship Id="rId3" Type="http://schemas.openxmlformats.org/officeDocument/2006/relationships/oleObject" Target="../embeddings/oleObject290.bin"/><Relationship Id="rId23" Type="http://schemas.openxmlformats.org/officeDocument/2006/relationships/vmlDrawing" Target="../drawings/vmlDrawing35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270.wmf"/><Relationship Id="rId20" Type="http://schemas.openxmlformats.org/officeDocument/2006/relationships/oleObject" Target="../embeddings/oleObject294.bin"/><Relationship Id="rId2" Type="http://schemas.openxmlformats.org/officeDocument/2006/relationships/tags" Target="../tags/tag498.xml"/><Relationship Id="rId19" Type="http://schemas.openxmlformats.org/officeDocument/2006/relationships/tags" Target="../tags/tag507.xml"/><Relationship Id="rId18" Type="http://schemas.openxmlformats.org/officeDocument/2006/relationships/tags" Target="../tags/tag506.xml"/><Relationship Id="rId17" Type="http://schemas.openxmlformats.org/officeDocument/2006/relationships/tags" Target="../tags/tag505.xml"/><Relationship Id="rId16" Type="http://schemas.openxmlformats.org/officeDocument/2006/relationships/image" Target="../media/image269.wmf"/><Relationship Id="rId15" Type="http://schemas.openxmlformats.org/officeDocument/2006/relationships/oleObject" Target="../embeddings/oleObject293.bin"/><Relationship Id="rId14" Type="http://schemas.openxmlformats.org/officeDocument/2006/relationships/tags" Target="../tags/tag504.xml"/><Relationship Id="rId13" Type="http://schemas.openxmlformats.org/officeDocument/2006/relationships/image" Target="../media/image268.wmf"/><Relationship Id="rId12" Type="http://schemas.openxmlformats.org/officeDocument/2006/relationships/oleObject" Target="../embeddings/oleObject292.bin"/><Relationship Id="rId11" Type="http://schemas.openxmlformats.org/officeDocument/2006/relationships/tags" Target="../tags/tag503.xml"/><Relationship Id="rId10" Type="http://schemas.openxmlformats.org/officeDocument/2006/relationships/image" Target="../media/image267.wmf"/><Relationship Id="rId1" Type="http://schemas.openxmlformats.org/officeDocument/2006/relationships/tags" Target="../tags/tag497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3.wmf"/><Relationship Id="rId8" Type="http://schemas.openxmlformats.org/officeDocument/2006/relationships/oleObject" Target="../embeddings/oleObject297.bin"/><Relationship Id="rId7" Type="http://schemas.openxmlformats.org/officeDocument/2006/relationships/tags" Target="../tags/tag510.xml"/><Relationship Id="rId6" Type="http://schemas.openxmlformats.org/officeDocument/2006/relationships/image" Target="../media/image272.wmf"/><Relationship Id="rId5" Type="http://schemas.openxmlformats.org/officeDocument/2006/relationships/oleObject" Target="../embeddings/oleObject296.bin"/><Relationship Id="rId4" Type="http://schemas.openxmlformats.org/officeDocument/2006/relationships/tags" Target="../tags/tag509.xml"/><Relationship Id="rId3" Type="http://schemas.openxmlformats.org/officeDocument/2006/relationships/image" Target="../media/image271.wmf"/><Relationship Id="rId29" Type="http://schemas.openxmlformats.org/officeDocument/2006/relationships/vmlDrawing" Target="../drawings/vmlDrawing36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278.wmf"/><Relationship Id="rId26" Type="http://schemas.openxmlformats.org/officeDocument/2006/relationships/oleObject" Target="../embeddings/oleObject302.bin"/><Relationship Id="rId25" Type="http://schemas.openxmlformats.org/officeDocument/2006/relationships/tags" Target="../tags/tag518.xml"/><Relationship Id="rId24" Type="http://schemas.openxmlformats.org/officeDocument/2006/relationships/tags" Target="../tags/tag517.xml"/><Relationship Id="rId23" Type="http://schemas.openxmlformats.org/officeDocument/2006/relationships/image" Target="../media/image277.wmf"/><Relationship Id="rId22" Type="http://schemas.openxmlformats.org/officeDocument/2006/relationships/oleObject" Target="../embeddings/oleObject301.bin"/><Relationship Id="rId21" Type="http://schemas.openxmlformats.org/officeDocument/2006/relationships/tags" Target="../tags/tag516.xml"/><Relationship Id="rId20" Type="http://schemas.openxmlformats.org/officeDocument/2006/relationships/image" Target="../media/image276.wmf"/><Relationship Id="rId2" Type="http://schemas.openxmlformats.org/officeDocument/2006/relationships/oleObject" Target="../embeddings/oleObject295.bin"/><Relationship Id="rId19" Type="http://schemas.openxmlformats.org/officeDocument/2006/relationships/oleObject" Target="../embeddings/oleObject300.bin"/><Relationship Id="rId18" Type="http://schemas.openxmlformats.org/officeDocument/2006/relationships/tags" Target="../tags/tag515.xml"/><Relationship Id="rId17" Type="http://schemas.openxmlformats.org/officeDocument/2006/relationships/image" Target="../media/image275.wmf"/><Relationship Id="rId16" Type="http://schemas.openxmlformats.org/officeDocument/2006/relationships/oleObject" Target="../embeddings/oleObject299.bin"/><Relationship Id="rId15" Type="http://schemas.openxmlformats.org/officeDocument/2006/relationships/tags" Target="../tags/tag514.xml"/><Relationship Id="rId14" Type="http://schemas.openxmlformats.org/officeDocument/2006/relationships/tags" Target="../tags/tag513.xml"/><Relationship Id="rId13" Type="http://schemas.openxmlformats.org/officeDocument/2006/relationships/tags" Target="../tags/tag512.xml"/><Relationship Id="rId12" Type="http://schemas.openxmlformats.org/officeDocument/2006/relationships/image" Target="../media/image274.wmf"/><Relationship Id="rId11" Type="http://schemas.openxmlformats.org/officeDocument/2006/relationships/oleObject" Target="../embeddings/oleObject298.bin"/><Relationship Id="rId10" Type="http://schemas.openxmlformats.org/officeDocument/2006/relationships/tags" Target="../tags/tag511.xml"/><Relationship Id="rId1" Type="http://schemas.openxmlformats.org/officeDocument/2006/relationships/tags" Target="../tags/tag508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5.bin"/><Relationship Id="rId8" Type="http://schemas.openxmlformats.org/officeDocument/2006/relationships/image" Target="../media/image280.wmf"/><Relationship Id="rId7" Type="http://schemas.openxmlformats.org/officeDocument/2006/relationships/oleObject" Target="../embeddings/oleObject304.bin"/><Relationship Id="rId6" Type="http://schemas.openxmlformats.org/officeDocument/2006/relationships/tags" Target="../tags/tag522.xml"/><Relationship Id="rId5" Type="http://schemas.openxmlformats.org/officeDocument/2006/relationships/tags" Target="../tags/tag521.xml"/><Relationship Id="rId4" Type="http://schemas.openxmlformats.org/officeDocument/2006/relationships/tags" Target="../tags/tag520.xml"/><Relationship Id="rId3" Type="http://schemas.openxmlformats.org/officeDocument/2006/relationships/image" Target="../media/image279.wmf"/><Relationship Id="rId20" Type="http://schemas.openxmlformats.org/officeDocument/2006/relationships/vmlDrawing" Target="../drawings/vmlDrawing37.vml"/><Relationship Id="rId2" Type="http://schemas.openxmlformats.org/officeDocument/2006/relationships/oleObject" Target="../embeddings/oleObject303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85.wmf"/><Relationship Id="rId17" Type="http://schemas.openxmlformats.org/officeDocument/2006/relationships/oleObject" Target="../embeddings/oleObject309.bin"/><Relationship Id="rId16" Type="http://schemas.openxmlformats.org/officeDocument/2006/relationships/image" Target="../media/image284.wmf"/><Relationship Id="rId15" Type="http://schemas.openxmlformats.org/officeDocument/2006/relationships/oleObject" Target="../embeddings/oleObject308.bin"/><Relationship Id="rId14" Type="http://schemas.openxmlformats.org/officeDocument/2006/relationships/image" Target="../media/image283.wmf"/><Relationship Id="rId13" Type="http://schemas.openxmlformats.org/officeDocument/2006/relationships/oleObject" Target="../embeddings/oleObject307.bin"/><Relationship Id="rId12" Type="http://schemas.openxmlformats.org/officeDocument/2006/relationships/image" Target="../media/image282.wmf"/><Relationship Id="rId11" Type="http://schemas.openxmlformats.org/officeDocument/2006/relationships/oleObject" Target="../embeddings/oleObject306.bin"/><Relationship Id="rId10" Type="http://schemas.openxmlformats.org/officeDocument/2006/relationships/image" Target="../media/image281.wmf"/><Relationship Id="rId1" Type="http://schemas.openxmlformats.org/officeDocument/2006/relationships/tags" Target="../tags/tag519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2.bin"/><Relationship Id="rId8" Type="http://schemas.openxmlformats.org/officeDocument/2006/relationships/tags" Target="../tags/tag526.xml"/><Relationship Id="rId7" Type="http://schemas.openxmlformats.org/officeDocument/2006/relationships/image" Target="../media/image287.wmf"/><Relationship Id="rId6" Type="http://schemas.openxmlformats.org/officeDocument/2006/relationships/oleObject" Target="../embeddings/oleObject311.bin"/><Relationship Id="rId5" Type="http://schemas.openxmlformats.org/officeDocument/2006/relationships/tags" Target="../tags/tag525.xml"/><Relationship Id="rId4" Type="http://schemas.openxmlformats.org/officeDocument/2006/relationships/tags" Target="../tags/tag524.xml"/><Relationship Id="rId3" Type="http://schemas.openxmlformats.org/officeDocument/2006/relationships/image" Target="../media/image286.wmf"/><Relationship Id="rId2" Type="http://schemas.openxmlformats.org/officeDocument/2006/relationships/oleObject" Target="../embeddings/oleObject310.bin"/><Relationship Id="rId16" Type="http://schemas.openxmlformats.org/officeDocument/2006/relationships/vmlDrawing" Target="../drawings/vmlDrawing38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28.xml"/><Relationship Id="rId13" Type="http://schemas.openxmlformats.org/officeDocument/2006/relationships/image" Target="../media/image289.wmf"/><Relationship Id="rId12" Type="http://schemas.openxmlformats.org/officeDocument/2006/relationships/oleObject" Target="../embeddings/oleObject313.bin"/><Relationship Id="rId11" Type="http://schemas.openxmlformats.org/officeDocument/2006/relationships/tags" Target="../tags/tag527.xml"/><Relationship Id="rId10" Type="http://schemas.openxmlformats.org/officeDocument/2006/relationships/image" Target="../media/image288.wmf"/><Relationship Id="rId1" Type="http://schemas.openxmlformats.org/officeDocument/2006/relationships/tags" Target="../tags/tag523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531.xml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316.bin"/><Relationship Id="rId6" Type="http://schemas.openxmlformats.org/officeDocument/2006/relationships/tags" Target="../tags/tag530.xml"/><Relationship Id="rId5" Type="http://schemas.openxmlformats.org/officeDocument/2006/relationships/image" Target="../media/image291.wmf"/><Relationship Id="rId4" Type="http://schemas.openxmlformats.org/officeDocument/2006/relationships/oleObject" Target="../embeddings/oleObject315.bin"/><Relationship Id="rId3" Type="http://schemas.openxmlformats.org/officeDocument/2006/relationships/tags" Target="../tags/tag529.xml"/><Relationship Id="rId22" Type="http://schemas.openxmlformats.org/officeDocument/2006/relationships/vmlDrawing" Target="../drawings/vmlDrawing3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96.wmf"/><Relationship Id="rId2" Type="http://schemas.openxmlformats.org/officeDocument/2006/relationships/image" Target="../media/image290.wmf"/><Relationship Id="rId19" Type="http://schemas.openxmlformats.org/officeDocument/2006/relationships/oleObject" Target="../embeddings/oleObject320.bin"/><Relationship Id="rId18" Type="http://schemas.openxmlformats.org/officeDocument/2006/relationships/tags" Target="../tags/tag534.xml"/><Relationship Id="rId17" Type="http://schemas.openxmlformats.org/officeDocument/2006/relationships/image" Target="../media/image295.wmf"/><Relationship Id="rId16" Type="http://schemas.openxmlformats.org/officeDocument/2006/relationships/oleObject" Target="../embeddings/oleObject319.bin"/><Relationship Id="rId15" Type="http://schemas.openxmlformats.org/officeDocument/2006/relationships/tags" Target="../tags/tag533.xml"/><Relationship Id="rId14" Type="http://schemas.openxmlformats.org/officeDocument/2006/relationships/image" Target="../media/image294.wmf"/><Relationship Id="rId13" Type="http://schemas.openxmlformats.org/officeDocument/2006/relationships/oleObject" Target="../embeddings/oleObject318.bin"/><Relationship Id="rId12" Type="http://schemas.openxmlformats.org/officeDocument/2006/relationships/tags" Target="../tags/tag532.xml"/><Relationship Id="rId11" Type="http://schemas.openxmlformats.org/officeDocument/2006/relationships/image" Target="../media/image293.wmf"/><Relationship Id="rId10" Type="http://schemas.openxmlformats.org/officeDocument/2006/relationships/oleObject" Target="../embeddings/oleObject317.bin"/><Relationship Id="rId1" Type="http://schemas.openxmlformats.org/officeDocument/2006/relationships/oleObject" Target="../embeddings/oleObject314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3.bin"/><Relationship Id="rId8" Type="http://schemas.openxmlformats.org/officeDocument/2006/relationships/tags" Target="../tags/tag538.xml"/><Relationship Id="rId7" Type="http://schemas.openxmlformats.org/officeDocument/2006/relationships/image" Target="../media/image287.wmf"/><Relationship Id="rId6" Type="http://schemas.openxmlformats.org/officeDocument/2006/relationships/oleObject" Target="../embeddings/oleObject322.bin"/><Relationship Id="rId5" Type="http://schemas.openxmlformats.org/officeDocument/2006/relationships/tags" Target="../tags/tag537.xml"/><Relationship Id="rId4" Type="http://schemas.openxmlformats.org/officeDocument/2006/relationships/tags" Target="../tags/tag536.xml"/><Relationship Id="rId3" Type="http://schemas.openxmlformats.org/officeDocument/2006/relationships/image" Target="../media/image297.wmf"/><Relationship Id="rId2" Type="http://schemas.openxmlformats.org/officeDocument/2006/relationships/oleObject" Target="../embeddings/oleObject321.bin"/><Relationship Id="rId16" Type="http://schemas.openxmlformats.org/officeDocument/2006/relationships/vmlDrawing" Target="../drawings/vmlDrawing40.v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540.xml"/><Relationship Id="rId13" Type="http://schemas.openxmlformats.org/officeDocument/2006/relationships/image" Target="../media/image299.wmf"/><Relationship Id="rId12" Type="http://schemas.openxmlformats.org/officeDocument/2006/relationships/oleObject" Target="../embeddings/oleObject324.bin"/><Relationship Id="rId11" Type="http://schemas.openxmlformats.org/officeDocument/2006/relationships/tags" Target="../tags/tag539.xml"/><Relationship Id="rId10" Type="http://schemas.openxmlformats.org/officeDocument/2006/relationships/image" Target="../media/image298.wmf"/><Relationship Id="rId1" Type="http://schemas.openxmlformats.org/officeDocument/2006/relationships/tags" Target="../tags/tag535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2.wmf"/><Relationship Id="rId8" Type="http://schemas.openxmlformats.org/officeDocument/2006/relationships/oleObject" Target="../embeddings/oleObject327.bin"/><Relationship Id="rId7" Type="http://schemas.openxmlformats.org/officeDocument/2006/relationships/tags" Target="../tags/tag543.xml"/><Relationship Id="rId6" Type="http://schemas.openxmlformats.org/officeDocument/2006/relationships/image" Target="../media/image301.wmf"/><Relationship Id="rId5" Type="http://schemas.openxmlformats.org/officeDocument/2006/relationships/oleObject" Target="../embeddings/oleObject326.bin"/><Relationship Id="rId4" Type="http://schemas.openxmlformats.org/officeDocument/2006/relationships/tags" Target="../tags/tag542.xml"/><Relationship Id="rId3" Type="http://schemas.openxmlformats.org/officeDocument/2006/relationships/image" Target="../media/image300.wmf"/><Relationship Id="rId26" Type="http://schemas.openxmlformats.org/officeDocument/2006/relationships/vmlDrawing" Target="../drawings/vmlDrawing4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07.wmf"/><Relationship Id="rId23" Type="http://schemas.openxmlformats.org/officeDocument/2006/relationships/oleObject" Target="../embeddings/oleObject332.bin"/><Relationship Id="rId22" Type="http://schemas.openxmlformats.org/officeDocument/2006/relationships/tags" Target="../tags/tag548.xml"/><Relationship Id="rId21" Type="http://schemas.openxmlformats.org/officeDocument/2006/relationships/image" Target="../media/image306.wmf"/><Relationship Id="rId20" Type="http://schemas.openxmlformats.org/officeDocument/2006/relationships/oleObject" Target="../embeddings/oleObject331.bin"/><Relationship Id="rId2" Type="http://schemas.openxmlformats.org/officeDocument/2006/relationships/oleObject" Target="../embeddings/oleObject325.bin"/><Relationship Id="rId19" Type="http://schemas.openxmlformats.org/officeDocument/2006/relationships/tags" Target="../tags/tag547.xml"/><Relationship Id="rId18" Type="http://schemas.openxmlformats.org/officeDocument/2006/relationships/image" Target="../media/image305.wmf"/><Relationship Id="rId17" Type="http://schemas.openxmlformats.org/officeDocument/2006/relationships/oleObject" Target="../embeddings/oleObject330.bin"/><Relationship Id="rId16" Type="http://schemas.openxmlformats.org/officeDocument/2006/relationships/tags" Target="../tags/tag546.xml"/><Relationship Id="rId15" Type="http://schemas.openxmlformats.org/officeDocument/2006/relationships/image" Target="../media/image304.wmf"/><Relationship Id="rId14" Type="http://schemas.openxmlformats.org/officeDocument/2006/relationships/oleObject" Target="../embeddings/oleObject329.bin"/><Relationship Id="rId13" Type="http://schemas.openxmlformats.org/officeDocument/2006/relationships/tags" Target="../tags/tag545.xml"/><Relationship Id="rId12" Type="http://schemas.openxmlformats.org/officeDocument/2006/relationships/image" Target="../media/image303.wmf"/><Relationship Id="rId11" Type="http://schemas.openxmlformats.org/officeDocument/2006/relationships/oleObject" Target="../embeddings/oleObject328.bin"/><Relationship Id="rId10" Type="http://schemas.openxmlformats.org/officeDocument/2006/relationships/tags" Target="../tags/tag544.xml"/><Relationship Id="rId1" Type="http://schemas.openxmlformats.org/officeDocument/2006/relationships/tags" Target="../tags/tag541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09.wmf"/><Relationship Id="rId8" Type="http://schemas.openxmlformats.org/officeDocument/2006/relationships/oleObject" Target="../embeddings/oleObject334.bin"/><Relationship Id="rId7" Type="http://schemas.openxmlformats.org/officeDocument/2006/relationships/tags" Target="../tags/tag553.xml"/><Relationship Id="rId6" Type="http://schemas.openxmlformats.org/officeDocument/2006/relationships/tags" Target="../tags/tag552.xml"/><Relationship Id="rId5" Type="http://schemas.openxmlformats.org/officeDocument/2006/relationships/tags" Target="../tags/tag551.xml"/><Relationship Id="rId4" Type="http://schemas.openxmlformats.org/officeDocument/2006/relationships/image" Target="../media/image308.wmf"/><Relationship Id="rId3" Type="http://schemas.openxmlformats.org/officeDocument/2006/relationships/oleObject" Target="../embeddings/oleObject333.bin"/><Relationship Id="rId20" Type="http://schemas.openxmlformats.org/officeDocument/2006/relationships/vmlDrawing" Target="../drawings/vmlDrawing42.vml"/><Relationship Id="rId2" Type="http://schemas.openxmlformats.org/officeDocument/2006/relationships/tags" Target="../tags/tag550.xml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12.wmf"/><Relationship Id="rId17" Type="http://schemas.openxmlformats.org/officeDocument/2006/relationships/oleObject" Target="../embeddings/oleObject337.bin"/><Relationship Id="rId16" Type="http://schemas.openxmlformats.org/officeDocument/2006/relationships/tags" Target="../tags/tag556.xml"/><Relationship Id="rId15" Type="http://schemas.openxmlformats.org/officeDocument/2006/relationships/image" Target="../media/image311.wmf"/><Relationship Id="rId14" Type="http://schemas.openxmlformats.org/officeDocument/2006/relationships/oleObject" Target="../embeddings/oleObject336.bin"/><Relationship Id="rId13" Type="http://schemas.openxmlformats.org/officeDocument/2006/relationships/tags" Target="../tags/tag555.xml"/><Relationship Id="rId12" Type="http://schemas.openxmlformats.org/officeDocument/2006/relationships/image" Target="../media/image310.wmf"/><Relationship Id="rId11" Type="http://schemas.openxmlformats.org/officeDocument/2006/relationships/oleObject" Target="../embeddings/oleObject335.bin"/><Relationship Id="rId10" Type="http://schemas.openxmlformats.org/officeDocument/2006/relationships/tags" Target="../tags/tag554.xml"/><Relationship Id="rId1" Type="http://schemas.openxmlformats.org/officeDocument/2006/relationships/tags" Target="../tags/tag549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13.wmf"/><Relationship Id="rId5" Type="http://schemas.openxmlformats.org/officeDocument/2006/relationships/oleObject" Target="../embeddings/oleObject338.bin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tags" Target="../tags/tag557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15.wmf"/><Relationship Id="rId8" Type="http://schemas.openxmlformats.org/officeDocument/2006/relationships/oleObject" Target="../embeddings/oleObject340.bin"/><Relationship Id="rId7" Type="http://schemas.openxmlformats.org/officeDocument/2006/relationships/tags" Target="../tags/tag565.xml"/><Relationship Id="rId6" Type="http://schemas.openxmlformats.org/officeDocument/2006/relationships/image" Target="../media/image314.wmf"/><Relationship Id="rId5" Type="http://schemas.openxmlformats.org/officeDocument/2006/relationships/oleObject" Target="../embeddings/oleObject339.bin"/><Relationship Id="rId45" Type="http://schemas.openxmlformats.org/officeDocument/2006/relationships/vmlDrawing" Target="../drawings/vmlDrawing44.vml"/><Relationship Id="rId44" Type="http://schemas.openxmlformats.org/officeDocument/2006/relationships/slideLayout" Target="../slideLayouts/slideLayout7.xml"/><Relationship Id="rId43" Type="http://schemas.openxmlformats.org/officeDocument/2006/relationships/image" Target="../media/image325.wmf"/><Relationship Id="rId42" Type="http://schemas.openxmlformats.org/officeDocument/2006/relationships/oleObject" Target="../embeddings/oleObject352.bin"/><Relationship Id="rId41" Type="http://schemas.openxmlformats.org/officeDocument/2006/relationships/tags" Target="../tags/tag577.xml"/><Relationship Id="rId40" Type="http://schemas.openxmlformats.org/officeDocument/2006/relationships/image" Target="../media/image324.wmf"/><Relationship Id="rId4" Type="http://schemas.openxmlformats.org/officeDocument/2006/relationships/tags" Target="../tags/tag564.xml"/><Relationship Id="rId39" Type="http://schemas.openxmlformats.org/officeDocument/2006/relationships/oleObject" Target="../embeddings/oleObject351.bin"/><Relationship Id="rId38" Type="http://schemas.openxmlformats.org/officeDocument/2006/relationships/tags" Target="../tags/tag576.xml"/><Relationship Id="rId37" Type="http://schemas.openxmlformats.org/officeDocument/2006/relationships/oleObject" Target="../embeddings/oleObject350.bin"/><Relationship Id="rId36" Type="http://schemas.openxmlformats.org/officeDocument/2006/relationships/tags" Target="../tags/tag575.xml"/><Relationship Id="rId35" Type="http://schemas.openxmlformats.org/officeDocument/2006/relationships/image" Target="../media/image323.wmf"/><Relationship Id="rId34" Type="http://schemas.openxmlformats.org/officeDocument/2006/relationships/oleObject" Target="../embeddings/oleObject349.bin"/><Relationship Id="rId33" Type="http://schemas.openxmlformats.org/officeDocument/2006/relationships/tags" Target="../tags/tag574.xml"/><Relationship Id="rId32" Type="http://schemas.openxmlformats.org/officeDocument/2006/relationships/image" Target="../media/image322.wmf"/><Relationship Id="rId31" Type="http://schemas.openxmlformats.org/officeDocument/2006/relationships/oleObject" Target="../embeddings/oleObject348.bin"/><Relationship Id="rId30" Type="http://schemas.openxmlformats.org/officeDocument/2006/relationships/tags" Target="../tags/tag573.xml"/><Relationship Id="rId3" Type="http://schemas.openxmlformats.org/officeDocument/2006/relationships/tags" Target="../tags/tag563.xml"/><Relationship Id="rId29" Type="http://schemas.openxmlformats.org/officeDocument/2006/relationships/image" Target="../media/image321.wmf"/><Relationship Id="rId28" Type="http://schemas.openxmlformats.org/officeDocument/2006/relationships/oleObject" Target="../embeddings/oleObject347.bin"/><Relationship Id="rId27" Type="http://schemas.openxmlformats.org/officeDocument/2006/relationships/tags" Target="../tags/tag572.xml"/><Relationship Id="rId26" Type="http://schemas.openxmlformats.org/officeDocument/2006/relationships/image" Target="../media/image320.wmf"/><Relationship Id="rId25" Type="http://schemas.openxmlformats.org/officeDocument/2006/relationships/oleObject" Target="../embeddings/oleObject346.bin"/><Relationship Id="rId24" Type="http://schemas.openxmlformats.org/officeDocument/2006/relationships/tags" Target="../tags/tag571.xml"/><Relationship Id="rId23" Type="http://schemas.openxmlformats.org/officeDocument/2006/relationships/image" Target="../media/image319.wmf"/><Relationship Id="rId22" Type="http://schemas.openxmlformats.org/officeDocument/2006/relationships/oleObject" Target="../embeddings/oleObject345.bin"/><Relationship Id="rId21" Type="http://schemas.openxmlformats.org/officeDocument/2006/relationships/tags" Target="../tags/tag570.xml"/><Relationship Id="rId20" Type="http://schemas.openxmlformats.org/officeDocument/2006/relationships/oleObject" Target="../embeddings/oleObject344.bin"/><Relationship Id="rId2" Type="http://schemas.openxmlformats.org/officeDocument/2006/relationships/tags" Target="../tags/tag562.xml"/><Relationship Id="rId19" Type="http://schemas.openxmlformats.org/officeDocument/2006/relationships/tags" Target="../tags/tag569.xml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343.bin"/><Relationship Id="rId16" Type="http://schemas.openxmlformats.org/officeDocument/2006/relationships/tags" Target="../tags/tag568.xml"/><Relationship Id="rId15" Type="http://schemas.openxmlformats.org/officeDocument/2006/relationships/image" Target="../media/image317.wmf"/><Relationship Id="rId14" Type="http://schemas.openxmlformats.org/officeDocument/2006/relationships/oleObject" Target="../embeddings/oleObject342.bin"/><Relationship Id="rId13" Type="http://schemas.openxmlformats.org/officeDocument/2006/relationships/tags" Target="../tags/tag567.xml"/><Relationship Id="rId12" Type="http://schemas.openxmlformats.org/officeDocument/2006/relationships/image" Target="../media/image316.wmf"/><Relationship Id="rId11" Type="http://schemas.openxmlformats.org/officeDocument/2006/relationships/oleObject" Target="../embeddings/oleObject341.bin"/><Relationship Id="rId10" Type="http://schemas.openxmlformats.org/officeDocument/2006/relationships/tags" Target="../tags/tag566.xml"/><Relationship Id="rId1" Type="http://schemas.openxmlformats.org/officeDocument/2006/relationships/tags" Target="../tags/tag5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2.wmf"/><Relationship Id="rId6" Type="http://schemas.openxmlformats.org/officeDocument/2006/relationships/oleObject" Target="../embeddings/oleObject2.bin"/><Relationship Id="rId5" Type="http://schemas.openxmlformats.org/officeDocument/2006/relationships/tags" Target="../tags/tag2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9" Type="http://schemas.openxmlformats.org/officeDocument/2006/relationships/vmlDrawing" Target="../drawings/vmlDrawing1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7.wmf"/><Relationship Id="rId26" Type="http://schemas.openxmlformats.org/officeDocument/2006/relationships/oleObject" Target="../embeddings/oleObject7.bin"/><Relationship Id="rId25" Type="http://schemas.openxmlformats.org/officeDocument/2006/relationships/tags" Target="../tags/tag33.xml"/><Relationship Id="rId24" Type="http://schemas.openxmlformats.org/officeDocument/2006/relationships/image" Target="../media/image6.wmf"/><Relationship Id="rId23" Type="http://schemas.openxmlformats.org/officeDocument/2006/relationships/oleObject" Target="../embeddings/oleObject6.bin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image" Target="../media/image5.emf"/><Relationship Id="rId2" Type="http://schemas.openxmlformats.org/officeDocument/2006/relationships/tags" Target="../tags/tag22.xml"/><Relationship Id="rId19" Type="http://schemas.openxmlformats.org/officeDocument/2006/relationships/oleObject" Target="../embeddings/oleObject5.bin"/><Relationship Id="rId18" Type="http://schemas.openxmlformats.org/officeDocument/2006/relationships/tags" Target="../tags/tag30.xml"/><Relationship Id="rId17" Type="http://schemas.openxmlformats.org/officeDocument/2006/relationships/tags" Target="../tags/tag29.xml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image" Target="../media/image4.wmf"/><Relationship Id="rId13" Type="http://schemas.openxmlformats.org/officeDocument/2006/relationships/oleObject" Target="../embeddings/oleObject4.bin"/><Relationship Id="rId12" Type="http://schemas.openxmlformats.org/officeDocument/2006/relationships/tags" Target="../tags/tag26.xml"/><Relationship Id="rId11" Type="http://schemas.openxmlformats.org/officeDocument/2006/relationships/image" Target="../media/image3.wmf"/><Relationship Id="rId10" Type="http://schemas.openxmlformats.org/officeDocument/2006/relationships/oleObject" Target="../embeddings/oleObject3.bin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4" Type="http://schemas.openxmlformats.org/officeDocument/2006/relationships/vmlDrawing" Target="../drawings/vmlDrawing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12.bin"/><Relationship Id="rId20" Type="http://schemas.openxmlformats.org/officeDocument/2006/relationships/tags" Target="../tags/tag45.xml"/><Relationship Id="rId2" Type="http://schemas.openxmlformats.org/officeDocument/2006/relationships/tags" Target="../tags/tag35.xml"/><Relationship Id="rId19" Type="http://schemas.openxmlformats.org/officeDocument/2006/relationships/image" Target="../media/image11.wmf"/><Relationship Id="rId18" Type="http://schemas.openxmlformats.org/officeDocument/2006/relationships/oleObject" Target="../embeddings/oleObject11.bin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image" Target="../media/image10.wmf"/><Relationship Id="rId14" Type="http://schemas.openxmlformats.org/officeDocument/2006/relationships/oleObject" Target="../embeddings/oleObject10.bin"/><Relationship Id="rId13" Type="http://schemas.openxmlformats.org/officeDocument/2006/relationships/tags" Target="../tags/tag42.xml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9.bin"/><Relationship Id="rId10" Type="http://schemas.openxmlformats.org/officeDocument/2006/relationships/tags" Target="../tags/tag41.xml"/><Relationship Id="rId1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tags" Target="../tags/tag53.xml"/><Relationship Id="rId7" Type="http://schemas.openxmlformats.org/officeDocument/2006/relationships/tags" Target="../tags/tag52.xml"/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1" Type="http://schemas.openxmlformats.org/officeDocument/2006/relationships/vmlDrawing" Target="../drawings/vmlDrawing3.vml"/><Relationship Id="rId40" Type="http://schemas.openxmlformats.org/officeDocument/2006/relationships/slideLayout" Target="../slideLayouts/slideLayout7.xml"/><Relationship Id="rId4" Type="http://schemas.openxmlformats.org/officeDocument/2006/relationships/tags" Target="../tags/tag49.xml"/><Relationship Id="rId39" Type="http://schemas.openxmlformats.org/officeDocument/2006/relationships/image" Target="../media/image22.wmf"/><Relationship Id="rId38" Type="http://schemas.openxmlformats.org/officeDocument/2006/relationships/tags" Target="../tags/tag65.xml"/><Relationship Id="rId37" Type="http://schemas.openxmlformats.org/officeDocument/2006/relationships/image" Target="../media/image21.wmf"/><Relationship Id="rId36" Type="http://schemas.openxmlformats.org/officeDocument/2006/relationships/oleObject" Target="../embeddings/oleObject21.bin"/><Relationship Id="rId35" Type="http://schemas.openxmlformats.org/officeDocument/2006/relationships/tags" Target="../tags/tag64.xml"/><Relationship Id="rId34" Type="http://schemas.openxmlformats.org/officeDocument/2006/relationships/image" Target="../media/image20.wmf"/><Relationship Id="rId33" Type="http://schemas.openxmlformats.org/officeDocument/2006/relationships/oleObject" Target="../embeddings/oleObject20.bin"/><Relationship Id="rId32" Type="http://schemas.openxmlformats.org/officeDocument/2006/relationships/tags" Target="../tags/tag63.xml"/><Relationship Id="rId31" Type="http://schemas.openxmlformats.org/officeDocument/2006/relationships/tags" Target="../tags/tag62.xml"/><Relationship Id="rId30" Type="http://schemas.openxmlformats.org/officeDocument/2006/relationships/tags" Target="../tags/tag61.xml"/><Relationship Id="rId3" Type="http://schemas.openxmlformats.org/officeDocument/2006/relationships/tags" Target="../tags/tag48.xml"/><Relationship Id="rId29" Type="http://schemas.openxmlformats.org/officeDocument/2006/relationships/tags" Target="../tags/tag60.xml"/><Relationship Id="rId28" Type="http://schemas.openxmlformats.org/officeDocument/2006/relationships/image" Target="../media/image19.wmf"/><Relationship Id="rId27" Type="http://schemas.openxmlformats.org/officeDocument/2006/relationships/oleObject" Target="../embeddings/oleObject19.bin"/><Relationship Id="rId26" Type="http://schemas.openxmlformats.org/officeDocument/2006/relationships/tags" Target="../tags/tag59.xml"/><Relationship Id="rId25" Type="http://schemas.openxmlformats.org/officeDocument/2006/relationships/image" Target="../media/image18.wmf"/><Relationship Id="rId24" Type="http://schemas.openxmlformats.org/officeDocument/2006/relationships/oleObject" Target="../embeddings/oleObject18.bin"/><Relationship Id="rId23" Type="http://schemas.openxmlformats.org/officeDocument/2006/relationships/tags" Target="../tags/tag58.xml"/><Relationship Id="rId22" Type="http://schemas.openxmlformats.org/officeDocument/2006/relationships/image" Target="../media/image17.wmf"/><Relationship Id="rId21" Type="http://schemas.openxmlformats.org/officeDocument/2006/relationships/oleObject" Target="../embeddings/oleObject17.bin"/><Relationship Id="rId20" Type="http://schemas.openxmlformats.org/officeDocument/2006/relationships/tags" Target="../tags/tag57.xml"/><Relationship Id="rId2" Type="http://schemas.openxmlformats.org/officeDocument/2006/relationships/tags" Target="../tags/tag47.xml"/><Relationship Id="rId19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17" Type="http://schemas.openxmlformats.org/officeDocument/2006/relationships/tags" Target="../tags/tag56.xml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5.bin"/><Relationship Id="rId14" Type="http://schemas.openxmlformats.org/officeDocument/2006/relationships/tags" Target="../tags/tag55.xml"/><Relationship Id="rId13" Type="http://schemas.openxmlformats.org/officeDocument/2006/relationships/image" Target="../media/image14.wmf"/><Relationship Id="rId12" Type="http://schemas.openxmlformats.org/officeDocument/2006/relationships/oleObject" Target="../embeddings/oleObject14.bin"/><Relationship Id="rId11" Type="http://schemas.openxmlformats.org/officeDocument/2006/relationships/tags" Target="../tags/tag54.xml"/><Relationship Id="rId10" Type="http://schemas.openxmlformats.org/officeDocument/2006/relationships/image" Target="../media/image13.wmf"/><Relationship Id="rId1" Type="http://schemas.openxmlformats.org/officeDocument/2006/relationships/tags" Target="../tags/tag4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3.bin"/><Relationship Id="rId6" Type="http://schemas.openxmlformats.org/officeDocument/2006/relationships/tags" Target="../tags/tag69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3" Type="http://schemas.openxmlformats.org/officeDocument/2006/relationships/tags" Target="../tags/tag68.xml"/><Relationship Id="rId26" Type="http://schemas.openxmlformats.org/officeDocument/2006/relationships/vmlDrawing" Target="../drawings/vmlDrawing4.vml"/><Relationship Id="rId25" Type="http://schemas.openxmlformats.org/officeDocument/2006/relationships/slideLayout" Target="../slideLayouts/slideLayout7.xml"/><Relationship Id="rId24" Type="http://schemas.openxmlformats.org/officeDocument/2006/relationships/tags" Target="../tags/tag79.xml"/><Relationship Id="rId23" Type="http://schemas.openxmlformats.org/officeDocument/2006/relationships/image" Target="../media/image27.wmf"/><Relationship Id="rId22" Type="http://schemas.openxmlformats.org/officeDocument/2006/relationships/oleObject" Target="../embeddings/oleObject26.bin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67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image" Target="../media/image26.wmf"/><Relationship Id="rId13" Type="http://schemas.openxmlformats.org/officeDocument/2006/relationships/oleObject" Target="../embeddings/oleObject25.bin"/><Relationship Id="rId12" Type="http://schemas.openxmlformats.org/officeDocument/2006/relationships/tags" Target="../tags/tag71.xml"/><Relationship Id="rId11" Type="http://schemas.openxmlformats.org/officeDocument/2006/relationships/image" Target="../media/image25.wmf"/><Relationship Id="rId10" Type="http://schemas.openxmlformats.org/officeDocument/2006/relationships/oleObject" Target="../embeddings/oleObject24.bin"/><Relationship Id="rId1" Type="http://schemas.openxmlformats.org/officeDocument/2006/relationships/tags" Target="../tags/tag6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tags" Target="../tags/tag84.xml"/><Relationship Id="rId6" Type="http://schemas.openxmlformats.org/officeDocument/2006/relationships/tags" Target="../tags/tag83.xml"/><Relationship Id="rId5" Type="http://schemas.openxmlformats.org/officeDocument/2006/relationships/tags" Target="../tags/tag82.xml"/><Relationship Id="rId4" Type="http://schemas.openxmlformats.org/officeDocument/2006/relationships/tags" Target="../tags/tag81.xml"/><Relationship Id="rId34" Type="http://schemas.openxmlformats.org/officeDocument/2006/relationships/vmlDrawing" Target="../drawings/vmlDrawing5.vml"/><Relationship Id="rId33" Type="http://schemas.openxmlformats.org/officeDocument/2006/relationships/slideLayout" Target="../slideLayouts/slideLayout7.xml"/><Relationship Id="rId32" Type="http://schemas.openxmlformats.org/officeDocument/2006/relationships/tags" Target="../tags/tag101.xml"/><Relationship Id="rId31" Type="http://schemas.openxmlformats.org/officeDocument/2006/relationships/tags" Target="../tags/tag100.xml"/><Relationship Id="rId30" Type="http://schemas.openxmlformats.org/officeDocument/2006/relationships/image" Target="../media/image32.wmf"/><Relationship Id="rId3" Type="http://schemas.openxmlformats.org/officeDocument/2006/relationships/image" Target="../media/image28.wmf"/><Relationship Id="rId29" Type="http://schemas.openxmlformats.org/officeDocument/2006/relationships/oleObject" Target="../embeddings/oleObject31.bin"/><Relationship Id="rId28" Type="http://schemas.openxmlformats.org/officeDocument/2006/relationships/tags" Target="../tags/tag99.xml"/><Relationship Id="rId27" Type="http://schemas.openxmlformats.org/officeDocument/2006/relationships/tags" Target="../tags/tag98.xml"/><Relationship Id="rId26" Type="http://schemas.openxmlformats.org/officeDocument/2006/relationships/tags" Target="../tags/tag97.xml"/><Relationship Id="rId25" Type="http://schemas.openxmlformats.org/officeDocument/2006/relationships/tags" Target="../tags/tag96.xml"/><Relationship Id="rId24" Type="http://schemas.openxmlformats.org/officeDocument/2006/relationships/tags" Target="../tags/tag95.xml"/><Relationship Id="rId23" Type="http://schemas.openxmlformats.org/officeDocument/2006/relationships/tags" Target="../tags/tag94.xml"/><Relationship Id="rId22" Type="http://schemas.openxmlformats.org/officeDocument/2006/relationships/tags" Target="../tags/tag93.xml"/><Relationship Id="rId21" Type="http://schemas.openxmlformats.org/officeDocument/2006/relationships/image" Target="../media/image31.wmf"/><Relationship Id="rId20" Type="http://schemas.openxmlformats.org/officeDocument/2006/relationships/oleObject" Target="../embeddings/oleObject30.bin"/><Relationship Id="rId2" Type="http://schemas.openxmlformats.org/officeDocument/2006/relationships/oleObject" Target="../embeddings/oleObject27.bin"/><Relationship Id="rId19" Type="http://schemas.openxmlformats.org/officeDocument/2006/relationships/tags" Target="../tags/tag92.xml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29.bin"/><Relationship Id="rId16" Type="http://schemas.openxmlformats.org/officeDocument/2006/relationships/tags" Target="../tags/tag91.xml"/><Relationship Id="rId15" Type="http://schemas.openxmlformats.org/officeDocument/2006/relationships/tags" Target="../tags/tag90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8.bin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tags" Target="../tags/tag8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2" name="Text Box 4"/>
          <p:cNvSpPr txBox="1"/>
          <p:nvPr/>
        </p:nvSpPr>
        <p:spPr>
          <a:xfrm>
            <a:off x="2051685" y="2847975"/>
            <a:ext cx="6732588" cy="2461260"/>
          </a:xfrm>
          <a:prstGeom prst="rect">
            <a:avLst/>
          </a:prstGeom>
          <a:noFill/>
          <a:ln w="57150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一</a:t>
            </a: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、数学期望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二、方差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三、协方差与相关系数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</a:rPr>
              <a:t>四、矩</a:t>
            </a:r>
            <a:endParaRPr lang="zh-CN" altLang="en-US" sz="28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2531" name="Rectangle 5"/>
          <p:cNvSpPr/>
          <p:nvPr/>
        </p:nvSpPr>
        <p:spPr>
          <a:xfrm>
            <a:off x="1260475" y="1264920"/>
            <a:ext cx="6729413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>
              <a:buNone/>
            </a:pPr>
            <a:r>
              <a:rPr lang="zh-CN" altLang="en-US" sz="3200" b="1" dirty="0">
                <a:solidFill>
                  <a:srgbClr val="4A9337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第四章  随机变量的数字特征</a:t>
            </a:r>
            <a:endParaRPr lang="zh-CN" altLang="en-US" sz="3200" b="1" dirty="0">
              <a:solidFill>
                <a:srgbClr val="4A9337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2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32772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uiExpan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73" name="Rectangle 1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24803" y="334645"/>
            <a:ext cx="548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离散型随机变量的数学期望</a:t>
            </a:r>
            <a:endParaRPr kumimoji="1" lang="zh-CN" altLang="en-US" sz="3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6589" name="Object 29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59080" y="1054100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501015" imgH="258445" progId="Equation.3">
                  <p:embed/>
                </p:oleObj>
              </mc:Choice>
              <mc:Fallback>
                <p:oleObj name="Equation" r:id="rId3" imgW="501015" imgH="25844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" y="1054100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90" name="Object 30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70218" y="1007745"/>
          <a:ext cx="8531225" cy="417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3733800" imgH="1828800" progId="Equation.3">
                  <p:embed/>
                </p:oleObj>
              </mc:Choice>
              <mc:Fallback>
                <p:oleObj name="Equation" r:id="rId6" imgW="3733800" imgH="1828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218" y="1007745"/>
                        <a:ext cx="8531225" cy="417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4" name="Text Box 6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-34290" y="5082540"/>
            <a:ext cx="9304655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注</a:t>
            </a:r>
            <a:r>
              <a:rPr lang="en-US" altLang="zh-CN" sz="2800" b="1">
                <a:latin typeface="Times New Roman" panose="02020603050405020304" pitchFamily="18" charset="0"/>
              </a:rPr>
              <a:t> (1) </a:t>
            </a:r>
            <a:r>
              <a:rPr lang="en-US" altLang="zh-CN" sz="2800" b="1" i="1">
                <a:latin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</a:rPr>
              <a:t>是确定实数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是一种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加权平均，</a:t>
            </a:r>
            <a:r>
              <a:rPr lang="zh-CN" altLang="en-US" sz="2800" b="1">
                <a:latin typeface="Times New Roman" panose="02020603050405020304" pitchFamily="18" charset="0"/>
              </a:rPr>
              <a:t>体现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了真正平均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5419" name="Text Box 1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324485" y="5700078"/>
            <a:ext cx="8997315" cy="114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(2)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级数的绝对收敛性</a:t>
            </a:r>
            <a:r>
              <a:rPr lang="zh-CN" altLang="en-US" sz="2800" b="1">
                <a:latin typeface="Times New Roman" panose="02020603050405020304" pitchFamily="18" charset="0"/>
              </a:rPr>
              <a:t>保证了级数的和不随级数各项次序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的改变而改变 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从而保证数学期望的</a:t>
            </a:r>
            <a:r>
              <a:rPr lang="zh-CN" altLang="en-US" sz="2800" b="1">
                <a:latin typeface="Times New Roman" panose="02020603050405020304" pitchFamily="18" charset="0"/>
              </a:rPr>
              <a:t>唯一性。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4" grpId="0" bldLvl="0" animBg="1" autoUpdateAnimBg="0"/>
      <p:bldP spid="145419" grpId="0" bldLvl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6457" name="Group 25"/>
          <p:cNvGrpSpPr/>
          <p:nvPr/>
        </p:nvGrpSpPr>
        <p:grpSpPr bwMode="auto">
          <a:xfrm>
            <a:off x="1276350" y="4388485"/>
            <a:ext cx="5608638" cy="492125"/>
            <a:chOff x="995" y="2448"/>
            <a:chExt cx="3533" cy="310"/>
          </a:xfrm>
        </p:grpSpPr>
        <p:sp>
          <p:nvSpPr>
            <p:cNvPr id="146458" name="Line 26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1152" y="2496"/>
              <a:ext cx="32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graphicFrame>
          <p:nvGraphicFramePr>
            <p:cNvPr id="146459" name="Object 27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4368" y="2448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3" imgW="254000" imgH="241300" progId="Equation.3">
                    <p:embed/>
                  </p:oleObj>
                </mc:Choice>
                <mc:Fallback>
                  <p:oleObj name="Equation" r:id="rId3" imgW="254000" imgH="241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48"/>
                          <a:ext cx="160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60" name="Object 28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995" y="2558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6" imgW="292100" imgH="317500" progId="Equation.3">
                    <p:embed/>
                  </p:oleObj>
                </mc:Choice>
                <mc:Fallback>
                  <p:oleObj name="Equation" r:id="rId6" imgW="292100" imgH="317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2558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61" name="Object 29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104" y="2448"/>
            <a:ext cx="120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9" imgW="190500" imgH="190500" progId="Equation.3">
                    <p:embed/>
                  </p:oleObj>
                </mc:Choice>
                <mc:Fallback>
                  <p:oleObj name="Equation" r:id="rId9" imgW="190500" imgH="1905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448"/>
                          <a:ext cx="120" cy="1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6434" name="Rectangle 2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11188" y="2635885"/>
            <a:ext cx="4510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的算术平均值为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6435" name="Object 3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5284788" y="2483485"/>
          <a:ext cx="161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1612900" imgH="825500" progId="Equation.3">
                  <p:embed/>
                </p:oleObj>
              </mc:Choice>
              <mc:Fallback>
                <p:oleObj name="Equation" r:id="rId13" imgW="1612900" imgH="825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483485"/>
                        <a:ext cx="161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6" name="Text Box 4"/>
          <p:cNvSpPr txBox="1">
            <a:spLocks noChangeArrowheads="1"/>
          </p:cNvSpPr>
          <p:nvPr/>
        </p:nvSpPr>
        <p:spPr bwMode="auto">
          <a:xfrm>
            <a:off x="611188" y="156908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假设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6437" name="Object 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1349375" y="3562985"/>
          <a:ext cx="45926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6" imgW="4775200" imgH="393700" progId="Equation.3">
                  <p:embed/>
                </p:oleObj>
              </mc:Choice>
              <mc:Fallback>
                <p:oleObj name="Equation" r:id="rId16" imgW="4775200" imgH="393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562985"/>
                        <a:ext cx="4592638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438" name="Rectangle 6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11188" y="5002848"/>
            <a:ext cx="77104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>
              <a:lnSpc>
                <a:spcPct val="120000"/>
              </a:lnSpc>
            </a:pPr>
            <a:r>
              <a:rPr lang="zh-CN" altLang="en-US" sz="2800" b="1">
                <a:latin typeface="Times New Roman" panose="02020603050405020304" pitchFamily="18" charset="0"/>
              </a:rPr>
              <a:t>它从本质上体现了随机变量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取可能值的平均值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6439" name="Text Box 7"/>
          <p:cNvSpPr txBox="1"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611188" y="5590223"/>
            <a:ext cx="7715250" cy="116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当随机变量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取各个可能值是等概率分布时 </a:t>
            </a:r>
            <a:r>
              <a:rPr lang="en-US" altLang="zh-CN" sz="2800" b="1">
                <a:latin typeface="Times New Roman" panose="02020603050405020304" pitchFamily="18" charset="0"/>
              </a:rPr>
              <a:t>, 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endParaRPr lang="en-US" altLang="zh-CN" sz="2800" b="1" i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的期望值与算术平均值相等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6445" name="Object 13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2668588" y="4312285"/>
          <a:ext cx="152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1" imgW="177800" imgH="532765" progId="Equation.3">
                  <p:embed/>
                </p:oleObj>
              </mc:Choice>
              <mc:Fallback>
                <p:oleObj name="Equation" r:id="rId21" imgW="177800" imgH="53276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4312285"/>
                        <a:ext cx="152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6" name="Object 14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3963988" y="4312285"/>
          <a:ext cx="215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4" imgW="215900" imgH="532765" progId="Equation.3">
                  <p:embed/>
                </p:oleObj>
              </mc:Choice>
              <mc:Fallback>
                <p:oleObj name="Equation" r:id="rId24" imgW="215900" imgH="53276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3988" y="4312285"/>
                        <a:ext cx="215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7" name="Object 15"/>
          <p:cNvGraphicFramePr>
            <a:graphicFrameLocks noChangeAspect="1"/>
          </p:cNvGraphicFramePr>
          <p:nvPr>
            <p:custDataLst>
              <p:tags r:id="rId26"/>
            </p:custDataLst>
          </p:nvPr>
        </p:nvGraphicFramePr>
        <p:xfrm>
          <a:off x="3659188" y="436333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7" imgW="128905" imgH="128905" progId="Equation.3">
                  <p:embed/>
                </p:oleObj>
              </mc:Choice>
              <mc:Fallback>
                <p:oleObj name="Equation" r:id="rId27" imgW="128905" imgH="12890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363333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448" name="Object 16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3354388" y="4363333"/>
          <a:ext cx="1905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0" imgW="128905" imgH="128905" progId="Equation.3">
                  <p:embed/>
                </p:oleObj>
              </mc:Choice>
              <mc:Fallback>
                <p:oleObj name="Equation" r:id="rId30" imgW="128905" imgH="12890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388" y="4363333"/>
                        <a:ext cx="190500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6449" name="Group 17"/>
          <p:cNvGrpSpPr/>
          <p:nvPr/>
        </p:nvGrpSpPr>
        <p:grpSpPr bwMode="auto">
          <a:xfrm>
            <a:off x="1982788" y="1264285"/>
            <a:ext cx="2590800" cy="1143000"/>
            <a:chOff x="1440" y="528"/>
            <a:chExt cx="1632" cy="720"/>
          </a:xfrm>
        </p:grpSpPr>
        <p:graphicFrame>
          <p:nvGraphicFramePr>
            <p:cNvPr id="146450" name="Object 18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1564" y="573"/>
            <a:ext cx="208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33" imgW="368300" imgH="317500" progId="Equation.3">
                    <p:embed/>
                  </p:oleObj>
                </mc:Choice>
                <mc:Fallback>
                  <p:oleObj name="Equation" r:id="rId33" imgW="368300" imgH="317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573"/>
                          <a:ext cx="208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1" name="Object 19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2112" y="576"/>
            <a:ext cx="774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36" imgW="1116965" imgH="406400" progId="Equation.3">
                    <p:embed/>
                  </p:oleObj>
                </mc:Choice>
                <mc:Fallback>
                  <p:oleObj name="Equation" r:id="rId36" imgW="1116965" imgH="406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76"/>
                          <a:ext cx="774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2" name="Object 20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2016" y="960"/>
            <a:ext cx="3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39" imgW="698500" imgH="330200" progId="Equation.3">
                    <p:embed/>
                  </p:oleObj>
                </mc:Choice>
                <mc:Fallback>
                  <p:oleObj name="Equation" r:id="rId39" imgW="698500" imgH="330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960"/>
                          <a:ext cx="39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3" name="Object 21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2640" y="960"/>
            <a:ext cx="394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42" imgW="698500" imgH="330200" progId="Equation.3">
                    <p:embed/>
                  </p:oleObj>
                </mc:Choice>
                <mc:Fallback>
                  <p:oleObj name="Equation" r:id="rId42" imgW="698500" imgH="330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960"/>
                          <a:ext cx="394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454" name="Object 22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1564" y="983"/>
            <a:ext cx="158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45" imgW="279400" imgH="330200" progId="Equation.3">
                    <p:embed/>
                  </p:oleObj>
                </mc:Choice>
                <mc:Fallback>
                  <p:oleObj name="Equation" r:id="rId45" imgW="279400" imgH="330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983"/>
                          <a:ext cx="158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6455" name="Line 23"/>
            <p:cNvSpPr>
              <a:spLocks noChangeShapeType="1"/>
            </p:cNvSpPr>
            <p:nvPr>
              <p:custDataLst>
                <p:tags r:id="rId47"/>
              </p:custDataLst>
            </p:nvPr>
          </p:nvSpPr>
          <p:spPr bwMode="auto">
            <a:xfrm>
              <a:off x="1872" y="528"/>
              <a:ext cx="0" cy="72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46456" name="Line 24"/>
            <p:cNvSpPr>
              <a:spLocks noChangeShapeType="1"/>
            </p:cNvSpPr>
            <p:nvPr>
              <p:custDataLst>
                <p:tags r:id="rId48"/>
              </p:custDataLst>
            </p:nvPr>
          </p:nvSpPr>
          <p:spPr bwMode="auto">
            <a:xfrm>
              <a:off x="1440" y="864"/>
              <a:ext cx="163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145411" name="Text Box 3"/>
          <p:cNvSpPr txBox="1">
            <a:spLocks noChangeArrowheads="1"/>
          </p:cNvSpPr>
          <p:nvPr>
            <p:custDataLst>
              <p:tags r:id="rId49"/>
            </p:custDataLst>
          </p:nvPr>
        </p:nvSpPr>
        <p:spPr bwMode="auto">
          <a:xfrm>
            <a:off x="396240" y="375920"/>
            <a:ext cx="8639810" cy="607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(3) </a:t>
            </a:r>
            <a:r>
              <a:rPr lang="zh-CN" altLang="en-US" sz="2800" b="1">
                <a:latin typeface="Times New Roman" panose="02020603050405020304" pitchFamily="18" charset="0"/>
              </a:rPr>
              <a:t>随机变量的数学期望与一般变量的算术平均值不同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6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3"/>
                                            </p:cond>
                                          </p:stCondLst>
                                        </p:cTn>
                                        <p:tgtEl>
                                          <p:spTgt spid="14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4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bldLvl="0" animBg="1" autoUpdateAnimBg="0"/>
      <p:bldP spid="146438" grpId="0" bldLvl="0" animBg="1" autoUpdateAnimBg="0"/>
      <p:bldP spid="146439" grpId="0" bldLvl="0" animBg="1" autoUpdateAnimBg="0"/>
      <p:bldP spid="145411" grpId="0" bldLvl="0" animBg="1" autoUpdateAnimBg="0"/>
      <p:bldP spid="1464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384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50825" y="1009650"/>
          <a:ext cx="7734300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2" imgW="7734300" imgH="952500" progId="Equation.3">
                  <p:embed/>
                </p:oleObj>
              </mc:Choice>
              <mc:Fallback>
                <p:oleObj name="公式" r:id="rId2" imgW="77343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009650"/>
                        <a:ext cx="7734300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4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60350" y="333375"/>
            <a:ext cx="37623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应用实例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　</a:t>
            </a:r>
            <a:r>
              <a:rPr lang="zh-CN" altLang="en-US" sz="2800" b="1" dirty="0">
                <a:latin typeface="Times New Roman" panose="02020603050405020304" pitchFamily="18" charset="0"/>
              </a:rPr>
              <a:t>分组验血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84213" y="2136775"/>
          <a:ext cx="720015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7416800" imgH="444500" progId="Equation.DSMT4">
                  <p:embed/>
                </p:oleObj>
              </mc:Choice>
              <mc:Fallback>
                <p:oleObj name="Equation" r:id="rId6" imgW="74168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36775"/>
                        <a:ext cx="720015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47" name="Object 7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79388" y="2762250"/>
          <a:ext cx="7581900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7581900" imgH="3175000" progId="Equation.3">
                  <p:embed/>
                </p:oleObj>
              </mc:Choice>
              <mc:Fallback>
                <p:oleObj name="Equation" r:id="rId9" imgW="7581900" imgH="3175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762250"/>
                        <a:ext cx="7581900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179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79388" y="495935"/>
          <a:ext cx="7708900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7708900" imgH="2070100" progId="Equation.3">
                  <p:embed/>
                </p:oleObj>
              </mc:Choice>
              <mc:Fallback>
                <p:oleObj name="Equation" r:id="rId2" imgW="7708900" imgH="207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95935"/>
                        <a:ext cx="7708900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5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9413" y="2693988"/>
            <a:ext cx="54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1796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03313" y="2763838"/>
          <a:ext cx="528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5283200" imgH="444500" progId="Equation.3">
                  <p:embed/>
                </p:oleObj>
              </mc:Choice>
              <mc:Fallback>
                <p:oleObj name="Equation" r:id="rId6" imgW="5283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2763838"/>
                        <a:ext cx="528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7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404813" y="3351213"/>
          <a:ext cx="6375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6375400" imgH="444500" progId="Equation.3">
                  <p:embed/>
                </p:oleObj>
              </mc:Choice>
              <mc:Fallback>
                <p:oleObj name="Equation" r:id="rId9" imgW="63754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351213"/>
                        <a:ext cx="6375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8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92113" y="3895725"/>
          <a:ext cx="722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7226300" imgH="469900" progId="Equation.3">
                  <p:embed/>
                </p:oleObj>
              </mc:Choice>
              <mc:Fallback>
                <p:oleObj name="Equation" r:id="rId12" imgW="72263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113" y="3895725"/>
                        <a:ext cx="722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455613" y="4471988"/>
          <a:ext cx="670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6705600" imgH="469900" progId="Equation.3">
                  <p:embed/>
                </p:oleObj>
              </mc:Choice>
              <mc:Fallback>
                <p:oleObj name="Equation" r:id="rId15" imgW="67056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3" y="4471988"/>
                        <a:ext cx="670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1" name="Object 9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112713" y="5072063"/>
          <a:ext cx="842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8420100" imgH="444500" progId="Equation.3">
                  <p:embed/>
                </p:oleObj>
              </mc:Choice>
              <mc:Fallback>
                <p:oleObj name="Equation" r:id="rId18" imgW="8420100" imgH="444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3" y="5072063"/>
                        <a:ext cx="842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2" name="Object 10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150813" y="5648325"/>
          <a:ext cx="5791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1" imgW="5791200" imgH="444500" progId="Equation.3">
                  <p:embed/>
                </p:oleObj>
              </mc:Choice>
              <mc:Fallback>
                <p:oleObj name="Equation" r:id="rId21" imgW="5791200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3" y="5648325"/>
                        <a:ext cx="5791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4873" name="Group 9"/>
          <p:cNvGrpSpPr/>
          <p:nvPr/>
        </p:nvGrpSpPr>
        <p:grpSpPr bwMode="auto">
          <a:xfrm>
            <a:off x="1752600" y="762000"/>
            <a:ext cx="4876800" cy="1981200"/>
            <a:chOff x="1104" y="624"/>
            <a:chExt cx="3072" cy="1248"/>
          </a:xfrm>
        </p:grpSpPr>
        <p:sp>
          <p:nvSpPr>
            <p:cNvPr id="164866" name="Line 2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1104" y="1296"/>
              <a:ext cx="307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64867" name="Line 3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1920" y="624"/>
              <a:ext cx="0" cy="124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graphicFrame>
          <p:nvGraphicFramePr>
            <p:cNvPr id="164868" name="Object 4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440" y="86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4" imgW="355600" imgH="292100" progId="Equation.3">
                    <p:embed/>
                  </p:oleObj>
                </mc:Choice>
                <mc:Fallback>
                  <p:oleObj name="Equation" r:id="rId4" imgW="355600" imgH="292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86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69" name="Object 5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1392" y="1456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7" imgW="393700" imgH="431800" progId="Equation.3">
                    <p:embed/>
                  </p:oleObj>
                </mc:Choice>
                <mc:Fallback>
                  <p:oleObj name="Equation" r:id="rId7" imgW="393700" imgH="431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56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0" name="Object 6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352" y="720"/>
            <a:ext cx="128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0" imgW="2044700" imgH="838200" progId="Equation.3">
                    <p:embed/>
                  </p:oleObj>
                </mc:Choice>
                <mc:Fallback>
                  <p:oleObj name="Equation" r:id="rId10" imgW="2044700" imgH="838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20"/>
                          <a:ext cx="1288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1" name="Object 7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304" y="1432"/>
            <a:ext cx="2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3" imgW="355600" imgH="469900" progId="Equation.3">
                    <p:embed/>
                  </p:oleObj>
                </mc:Choice>
                <mc:Fallback>
                  <p:oleObj name="Equation" r:id="rId13" imgW="355600" imgH="469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432"/>
                          <a:ext cx="22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872" name="Object 8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3168" y="1432"/>
            <a:ext cx="52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6" imgW="838200" imgH="469900" progId="Equation.3">
                    <p:embed/>
                  </p:oleObj>
                </mc:Choice>
                <mc:Fallback>
                  <p:oleObj name="Equation" r:id="rId16" imgW="838200" imgH="469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1432"/>
                          <a:ext cx="528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874" name="Object 10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914400" y="3124200"/>
          <a:ext cx="254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9" imgW="2540000" imgH="431800" progId="Equation.3">
                  <p:embed/>
                </p:oleObj>
              </mc:Choice>
              <mc:Fallback>
                <p:oleObj name="Equation" r:id="rId19" imgW="25400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254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914400" y="3810000"/>
          <a:ext cx="4279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2" imgW="4279900" imgH="838200" progId="Equation.3">
                  <p:embed/>
                </p:oleObj>
              </mc:Choice>
              <mc:Fallback>
                <p:oleObj name="Equation" r:id="rId22" imgW="4279900" imgH="838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4279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5181600" y="3810000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5" imgW="1854200" imgH="838200" progId="Equation.3">
                  <p:embed/>
                </p:oleObj>
              </mc:Choice>
              <mc:Fallback>
                <p:oleObj name="Equation" r:id="rId25" imgW="1854200" imgH="838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810000"/>
                        <a:ext cx="185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914400" y="5105400"/>
          <a:ext cx="438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8" imgW="4381500" imgH="444500" progId="Equation.3">
                  <p:embed/>
                </p:oleObj>
              </mc:Choice>
              <mc:Fallback>
                <p:oleObj name="Equation" r:id="rId28" imgW="43815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105400"/>
                        <a:ext cx="438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8" name="Object 14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5435600" y="4876800"/>
          <a:ext cx="210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31" imgW="2108200" imgH="838200" progId="Equation.3">
                  <p:embed/>
                </p:oleObj>
              </mc:Choice>
              <mc:Fallback>
                <p:oleObj name="Equation" r:id="rId31" imgW="2108200" imgH="838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4876800"/>
                        <a:ext cx="210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5890" name="Object 205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90588" y="337820"/>
          <a:ext cx="306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2" imgW="3060700" imgH="419100" progId="Equation.3">
                  <p:embed/>
                </p:oleObj>
              </mc:Choice>
              <mc:Fallback>
                <p:oleObj name="公式" r:id="rId2" imgW="3060700" imgH="4191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337820"/>
                        <a:ext cx="3060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1" name="Object 205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860550" y="94107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2044700" imgH="838200" progId="Equation.3">
                  <p:embed/>
                </p:oleObj>
              </mc:Choice>
              <mc:Fallback>
                <p:oleObj name="Equation" r:id="rId5" imgW="2044700" imgH="8382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941070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2" name="Object 205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914400" y="2007870"/>
          <a:ext cx="5245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5245100" imgH="444500" progId="Equation.3">
                  <p:embed/>
                </p:oleObj>
              </mc:Choice>
              <mc:Fallback>
                <p:oleObj name="Equation" r:id="rId8" imgW="5245100" imgH="4445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07870"/>
                        <a:ext cx="5245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3" name="Object 205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914400" y="276987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3708400" imgH="431800" progId="Equation.3">
                  <p:embed/>
                </p:oleObj>
              </mc:Choice>
              <mc:Fallback>
                <p:oleObj name="Equation" r:id="rId11" imgW="3708400" imgH="4318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6987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5" name="Object 2055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914400" y="337947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2057400" imgH="838200" progId="Equation.3">
                  <p:embed/>
                </p:oleObj>
              </mc:Choice>
              <mc:Fallback>
                <p:oleObj name="Equation" r:id="rId14" imgW="2057400" imgH="8382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79470"/>
                        <a:ext cx="2057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6" name="Object 2056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289300" y="3595370"/>
          <a:ext cx="320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3200400" imgH="431800" progId="Equation.3">
                  <p:embed/>
                </p:oleObj>
              </mc:Choice>
              <mc:Fallback>
                <p:oleObj name="Equation" r:id="rId17" imgW="3200400" imgH="4318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3595370"/>
                        <a:ext cx="3200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7" name="Object 205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914400" y="4455160"/>
          <a:ext cx="437768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0" imgW="4445000" imgH="406400" progId="Equation.DSMT4">
                  <p:embed/>
                </p:oleObj>
              </mc:Choice>
              <mc:Fallback>
                <p:oleObj name="Equation" r:id="rId20" imgW="4445000" imgH="406400" progId="Equation.DSMT4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55160"/>
                        <a:ext cx="437768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055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3930650" y="5139690"/>
          <a:ext cx="3220720" cy="74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23" imgW="1765300" imgH="405765" progId="Equation.3">
                  <p:embed/>
                </p:oleObj>
              </mc:Choice>
              <mc:Fallback>
                <p:oleObj name="Equation" r:id="rId23" imgW="1765300" imgH="405765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0" y="5139690"/>
                        <a:ext cx="3220720" cy="7404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132840" y="6115050"/>
            <a:ext cx="759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可减少</a:t>
            </a:r>
            <a:r>
              <a:rPr lang="en-US" altLang="zh-CN" sz="2400" b="1">
                <a:sym typeface="+mn-ea"/>
              </a:rPr>
              <a:t>89%</a:t>
            </a:r>
            <a:r>
              <a:rPr lang="zh-CN" altLang="en-US" sz="2400" b="1">
                <a:sym typeface="+mn-ea"/>
              </a:rPr>
              <a:t>的检测工作量。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024255" y="524637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若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=0.001,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=10,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5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993775"/>
            <a:ext cx="84353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/>
              <a:t>根据武汉市卫生健康委员会资料显示，截止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2020</a:t>
            </a:r>
            <a:r>
              <a:rPr lang="zh-CN" altLang="en-US" sz="2400" b="1"/>
              <a:t>年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b="1"/>
              <a:t>月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sz="2400" b="1"/>
              <a:t>日，武汉市累计确诊新冠肺炎病例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50333, </a:t>
            </a:r>
            <a:r>
              <a:rPr lang="zh-CN" altLang="en-US" sz="2400" b="1"/>
              <a:t>占常驻人口的</a:t>
            </a:r>
            <a:r>
              <a:rPr lang="en-US" altLang="zh-CN" sz="2400" b="1"/>
              <a:t>0.35%</a:t>
            </a:r>
            <a:endParaRPr lang="zh-CN" altLang="en-US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648335" y="1984375"/>
            <a:ext cx="75831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月</a:t>
            </a:r>
            <a:r>
              <a:rPr lang="en-US" altLang="zh-CN" sz="2400" b="1">
                <a:sym typeface="+mn-ea"/>
              </a:rPr>
              <a:t>8</a:t>
            </a:r>
            <a:r>
              <a:rPr lang="zh-CN" altLang="en-US" sz="2400" b="1">
                <a:sym typeface="+mn-ea"/>
              </a:rPr>
              <a:t>日至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4</a:t>
            </a:r>
            <a:r>
              <a:rPr lang="zh-CN" altLang="en-US" sz="2400" b="1">
                <a:sym typeface="+mn-ea"/>
              </a:rPr>
              <a:t>月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15</a:t>
            </a:r>
            <a:r>
              <a:rPr lang="zh-CN" altLang="en-US" sz="2400" b="1">
                <a:sym typeface="+mn-ea"/>
              </a:rPr>
              <a:t>日，武汉市对重点人群、复工复产人员等完成了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27.54</a:t>
            </a:r>
            <a:r>
              <a:rPr lang="zh-CN" altLang="en-US" sz="2400" b="1">
                <a:sym typeface="+mn-ea"/>
              </a:rPr>
              <a:t>万人次的核酸检测，检出新冠肺炎无症状感染者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182</a:t>
            </a:r>
            <a:r>
              <a:rPr lang="zh-CN" altLang="en-US" sz="2400" b="1">
                <a:sym typeface="+mn-ea"/>
              </a:rPr>
              <a:t>人，占比约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0.066%</a:t>
            </a:r>
            <a:r>
              <a:rPr lang="zh-CN" alt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．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62330" y="3404870"/>
            <a:ext cx="759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ym typeface="+mn-ea"/>
              </a:rPr>
              <a:t>据此可以近似地认为新冠肺炎的患病率</a:t>
            </a:r>
            <a:r>
              <a:rPr lang="en-US" altLang="zh-CN" sz="2400" b="1">
                <a:sym typeface="+mn-ea"/>
              </a:rPr>
              <a:t>p</a:t>
            </a:r>
            <a:r>
              <a:rPr lang="zh-CN" altLang="en-US" sz="2400" b="1">
                <a:sym typeface="+mn-ea"/>
              </a:rPr>
              <a:t>约为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0.001.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86" name="Text Box 66"/>
          <p:cNvSpPr txBox="1"/>
          <p:nvPr>
            <p:custDataLst>
              <p:tags r:id="rId1"/>
            </p:custDataLst>
          </p:nvPr>
        </p:nvSpPr>
        <p:spPr>
          <a:xfrm>
            <a:off x="917575" y="370205"/>
            <a:ext cx="57029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 离散型随机变量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的分布律为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Text Box 66"/>
          <p:cNvSpPr txBox="1"/>
          <p:nvPr>
            <p:custDataLst>
              <p:tags r:id="rId2"/>
            </p:custDataLst>
          </p:nvPr>
        </p:nvSpPr>
        <p:spPr>
          <a:xfrm>
            <a:off x="1044575" y="1788795"/>
            <a:ext cx="46939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cs typeface="Arial" panose="020B0604020202020204" pitchFamily="34" charset="0"/>
              </a:rPr>
              <a:t>判断其数学期望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存在？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251075" y="993140"/>
          <a:ext cx="5127625" cy="575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2489200" imgH="279400" progId="Equation.KSEE3">
                  <p:embed/>
                </p:oleObj>
              </mc:Choice>
              <mc:Fallback>
                <p:oleObj name="" r:id="rId4" imgW="2489200" imgH="2794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51075" y="993140"/>
                        <a:ext cx="5127625" cy="575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844550" y="246253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解：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1612265" y="24676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由于</a:t>
            </a:r>
            <a:endParaRPr lang="zh-CN" altLang="en-US" sz="2400" b="1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927860" y="3069590"/>
          <a:ext cx="5365750" cy="856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9" imgW="2705100" imgH="431800" progId="Equation.KSEE3">
                  <p:embed/>
                </p:oleObj>
              </mc:Choice>
              <mc:Fallback>
                <p:oleObj name="" r:id="rId9" imgW="27051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27860" y="3069590"/>
                        <a:ext cx="5365750" cy="856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>
            <p:custDataLst>
              <p:tags r:id="rId11"/>
            </p:custDataLst>
          </p:nvPr>
        </p:nvSpPr>
        <p:spPr>
          <a:xfrm>
            <a:off x="1667510" y="417322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虽然</a:t>
            </a:r>
            <a:endParaRPr lang="zh-CN" altLang="en-US" sz="2400" b="1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651635" y="4775200"/>
          <a:ext cx="5897880" cy="818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3" imgW="3111500" imgH="431800" progId="Equation.KSEE3">
                  <p:embed/>
                </p:oleObj>
              </mc:Choice>
              <mc:Fallback>
                <p:oleObj name="" r:id="rId13" imgW="3111500" imgH="4318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51635" y="4775200"/>
                        <a:ext cx="5897880" cy="818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6"/>
          <p:cNvSpPr txBox="1"/>
          <p:nvPr/>
        </p:nvSpPr>
        <p:spPr>
          <a:xfrm>
            <a:off x="1171575" y="5862320"/>
            <a:ext cx="35496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cs typeface="Arial" panose="020B0604020202020204" pitchFamily="34" charset="0"/>
              </a:rPr>
              <a:t>因而其数学期望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不存在。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86" grpId="0"/>
      <p:bldP spid="2" grpId="0"/>
      <p:bldP spid="4" grpId="0"/>
      <p:bldP spid="5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82" name="Text Box 4"/>
          <p:cNvSpPr txBox="1"/>
          <p:nvPr>
            <p:custDataLst>
              <p:tags r:id="rId1"/>
            </p:custDataLst>
          </p:nvPr>
        </p:nvSpPr>
        <p:spPr>
          <a:xfrm>
            <a:off x="160338" y="295275"/>
            <a:ext cx="87820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>
              <a:spcBef>
                <a:spcPct val="50000"/>
              </a:spcBef>
            </a:pPr>
            <a:r>
              <a:rPr lang="en-US" altLang="zh-CN" sz="2400" dirty="0">
                <a:latin typeface="楷体_GB2312" pitchFamily="49" charset="-122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4.1.2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服从参数为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(0-1)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分布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的数学期望．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65897" name="Object 2"/>
          <p:cNvGraphicFramePr/>
          <p:nvPr>
            <p:custDataLst>
              <p:tags r:id="rId2"/>
            </p:custDataLst>
          </p:nvPr>
        </p:nvGraphicFramePr>
        <p:xfrm>
          <a:off x="989013" y="2347913"/>
          <a:ext cx="43973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928495" imgH="203200" progId="Equation.DSMT4">
                  <p:embed/>
                </p:oleObj>
              </mc:Choice>
              <mc:Fallback>
                <p:oleObj name="" r:id="rId3" imgW="1928495" imgH="203200" progId="Equation.DSMT4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9013" y="2347913"/>
                        <a:ext cx="4397375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9" name="Rectangle 11"/>
          <p:cNvSpPr/>
          <p:nvPr>
            <p:custDataLst>
              <p:tags r:id="rId5"/>
            </p:custDataLst>
          </p:nvPr>
        </p:nvSpPr>
        <p:spPr>
          <a:xfrm>
            <a:off x="842963" y="800100"/>
            <a:ext cx="29908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的分布律为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pSp>
        <p:nvGrpSpPr>
          <p:cNvPr id="2" name="组合 19"/>
          <p:cNvGrpSpPr/>
          <p:nvPr/>
        </p:nvGrpSpPr>
        <p:grpSpPr>
          <a:xfrm>
            <a:off x="2084388" y="1241425"/>
            <a:ext cx="5770562" cy="1233805"/>
            <a:chOff x="2229043" y="1241425"/>
            <a:chExt cx="5770562" cy="1233805"/>
          </a:xfrm>
        </p:grpSpPr>
        <p:sp>
          <p:nvSpPr>
            <p:cNvPr id="3088" name="Line 8"/>
            <p:cNvSpPr/>
            <p:nvPr>
              <p:custDataLst>
                <p:tags r:id="rId6"/>
              </p:custDataLst>
            </p:nvPr>
          </p:nvSpPr>
          <p:spPr>
            <a:xfrm>
              <a:off x="2952750" y="1241425"/>
              <a:ext cx="0" cy="99060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9" name="Line 7"/>
            <p:cNvSpPr/>
            <p:nvPr>
              <p:custDataLst>
                <p:tags r:id="rId7"/>
              </p:custDataLst>
            </p:nvPr>
          </p:nvSpPr>
          <p:spPr>
            <a:xfrm>
              <a:off x="2229043" y="1732001"/>
              <a:ext cx="343217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90" name="Rectangle 12"/>
            <p:cNvSpPr/>
            <p:nvPr>
              <p:custDataLst>
                <p:tags r:id="rId8"/>
              </p:custDataLst>
            </p:nvPr>
          </p:nvSpPr>
          <p:spPr>
            <a:xfrm>
              <a:off x="2265555" y="1276350"/>
              <a:ext cx="5734050" cy="11988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X           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  0                 1</a:t>
              </a:r>
              <a:endParaRPr lang="en-US" altLang="zh-CN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altLang="zh-CN" sz="24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      1 </a:t>
              </a:r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－ </a:t>
              </a:r>
              <a:r>
                <a: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rPr>
                <a:t>p              p</a:t>
              </a:r>
              <a:endParaRPr lang="en-US" altLang="zh-CN" sz="2400" i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65905" name="Rectangle 17"/>
          <p:cNvSpPr/>
          <p:nvPr>
            <p:custDataLst>
              <p:tags r:id="rId9"/>
            </p:custDataLst>
          </p:nvPr>
        </p:nvSpPr>
        <p:spPr>
          <a:xfrm>
            <a:off x="820738" y="3467100"/>
            <a:ext cx="29216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的分布律为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65906" name="Object 3"/>
          <p:cNvGraphicFramePr/>
          <p:nvPr>
            <p:custDataLst>
              <p:tags r:id="rId10"/>
            </p:custDataLst>
          </p:nvPr>
        </p:nvGraphicFramePr>
        <p:xfrm>
          <a:off x="996950" y="3905250"/>
          <a:ext cx="6667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6664325" imgH="444500" progId="Equation.DSMT4">
                  <p:embed/>
                </p:oleObj>
              </mc:Choice>
              <mc:Fallback>
                <p:oleObj name="" r:id="rId11" imgW="6664325" imgH="4445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96950" y="3905250"/>
                        <a:ext cx="6667500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7" name="Object 4"/>
          <p:cNvGraphicFramePr/>
          <p:nvPr>
            <p:custDataLst>
              <p:tags r:id="rId13"/>
            </p:custDataLst>
          </p:nvPr>
        </p:nvGraphicFramePr>
        <p:xfrm>
          <a:off x="939800" y="4451350"/>
          <a:ext cx="6248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6248400" imgH="876300" progId="Equation.DSMT4">
                  <p:embed/>
                </p:oleObj>
              </mc:Choice>
              <mc:Fallback>
                <p:oleObj name="" r:id="rId14" imgW="6248400" imgH="8763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39800" y="4451350"/>
                        <a:ext cx="62484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8" name="Object 5"/>
          <p:cNvGraphicFramePr/>
          <p:nvPr>
            <p:custDataLst>
              <p:tags r:id="rId16"/>
            </p:custDataLst>
          </p:nvPr>
        </p:nvGraphicFramePr>
        <p:xfrm>
          <a:off x="1766888" y="5335588"/>
          <a:ext cx="4516437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7" imgW="4305300" imgH="876300" progId="Equation.DSMT4">
                  <p:embed/>
                </p:oleObj>
              </mc:Choice>
              <mc:Fallback>
                <p:oleObj name="" r:id="rId17" imgW="4305300" imgH="876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766888" y="5335588"/>
                        <a:ext cx="4516437" cy="919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9" name="Object 6"/>
          <p:cNvGraphicFramePr/>
          <p:nvPr>
            <p:custDataLst>
              <p:tags r:id="rId19"/>
            </p:custDataLst>
          </p:nvPr>
        </p:nvGraphicFramePr>
        <p:xfrm>
          <a:off x="1787525" y="6207125"/>
          <a:ext cx="264001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0" imgW="2475230" imgH="431800" progId="Equation.DSMT4">
                  <p:embed/>
                </p:oleObj>
              </mc:Choice>
              <mc:Fallback>
                <p:oleObj name="" r:id="rId20" imgW="247523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87525" y="6207125"/>
                        <a:ext cx="2640013" cy="460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10" name="Object 7"/>
          <p:cNvGraphicFramePr/>
          <p:nvPr>
            <p:custDataLst>
              <p:tags r:id="rId22"/>
            </p:custDataLst>
          </p:nvPr>
        </p:nvGraphicFramePr>
        <p:xfrm>
          <a:off x="4427538" y="6340475"/>
          <a:ext cx="1052512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3" imgW="812165" imgH="304800" progId="Equation.DSMT4">
                  <p:embed/>
                </p:oleObj>
              </mc:Choice>
              <mc:Fallback>
                <p:oleObj name="" r:id="rId23" imgW="812165" imgH="304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27538" y="6340475"/>
                        <a:ext cx="1052512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0"/>
          <p:cNvGrpSpPr/>
          <p:nvPr/>
        </p:nvGrpSpPr>
        <p:grpSpPr>
          <a:xfrm>
            <a:off x="868363" y="2957513"/>
            <a:ext cx="7912100" cy="460375"/>
            <a:chOff x="868363" y="2856413"/>
            <a:chExt cx="7912100" cy="461186"/>
          </a:xfrm>
        </p:grpSpPr>
        <p:sp>
          <p:nvSpPr>
            <p:cNvPr id="3087" name="Text Box 14"/>
            <p:cNvSpPr txBox="1"/>
            <p:nvPr>
              <p:custDataLst>
                <p:tags r:id="rId25"/>
              </p:custDataLst>
            </p:nvPr>
          </p:nvSpPr>
          <p:spPr>
            <a:xfrm>
              <a:off x="868363" y="2856413"/>
              <a:ext cx="7912100" cy="4611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例</a:t>
              </a:r>
              <a:r>
                <a:rPr lang="en-US" altLang="zh-CN" sz="2400" b="1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4.1.3</a:t>
              </a:r>
              <a:r>
                <a:rPr lang="en-US" altLang="zh-CN" sz="2400" b="1" dirty="0">
                  <a:latin typeface="楷体_GB2312" pitchFamily="49" charset="-122"/>
                  <a:cs typeface="Arial" panose="020B0604020202020204" pitchFamily="34" charset="0"/>
                </a:rPr>
                <a:t>  </a:t>
              </a:r>
              <a:r>
                <a:rPr lang="zh-CN" altLang="en-US" sz="2400" b="1" dirty="0">
                  <a:latin typeface="楷体_GB2312" pitchFamily="49" charset="-122"/>
                  <a:cs typeface="Arial" panose="020B0604020202020204" pitchFamily="34" charset="0"/>
                </a:rPr>
                <a:t>设          </a:t>
              </a:r>
              <a:r>
                <a:rPr lang="en-US" altLang="zh-CN" sz="2400" b="1" dirty="0">
                  <a:latin typeface="楷体_GB2312" pitchFamily="49" charset="-122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楷体_GB2312" pitchFamily="49" charset="-122"/>
                  <a:cs typeface="Arial" panose="020B0604020202020204" pitchFamily="34" charset="0"/>
                </a:rPr>
                <a:t>求     ． </a:t>
              </a:r>
              <a:endParaRPr lang="zh-CN" altLang="en-US" sz="2400" b="1" dirty="0">
                <a:latin typeface="楷体_GB2312" pitchFamily="49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3080" name="Object 9"/>
            <p:cNvGraphicFramePr/>
            <p:nvPr>
              <p:custDataLst>
                <p:tags r:id="rId26"/>
              </p:custDataLst>
            </p:nvPr>
          </p:nvGraphicFramePr>
          <p:xfrm>
            <a:off x="4701540" y="2923895"/>
            <a:ext cx="787400" cy="392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" r:id="rId27" imgW="405765" imgH="203200" progId="Equation.DSMT4">
                    <p:embed/>
                  </p:oleObj>
                </mc:Choice>
                <mc:Fallback>
                  <p:oleObj name="" r:id="rId27" imgW="405765" imgH="203200" progId="Equation.DSMT4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701540" y="2923895"/>
                          <a:ext cx="787400" cy="3921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81" name="Object 8"/>
            <p:cNvGraphicFramePr/>
            <p:nvPr>
              <p:custDataLst>
                <p:tags r:id="rId29"/>
              </p:custDataLst>
            </p:nvPr>
          </p:nvGraphicFramePr>
          <p:xfrm>
            <a:off x="2545196" y="2917556"/>
            <a:ext cx="1577975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30" imgW="812165" imgH="203200" progId="Equation.DSMT4">
                    <p:embed/>
                  </p:oleObj>
                </mc:Choice>
                <mc:Fallback>
                  <p:oleObj name="" r:id="rId30" imgW="812165" imgH="2032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2545196" y="2917556"/>
                          <a:ext cx="1577975" cy="396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9" grpId="0"/>
      <p:bldP spid="1659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40" name="Object 4"/>
          <p:cNvGraphicFramePr/>
          <p:nvPr>
            <p:custDataLst>
              <p:tags r:id="rId1"/>
            </p:custDataLst>
          </p:nvPr>
        </p:nvGraphicFramePr>
        <p:xfrm>
          <a:off x="1090613" y="1022350"/>
          <a:ext cx="59817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" imgW="2578100" imgH="419100" progId="Equation.DSMT4">
                  <p:embed/>
                </p:oleObj>
              </mc:Choice>
              <mc:Fallback>
                <p:oleObj name="" r:id="rId2" imgW="2578100" imgH="4191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90613" y="1022350"/>
                        <a:ext cx="5981700" cy="963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26"/>
          <p:cNvSpPr/>
          <p:nvPr>
            <p:custDataLst>
              <p:tags r:id="rId4"/>
            </p:custDataLst>
          </p:nvPr>
        </p:nvSpPr>
        <p:spPr>
          <a:xfrm>
            <a:off x="906463" y="252413"/>
            <a:ext cx="432689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4.1.4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~ </a:t>
            </a:r>
            <a:r>
              <a:rPr lang="en-US" altLang="el-GR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求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en-US" altLang="zh-CN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5147" name="Rectangle 27"/>
          <p:cNvSpPr/>
          <p:nvPr>
            <p:custDataLst>
              <p:tags r:id="rId5"/>
            </p:custDataLst>
          </p:nvPr>
        </p:nvSpPr>
        <p:spPr>
          <a:xfrm>
            <a:off x="915988" y="755650"/>
            <a:ext cx="2837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 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的分布律为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5148" name="Object 5"/>
          <p:cNvGraphicFramePr/>
          <p:nvPr>
            <p:custDataLst>
              <p:tags r:id="rId6"/>
            </p:custDataLst>
          </p:nvPr>
        </p:nvGraphicFramePr>
        <p:xfrm>
          <a:off x="614363" y="2008188"/>
          <a:ext cx="3733800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7" imgW="4089400" imgH="889000" progId="Equation.DSMT4">
                  <p:embed/>
                </p:oleObj>
              </mc:Choice>
              <mc:Fallback>
                <p:oleObj name="" r:id="rId7" imgW="4089400" imgH="8890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4363" y="2008188"/>
                        <a:ext cx="3733800" cy="811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53" name="Object 6"/>
          <p:cNvGraphicFramePr/>
          <p:nvPr>
            <p:custDataLst>
              <p:tags r:id="rId9"/>
            </p:custDataLst>
          </p:nvPr>
        </p:nvGraphicFramePr>
        <p:xfrm>
          <a:off x="4433888" y="2055813"/>
          <a:ext cx="4038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0" imgW="4483100" imgH="889000" progId="Equation.DSMT4">
                  <p:embed/>
                </p:oleObj>
              </mc:Choice>
              <mc:Fallback>
                <p:oleObj name="" r:id="rId10" imgW="4483100" imgH="8890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3888" y="2055813"/>
                        <a:ext cx="40386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86" name="Text Box 66"/>
          <p:cNvSpPr txBox="1"/>
          <p:nvPr>
            <p:custDataLst>
              <p:tags r:id="rId12"/>
            </p:custDataLst>
          </p:nvPr>
        </p:nvSpPr>
        <p:spPr>
          <a:xfrm>
            <a:off x="917575" y="3168650"/>
            <a:ext cx="68014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楷体_GB2312" pitchFamily="49" charset="-122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4.1.5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服从参数为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的几何分布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187" name="Text Box 67"/>
          <p:cNvSpPr txBox="1"/>
          <p:nvPr>
            <p:custDataLst>
              <p:tags r:id="rId13"/>
            </p:custDataLst>
          </p:nvPr>
        </p:nvSpPr>
        <p:spPr>
          <a:xfrm>
            <a:off x="931863" y="3629025"/>
            <a:ext cx="24815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   </a:t>
            </a:r>
            <a:r>
              <a:rPr lang="en-US" altLang="zh-CN" sz="2400" b="1" i="1" dirty="0">
                <a:latin typeface="宋体" panose="02010600030101010101" pitchFamily="2" charset="-122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的分布律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5188" name="Object 7"/>
          <p:cNvGraphicFramePr/>
          <p:nvPr>
            <p:custDataLst>
              <p:tags r:id="rId14"/>
            </p:custDataLst>
          </p:nvPr>
        </p:nvGraphicFramePr>
        <p:xfrm>
          <a:off x="527050" y="5046663"/>
          <a:ext cx="311785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5" imgW="1523365" imgH="431800" progId="Equation.DSMT4">
                  <p:embed/>
                </p:oleObj>
              </mc:Choice>
              <mc:Fallback>
                <p:oleObj name="" r:id="rId15" imgW="1523365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7050" y="5046663"/>
                        <a:ext cx="3117850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89" name="Object 8"/>
          <p:cNvGraphicFramePr/>
          <p:nvPr>
            <p:custDataLst>
              <p:tags r:id="rId17"/>
            </p:custDataLst>
          </p:nvPr>
        </p:nvGraphicFramePr>
        <p:xfrm>
          <a:off x="3343275" y="4778375"/>
          <a:ext cx="2860675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8" imgW="1155065" imgH="660400" progId="Equation.DSMT4">
                  <p:embed/>
                </p:oleObj>
              </mc:Choice>
              <mc:Fallback>
                <p:oleObj name="" r:id="rId18" imgW="1155065" imgH="6604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343275" y="4778375"/>
                        <a:ext cx="2860675" cy="163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0" name="Object 9"/>
          <p:cNvGraphicFramePr/>
          <p:nvPr>
            <p:custDataLst>
              <p:tags r:id="rId20"/>
            </p:custDataLst>
          </p:nvPr>
        </p:nvGraphicFramePr>
        <p:xfrm>
          <a:off x="5500688" y="4965700"/>
          <a:ext cx="35242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1459865" imgH="482600" progId="Equation.DSMT4">
                  <p:embed/>
                </p:oleObj>
              </mc:Choice>
              <mc:Fallback>
                <p:oleObj name="" r:id="rId21" imgW="1459865" imgH="482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500688" y="4965700"/>
                        <a:ext cx="35242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91" name="Object 10"/>
          <p:cNvGraphicFramePr/>
          <p:nvPr>
            <p:custDataLst>
              <p:tags r:id="rId23"/>
            </p:custDataLst>
          </p:nvPr>
        </p:nvGraphicFramePr>
        <p:xfrm>
          <a:off x="1782763" y="4251325"/>
          <a:ext cx="541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24" imgW="5407660" imgH="431800" progId="Equation.DSMT4">
                  <p:embed/>
                </p:oleObj>
              </mc:Choice>
              <mc:Fallback>
                <p:oleObj name="" r:id="rId24" imgW="5407660" imgH="4318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782763" y="4251325"/>
                        <a:ext cx="5410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/>
      <p:bldP spid="5186" grpId="0"/>
      <p:bldP spid="518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数学期望的概念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421767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数学期望的性质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第一节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数学期望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193290" y="3340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随机变量函数的数学期望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48535" y="5117465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8" name="Text Box 4"/>
          <p:cNvSpPr txBox="1"/>
          <p:nvPr>
            <p:custDataLst>
              <p:tags r:id="rId1"/>
            </p:custDataLst>
          </p:nvPr>
        </p:nvSpPr>
        <p:spPr>
          <a:xfrm>
            <a:off x="936625" y="436563"/>
            <a:ext cx="38582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常见离散型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r.v.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的数学期望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5129" name="Text Box 5"/>
          <p:cNvSpPr txBox="1"/>
          <p:nvPr>
            <p:custDataLst>
              <p:tags r:id="rId2"/>
            </p:custDataLst>
          </p:nvPr>
        </p:nvSpPr>
        <p:spPr>
          <a:xfrm>
            <a:off x="984250" y="1208088"/>
            <a:ext cx="8604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分布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0" name="Text Box 6"/>
          <p:cNvSpPr txBox="1"/>
          <p:nvPr>
            <p:custDataLst>
              <p:tags r:id="rId3"/>
            </p:custDataLst>
          </p:nvPr>
        </p:nvSpPr>
        <p:spPr>
          <a:xfrm>
            <a:off x="7026275" y="1255713"/>
            <a:ext cx="9398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期望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1" name="Text Box 7"/>
          <p:cNvSpPr txBox="1"/>
          <p:nvPr>
            <p:custDataLst>
              <p:tags r:id="rId4"/>
            </p:custDataLst>
          </p:nvPr>
        </p:nvSpPr>
        <p:spPr>
          <a:xfrm>
            <a:off x="3938588" y="1233488"/>
            <a:ext cx="15763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概率分布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32" name="Line 8"/>
          <p:cNvSpPr/>
          <p:nvPr>
            <p:custDataLst>
              <p:tags r:id="rId5"/>
            </p:custDataLst>
          </p:nvPr>
        </p:nvSpPr>
        <p:spPr>
          <a:xfrm>
            <a:off x="233363" y="1790700"/>
            <a:ext cx="795813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33" name="Line 9"/>
          <p:cNvSpPr/>
          <p:nvPr>
            <p:custDataLst>
              <p:tags r:id="rId6"/>
            </p:custDataLst>
          </p:nvPr>
        </p:nvSpPr>
        <p:spPr>
          <a:xfrm>
            <a:off x="2409825" y="1325563"/>
            <a:ext cx="26988" cy="47958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34" name="Line 10"/>
          <p:cNvSpPr/>
          <p:nvPr>
            <p:custDataLst>
              <p:tags r:id="rId7"/>
            </p:custDataLst>
          </p:nvPr>
        </p:nvSpPr>
        <p:spPr>
          <a:xfrm flipH="1">
            <a:off x="6935788" y="1368425"/>
            <a:ext cx="17462" cy="47704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35" name="Text Box 11"/>
          <p:cNvSpPr txBox="1"/>
          <p:nvPr>
            <p:custDataLst>
              <p:tags r:id="rId8"/>
            </p:custDataLst>
          </p:nvPr>
        </p:nvSpPr>
        <p:spPr>
          <a:xfrm>
            <a:off x="690563" y="1851025"/>
            <a:ext cx="171323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参数为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 </a:t>
            </a:r>
            <a:endParaRPr lang="zh-CN" altLang="en-US" sz="2400" b="1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(0-1)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分布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91500" name="Object 2"/>
          <p:cNvGraphicFramePr/>
          <p:nvPr>
            <p:custDataLst>
              <p:tags r:id="rId9"/>
            </p:custDataLst>
          </p:nvPr>
        </p:nvGraphicFramePr>
        <p:xfrm>
          <a:off x="2470150" y="1987550"/>
          <a:ext cx="4356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0" imgW="4356100" imgH="368300" progId="Equation.DSMT4">
                  <p:embed/>
                </p:oleObj>
              </mc:Choice>
              <mc:Fallback>
                <p:oleObj name="" r:id="rId10" imgW="4356100" imgH="3683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0150" y="1987550"/>
                        <a:ext cx="4356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1" name="Text Box 13"/>
          <p:cNvSpPr txBox="1"/>
          <p:nvPr>
            <p:custDataLst>
              <p:tags r:id="rId12"/>
            </p:custDataLst>
          </p:nvPr>
        </p:nvSpPr>
        <p:spPr>
          <a:xfrm>
            <a:off x="7272338" y="1982788"/>
            <a:ext cx="3352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en-US" altLang="zh-CN" sz="2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37" name="Text Box 14"/>
          <p:cNvSpPr txBox="1"/>
          <p:nvPr>
            <p:custDataLst>
              <p:tags r:id="rId13"/>
            </p:custDataLst>
          </p:nvPr>
        </p:nvSpPr>
        <p:spPr>
          <a:xfrm>
            <a:off x="770255" y="3102610"/>
            <a:ext cx="12255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n,p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i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91503" name="Object 3"/>
          <p:cNvGraphicFramePr/>
          <p:nvPr>
            <p:custDataLst>
              <p:tags r:id="rId14"/>
            </p:custDataLst>
          </p:nvPr>
        </p:nvGraphicFramePr>
        <p:xfrm>
          <a:off x="2584450" y="2935288"/>
          <a:ext cx="3771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5" imgW="3769995" imgH="951865" progId="Equation.DSMT4">
                  <p:embed/>
                </p:oleObj>
              </mc:Choice>
              <mc:Fallback>
                <p:oleObj name="" r:id="rId15" imgW="3769995" imgH="951865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84450" y="2935288"/>
                        <a:ext cx="3771900" cy="952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4" name="Text Box 16"/>
          <p:cNvSpPr txBox="1"/>
          <p:nvPr>
            <p:custDataLst>
              <p:tags r:id="rId17"/>
            </p:custDataLst>
          </p:nvPr>
        </p:nvSpPr>
        <p:spPr>
          <a:xfrm>
            <a:off x="7197725" y="2978150"/>
            <a:ext cx="5048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lang="en-US" altLang="zh-CN" sz="2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1505" name="Object 4"/>
          <p:cNvGraphicFramePr/>
          <p:nvPr>
            <p:custDataLst>
              <p:tags r:id="rId18"/>
            </p:custDataLst>
          </p:nvPr>
        </p:nvGraphicFramePr>
        <p:xfrm>
          <a:off x="2571750" y="4095750"/>
          <a:ext cx="4214813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9" imgW="4381500" imgH="825500" progId="Equation.DSMT4">
                  <p:embed/>
                </p:oleObj>
              </mc:Choice>
              <mc:Fallback>
                <p:oleObj name="" r:id="rId19" imgW="4381500" imgH="825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71750" y="4095750"/>
                        <a:ext cx="4214813" cy="793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6" name="Text Box 18"/>
          <p:cNvSpPr txBox="1"/>
          <p:nvPr>
            <p:custDataLst>
              <p:tags r:id="rId21"/>
            </p:custDataLst>
          </p:nvPr>
        </p:nvSpPr>
        <p:spPr>
          <a:xfrm>
            <a:off x="7259638" y="4246563"/>
            <a:ext cx="3651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zh-CN" sz="2400" b="1" i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125" name="Object 5"/>
          <p:cNvGraphicFramePr/>
          <p:nvPr>
            <p:custDataLst>
              <p:tags r:id="rId22"/>
            </p:custDataLst>
          </p:nvPr>
        </p:nvGraphicFramePr>
        <p:xfrm>
          <a:off x="855028" y="4276567"/>
          <a:ext cx="76390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3" imgW="749300" imgH="444500" progId="Equation.DSMT4">
                  <p:embed/>
                </p:oleObj>
              </mc:Choice>
              <mc:Fallback>
                <p:oleObj name="" r:id="rId23" imgW="749300" imgH="4445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5028" y="4276567"/>
                        <a:ext cx="763905" cy="4527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0" name="Line 20"/>
          <p:cNvSpPr/>
          <p:nvPr>
            <p:custDataLst>
              <p:tags r:id="rId25"/>
            </p:custDataLst>
          </p:nvPr>
        </p:nvSpPr>
        <p:spPr>
          <a:xfrm>
            <a:off x="247650" y="2809875"/>
            <a:ext cx="7969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1" name="Line 21"/>
          <p:cNvSpPr/>
          <p:nvPr>
            <p:custDataLst>
              <p:tags r:id="rId26"/>
            </p:custDataLst>
          </p:nvPr>
        </p:nvSpPr>
        <p:spPr>
          <a:xfrm>
            <a:off x="285750" y="3956050"/>
            <a:ext cx="79692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2" name="Line 22"/>
          <p:cNvSpPr/>
          <p:nvPr>
            <p:custDataLst>
              <p:tags r:id="rId27"/>
            </p:custDataLst>
          </p:nvPr>
        </p:nvSpPr>
        <p:spPr>
          <a:xfrm>
            <a:off x="290513" y="5051425"/>
            <a:ext cx="80867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3" name="Rectangle 23"/>
          <p:cNvSpPr/>
          <p:nvPr>
            <p:custDataLst>
              <p:tags r:id="rId28"/>
            </p:custDataLst>
          </p:nvPr>
        </p:nvSpPr>
        <p:spPr>
          <a:xfrm>
            <a:off x="415925" y="5140325"/>
            <a:ext cx="186690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参数为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endParaRPr lang="zh-CN" altLang="en-US" sz="2400" b="1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几何分布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91513" name="Object 6"/>
          <p:cNvGraphicFramePr/>
          <p:nvPr>
            <p:custDataLst>
              <p:tags r:id="rId29"/>
            </p:custDataLst>
          </p:nvPr>
        </p:nvGraphicFramePr>
        <p:xfrm>
          <a:off x="2843213" y="5195888"/>
          <a:ext cx="365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0" imgW="3657600" imgH="927100" progId="Equation.DSMT4">
                  <p:embed/>
                </p:oleObj>
              </mc:Choice>
              <mc:Fallback>
                <p:oleObj name="" r:id="rId30" imgW="3657600" imgH="927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843213" y="5195888"/>
                        <a:ext cx="36576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14" name="Object 7"/>
          <p:cNvGraphicFramePr/>
          <p:nvPr>
            <p:custDataLst>
              <p:tags r:id="rId32"/>
            </p:custDataLst>
          </p:nvPr>
        </p:nvGraphicFramePr>
        <p:xfrm>
          <a:off x="7288213" y="5238750"/>
          <a:ext cx="33337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3" imgW="304800" imgH="850265" progId="Equation.DSMT4">
                  <p:embed/>
                </p:oleObj>
              </mc:Choice>
              <mc:Fallback>
                <p:oleObj name="" r:id="rId33" imgW="304800" imgH="850265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288213" y="5238750"/>
                        <a:ext cx="333375" cy="79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501" grpId="0"/>
      <p:bldP spid="191504" grpId="0"/>
      <p:bldP spid="19150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90538" y="549910"/>
            <a:ext cx="6178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kumimoji="1"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连续型随机变量数学期望的定义</a:t>
            </a:r>
            <a:endParaRPr kumimoji="1" lang="zh-CN" altLang="en-US" sz="3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2719" name="Object 15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019175" y="1569085"/>
          <a:ext cx="6971030" cy="317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3148965" imgH="1435100" progId="Equation.DSMT4">
                  <p:embed/>
                </p:oleObj>
              </mc:Choice>
              <mc:Fallback>
                <p:oleObj name="Equation" r:id="rId3" imgW="3148965" imgH="14351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9175" y="1569085"/>
                        <a:ext cx="6971030" cy="31775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054100" y="5135245"/>
          <a:ext cx="5027295" cy="1344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2184400" imgH="584200" progId="Equation.DSMT4">
                  <p:embed/>
                </p:oleObj>
              </mc:Choice>
              <mc:Fallback>
                <p:oleObj name="Equation" r:id="rId6" imgW="2184400" imgH="584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5135245"/>
                        <a:ext cx="5027295" cy="1344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93" name="Rectangle 33"/>
          <p:cNvSpPr/>
          <p:nvPr>
            <p:custDataLst>
              <p:tags r:id="rId1"/>
            </p:custDataLst>
          </p:nvPr>
        </p:nvSpPr>
        <p:spPr>
          <a:xfrm>
            <a:off x="1271588" y="506095"/>
            <a:ext cx="63055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注</a:t>
            </a:r>
            <a:r>
              <a:rPr lang="zh-CN" altLang="en-US" sz="2400" b="1" dirty="0">
                <a:solidFill>
                  <a:srgbClr val="FFFF66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不是所有的连续型随机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变量都有数学期望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5394" name="Rectangle 34"/>
          <p:cNvSpPr/>
          <p:nvPr>
            <p:custDataLst>
              <p:tags r:id="rId2"/>
            </p:custDataLst>
          </p:nvPr>
        </p:nvSpPr>
        <p:spPr>
          <a:xfrm>
            <a:off x="1270000" y="1371283"/>
            <a:ext cx="69608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服从 柯西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(Cauchy)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分布，概率密度函数为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5395" name="Object 2"/>
          <p:cNvGraphicFramePr/>
          <p:nvPr>
            <p:custDataLst>
              <p:tags r:id="rId3"/>
            </p:custDataLst>
          </p:nvPr>
        </p:nvGraphicFramePr>
        <p:xfrm>
          <a:off x="2730500" y="2201545"/>
          <a:ext cx="417512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4" imgW="5473700" imgH="1028700" progId="Equation.3">
                  <p:embed/>
                </p:oleObj>
              </mc:Choice>
              <mc:Fallback>
                <p:oleObj name="" r:id="rId4" imgW="5473700" imgH="10287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0500" y="2201545"/>
                        <a:ext cx="417512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0"/>
          <p:cNvGrpSpPr/>
          <p:nvPr/>
        </p:nvGrpSpPr>
        <p:grpSpPr>
          <a:xfrm>
            <a:off x="720725" y="2975928"/>
            <a:ext cx="7586663" cy="1362075"/>
            <a:chOff x="326" y="2444"/>
            <a:chExt cx="4779" cy="858"/>
          </a:xfrm>
        </p:grpSpPr>
        <p:graphicFrame>
          <p:nvGraphicFramePr>
            <p:cNvPr id="19461" name="Object 5"/>
            <p:cNvGraphicFramePr/>
            <p:nvPr>
              <p:custDataLst>
                <p:tags r:id="rId6"/>
              </p:custDataLst>
            </p:nvPr>
          </p:nvGraphicFramePr>
          <p:xfrm>
            <a:off x="365" y="2765"/>
            <a:ext cx="4740" cy="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" r:id="rId7" imgW="7518400" imgH="850900" progId="Equation.DSMT4">
                    <p:embed/>
                  </p:oleObj>
                </mc:Choice>
                <mc:Fallback>
                  <p:oleObj name="" r:id="rId7" imgW="7518400" imgH="850900" progId="Equation.DSMT4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65" y="2765"/>
                          <a:ext cx="4740" cy="5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8" name="Text Box 42"/>
            <p:cNvSpPr txBox="1"/>
            <p:nvPr>
              <p:custDataLst>
                <p:tags r:id="rId9"/>
              </p:custDataLst>
            </p:nvPr>
          </p:nvSpPr>
          <p:spPr>
            <a:xfrm>
              <a:off x="326" y="2444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但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404" name="Rectangle 44"/>
          <p:cNvSpPr/>
          <p:nvPr>
            <p:custDataLst>
              <p:tags r:id="rId10"/>
            </p:custDataLst>
          </p:nvPr>
        </p:nvSpPr>
        <p:spPr>
          <a:xfrm>
            <a:off x="1001713" y="4782820"/>
            <a:ext cx="341122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故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的数学期望不存在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US" altLang="zh-C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3" grpId="0"/>
      <p:bldP spid="15394" grpId="0"/>
      <p:bldP spid="1540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文本框 8195"/>
          <p:cNvSpPr txBox="1"/>
          <p:nvPr>
            <p:custDataLst>
              <p:tags r:id="rId1"/>
            </p:custDataLst>
          </p:nvPr>
        </p:nvSpPr>
        <p:spPr>
          <a:xfrm>
            <a:off x="114935" y="189230"/>
            <a:ext cx="251079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800" b="1" i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4.1.6 </a:t>
            </a:r>
            <a:r>
              <a:rPr lang="zh-CN" altLang="en-US" sz="2800" b="1" i="0" dirty="0"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E(X)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199" name="对象 8198"/>
          <p:cNvGraphicFramePr/>
          <p:nvPr>
            <p:custDataLst>
              <p:tags r:id="rId2"/>
            </p:custDataLst>
          </p:nvPr>
        </p:nvGraphicFramePr>
        <p:xfrm>
          <a:off x="2653983" y="260350"/>
          <a:ext cx="2135187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913765" imgH="203200" progId="Equation.DSMT4">
                  <p:embed/>
                </p:oleObj>
              </mc:Choice>
              <mc:Fallback>
                <p:oleObj name="" r:id="rId3" imgW="913765" imgH="203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53983" y="260350"/>
                        <a:ext cx="2135187" cy="47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文本框 8199"/>
          <p:cNvSpPr txBox="1"/>
          <p:nvPr>
            <p:custDataLst>
              <p:tags r:id="rId5"/>
            </p:custDataLst>
          </p:nvPr>
        </p:nvSpPr>
        <p:spPr>
          <a:xfrm>
            <a:off x="179388" y="1989138"/>
            <a:ext cx="490378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：</a:t>
            </a:r>
            <a:r>
              <a:rPr lang="zh-CN" altLang="en-US" sz="2800" b="1" i="0" dirty="0">
                <a:solidFill>
                  <a:srgbClr val="FF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第一步一定是写定义！</a:t>
            </a:r>
            <a:endParaRPr lang="zh-CN" altLang="en-US" sz="2800" b="1" i="0" dirty="0">
              <a:solidFill>
                <a:srgbClr val="FF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208" name="对象 8207"/>
          <p:cNvGraphicFramePr/>
          <p:nvPr>
            <p:custDataLst>
              <p:tags r:id="rId6"/>
            </p:custDataLst>
          </p:nvPr>
        </p:nvGraphicFramePr>
        <p:xfrm>
          <a:off x="2625408" y="692150"/>
          <a:ext cx="4608512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800860" imgH="215900" progId="Equation.DSMT4">
                  <p:embed/>
                </p:oleObj>
              </mc:Choice>
              <mc:Fallback>
                <p:oleObj name="" r:id="rId7" imgW="1800860" imgH="21590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25408" y="692150"/>
                        <a:ext cx="4608512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对象 8208"/>
          <p:cNvGraphicFramePr/>
          <p:nvPr>
            <p:custDataLst>
              <p:tags r:id="rId9"/>
            </p:custDataLst>
          </p:nvPr>
        </p:nvGraphicFramePr>
        <p:xfrm>
          <a:off x="2631758" y="1196975"/>
          <a:ext cx="287337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0" imgW="1066800" imgH="228600" progId="Equation.DSMT4">
                  <p:embed/>
                </p:oleObj>
              </mc:Choice>
              <mc:Fallback>
                <p:oleObj name="" r:id="rId10" imgW="10668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631758" y="1196975"/>
                        <a:ext cx="287337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对象 8209"/>
          <p:cNvGraphicFramePr/>
          <p:nvPr>
            <p:custDataLst>
              <p:tags r:id="rId12"/>
            </p:custDataLst>
          </p:nvPr>
        </p:nvGraphicFramePr>
        <p:xfrm>
          <a:off x="250825" y="2492375"/>
          <a:ext cx="5526088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3" imgW="2526030" imgH="660400" progId="Equation.DSMT4">
                  <p:embed/>
                </p:oleObj>
              </mc:Choice>
              <mc:Fallback>
                <p:oleObj name="" r:id="rId13" imgW="2526030" imgH="660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0825" y="2492375"/>
                        <a:ext cx="5526088" cy="1444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对象 8210"/>
          <p:cNvGraphicFramePr/>
          <p:nvPr>
            <p:custDataLst>
              <p:tags r:id="rId15"/>
            </p:custDataLst>
          </p:nvPr>
        </p:nvGraphicFramePr>
        <p:xfrm>
          <a:off x="316230" y="4270375"/>
          <a:ext cx="2738120" cy="674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6" imgW="1244600" imgH="330200" progId="Equation.DSMT4">
                  <p:embed/>
                </p:oleObj>
              </mc:Choice>
              <mc:Fallback>
                <p:oleObj name="" r:id="rId16" imgW="1244600" imgH="330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6230" y="4270375"/>
                        <a:ext cx="2738120" cy="6743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2" name="对象 8211"/>
          <p:cNvGraphicFramePr/>
          <p:nvPr>
            <p:custDataLst>
              <p:tags r:id="rId18"/>
            </p:custDataLst>
          </p:nvPr>
        </p:nvGraphicFramePr>
        <p:xfrm>
          <a:off x="3132138" y="4149725"/>
          <a:ext cx="48958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9" imgW="2374900" imgH="419100" progId="Equation.DSMT4">
                  <p:embed/>
                </p:oleObj>
              </mc:Choice>
              <mc:Fallback>
                <p:oleObj name="" r:id="rId19" imgW="2374900" imgH="4191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132138" y="4149725"/>
                        <a:ext cx="4895850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文本框 8212"/>
          <p:cNvSpPr txBox="1"/>
          <p:nvPr>
            <p:custDataLst>
              <p:tags r:id="rId21"/>
            </p:custDataLst>
          </p:nvPr>
        </p:nvSpPr>
        <p:spPr>
          <a:xfrm>
            <a:off x="2987675" y="5229225"/>
            <a:ext cx="53641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i="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均匀分布的期望</a:t>
            </a:r>
            <a:r>
              <a:rPr lang="en-US" altLang="zh-CN" sz="2800" b="1" i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800" b="1" i="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区间中点的坐标</a:t>
            </a:r>
            <a:endParaRPr lang="zh-CN" altLang="en-US" sz="2800" b="1" i="0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/>
      <p:bldP spid="82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4" name="对象 10243"/>
          <p:cNvGraphicFramePr/>
          <p:nvPr>
            <p:custDataLst>
              <p:tags r:id="rId1"/>
            </p:custDataLst>
          </p:nvPr>
        </p:nvGraphicFramePr>
        <p:xfrm>
          <a:off x="204470" y="304800"/>
          <a:ext cx="453263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2" imgW="1790700" imgH="482600" progId="Equation.DSMT4">
                  <p:embed/>
                </p:oleObj>
              </mc:Choice>
              <mc:Fallback>
                <p:oleObj name="" r:id="rId2" imgW="1790700" imgH="482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4470" y="304800"/>
                        <a:ext cx="4532630" cy="1203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文本框 10244"/>
          <p:cNvSpPr txBox="1"/>
          <p:nvPr>
            <p:custDataLst>
              <p:tags r:id="rId4"/>
            </p:custDataLst>
          </p:nvPr>
        </p:nvSpPr>
        <p:spPr>
          <a:xfrm>
            <a:off x="5076825" y="692150"/>
            <a:ext cx="30241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i="0" dirty="0">
                <a:latin typeface="Arial" panose="020B0604020202020204" pitchFamily="34" charset="0"/>
                <a:ea typeface="宋体" panose="02010600030101010101" pitchFamily="2" charset="-122"/>
              </a:rPr>
              <a:t>指数分布，参数</a:t>
            </a:r>
            <a:endParaRPr lang="zh-CN" altLang="en-US" sz="2400" b="1" i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6" name="对象 10245"/>
          <p:cNvGraphicFramePr/>
          <p:nvPr>
            <p:custDataLst>
              <p:tags r:id="rId5"/>
            </p:custDataLst>
          </p:nvPr>
        </p:nvGraphicFramePr>
        <p:xfrm>
          <a:off x="7313613" y="692150"/>
          <a:ext cx="354012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6" imgW="139700" imgH="177800" progId="Equation.DSMT4">
                  <p:embed/>
                </p:oleObj>
              </mc:Choice>
              <mc:Fallback>
                <p:oleObj name="" r:id="rId6" imgW="139700" imgH="1778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13613" y="692150"/>
                        <a:ext cx="354012" cy="449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/>
          <p:cNvGraphicFramePr/>
          <p:nvPr>
            <p:custDataLst>
              <p:tags r:id="rId8"/>
            </p:custDataLst>
          </p:nvPr>
        </p:nvGraphicFramePr>
        <p:xfrm>
          <a:off x="241618" y="1484472"/>
          <a:ext cx="2961640" cy="785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1244600" imgH="330200" progId="Equation.DSMT4">
                  <p:embed/>
                </p:oleObj>
              </mc:Choice>
              <mc:Fallback>
                <p:oleObj name="" r:id="rId9" imgW="1244600" imgH="3302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1618" y="1484472"/>
                        <a:ext cx="2961640" cy="7854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10247"/>
          <p:cNvGraphicFramePr/>
          <p:nvPr>
            <p:custDataLst>
              <p:tags r:id="rId11"/>
            </p:custDataLst>
          </p:nvPr>
        </p:nvGraphicFramePr>
        <p:xfrm>
          <a:off x="1116013" y="2205038"/>
          <a:ext cx="4608512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2" imgW="1828165" imgH="330200" progId="Equation.DSMT4">
                  <p:embed/>
                </p:oleObj>
              </mc:Choice>
              <mc:Fallback>
                <p:oleObj name="" r:id="rId12" imgW="1828165" imgH="3302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16013" y="2205038"/>
                        <a:ext cx="4608512" cy="83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对象 10248"/>
          <p:cNvGraphicFramePr/>
          <p:nvPr>
            <p:custDataLst>
              <p:tags r:id="rId14"/>
            </p:custDataLst>
          </p:nvPr>
        </p:nvGraphicFramePr>
        <p:xfrm>
          <a:off x="1116013" y="2924175"/>
          <a:ext cx="2378075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5" imgW="977265" imgH="330200" progId="Equation.DSMT4">
                  <p:embed/>
                </p:oleObj>
              </mc:Choice>
              <mc:Fallback>
                <p:oleObj name="" r:id="rId15" imgW="977265" imgH="3302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16013" y="2924175"/>
                        <a:ext cx="2378075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/>
          <p:nvPr>
            <p:custDataLst>
              <p:tags r:id="rId17"/>
            </p:custDataLst>
          </p:nvPr>
        </p:nvGraphicFramePr>
        <p:xfrm>
          <a:off x="1187450" y="3644900"/>
          <a:ext cx="3529013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8" imgW="1599565" imgH="381000" progId="Equation.DSMT4">
                  <p:embed/>
                </p:oleObj>
              </mc:Choice>
              <mc:Fallback>
                <p:oleObj name="" r:id="rId18" imgW="1599565" imgH="3810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87450" y="3644900"/>
                        <a:ext cx="3529013" cy="839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10251"/>
          <p:cNvGraphicFramePr/>
          <p:nvPr>
            <p:custDataLst>
              <p:tags r:id="rId20"/>
            </p:custDataLst>
          </p:nvPr>
        </p:nvGraphicFramePr>
        <p:xfrm>
          <a:off x="6300788" y="1484313"/>
          <a:ext cx="1773237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1" imgW="736600" imgH="1346200" progId="Equation.DSMT4">
                  <p:embed/>
                </p:oleObj>
              </mc:Choice>
              <mc:Fallback>
                <p:oleObj name="" r:id="rId21" imgW="736600" imgH="1346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300788" y="1484313"/>
                        <a:ext cx="1773237" cy="3240087"/>
                      </a:xfrm>
                      <a:prstGeom prst="rect">
                        <a:avLst/>
                      </a:prstGeom>
                      <a:solidFill>
                        <a:srgbClr val="CCFFFF">
                          <a:alpha val="58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/>
          <p:nvPr>
            <p:custDataLst>
              <p:tags r:id="rId23"/>
            </p:custDataLst>
          </p:nvPr>
        </p:nvGraphicFramePr>
        <p:xfrm>
          <a:off x="1187450" y="4508500"/>
          <a:ext cx="1800225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4" imgW="812165" imgH="393700" progId="Equation.DSMT4">
                  <p:embed/>
                </p:oleObj>
              </mc:Choice>
              <mc:Fallback>
                <p:oleObj name="" r:id="rId24" imgW="812165" imgH="393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187450" y="4508500"/>
                        <a:ext cx="1800225" cy="871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/>
          <p:nvPr>
            <p:custDataLst>
              <p:tags r:id="rId26"/>
            </p:custDataLst>
          </p:nvPr>
        </p:nvGraphicFramePr>
        <p:xfrm>
          <a:off x="3059113" y="4508500"/>
          <a:ext cx="66357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7" imgW="279400" imgH="393700" progId="Equation.DSMT4">
                  <p:embed/>
                </p:oleObj>
              </mc:Choice>
              <mc:Fallback>
                <p:oleObj name="" r:id="rId27" imgW="279400" imgH="3937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059113" y="4508500"/>
                        <a:ext cx="663575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0180" name="对象 50179"/>
          <p:cNvGraphicFramePr/>
          <p:nvPr>
            <p:custDataLst>
              <p:tags r:id="rId1"/>
            </p:custDataLst>
          </p:nvPr>
        </p:nvGraphicFramePr>
        <p:xfrm>
          <a:off x="1588" y="220028"/>
          <a:ext cx="485775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2" imgW="1803400" imgH="228600" progId="Equation.DSMT4">
                  <p:embed/>
                </p:oleObj>
              </mc:Choice>
              <mc:Fallback>
                <p:oleObj name="" r:id="rId2" imgW="18034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220028"/>
                        <a:ext cx="485775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50180"/>
          <p:cNvGraphicFramePr/>
          <p:nvPr>
            <p:custDataLst>
              <p:tags r:id="rId4"/>
            </p:custDataLst>
          </p:nvPr>
        </p:nvGraphicFramePr>
        <p:xfrm>
          <a:off x="1417638" y="691515"/>
          <a:ext cx="56753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3008630" imgH="482600" progId="Equation.DSMT4">
                  <p:embed/>
                </p:oleObj>
              </mc:Choice>
              <mc:Fallback>
                <p:oleObj name="" r:id="rId5" imgW="3008630" imgH="482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17638" y="691515"/>
                        <a:ext cx="5675312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50181"/>
          <p:cNvGraphicFramePr/>
          <p:nvPr>
            <p:custDataLst>
              <p:tags r:id="rId7"/>
            </p:custDataLst>
          </p:nvPr>
        </p:nvGraphicFramePr>
        <p:xfrm>
          <a:off x="-60960" y="1631950"/>
          <a:ext cx="6064250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8" imgW="2819400" imgH="482600" progId="Equation.DSMT4">
                  <p:embed/>
                </p:oleObj>
              </mc:Choice>
              <mc:Fallback>
                <p:oleObj name="" r:id="rId8" imgW="2819400" imgH="482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-60960" y="1631950"/>
                        <a:ext cx="6064250" cy="925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对象 50182"/>
          <p:cNvGraphicFramePr/>
          <p:nvPr>
            <p:custDataLst>
              <p:tags r:id="rId10"/>
            </p:custDataLst>
          </p:nvPr>
        </p:nvGraphicFramePr>
        <p:xfrm>
          <a:off x="5867400" y="2204403"/>
          <a:ext cx="32766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1536700" imgH="469900" progId="Equation.DSMT4">
                  <p:embed/>
                </p:oleObj>
              </mc:Choice>
              <mc:Fallback>
                <p:oleObj name="" r:id="rId11" imgW="1536700" imgH="4699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67400" y="2204403"/>
                        <a:ext cx="3276600" cy="100171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对象 50183"/>
          <p:cNvGraphicFramePr/>
          <p:nvPr>
            <p:custDataLst>
              <p:tags r:id="rId13"/>
            </p:custDataLst>
          </p:nvPr>
        </p:nvGraphicFramePr>
        <p:xfrm>
          <a:off x="1042988" y="2420303"/>
          <a:ext cx="17287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4" imgW="774065" imgH="457200" progId="Equation.DSMT4">
                  <p:embed/>
                </p:oleObj>
              </mc:Choice>
              <mc:Fallback>
                <p:oleObj name="" r:id="rId14" imgW="774065" imgH="4572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42988" y="2420303"/>
                        <a:ext cx="1728787" cy="1019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5" name="对象 50184"/>
          <p:cNvGraphicFramePr/>
          <p:nvPr>
            <p:custDataLst>
              <p:tags r:id="rId16"/>
            </p:custDataLst>
          </p:nvPr>
        </p:nvGraphicFramePr>
        <p:xfrm>
          <a:off x="889000" y="3428365"/>
          <a:ext cx="1811338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7" imgW="862965" imgH="469900" progId="Equation.DSMT4">
                  <p:embed/>
                </p:oleObj>
              </mc:Choice>
              <mc:Fallback>
                <p:oleObj name="" r:id="rId17" imgW="862965" imgH="4699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89000" y="3428365"/>
                        <a:ext cx="1811338" cy="985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6" name="对象 50185"/>
          <p:cNvGraphicFramePr/>
          <p:nvPr>
            <p:custDataLst>
              <p:tags r:id="rId19"/>
            </p:custDataLst>
          </p:nvPr>
        </p:nvGraphicFramePr>
        <p:xfrm>
          <a:off x="2843213" y="2709228"/>
          <a:ext cx="2808287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0" imgW="1079500" imgH="469900" progId="Equation.DSMT4">
                  <p:embed/>
                </p:oleObj>
              </mc:Choice>
              <mc:Fallback>
                <p:oleObj name="" r:id="rId20" imgW="1079500" imgH="4699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843213" y="2709228"/>
                        <a:ext cx="2808287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7" name="对象 50186"/>
          <p:cNvGraphicFramePr/>
          <p:nvPr>
            <p:custDataLst>
              <p:tags r:id="rId22"/>
            </p:custDataLst>
          </p:nvPr>
        </p:nvGraphicFramePr>
        <p:xfrm>
          <a:off x="2732088" y="3861753"/>
          <a:ext cx="558482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23" imgW="2146300" imgH="469900" progId="Equation.DSMT4">
                  <p:embed/>
                </p:oleObj>
              </mc:Choice>
              <mc:Fallback>
                <p:oleObj name="" r:id="rId23" imgW="2146300" imgH="469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732088" y="3861753"/>
                        <a:ext cx="5584825" cy="1222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94" name="组合 50193"/>
          <p:cNvGrpSpPr/>
          <p:nvPr/>
        </p:nvGrpSpPr>
        <p:grpSpPr>
          <a:xfrm>
            <a:off x="-11112" y="4796790"/>
            <a:ext cx="2819400" cy="1189038"/>
            <a:chOff x="15" y="3249"/>
            <a:chExt cx="1776" cy="749"/>
          </a:xfrm>
        </p:grpSpPr>
        <p:graphicFrame>
          <p:nvGraphicFramePr>
            <p:cNvPr id="50188" name="对象 50187"/>
            <p:cNvGraphicFramePr/>
            <p:nvPr>
              <p:custDataLst>
                <p:tags r:id="rId25"/>
              </p:custDataLst>
            </p:nvPr>
          </p:nvGraphicFramePr>
          <p:xfrm>
            <a:off x="15" y="3475"/>
            <a:ext cx="1353" cy="5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26" imgW="1116965" imgH="431800" progId="Equation.DSMT4">
                    <p:embed/>
                  </p:oleObj>
                </mc:Choice>
                <mc:Fallback>
                  <p:oleObj name="" r:id="rId26" imgW="1116965" imgH="431800" progId="Equation.DSMT4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5" y="3475"/>
                          <a:ext cx="1353" cy="523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8575" cap="flat" cmpd="sng">
                          <a:solidFill>
                            <a:srgbClr val="FF0000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9" name="直接连接符 50188"/>
            <p:cNvSpPr/>
            <p:nvPr>
              <p:custDataLst>
                <p:tags r:id="rId28"/>
              </p:custDataLst>
            </p:nvPr>
          </p:nvSpPr>
          <p:spPr>
            <a:xfrm flipV="1">
              <a:off x="815" y="3249"/>
              <a:ext cx="976" cy="22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50190" name="直接连接符 50189"/>
          <p:cNvSpPr/>
          <p:nvPr>
            <p:custDataLst>
              <p:tags r:id="rId29"/>
            </p:custDataLst>
          </p:nvPr>
        </p:nvSpPr>
        <p:spPr>
          <a:xfrm>
            <a:off x="2627313" y="5012690"/>
            <a:ext cx="230505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0193" name="对象 50192"/>
          <p:cNvGraphicFramePr/>
          <p:nvPr>
            <p:custDataLst>
              <p:tags r:id="rId30"/>
            </p:custDataLst>
          </p:nvPr>
        </p:nvGraphicFramePr>
        <p:xfrm>
          <a:off x="2771775" y="5012690"/>
          <a:ext cx="3494088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31" imgW="1459865" imgH="469900" progId="Equation.DSMT4">
                  <p:embed/>
                </p:oleObj>
              </mc:Choice>
              <mc:Fallback>
                <p:oleObj name="" r:id="rId31" imgW="1459865" imgH="4699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771775" y="5012690"/>
                        <a:ext cx="3494088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箭头连接符 1"/>
          <p:cNvCxnSpPr/>
          <p:nvPr/>
        </p:nvCxnSpPr>
        <p:spPr>
          <a:xfrm flipV="1">
            <a:off x="7038975" y="3284855"/>
            <a:ext cx="557530" cy="73215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6" name="文本框 8195"/>
          <p:cNvSpPr txBox="1"/>
          <p:nvPr>
            <p:custDataLst>
              <p:tags r:id="rId1"/>
            </p:custDataLst>
          </p:nvPr>
        </p:nvSpPr>
        <p:spPr>
          <a:xfrm>
            <a:off x="114935" y="260985"/>
            <a:ext cx="72409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800" b="1" i="0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 b="1" i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4.1.7 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285" y="208407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解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1085" y="2099310"/>
            <a:ext cx="48729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每次观测到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sz="2800"/>
              <a:t>的概率为</a:t>
            </a:r>
            <a:endParaRPr lang="zh-CN" altLang="en-US" sz="280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895" y="2968625"/>
          <a:ext cx="776732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327400" imgH="203200" progId="Equation.KSEE3">
                  <p:embed/>
                </p:oleObj>
              </mc:Choice>
              <mc:Fallback>
                <p:oleObj name="" r:id="rId2" imgW="3327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895" y="2968625"/>
                        <a:ext cx="776732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148715" y="3825240"/>
            <a:ext cx="43237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于是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(4,0.5), </a:t>
            </a:r>
            <a:r>
              <a:rPr lang="zh-CN" altLang="en-US" sz="2800"/>
              <a:t>所以</a:t>
            </a:r>
            <a:endParaRPr lang="zh-CN" altLang="en-US" sz="28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98420" y="4674235"/>
          <a:ext cx="2757170" cy="474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1181100" imgH="203200" progId="Equation.KSEE3">
                  <p:embed/>
                </p:oleObj>
              </mc:Choice>
              <mc:Fallback>
                <p:oleObj name="" r:id="rId4" imgW="11811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8420" y="4674235"/>
                        <a:ext cx="2757170" cy="474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43915" y="838835"/>
          <a:ext cx="7689215" cy="95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3581400" imgH="444500" progId="Equation.KSEE3">
                  <p:embed/>
                </p:oleObj>
              </mc:Choice>
              <mc:Fallback>
                <p:oleObj name="" r:id="rId6" imgW="3581400" imgH="444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43915" y="838835"/>
                        <a:ext cx="7689215" cy="95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8" name="文本框 11267"/>
          <p:cNvSpPr txBox="1"/>
          <p:nvPr>
            <p:custDataLst>
              <p:tags r:id="rId1"/>
            </p:custDataLst>
          </p:nvPr>
        </p:nvSpPr>
        <p:spPr>
          <a:xfrm>
            <a:off x="2473325" y="450850"/>
            <a:ext cx="4105275" cy="5286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r>
              <a:rPr lang="zh-CN" altLang="en-US" sz="2800" i="0" dirty="0">
                <a:latin typeface="Arial" panose="020B0604020202020204" pitchFamily="34" charset="0"/>
                <a:ea typeface="黑体" panose="02010609060101010101" pitchFamily="49" charset="-122"/>
              </a:rPr>
              <a:t>六种一维常用分布的期望</a:t>
            </a:r>
            <a:endParaRPr lang="zh-CN" altLang="en-US" sz="2800" i="0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1386" name="表格 11385"/>
          <p:cNvGraphicFramePr/>
          <p:nvPr>
            <p:custDataLst>
              <p:tags r:id="rId2"/>
            </p:custDataLst>
          </p:nvPr>
        </p:nvGraphicFramePr>
        <p:xfrm>
          <a:off x="971550" y="1195388"/>
          <a:ext cx="6624638" cy="4752975"/>
        </p:xfrm>
        <a:graphic>
          <a:graphicData uri="http://schemas.openxmlformats.org/drawingml/2006/table">
            <a:tbl>
              <a:tblPr/>
              <a:tblGrid>
                <a:gridCol w="1335088"/>
                <a:gridCol w="2703512"/>
                <a:gridCol w="2586038"/>
              </a:tblGrid>
              <a:tr h="604838">
                <a:tc gridSpan="2"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特殊分布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400" b="1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2400" b="1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lang="en-US" altLang="zh-CN" sz="2400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19125">
                <a:tc rowSpan="3"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离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散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两点分布</a:t>
                      </a:r>
                      <a:r>
                        <a:rPr lang="en-US" altLang="zh-CN" b="1" i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 </a:t>
                      </a:r>
                      <a:r>
                        <a:rPr lang="en-US" altLang="zh-CN" b="1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400" b="1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lang="zh-CN" altLang="en-US" sz="2400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二项分布</a:t>
                      </a:r>
                      <a:r>
                        <a:rPr lang="en-US" altLang="zh-CN" b="1" i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lang="en-US" altLang="zh-CN" b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b="1" i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lang="en-US" altLang="zh-CN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lang="en-US" altLang="zh-CN" b="1" i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b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altLang="en-US" b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en-US" altLang="zh-CN" sz="2400" b="1" i="1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np</a:t>
                      </a:r>
                      <a:endParaRPr lang="zh-CN" altLang="en-US" sz="2400" b="1" i="1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2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泊松分布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 rowSpan="3"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续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zh-CN" altLang="en-US" sz="2400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  <a:endParaRPr lang="zh-CN" altLang="en-US" sz="2400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均匀分布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指数分布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2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r>
                        <a:rPr lang="zh-CN" altLang="en-US" b="1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正态分布</a:t>
                      </a: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>
                        <a:buNone/>
                      </a:pPr>
                      <a:endParaRPr lang="zh-CN" altLang="en-US" b="1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38" name="对象 11337"/>
          <p:cNvGraphicFramePr/>
          <p:nvPr>
            <p:custDataLst>
              <p:tags r:id="rId3"/>
            </p:custDataLst>
          </p:nvPr>
        </p:nvGraphicFramePr>
        <p:xfrm>
          <a:off x="6111875" y="4495800"/>
          <a:ext cx="3317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" imgW="165100" imgH="405765" progId="Equation.DSMT4">
                  <p:embed/>
                </p:oleObj>
              </mc:Choice>
              <mc:Fallback>
                <p:oleObj name="" r:id="rId4" imgW="165100" imgH="405765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1875" y="4495800"/>
                        <a:ext cx="331788" cy="81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43" name="对象 11342"/>
          <p:cNvGraphicFramePr/>
          <p:nvPr>
            <p:custDataLst>
              <p:tags r:id="rId6"/>
            </p:custDataLst>
          </p:nvPr>
        </p:nvGraphicFramePr>
        <p:xfrm>
          <a:off x="5853113" y="3630613"/>
          <a:ext cx="809625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367665" imgH="405765" progId="Equation.DSMT4">
                  <p:embed/>
                </p:oleObj>
              </mc:Choice>
              <mc:Fallback>
                <p:oleObj name="" r:id="rId7" imgW="367665" imgH="405765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53113" y="3630613"/>
                        <a:ext cx="809625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5" name="对象 11384"/>
          <p:cNvGraphicFramePr/>
          <p:nvPr>
            <p:custDataLst>
              <p:tags r:id="rId9"/>
            </p:custDataLst>
          </p:nvPr>
        </p:nvGraphicFramePr>
        <p:xfrm>
          <a:off x="6045200" y="5443538"/>
          <a:ext cx="398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0" imgW="152400" imgH="165100" progId="Equation.DSMT4">
                  <p:embed/>
                </p:oleObj>
              </mc:Choice>
              <mc:Fallback>
                <p:oleObj name="" r:id="rId10" imgW="152400" imgH="1651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5200" y="5443538"/>
                        <a:ext cx="3984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87" name="对象 11386"/>
          <p:cNvGraphicFramePr/>
          <p:nvPr>
            <p:custDataLst>
              <p:tags r:id="rId12"/>
            </p:custDataLst>
          </p:nvPr>
        </p:nvGraphicFramePr>
        <p:xfrm>
          <a:off x="6103620" y="3117850"/>
          <a:ext cx="316230" cy="45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3" imgW="139700" imgH="177800" progId="Equation.DSMT4">
                  <p:embed/>
                </p:oleObj>
              </mc:Choice>
              <mc:Fallback>
                <p:oleObj name="" r:id="rId13" imgW="139700" imgH="1778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03620" y="3117850"/>
                        <a:ext cx="316230" cy="45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6100" y="367665"/>
            <a:ext cx="607568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800" b="1">
                <a:sym typeface="+mn-ea"/>
              </a:rPr>
              <a:t>二、</a:t>
            </a:r>
            <a:r>
              <a:rPr lang="zh-CN" altLang="en-US" sz="2800" b="1">
                <a:sym typeface="+mn-ea"/>
              </a:rPr>
              <a:t>一维随机变量函数的数学期望</a:t>
            </a:r>
            <a:endParaRPr kumimoji="1" lang="zh-CN" altLang="en-US" sz="2800" b="1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Text Box 6"/>
          <p:cNvSpPr txBox="1"/>
          <p:nvPr>
            <p:custDataLst>
              <p:tags r:id="rId2"/>
            </p:custDataLst>
          </p:nvPr>
        </p:nvSpPr>
        <p:spPr>
          <a:xfrm>
            <a:off x="617855" y="2565400"/>
            <a:ext cx="86566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随机变量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是随机变量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的函数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).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6"/>
          <p:cNvSpPr txBox="1"/>
          <p:nvPr>
            <p:custDataLst>
              <p:tags r:id="rId3"/>
            </p:custDataLst>
          </p:nvPr>
        </p:nvSpPr>
        <p:spPr>
          <a:xfrm>
            <a:off x="744855" y="1831340"/>
            <a:ext cx="86566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是随机变量，其分布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已知，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63930" y="114046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方法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（定义法）：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21385" y="3316605"/>
          <a:ext cx="2239010" cy="931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4" imgW="1130300" imgH="469900" progId="Equation.KSEE3">
                  <p:embed/>
                </p:oleObj>
              </mc:Choice>
              <mc:Fallback>
                <p:oleObj name="" r:id="rId4" imgW="1130300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1385" y="3316605"/>
                        <a:ext cx="2239010" cy="931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39640" y="3420745"/>
          <a:ext cx="2105025" cy="906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1091565" imgH="469900" progId="Equation.KSEE3">
                  <p:embed/>
                </p:oleObj>
              </mc:Choice>
              <mc:Fallback>
                <p:oleObj name="" r:id="rId6" imgW="1091565" imgH="469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9640" y="3420745"/>
                        <a:ext cx="2105025" cy="906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96945" y="5361305"/>
          <a:ext cx="4239895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8" imgW="2324100" imgH="762000" progId="Equation.KSEE3">
                  <p:embed/>
                </p:oleObj>
              </mc:Choice>
              <mc:Fallback>
                <p:oleObj name="" r:id="rId8" imgW="2324100" imgH="762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96945" y="5361305"/>
                        <a:ext cx="4239895" cy="1390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右箭头 9"/>
          <p:cNvSpPr/>
          <p:nvPr/>
        </p:nvSpPr>
        <p:spPr>
          <a:xfrm>
            <a:off x="3275965" y="3857625"/>
            <a:ext cx="1080135" cy="75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下箭头 10"/>
          <p:cNvSpPr/>
          <p:nvPr/>
        </p:nvSpPr>
        <p:spPr>
          <a:xfrm>
            <a:off x="5434965" y="4564380"/>
            <a:ext cx="84455" cy="9537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2820000" flipV="1">
            <a:off x="1917700" y="5004435"/>
            <a:ext cx="1894840" cy="17081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905443" y="4479925"/>
            <a:ext cx="462280" cy="76835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US" altLang="zh-CN" sz="4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zh-CN" sz="44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2" grpId="0"/>
      <p:bldP spid="10" grpId="0" animBg="1"/>
      <p:bldP spid="11" grpId="0" animBg="1"/>
      <p:bldP spid="13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25" name="Object 2"/>
          <p:cNvGraphicFramePr/>
          <p:nvPr>
            <p:custDataLst>
              <p:tags r:id="rId1"/>
            </p:custDataLst>
          </p:nvPr>
        </p:nvGraphicFramePr>
        <p:xfrm>
          <a:off x="2022475" y="3600768"/>
          <a:ext cx="23272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" imgW="1091565" imgH="254000" progId="Equation.DSMT4">
                  <p:embed/>
                </p:oleObj>
              </mc:Choice>
              <mc:Fallback>
                <p:oleObj name="" r:id="rId2" imgW="1091565" imgH="2540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22475" y="3600768"/>
                        <a:ext cx="2327275" cy="53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3"/>
          <p:cNvGraphicFramePr/>
          <p:nvPr>
            <p:custDataLst>
              <p:tags r:id="rId4"/>
            </p:custDataLst>
          </p:nvPr>
        </p:nvGraphicFramePr>
        <p:xfrm>
          <a:off x="4267200" y="3354705"/>
          <a:ext cx="1974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5" imgW="926465" imgH="431800" progId="Equation.DSMT4">
                  <p:embed/>
                </p:oleObj>
              </mc:Choice>
              <mc:Fallback>
                <p:oleObj name="" r:id="rId5" imgW="926465" imgH="4318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67200" y="3354705"/>
                        <a:ext cx="1974850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4"/>
          <p:cNvGrpSpPr/>
          <p:nvPr/>
        </p:nvGrpSpPr>
        <p:grpSpPr>
          <a:xfrm>
            <a:off x="1095375" y="2170451"/>
            <a:ext cx="7436758" cy="460375"/>
            <a:chOff x="447983" y="1330316"/>
            <a:chExt cx="7436624" cy="459656"/>
          </a:xfrm>
        </p:grpSpPr>
        <p:sp>
          <p:nvSpPr>
            <p:cNvPr id="10260" name="Rectangle 29"/>
            <p:cNvSpPr/>
            <p:nvPr>
              <p:custDataLst>
                <p:tags r:id="rId7"/>
              </p:custDataLst>
            </p:nvPr>
          </p:nvSpPr>
          <p:spPr>
            <a:xfrm>
              <a:off x="447983" y="1330316"/>
              <a:ext cx="4131870" cy="4596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若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为离散型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r.v.</a:t>
              </a:r>
              <a:r>
                <a:rPr lang="en-US" altLang="zh-CN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概率分布为</a:t>
              </a:r>
              <a:endParaRPr lang="zh-CN" altLang="en-US" sz="2400" b="1" dirty="0"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10246" name="Object 9"/>
            <p:cNvGraphicFramePr/>
            <p:nvPr>
              <p:custDataLst>
                <p:tags r:id="rId8"/>
              </p:custDataLst>
            </p:nvPr>
          </p:nvGraphicFramePr>
          <p:xfrm>
            <a:off x="4574412" y="1341866"/>
            <a:ext cx="3310195" cy="444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9" name="" r:id="rId9" imgW="1917065" imgH="228600" progId="Equation.DSMT4">
                    <p:embed/>
                  </p:oleObj>
                </mc:Choice>
                <mc:Fallback>
                  <p:oleObj name="" r:id="rId9" imgW="1917065" imgH="228600" progId="Equation.DSMT4">
                    <p:embed/>
                    <p:pic>
                      <p:nvPicPr>
                        <p:cNvPr id="0" name="图片 316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574412" y="1341866"/>
                          <a:ext cx="3310195" cy="4444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25"/>
          <p:cNvGrpSpPr/>
          <p:nvPr/>
        </p:nvGrpSpPr>
        <p:grpSpPr>
          <a:xfrm>
            <a:off x="997585" y="2773363"/>
            <a:ext cx="7338695" cy="676275"/>
            <a:chOff x="496032" y="1696730"/>
            <a:chExt cx="7337723" cy="676275"/>
          </a:xfrm>
        </p:grpSpPr>
        <p:sp>
          <p:nvSpPr>
            <p:cNvPr id="10259" name="Text Box 31"/>
            <p:cNvSpPr txBox="1"/>
            <p:nvPr>
              <p:custDataLst>
                <p:tags r:id="rId11"/>
              </p:custDataLst>
            </p:nvPr>
          </p:nvSpPr>
          <p:spPr>
            <a:xfrm>
              <a:off x="496032" y="1839913"/>
              <a:ext cx="7337723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如果        </a:t>
              </a:r>
              <a:r>
                <a:rPr lang="en-US" altLang="zh-CN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绝对收敛</a:t>
              </a:r>
              <a:r>
                <a:rPr lang="en-US" altLang="zh-CN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则随机变量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的数学期望是</a:t>
              </a:r>
              <a:endParaRPr lang="zh-CN" altLang="en-US" sz="2400" b="1" dirty="0"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10245" name="Object 7"/>
            <p:cNvGraphicFramePr/>
            <p:nvPr>
              <p:custDataLst>
                <p:tags r:id="rId12"/>
              </p:custDataLst>
            </p:nvPr>
          </p:nvGraphicFramePr>
          <p:xfrm>
            <a:off x="1219778" y="1696730"/>
            <a:ext cx="1252537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0" name="" r:id="rId13" imgW="1625600" imgH="876300" progId="Equation.DSMT4">
                    <p:embed/>
                  </p:oleObj>
                </mc:Choice>
                <mc:Fallback>
                  <p:oleObj name="" r:id="rId13" imgW="1625600" imgH="876300" progId="Equation.DSMT4">
                    <p:embed/>
                    <p:pic>
                      <p:nvPicPr>
                        <p:cNvPr id="0" name="图片 316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219778" y="1696730"/>
                          <a:ext cx="1252537" cy="6762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7827" name="Text Box 3"/>
          <p:cNvSpPr txBox="1"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468313" y="2121535"/>
            <a:ext cx="56769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26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endParaRPr kumimoji="1" lang="zh-CN" altLang="en-US" sz="2600" b="1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0850" y="8807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定理</a:t>
            </a:r>
            <a:r>
              <a:rPr lang="en-US" altLang="zh-CN" sz="2400" b="1">
                <a:solidFill>
                  <a:srgbClr val="1D41D5"/>
                </a:solidFill>
              </a:rPr>
              <a:t>1.1</a:t>
            </a:r>
            <a:endParaRPr lang="en-US" altLang="zh-CN" sz="2400" b="1">
              <a:solidFill>
                <a:srgbClr val="1D41D5"/>
              </a:solidFill>
            </a:endParaRPr>
          </a:p>
        </p:txBody>
      </p:sp>
      <p:sp>
        <p:nvSpPr>
          <p:cNvPr id="9222" name="Text Box 6"/>
          <p:cNvSpPr txBox="1"/>
          <p:nvPr>
            <p:custDataLst>
              <p:tags r:id="rId16"/>
            </p:custDataLst>
          </p:nvPr>
        </p:nvSpPr>
        <p:spPr>
          <a:xfrm>
            <a:off x="402590" y="1404620"/>
            <a:ext cx="86566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zh-CN" altLang="en-US" sz="2400" b="1" dirty="0"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随机变量，概率分布已知，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·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连续，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17"/>
            </p:custDataLst>
          </p:nvPr>
        </p:nvSpPr>
        <p:spPr>
          <a:xfrm>
            <a:off x="461645" y="2794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方法</a:t>
            </a:r>
            <a:r>
              <a:rPr lang="en-US" altLang="zh-CN" sz="2400" b="1">
                <a:solidFill>
                  <a:srgbClr val="FF0000"/>
                </a:solidFill>
              </a:rPr>
              <a:t>2</a:t>
            </a:r>
            <a:r>
              <a:rPr lang="zh-CN" altLang="en-US" sz="2400" b="1">
                <a:solidFill>
                  <a:srgbClr val="FF0000"/>
                </a:solidFill>
              </a:rPr>
              <a:t>（</a:t>
            </a:r>
            <a:r>
              <a:rPr lang="zh-CN" altLang="en-US" sz="2400" b="1">
                <a:solidFill>
                  <a:srgbClr val="FF0000"/>
                </a:solidFill>
              </a:rPr>
              <a:t>公式法）：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graphicFrame>
        <p:nvGraphicFramePr>
          <p:cNvPr id="9230" name="Object 4"/>
          <p:cNvGraphicFramePr/>
          <p:nvPr>
            <p:custDataLst>
              <p:tags r:id="rId18"/>
            </p:custDataLst>
          </p:nvPr>
        </p:nvGraphicFramePr>
        <p:xfrm>
          <a:off x="1730375" y="5887720"/>
          <a:ext cx="4966970" cy="760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9" imgW="2335530" imgH="381000" progId="Equation.DSMT4">
                  <p:embed/>
                </p:oleObj>
              </mc:Choice>
              <mc:Fallback>
                <p:oleObj name="" r:id="rId19" imgW="2335530" imgH="3810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30375" y="5887720"/>
                        <a:ext cx="4966970" cy="760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6" name="Rectangle 30"/>
          <p:cNvSpPr/>
          <p:nvPr>
            <p:custDataLst>
              <p:tags r:id="rId21"/>
            </p:custDataLst>
          </p:nvPr>
        </p:nvSpPr>
        <p:spPr>
          <a:xfrm>
            <a:off x="982028" y="4472940"/>
            <a:ext cx="743775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为连续型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r.v.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其概率密度为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如果广义积分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pSp>
        <p:nvGrpSpPr>
          <p:cNvPr id="6" name="组合 23"/>
          <p:cNvGrpSpPr/>
          <p:nvPr/>
        </p:nvGrpSpPr>
        <p:grpSpPr>
          <a:xfrm>
            <a:off x="655319" y="5052695"/>
            <a:ext cx="7687232" cy="736600"/>
            <a:chOff x="368300" y="3689350"/>
            <a:chExt cx="7687461" cy="736600"/>
          </a:xfrm>
        </p:grpSpPr>
        <p:graphicFrame>
          <p:nvGraphicFramePr>
            <p:cNvPr id="10247" name="Object 6"/>
            <p:cNvGraphicFramePr/>
            <p:nvPr>
              <p:custDataLst>
                <p:tags r:id="rId22"/>
              </p:custDataLst>
            </p:nvPr>
          </p:nvGraphicFramePr>
          <p:xfrm>
            <a:off x="368300" y="3689350"/>
            <a:ext cx="2400300" cy="736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68" name="" r:id="rId23" imgW="2400300" imgH="736600" progId="Equation.DSMT4">
                    <p:embed/>
                  </p:oleObj>
                </mc:Choice>
                <mc:Fallback>
                  <p:oleObj name="" r:id="rId23" imgW="2400300" imgH="736600" progId="Equation.DSMT4">
                    <p:embed/>
                    <p:pic>
                      <p:nvPicPr>
                        <p:cNvPr id="0" name="图片 316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68300" y="3689350"/>
                          <a:ext cx="2400300" cy="736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Rectangle 39"/>
            <p:cNvSpPr/>
            <p:nvPr>
              <p:custDataLst>
                <p:tags r:id="rId25"/>
              </p:custDataLst>
            </p:nvPr>
          </p:nvSpPr>
          <p:spPr>
            <a:xfrm>
              <a:off x="2681596" y="3814878"/>
              <a:ext cx="5374165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绝对收敛</a:t>
              </a: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则随机变量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的数学期望是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7" name="Text Box 3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437833" y="4436110"/>
            <a:ext cx="56769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26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endParaRPr kumimoji="1" lang="zh-CN" altLang="en-US" sz="26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ldLvl="0" animBg="1"/>
      <p:bldP spid="9246" grpId="0"/>
      <p:bldP spid="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20" name="Text Box 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1771968"/>
            <a:ext cx="586105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引例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  <a:r>
              <a:rPr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赌</a:t>
            </a:r>
            <a:r>
              <a:rPr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金分配问题</a:t>
            </a:r>
            <a: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</a:t>
            </a:r>
            <a:r>
              <a:rPr lang="zh-CN" altLang="en-US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产生背景</a:t>
            </a:r>
            <a:r>
              <a:rPr lang="en-US" altLang="zh-CN" sz="32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)</a:t>
            </a:r>
            <a:endParaRPr lang="en-US" altLang="zh-CN" sz="32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7221" name="Text 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2565718"/>
            <a:ext cx="7113984" cy="2351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A, B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两人赌技相同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各出赌金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法郎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并约定先胜三局者为胜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取得全部 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00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法郎</a:t>
            </a:r>
            <a:r>
              <a:rPr lang="en-US" altLang="zh-CN" sz="2800" b="1" dirty="0">
                <a:latin typeface="Times New Roman" panose="02020603050405020304" pitchFamily="18" charset="0"/>
              </a:rPr>
              <a:t>.</a:t>
            </a:r>
            <a:r>
              <a:rPr lang="zh-CN" altLang="en-US" sz="2800" b="1" dirty="0">
                <a:latin typeface="Times New Roman" panose="02020603050405020304" pitchFamily="18" charset="0"/>
              </a:rPr>
              <a:t>由于出现意外情况 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</a:rPr>
              <a:t>胜 </a:t>
            </a:r>
            <a:r>
              <a:rPr lang="en-US" altLang="zh-CN" sz="2800" b="1" dirty="0">
                <a:latin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</a:rPr>
              <a:t>局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</a:rPr>
              <a:t>胜</a:t>
            </a:r>
            <a:r>
              <a:rPr lang="en-US" altLang="zh-CN" sz="2800" b="1" dirty="0"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latin typeface="Times New Roman" panose="02020603050405020304" pitchFamily="18" charset="0"/>
              </a:rPr>
              <a:t>局时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不得不终止赌博</a:t>
            </a:r>
            <a:r>
              <a:rPr lang="en-US" altLang="zh-CN" sz="2800" b="1" dirty="0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</a:rPr>
              <a:t>如果要分赌金</a:t>
            </a:r>
            <a:r>
              <a:rPr lang="en-US" altLang="zh-CN" sz="2800" b="1" dirty="0"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</a:rPr>
              <a:t>该如何分配才算公平</a:t>
            </a:r>
            <a:r>
              <a:rPr lang="en-US" altLang="zh-CN" sz="2800" b="1" dirty="0">
                <a:latin typeface="Times New Roman" panose="02020603050405020304" pitchFamily="18" charset="0"/>
              </a:rPr>
              <a:t>?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37225" name="Rectangle 9"/>
          <p:cNvSpPr>
            <a:spLocks noGrp="1" noChangeArrowheads="1"/>
          </p:cNvSpPr>
          <p:nvPr>
            <p:custDataLst>
              <p:tags r:id="rId3"/>
            </p:custDataLst>
          </p:nvPr>
        </p:nvSpPr>
        <p:spPr>
          <a:xfrm>
            <a:off x="493713" y="496253"/>
            <a:ext cx="7396162" cy="691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zh-CN" altLang="en-US" sz="3600">
                <a:solidFill>
                  <a:schemeClr val="tx1"/>
                </a:solidFill>
                <a:latin typeface="黑体" panose="02010609060101010101" pitchFamily="49" charset="-122"/>
              </a:rPr>
              <a:t>一、数学期望的概念 </a:t>
            </a:r>
            <a:r>
              <a:rPr lang="zh-CN" altLang="en-US">
                <a:solidFill>
                  <a:schemeClr val="tx1"/>
                </a:solidFill>
                <a:latin typeface="黑体" panose="02010609060101010101" pitchFamily="49" charset="-122"/>
              </a:rPr>
              <a:t> </a:t>
            </a:r>
            <a:endParaRPr lang="zh-CN" altLang="en-US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866" name="Group 42"/>
          <p:cNvGrpSpPr/>
          <p:nvPr/>
        </p:nvGrpSpPr>
        <p:grpSpPr bwMode="auto">
          <a:xfrm>
            <a:off x="1395413" y="914400"/>
            <a:ext cx="6921500" cy="1371600"/>
            <a:chOff x="879" y="1480"/>
            <a:chExt cx="4360" cy="864"/>
          </a:xfrm>
        </p:grpSpPr>
        <p:grpSp>
          <p:nvGrpSpPr>
            <p:cNvPr id="77830" name="Group 6"/>
            <p:cNvGrpSpPr/>
            <p:nvPr/>
          </p:nvGrpSpPr>
          <p:grpSpPr bwMode="auto">
            <a:xfrm>
              <a:off x="919" y="1480"/>
              <a:ext cx="4320" cy="864"/>
              <a:chOff x="720" y="1296"/>
              <a:chExt cx="4320" cy="864"/>
            </a:xfrm>
          </p:grpSpPr>
          <p:sp>
            <p:nvSpPr>
              <p:cNvPr id="77828" name="Line 4"/>
              <p:cNvSpPr>
                <a:spLocks noChangeShapeType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7829" name="Line 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aphicFrame>
          <p:nvGraphicFramePr>
            <p:cNvPr id="77831" name="Object 7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207" y="1552"/>
            <a:ext cx="64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4" imgW="1066800" imgH="431800" progId="Equation.3">
                    <p:embed/>
                  </p:oleObj>
                </mc:Choice>
                <mc:Fallback>
                  <p:oleObj name="Equation" r:id="rId4" imgW="10668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1552"/>
                          <a:ext cx="64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8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879" y="1984"/>
            <a:ext cx="102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7" imgW="2349500" imgH="431800" progId="Equation.3">
                    <p:embed/>
                  </p:oleObj>
                </mc:Choice>
                <mc:Fallback>
                  <p:oleObj name="Equation" r:id="rId7" imgW="23495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1984"/>
                          <a:ext cx="102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9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255" y="1580"/>
            <a:ext cx="2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0" imgW="4089400" imgH="393700" progId="Equation.3">
                    <p:embed/>
                  </p:oleObj>
                </mc:Choice>
                <mc:Fallback>
                  <p:oleObj name="Equation" r:id="rId10" imgW="40894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1580"/>
                          <a:ext cx="2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0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339" y="2012"/>
            <a:ext cx="29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3" imgW="228600" imgH="177165" progId="Equation.3">
                    <p:embed/>
                  </p:oleObj>
                </mc:Choice>
                <mc:Fallback>
                  <p:oleObj name="Equation" r:id="rId13" imgW="228600" imgH="17716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2012"/>
                          <a:ext cx="29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Object 11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3127" y="2020"/>
            <a:ext cx="27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6" imgW="228600" imgH="177165" progId="Equation.3">
                    <p:embed/>
                  </p:oleObj>
                </mc:Choice>
                <mc:Fallback>
                  <p:oleObj name="Equation" r:id="rId16" imgW="228600" imgH="17716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020"/>
                          <a:ext cx="27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2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3887" y="2020"/>
            <a:ext cx="2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9" imgW="241300" imgH="177165" progId="Equation.3">
                    <p:embed/>
                  </p:oleObj>
                </mc:Choice>
                <mc:Fallback>
                  <p:oleObj name="Equation" r:id="rId19" imgW="241300" imgH="17716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020"/>
                          <a:ext cx="2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4616" y="2027"/>
            <a:ext cx="29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2" imgW="241300" imgH="177165" progId="Equation.3">
                    <p:embed/>
                  </p:oleObj>
                </mc:Choice>
                <mc:Fallback>
                  <p:oleObj name="Equation" r:id="rId22" imgW="241300" imgH="1771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27"/>
                          <a:ext cx="29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9" name="Object 15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892300" y="2308225"/>
          <a:ext cx="457263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5" imgW="2171700" imgH="228600" progId="Equation.3">
                  <p:embed/>
                </p:oleObj>
              </mc:Choice>
              <mc:Fallback>
                <p:oleObj name="Equation" r:id="rId25" imgW="2171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308225"/>
                        <a:ext cx="4572635" cy="48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64" name="Group 40"/>
          <p:cNvGrpSpPr/>
          <p:nvPr/>
        </p:nvGrpSpPr>
        <p:grpSpPr bwMode="auto">
          <a:xfrm>
            <a:off x="628650" y="3038158"/>
            <a:ext cx="4489450" cy="466725"/>
            <a:chOff x="396" y="2637"/>
            <a:chExt cx="2828" cy="294"/>
          </a:xfrm>
        </p:grpSpPr>
        <p:sp>
          <p:nvSpPr>
            <p:cNvPr id="77842" name="Text Box 18"/>
            <p:cNvSpPr txBox="1"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396" y="2641"/>
              <a:ext cx="40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sz="2400" b="1">
                  <a:solidFill>
                    <a:srgbClr val="1D41D5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r>
                <a:rPr kumimoji="1" lang="en-US" altLang="zh-CN" sz="2400" b="1">
                  <a:solidFill>
                    <a:srgbClr val="1D41D5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kumimoji="1"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77843" name="Object 19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905" y="2637"/>
            <a:ext cx="2319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29" imgW="1866900" imgH="228600" progId="Equation.3">
                    <p:embed/>
                  </p:oleObj>
                </mc:Choice>
                <mc:Fallback>
                  <p:oleObj name="Equation" r:id="rId29" imgW="1866900" imgH="2286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637"/>
                          <a:ext cx="2319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65" name="Group 41"/>
          <p:cNvGrpSpPr/>
          <p:nvPr/>
        </p:nvGrpSpPr>
        <p:grpSpPr bwMode="auto">
          <a:xfrm>
            <a:off x="1476375" y="3573145"/>
            <a:ext cx="6858000" cy="1371600"/>
            <a:chOff x="930" y="2974"/>
            <a:chExt cx="4320" cy="864"/>
          </a:xfrm>
        </p:grpSpPr>
        <p:grpSp>
          <p:nvGrpSpPr>
            <p:cNvPr id="77845" name="Group 21"/>
            <p:cNvGrpSpPr/>
            <p:nvPr/>
          </p:nvGrpSpPr>
          <p:grpSpPr bwMode="auto">
            <a:xfrm>
              <a:off x="930" y="2974"/>
              <a:ext cx="4320" cy="864"/>
              <a:chOff x="720" y="1296"/>
              <a:chExt cx="4320" cy="864"/>
            </a:xfrm>
          </p:grpSpPr>
          <p:sp>
            <p:nvSpPr>
              <p:cNvPr id="77846" name="Line 22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7847" name="Line 23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aphicFrame>
          <p:nvGraphicFramePr>
            <p:cNvPr id="77848" name="Object 24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1029" y="3070"/>
            <a:ext cx="873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34" imgW="876300" imgH="228600" progId="Equation.3">
                    <p:embed/>
                  </p:oleObj>
                </mc:Choice>
                <mc:Fallback>
                  <p:oleObj name="Equation" r:id="rId34" imgW="876300" imgH="2286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9" y="3070"/>
                          <a:ext cx="873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9" name="Object 25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1410" y="3502"/>
            <a:ext cx="17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37" imgW="279400" imgH="330200" progId="Equation.3">
                    <p:embed/>
                  </p:oleObj>
                </mc:Choice>
                <mc:Fallback>
                  <p:oleObj name="Equation" r:id="rId37" imgW="279400" imgH="3302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0" y="3502"/>
                          <a:ext cx="17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50" name="Object 26"/>
          <p:cNvGraphicFramePr>
            <a:graphicFrameLocks noChangeAspect="1"/>
          </p:cNvGraphicFramePr>
          <p:nvPr>
            <p:custDataLst>
              <p:tags r:id="rId39"/>
            </p:custDataLst>
          </p:nvPr>
        </p:nvGraphicFramePr>
        <p:xfrm>
          <a:off x="3368675" y="3754755"/>
          <a:ext cx="496633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Equation" r:id="rId40" imgW="1866900" imgH="203200" progId="Equation.3">
                  <p:embed/>
                </p:oleObj>
              </mc:Choice>
              <mc:Fallback>
                <p:oleObj name="Equation" r:id="rId40" imgW="1866900" imgH="203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5" y="3754755"/>
                        <a:ext cx="4966335" cy="48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1" name="Object 27"/>
          <p:cNvGraphicFramePr>
            <a:graphicFrameLocks noChangeAspect="1"/>
          </p:cNvGraphicFramePr>
          <p:nvPr>
            <p:custDataLst>
              <p:tags r:id="rId42"/>
            </p:custDataLst>
          </p:nvPr>
        </p:nvGraphicFramePr>
        <p:xfrm>
          <a:off x="3282315" y="4331970"/>
          <a:ext cx="423545" cy="32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43" imgW="228600" imgH="177165" progId="Equation.3">
                  <p:embed/>
                </p:oleObj>
              </mc:Choice>
              <mc:Fallback>
                <p:oleObj name="Equation" r:id="rId43" imgW="228600" imgH="177165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315" y="4331970"/>
                        <a:ext cx="423545" cy="3282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2" name="Object 28"/>
          <p:cNvGraphicFramePr>
            <a:graphicFrameLocks noChangeAspect="1"/>
          </p:cNvGraphicFramePr>
          <p:nvPr>
            <p:custDataLst>
              <p:tags r:id="rId45"/>
            </p:custDataLst>
          </p:nvPr>
        </p:nvGraphicFramePr>
        <p:xfrm>
          <a:off x="4605655" y="4346575"/>
          <a:ext cx="43815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46" imgW="228600" imgH="177165" progId="Equation.3">
                  <p:embed/>
                </p:oleObj>
              </mc:Choice>
              <mc:Fallback>
                <p:oleObj name="Equation" r:id="rId46" imgW="228600" imgH="17716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655" y="4346575"/>
                        <a:ext cx="438150" cy="3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53" name="Object 29"/>
          <p:cNvGraphicFramePr>
            <a:graphicFrameLocks noChangeAspect="1"/>
          </p:cNvGraphicFramePr>
          <p:nvPr>
            <p:custDataLst>
              <p:tags r:id="rId48"/>
            </p:custDataLst>
          </p:nvPr>
        </p:nvGraphicFramePr>
        <p:xfrm>
          <a:off x="6099810" y="4346575"/>
          <a:ext cx="44831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49" imgW="241300" imgH="177165" progId="Equation.3">
                  <p:embed/>
                </p:oleObj>
              </mc:Choice>
              <mc:Fallback>
                <p:oleObj name="Equation" r:id="rId49" imgW="241300" imgH="17716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9810" y="4346575"/>
                        <a:ext cx="44831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3" name="Text Box 39"/>
          <p:cNvSpPr txBox="1">
            <a:spLocks noChangeArrowheads="1"/>
          </p:cNvSpPr>
          <p:nvPr>
            <p:custDataLst>
              <p:tags r:id="rId51"/>
            </p:custDataLst>
          </p:nvPr>
        </p:nvSpPr>
        <p:spPr bwMode="auto">
          <a:xfrm>
            <a:off x="399733" y="294640"/>
            <a:ext cx="4667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4.1.8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设随机变量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的分布律为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29"/>
          <p:cNvGraphicFramePr>
            <a:graphicFrameLocks noChangeAspect="1"/>
          </p:cNvGraphicFramePr>
          <p:nvPr>
            <p:custDataLst>
              <p:tags r:id="rId52"/>
            </p:custDataLst>
          </p:nvPr>
        </p:nvGraphicFramePr>
        <p:xfrm>
          <a:off x="7818120" y="4349115"/>
          <a:ext cx="461010" cy="34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53" imgW="241300" imgH="177165" progId="Equation.3">
                  <p:embed/>
                </p:oleObj>
              </mc:Choice>
              <mc:Fallback>
                <p:oleObj name="Equation" r:id="rId53" imgW="241300" imgH="17716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8120" y="4349115"/>
                        <a:ext cx="461010" cy="340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0" name="Text Box 2"/>
          <p:cNvSpPr txBox="1">
            <a:spLocks noChangeArrowheads="1"/>
          </p:cNvSpPr>
          <p:nvPr>
            <p:custDataLst>
              <p:tags r:id="rId54"/>
            </p:custDataLst>
          </p:nvPr>
        </p:nvSpPr>
        <p:spPr bwMode="auto">
          <a:xfrm>
            <a:off x="838200" y="4999990"/>
            <a:ext cx="7950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</a:rPr>
              <a:t>则有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custDataLst>
              <p:tags r:id="rId55"/>
            </p:custDataLst>
          </p:nvPr>
        </p:nvGraphicFramePr>
        <p:xfrm>
          <a:off x="2832100" y="5196840"/>
          <a:ext cx="392938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56" imgW="1943100" imgH="228600" progId="Equation.3">
                  <p:embed/>
                </p:oleObj>
              </mc:Choice>
              <mc:Fallback>
                <p:oleObj name="Equation" r:id="rId56" imgW="1943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100" y="5196840"/>
                        <a:ext cx="3929380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>
            <p:custDataLst>
              <p:tags r:id="rId58"/>
            </p:custDataLst>
          </p:nvPr>
        </p:nvGraphicFramePr>
        <p:xfrm>
          <a:off x="2832735" y="5828348"/>
          <a:ext cx="4585970" cy="402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59" imgW="2019300" imgH="177165" progId="Equation.3">
                  <p:embed/>
                </p:oleObj>
              </mc:Choice>
              <mc:Fallback>
                <p:oleObj name="Equation" r:id="rId59" imgW="2019300" imgH="17716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2735" y="5828348"/>
                        <a:ext cx="4585970" cy="4025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custDataLst>
              <p:tags r:id="rId61"/>
            </p:custDataLst>
          </p:nvPr>
        </p:nvGraphicFramePr>
        <p:xfrm>
          <a:off x="2867660" y="6393815"/>
          <a:ext cx="97663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62" imgW="469900" imgH="177165" progId="Equation.3">
                  <p:embed/>
                </p:oleObj>
              </mc:Choice>
              <mc:Fallback>
                <p:oleObj name="Equation" r:id="rId62" imgW="469900" imgH="177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660" y="6393815"/>
                        <a:ext cx="97663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7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7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7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7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7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63" grpId="0" bldLvl="0" animBg="1"/>
      <p:bldP spid="78850" grpId="0" bldLvl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7866" name="Group 42"/>
          <p:cNvGrpSpPr/>
          <p:nvPr/>
        </p:nvGrpSpPr>
        <p:grpSpPr bwMode="auto">
          <a:xfrm>
            <a:off x="1395413" y="1057910"/>
            <a:ext cx="6921500" cy="1371600"/>
            <a:chOff x="879" y="1480"/>
            <a:chExt cx="4360" cy="864"/>
          </a:xfrm>
        </p:grpSpPr>
        <p:grpSp>
          <p:nvGrpSpPr>
            <p:cNvPr id="77830" name="Group 6"/>
            <p:cNvGrpSpPr/>
            <p:nvPr/>
          </p:nvGrpSpPr>
          <p:grpSpPr bwMode="auto">
            <a:xfrm>
              <a:off x="919" y="1480"/>
              <a:ext cx="4320" cy="864"/>
              <a:chOff x="720" y="1296"/>
              <a:chExt cx="4320" cy="864"/>
            </a:xfrm>
          </p:grpSpPr>
          <p:sp>
            <p:nvSpPr>
              <p:cNvPr id="77828" name="Line 4"/>
              <p:cNvSpPr>
                <a:spLocks noChangeShapeType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720" y="1680"/>
                <a:ext cx="4320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77829" name="Line 5"/>
              <p:cNvSpPr>
                <a:spLocks noChangeShapeType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1824" y="1296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aphicFrame>
          <p:nvGraphicFramePr>
            <p:cNvPr id="77831" name="Object 7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1207" y="1552"/>
            <a:ext cx="647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4" imgW="1066800" imgH="431800" progId="Equation.3">
                    <p:embed/>
                  </p:oleObj>
                </mc:Choice>
                <mc:Fallback>
                  <p:oleObj name="Equation" r:id="rId4" imgW="1066800" imgH="431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7" y="1552"/>
                          <a:ext cx="647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8"/>
            <p:cNvGraphicFramePr>
              <a:graphicFrameLocks noChangeAspect="1"/>
            </p:cNvGraphicFramePr>
            <p:nvPr>
              <p:custDataLst>
                <p:tags r:id="rId6"/>
              </p:custDataLst>
            </p:nvPr>
          </p:nvGraphicFramePr>
          <p:xfrm>
            <a:off x="879" y="1984"/>
            <a:ext cx="1020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7" imgW="2349500" imgH="431800" progId="Equation.3">
                    <p:embed/>
                  </p:oleObj>
                </mc:Choice>
                <mc:Fallback>
                  <p:oleObj name="Equation" r:id="rId7" imgW="23495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9" y="1984"/>
                          <a:ext cx="1020" cy="2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9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2255" y="1580"/>
            <a:ext cx="2576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0" imgW="4089400" imgH="393700" progId="Equation.3">
                    <p:embed/>
                  </p:oleObj>
                </mc:Choice>
                <mc:Fallback>
                  <p:oleObj name="Equation" r:id="rId10" imgW="4089400" imgH="393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5" y="1580"/>
                          <a:ext cx="2576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0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2339" y="2012"/>
            <a:ext cx="29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3" imgW="228600" imgH="177165" progId="Equation.3">
                    <p:embed/>
                  </p:oleObj>
                </mc:Choice>
                <mc:Fallback>
                  <p:oleObj name="Equation" r:id="rId13" imgW="228600" imgH="177165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2012"/>
                          <a:ext cx="29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Object 11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3127" y="2020"/>
            <a:ext cx="274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6" imgW="228600" imgH="177165" progId="Equation.3">
                    <p:embed/>
                  </p:oleObj>
                </mc:Choice>
                <mc:Fallback>
                  <p:oleObj name="Equation" r:id="rId16" imgW="228600" imgH="17716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2020"/>
                          <a:ext cx="274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2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3887" y="2020"/>
            <a:ext cx="298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9" imgW="241300" imgH="177165" progId="Equation.3">
                    <p:embed/>
                  </p:oleObj>
                </mc:Choice>
                <mc:Fallback>
                  <p:oleObj name="Equation" r:id="rId19" imgW="241300" imgH="17716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7" y="2020"/>
                          <a:ext cx="298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7" name="Object 13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4616" y="2027"/>
            <a:ext cx="297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2" imgW="241300" imgH="177165" progId="Equation.3">
                    <p:embed/>
                  </p:oleObj>
                </mc:Choice>
                <mc:Fallback>
                  <p:oleObj name="Equation" r:id="rId22" imgW="241300" imgH="177165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027"/>
                          <a:ext cx="297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39" name="Object 15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533525" y="2667000"/>
          <a:ext cx="4572635" cy="48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5" imgW="2171700" imgH="228600" progId="Equation.3">
                  <p:embed/>
                </p:oleObj>
              </mc:Choice>
              <mc:Fallback>
                <p:oleObj name="Equation" r:id="rId25" imgW="21717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2667000"/>
                        <a:ext cx="4572635" cy="48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42" name="Text Box 18"/>
          <p:cNvSpPr txBox="1"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914400" y="3618865"/>
            <a:ext cx="6413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r>
              <a:rPr kumimoji="1" lang="en-US" altLang="zh-CN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1" lang="en-US" altLang="zh-CN" sz="2400" b="1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63" name="Text Box 39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399733" y="366395"/>
            <a:ext cx="466725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/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4.1.8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设随机变量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的分布律为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78851" name="Object 3"/>
          <p:cNvGraphicFramePr>
            <a:graphicFrameLocks noChangeAspect="1"/>
          </p:cNvGraphicFramePr>
          <p:nvPr>
            <p:custDataLst>
              <p:tags r:id="rId29"/>
            </p:custDataLst>
          </p:nvPr>
        </p:nvGraphicFramePr>
        <p:xfrm>
          <a:off x="2174875" y="3618230"/>
          <a:ext cx="251714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30" imgW="1244600" imgH="228600" progId="Equation.3">
                  <p:embed/>
                </p:oleObj>
              </mc:Choice>
              <mc:Fallback>
                <p:oleObj name="Equation" r:id="rId30" imgW="12446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3618230"/>
                        <a:ext cx="2517140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3" name="Object 5"/>
          <p:cNvGraphicFramePr>
            <a:graphicFrameLocks noChangeAspect="1"/>
          </p:cNvGraphicFramePr>
          <p:nvPr>
            <p:custDataLst>
              <p:tags r:id="rId32"/>
            </p:custDataLst>
          </p:nvPr>
        </p:nvGraphicFramePr>
        <p:xfrm>
          <a:off x="2127250" y="4189096"/>
          <a:ext cx="5279390" cy="1097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Equation" r:id="rId33" imgW="2324100" imgH="482600" progId="Equation.3">
                  <p:embed/>
                </p:oleObj>
              </mc:Choice>
              <mc:Fallback>
                <p:oleObj name="Equation" r:id="rId33" imgW="23241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189096"/>
                        <a:ext cx="5279390" cy="1097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2221865" y="5461000"/>
          <a:ext cx="97663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36" imgW="469900" imgH="177165" progId="Equation.3">
                  <p:embed/>
                </p:oleObj>
              </mc:Choice>
              <mc:Fallback>
                <p:oleObj name="Equation" r:id="rId36" imgW="469900" imgH="1771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1865" y="5461000"/>
                        <a:ext cx="97663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208" name="Object 4"/>
          <p:cNvGraphicFramePr/>
          <p:nvPr>
            <p:custDataLst>
              <p:tags r:id="rId1"/>
            </p:custDataLst>
          </p:nvPr>
        </p:nvGraphicFramePr>
        <p:xfrm>
          <a:off x="1594009" y="1442403"/>
          <a:ext cx="4881245" cy="1027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" imgW="2298700" imgH="469900" progId="Equation.DSMT4">
                  <p:embed/>
                </p:oleObj>
              </mc:Choice>
              <mc:Fallback>
                <p:oleObj name="" r:id="rId2" imgW="2298700" imgH="4699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94009" y="1442403"/>
                        <a:ext cx="4881245" cy="10274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5"/>
          <p:cNvGraphicFramePr/>
          <p:nvPr>
            <p:custDataLst>
              <p:tags r:id="rId4"/>
            </p:custDataLst>
          </p:nvPr>
        </p:nvGraphicFramePr>
        <p:xfrm>
          <a:off x="1713548" y="4697413"/>
          <a:ext cx="488505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5" imgW="4775200" imgH="939800" progId="Equation.DSMT4">
                  <p:embed/>
                </p:oleObj>
              </mc:Choice>
              <mc:Fallback>
                <p:oleObj name="" r:id="rId5" imgW="4775200" imgH="9398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13548" y="4697413"/>
                        <a:ext cx="4885055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7" name="Rectangle 25"/>
          <p:cNvSpPr/>
          <p:nvPr>
            <p:custDataLst>
              <p:tags r:id="rId7"/>
            </p:custDataLst>
          </p:nvPr>
        </p:nvSpPr>
        <p:spPr>
          <a:xfrm>
            <a:off x="779463" y="1033463"/>
            <a:ext cx="36417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解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的概率密度为</a:t>
            </a:r>
            <a:endParaRPr lang="zh-CN" altLang="en-US" sz="28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8218" name="Object 7"/>
          <p:cNvGraphicFramePr/>
          <p:nvPr>
            <p:custDataLst>
              <p:tags r:id="rId8"/>
            </p:custDataLst>
          </p:nvPr>
        </p:nvGraphicFramePr>
        <p:xfrm>
          <a:off x="1417638" y="2565876"/>
          <a:ext cx="5540375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9" imgW="6324600" imgH="939800" progId="Equation.DSMT4">
                  <p:embed/>
                </p:oleObj>
              </mc:Choice>
              <mc:Fallback>
                <p:oleObj name="" r:id="rId9" imgW="6324600" imgH="939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17638" y="2565876"/>
                        <a:ext cx="5540375" cy="822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8"/>
          <p:cNvGraphicFramePr/>
          <p:nvPr>
            <p:custDataLst>
              <p:tags r:id="rId11"/>
            </p:custDataLst>
          </p:nvPr>
        </p:nvGraphicFramePr>
        <p:xfrm>
          <a:off x="2208848" y="3625850"/>
          <a:ext cx="324040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2" imgW="3073400" imgH="939800" progId="Equation.DSMT4">
                  <p:embed/>
                </p:oleObj>
              </mc:Choice>
              <mc:Fallback>
                <p:oleObj name="" r:id="rId12" imgW="3073400" imgH="939800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08848" y="3625850"/>
                        <a:ext cx="3240405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2"/>
          <p:cNvGraphicFramePr/>
          <p:nvPr>
            <p:custDataLst>
              <p:tags r:id="rId14"/>
            </p:custDataLst>
          </p:nvPr>
        </p:nvGraphicFramePr>
        <p:xfrm>
          <a:off x="1680210" y="445770"/>
          <a:ext cx="3175635" cy="509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15" imgW="1574800" imgH="228600" progId="Equation.DSMT4">
                  <p:embed/>
                </p:oleObj>
              </mc:Choice>
              <mc:Fallback>
                <p:oleObj name="" r:id="rId15" imgW="1574800" imgH="2286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80210" y="445770"/>
                        <a:ext cx="3175635" cy="5092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/>
          <p:nvPr>
            <p:custDataLst>
              <p:tags r:id="rId17"/>
            </p:custDataLst>
          </p:nvPr>
        </p:nvGraphicFramePr>
        <p:xfrm>
          <a:off x="1706880" y="5685473"/>
          <a:ext cx="343027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8" imgW="3352800" imgH="939800" progId="Equation.DSMT4">
                  <p:embed/>
                </p:oleObj>
              </mc:Choice>
              <mc:Fallback>
                <p:oleObj name="" r:id="rId18" imgW="3352800" imgH="9398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706880" y="5685473"/>
                        <a:ext cx="3430270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>
            <p:custDataLst>
              <p:tags r:id="rId20"/>
            </p:custDataLst>
          </p:nvPr>
        </p:nvSpPr>
        <p:spPr>
          <a:xfrm>
            <a:off x="305435" y="44069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4.1.9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4" name="Rectangle 4"/>
          <p:cNvSpPr/>
          <p:nvPr>
            <p:custDataLst>
              <p:tags r:id="rId1"/>
            </p:custDataLst>
          </p:nvPr>
        </p:nvSpPr>
        <p:spPr>
          <a:xfrm>
            <a:off x="736600" y="1069975"/>
            <a:ext cx="51352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设随机变量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的函数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Z=g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94568" name="Rectangle 8"/>
          <p:cNvSpPr/>
          <p:nvPr>
            <p:custDataLst>
              <p:tags r:id="rId2"/>
            </p:custDataLst>
          </p:nvPr>
        </p:nvSpPr>
        <p:spPr>
          <a:xfrm>
            <a:off x="825500" y="1674813"/>
            <a:ext cx="68643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为二维离散型随机变量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联合分布律为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94569" name="Object 3"/>
          <p:cNvGraphicFramePr/>
          <p:nvPr>
            <p:custDataLst>
              <p:tags r:id="rId3"/>
            </p:custDataLst>
          </p:nvPr>
        </p:nvGraphicFramePr>
        <p:xfrm>
          <a:off x="1936750" y="2200275"/>
          <a:ext cx="5324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4" imgW="2399030" imgH="241300" progId="Equation.DSMT4">
                  <p:embed/>
                </p:oleObj>
              </mc:Choice>
              <mc:Fallback>
                <p:oleObj name="" r:id="rId4" imgW="2399030" imgH="241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36750" y="2200275"/>
                        <a:ext cx="532447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71" name="Object 4"/>
          <p:cNvGraphicFramePr/>
          <p:nvPr>
            <p:custDataLst>
              <p:tags r:id="rId6"/>
            </p:custDataLst>
          </p:nvPr>
        </p:nvGraphicFramePr>
        <p:xfrm>
          <a:off x="1671638" y="3387408"/>
          <a:ext cx="46990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7" imgW="2247900" imgH="431800" progId="Equation.DSMT4">
                  <p:embed/>
                </p:oleObj>
              </mc:Choice>
              <mc:Fallback>
                <p:oleObj name="" r:id="rId7" imgW="2247900" imgH="431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71638" y="3387408"/>
                        <a:ext cx="46990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6"/>
          <p:cNvGrpSpPr/>
          <p:nvPr/>
        </p:nvGrpSpPr>
        <p:grpSpPr>
          <a:xfrm>
            <a:off x="700088" y="2811145"/>
            <a:ext cx="8030845" cy="722313"/>
            <a:chOff x="131763" y="1785938"/>
            <a:chExt cx="8030735" cy="722312"/>
          </a:xfrm>
        </p:grpSpPr>
        <p:sp>
          <p:nvSpPr>
            <p:cNvPr id="14350" name="Rectangle 15"/>
            <p:cNvSpPr/>
            <p:nvPr>
              <p:custDataLst>
                <p:tags r:id="rId9"/>
              </p:custDataLst>
            </p:nvPr>
          </p:nvSpPr>
          <p:spPr>
            <a:xfrm>
              <a:off x="131763" y="1927226"/>
              <a:ext cx="8030735" cy="4603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如果            绝对收敛</a:t>
              </a:r>
              <a:r>
                <a:rPr lang="en-US" altLang="zh-CN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则随机变量 </a:t>
              </a:r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en-US" altLang="zh-CN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 </a:t>
              </a:r>
              <a:r>
                <a:rPr lang="zh-CN" altLang="en-US" sz="2400" b="1" dirty="0">
                  <a:latin typeface="宋体" panose="02010600030101010101" pitchFamily="2" charset="-122"/>
                  <a:cs typeface="Arial" panose="020B0604020202020204" pitchFamily="34" charset="0"/>
                </a:rPr>
                <a:t>的数学期望是</a:t>
              </a:r>
              <a:endParaRPr lang="zh-CN" altLang="en-US" sz="2400" b="1" dirty="0">
                <a:latin typeface="宋体" panose="02010600030101010101" pitchFamily="2" charset="-122"/>
                <a:ea typeface="Arial" panose="020B0604020202020204" pitchFamily="34" charset="0"/>
              </a:endParaRPr>
            </a:p>
          </p:txBody>
        </p:sp>
        <p:graphicFrame>
          <p:nvGraphicFramePr>
            <p:cNvPr id="14341" name="Object 6"/>
            <p:cNvGraphicFramePr/>
            <p:nvPr>
              <p:custDataLst>
                <p:tags r:id="rId10"/>
              </p:custDataLst>
            </p:nvPr>
          </p:nvGraphicFramePr>
          <p:xfrm>
            <a:off x="831850" y="1785938"/>
            <a:ext cx="1909763" cy="722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" r:id="rId11" imgW="2349500" imgH="889000" progId="Equation.DSMT4">
                    <p:embed/>
                  </p:oleObj>
                </mc:Choice>
                <mc:Fallback>
                  <p:oleObj name="" r:id="rId11" imgW="2349500" imgH="889000" progId="Equation.DSMT4">
                    <p:embed/>
                    <p:pic>
                      <p:nvPicPr>
                        <p:cNvPr id="0" name="图片 31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31850" y="1785938"/>
                          <a:ext cx="1909763" cy="7223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67" name="Rectangle 2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99135" y="406400"/>
            <a:ext cx="5183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二维随机变量函数的数学期望</a:t>
            </a:r>
            <a:endParaRPr kumimoji="1" lang="zh-CN" altLang="en-US" sz="2800" b="1">
              <a:solidFill>
                <a:srgbClr val="3333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94565" name="Rectangle 5"/>
          <p:cNvSpPr/>
          <p:nvPr>
            <p:custDataLst>
              <p:tags r:id="rId14"/>
            </p:custDataLst>
          </p:nvPr>
        </p:nvSpPr>
        <p:spPr>
          <a:xfrm>
            <a:off x="810578" y="4310698"/>
            <a:ext cx="7253605" cy="5340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为二维连续型随机变量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联合概率密度为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94567" name="Object 2"/>
          <p:cNvGraphicFramePr/>
          <p:nvPr>
            <p:custDataLst>
              <p:tags r:id="rId15"/>
            </p:custDataLst>
          </p:nvPr>
        </p:nvGraphicFramePr>
        <p:xfrm>
          <a:off x="1482725" y="6213158"/>
          <a:ext cx="54054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6" imgW="2768600" imgH="342900" progId="Equation.DSMT4">
                  <p:embed/>
                </p:oleObj>
              </mc:Choice>
              <mc:Fallback>
                <p:oleObj name="" r:id="rId16" imgW="2768600" imgH="3429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82725" y="6213158"/>
                        <a:ext cx="5405438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78" name="Rectangle 18"/>
          <p:cNvSpPr/>
          <p:nvPr>
            <p:custDataLst>
              <p:tags r:id="rId18"/>
            </p:custDataLst>
          </p:nvPr>
        </p:nvSpPr>
        <p:spPr>
          <a:xfrm>
            <a:off x="579438" y="5596573"/>
            <a:ext cx="396557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则随机变量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的数学期望是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3325" name="Rectangle 6"/>
          <p:cNvSpPr/>
          <p:nvPr>
            <p:custDataLst>
              <p:tags r:id="rId19"/>
            </p:custDataLst>
          </p:nvPr>
        </p:nvSpPr>
        <p:spPr>
          <a:xfrm>
            <a:off x="723265" y="4915535"/>
            <a:ext cx="115633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endParaRPr lang="zh-CN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2" name="组合 15"/>
          <p:cNvGrpSpPr/>
          <p:nvPr/>
        </p:nvGrpSpPr>
        <p:grpSpPr>
          <a:xfrm>
            <a:off x="1735137" y="4874262"/>
            <a:ext cx="5059680" cy="517525"/>
            <a:chOff x="1519881" y="4070843"/>
            <a:chExt cx="5059996" cy="517005"/>
          </a:xfrm>
        </p:grpSpPr>
        <p:sp>
          <p:nvSpPr>
            <p:cNvPr id="14351" name="Rectangle 17"/>
            <p:cNvSpPr/>
            <p:nvPr>
              <p:custDataLst>
                <p:tags r:id="rId20"/>
              </p:custDataLst>
            </p:nvPr>
          </p:nvSpPr>
          <p:spPr>
            <a:xfrm>
              <a:off x="1519881" y="4111626"/>
              <a:ext cx="5059996" cy="4599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如果                                   绝对收敛</a:t>
              </a: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4342" name="Object 5"/>
            <p:cNvGraphicFramePr/>
            <p:nvPr>
              <p:custDataLst>
                <p:tags r:id="rId21"/>
              </p:custDataLst>
            </p:nvPr>
          </p:nvGraphicFramePr>
          <p:xfrm>
            <a:off x="2354495" y="4070843"/>
            <a:ext cx="2786082" cy="5170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" r:id="rId22" imgW="3695700" imgH="685800" progId="Equation.DSMT4">
                    <p:embed/>
                  </p:oleObj>
                </mc:Choice>
                <mc:Fallback>
                  <p:oleObj name="" r:id="rId22" imgW="3695700" imgH="685800" progId="Equation.DSMT4">
                    <p:embed/>
                    <p:pic>
                      <p:nvPicPr>
                        <p:cNvPr id="0" name="图片 31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2354495" y="4070843"/>
                          <a:ext cx="2786082" cy="5170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  <p:bldP spid="194568" grpId="0"/>
      <p:bldP spid="82967" grpId="0" bldLvl="0" animBg="1" autoUpdateAnimBg="0"/>
      <p:bldP spid="194565" grpId="0"/>
      <p:bldP spid="194578" grpId="0"/>
      <p:bldP spid="133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6078" name="Group 62"/>
          <p:cNvGrpSpPr/>
          <p:nvPr/>
        </p:nvGrpSpPr>
        <p:grpSpPr bwMode="auto">
          <a:xfrm>
            <a:off x="1460500" y="4868863"/>
            <a:ext cx="6553200" cy="990600"/>
            <a:chOff x="920" y="3067"/>
            <a:chExt cx="4128" cy="624"/>
          </a:xfrm>
        </p:grpSpPr>
        <p:grpSp>
          <p:nvGrpSpPr>
            <p:cNvPr id="86068" name="Group 52"/>
            <p:cNvGrpSpPr/>
            <p:nvPr/>
          </p:nvGrpSpPr>
          <p:grpSpPr bwMode="auto">
            <a:xfrm>
              <a:off x="920" y="3067"/>
              <a:ext cx="4128" cy="624"/>
              <a:chOff x="624" y="2784"/>
              <a:chExt cx="4128" cy="672"/>
            </a:xfrm>
          </p:grpSpPr>
          <p:grpSp>
            <p:nvGrpSpPr>
              <p:cNvPr id="86062" name="Group 46"/>
              <p:cNvGrpSpPr/>
              <p:nvPr/>
            </p:nvGrpSpPr>
            <p:grpSpPr bwMode="auto">
              <a:xfrm>
                <a:off x="624" y="2784"/>
                <a:ext cx="4128" cy="672"/>
                <a:chOff x="624" y="3168"/>
                <a:chExt cx="4128" cy="672"/>
              </a:xfrm>
            </p:grpSpPr>
            <p:sp>
              <p:nvSpPr>
                <p:cNvPr id="86048" name="Line 32"/>
                <p:cNvSpPr>
                  <a:spLocks noChangeShapeType="1"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624" y="3168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49" name="Line 33"/>
                <p:cNvSpPr>
                  <a:spLocks noChangeShapeType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624" y="3504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50" name="Line 34"/>
                <p:cNvSpPr>
                  <a:spLocks noChangeShapeType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624" y="3840"/>
                  <a:ext cx="4128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51" name="Line 35"/>
                <p:cNvSpPr>
                  <a:spLocks noChangeShapeType="1"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1440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52" name="Line 36"/>
                <p:cNvSpPr>
                  <a:spLocks noChangeShapeType="1"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9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53" name="Line 37"/>
                <p:cNvSpPr>
                  <a:spLocks noChangeShapeType="1"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3552" y="3168"/>
                  <a:ext cx="0" cy="672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</p:grpSp>
          <p:graphicFrame>
            <p:nvGraphicFramePr>
              <p:cNvPr id="86054" name="Object 38"/>
              <p:cNvGraphicFramePr>
                <a:graphicFrameLocks noChangeAspect="1"/>
              </p:cNvGraphicFramePr>
              <p:nvPr>
                <p:custDataLst>
                  <p:tags r:id="rId7"/>
                </p:custDataLst>
              </p:nvPr>
            </p:nvGraphicFramePr>
            <p:xfrm>
              <a:off x="864" y="2832"/>
              <a:ext cx="232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Equation" r:id="rId8" imgW="368300" imgH="317500" progId="Equation.3">
                      <p:embed/>
                    </p:oleObj>
                  </mc:Choice>
                  <mc:Fallback>
                    <p:oleObj name="Equation" r:id="rId8" imgW="368300" imgH="3175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64" y="2832"/>
                            <a:ext cx="232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55" name="Object 39"/>
              <p:cNvGraphicFramePr>
                <a:graphicFrameLocks noChangeAspect="1"/>
              </p:cNvGraphicFramePr>
              <p:nvPr>
                <p:custDataLst>
                  <p:tags r:id="rId10"/>
                </p:custDataLst>
              </p:nvPr>
            </p:nvGraphicFramePr>
            <p:xfrm>
              <a:off x="912" y="3216"/>
              <a:ext cx="176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Equation" r:id="rId11" imgW="279400" imgH="330200" progId="Equation.3">
                      <p:embed/>
                    </p:oleObj>
                  </mc:Choice>
                  <mc:Fallback>
                    <p:oleObj name="Equation" r:id="rId11" imgW="279400" imgH="33020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3216"/>
                            <a:ext cx="176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6056" name="Object 40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2312" y="3115"/>
            <a:ext cx="120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4" imgW="190500" imgH="317500" progId="Equation.3">
                    <p:embed/>
                  </p:oleObj>
                </mc:Choice>
                <mc:Fallback>
                  <p:oleObj name="Equation" r:id="rId14" imgW="190500" imgH="3175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2" y="3115"/>
                          <a:ext cx="120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7" name="Object 41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3320" y="3115"/>
            <a:ext cx="144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7" imgW="228600" imgH="317500" progId="Equation.3">
                    <p:embed/>
                  </p:oleObj>
                </mc:Choice>
                <mc:Fallback>
                  <p:oleObj name="Equation" r:id="rId17" imgW="228600" imgH="3175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3115"/>
                          <a:ext cx="144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8" name="Object 42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4376" y="3115"/>
            <a:ext cx="14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20" imgW="228600" imgH="330200" progId="Equation.3">
                    <p:embed/>
                  </p:oleObj>
                </mc:Choice>
                <mc:Fallback>
                  <p:oleObj name="Equation" r:id="rId20" imgW="228600" imgH="3302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6" y="3115"/>
                          <a:ext cx="14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59" name="Object 43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2216" y="3451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3" imgW="469900" imgH="317500" progId="Equation.3">
                    <p:embed/>
                  </p:oleObj>
                </mc:Choice>
                <mc:Fallback>
                  <p:oleObj name="Equation" r:id="rId23" imgW="469900" imgH="3175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3451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0" name="Object 44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3236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6" imgW="469900" imgH="317500" progId="Equation.3">
                    <p:embed/>
                  </p:oleObj>
                </mc:Choice>
                <mc:Fallback>
                  <p:oleObj name="Equation" r:id="rId26" imgW="469900" imgH="3175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36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61" name="Object 45"/>
            <p:cNvGraphicFramePr>
              <a:graphicFrameLocks noChangeAspect="1"/>
            </p:cNvGraphicFramePr>
            <p:nvPr>
              <p:custDataLst>
                <p:tags r:id="rId28"/>
              </p:custDataLst>
            </p:nvPr>
          </p:nvGraphicFramePr>
          <p:xfrm>
            <a:off x="4340" y="3455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9" imgW="469900" imgH="317500" progId="Equation.3">
                    <p:embed/>
                  </p:oleObj>
                </mc:Choice>
                <mc:Fallback>
                  <p:oleObj name="Equation" r:id="rId29" imgW="469900" imgH="3175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0" y="3455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77" name="Group 61"/>
          <p:cNvGrpSpPr/>
          <p:nvPr/>
        </p:nvGrpSpPr>
        <p:grpSpPr bwMode="auto">
          <a:xfrm>
            <a:off x="857250" y="4101465"/>
            <a:ext cx="2997200" cy="530225"/>
            <a:chOff x="540" y="2674"/>
            <a:chExt cx="1888" cy="334"/>
          </a:xfrm>
        </p:grpSpPr>
        <p:sp>
          <p:nvSpPr>
            <p:cNvPr id="86047" name="Text Box 31"/>
            <p:cNvSpPr txBox="1"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540" y="2674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解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86069" name="Object 53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988" y="2736"/>
            <a:ext cx="14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33" imgW="2286000" imgH="431800" progId="Equation.3">
                    <p:embed/>
                  </p:oleObj>
                </mc:Choice>
                <mc:Fallback>
                  <p:oleObj name="Equation" r:id="rId33" imgW="2286000" imgH="4318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2736"/>
                          <a:ext cx="14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73" name="Group 57"/>
          <p:cNvGrpSpPr/>
          <p:nvPr/>
        </p:nvGrpSpPr>
        <p:grpSpPr bwMode="auto">
          <a:xfrm>
            <a:off x="1160463" y="1059180"/>
            <a:ext cx="6096000" cy="2096733"/>
            <a:chOff x="720" y="816"/>
            <a:chExt cx="3840" cy="1321"/>
          </a:xfrm>
        </p:grpSpPr>
        <p:grpSp>
          <p:nvGrpSpPr>
            <p:cNvPr id="86027" name="Group 11"/>
            <p:cNvGrpSpPr/>
            <p:nvPr/>
          </p:nvGrpSpPr>
          <p:grpSpPr bwMode="auto">
            <a:xfrm>
              <a:off x="720" y="816"/>
              <a:ext cx="3840" cy="1296"/>
              <a:chOff x="720" y="816"/>
              <a:chExt cx="3840" cy="1488"/>
            </a:xfrm>
          </p:grpSpPr>
          <p:grpSp>
            <p:nvGrpSpPr>
              <p:cNvPr id="86025" name="Group 9"/>
              <p:cNvGrpSpPr/>
              <p:nvPr/>
            </p:nvGrpSpPr>
            <p:grpSpPr bwMode="auto">
              <a:xfrm>
                <a:off x="720" y="816"/>
                <a:ext cx="3840" cy="1488"/>
                <a:chOff x="816" y="864"/>
                <a:chExt cx="3840" cy="1488"/>
              </a:xfrm>
            </p:grpSpPr>
            <p:sp>
              <p:nvSpPr>
                <p:cNvPr id="86019" name="Line 3"/>
                <p:cNvSpPr>
                  <a:spLocks noChangeShapeType="1"/>
                </p:cNvSpPr>
                <p:nvPr>
                  <p:custDataLst>
                    <p:tags r:id="rId35"/>
                  </p:custDataLst>
                </p:nvPr>
              </p:nvSpPr>
              <p:spPr bwMode="auto">
                <a:xfrm>
                  <a:off x="816" y="864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20" name="Line 4"/>
                <p:cNvSpPr>
                  <a:spLocks noChangeShapeType="1"/>
                </p:cNvSpPr>
                <p:nvPr>
                  <p:custDataLst>
                    <p:tags r:id="rId36"/>
                  </p:custDataLst>
                </p:nvPr>
              </p:nvSpPr>
              <p:spPr bwMode="auto">
                <a:xfrm>
                  <a:off x="816" y="1248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21" name="Line 5"/>
                <p:cNvSpPr>
                  <a:spLocks noChangeShapeType="1"/>
                </p:cNvSpPr>
                <p:nvPr>
                  <p:custDataLst>
                    <p:tags r:id="rId37"/>
                  </p:custDataLst>
                </p:nvPr>
              </p:nvSpPr>
              <p:spPr bwMode="auto">
                <a:xfrm>
                  <a:off x="816" y="2352"/>
                  <a:ext cx="384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22" name="Line 6"/>
                <p:cNvSpPr>
                  <a:spLocks noChangeShapeType="1"/>
                </p:cNvSpPr>
                <p:nvPr>
                  <p:custDataLst>
                    <p:tags r:id="rId38"/>
                  </p:custDataLst>
                </p:nvPr>
              </p:nvSpPr>
              <p:spPr bwMode="auto">
                <a:xfrm>
                  <a:off x="1584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23" name="Line 7"/>
                <p:cNvSpPr>
                  <a:spLocks noChangeShapeType="1"/>
                </p:cNvSpPr>
                <p:nvPr>
                  <p:custDataLst>
                    <p:tags r:id="rId39"/>
                  </p:custDataLst>
                </p:nvPr>
              </p:nvSpPr>
              <p:spPr bwMode="auto">
                <a:xfrm>
                  <a:off x="2736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  <p:sp>
              <p:nvSpPr>
                <p:cNvPr id="86024" name="Line 8"/>
                <p:cNvSpPr>
                  <a:spLocks noChangeShapeType="1"/>
                </p:cNvSpPr>
                <p:nvPr>
                  <p:custDataLst>
                    <p:tags r:id="rId40"/>
                  </p:custDataLst>
                </p:nvPr>
              </p:nvSpPr>
              <p:spPr bwMode="auto">
                <a:xfrm>
                  <a:off x="3840" y="864"/>
                  <a:ext cx="0" cy="1488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p>
                  <a:endParaRPr lang="zh-CN" altLang="en-US"/>
                </a:p>
              </p:txBody>
            </p:sp>
          </p:grpSp>
          <p:sp>
            <p:nvSpPr>
              <p:cNvPr id="86026" name="Line 10"/>
              <p:cNvSpPr>
                <a:spLocks noChangeShapeType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68" y="864"/>
                <a:ext cx="720" cy="33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pSp>
          <p:nvGrpSpPr>
            <p:cNvPr id="86065" name="Group 49"/>
            <p:cNvGrpSpPr/>
            <p:nvPr/>
          </p:nvGrpSpPr>
          <p:grpSpPr bwMode="auto">
            <a:xfrm>
              <a:off x="852" y="849"/>
              <a:ext cx="3468" cy="1287"/>
              <a:chOff x="852" y="848"/>
              <a:chExt cx="3500" cy="1403"/>
            </a:xfrm>
          </p:grpSpPr>
          <p:grpSp>
            <p:nvGrpSpPr>
              <p:cNvPr id="86064" name="Group 48"/>
              <p:cNvGrpSpPr/>
              <p:nvPr/>
            </p:nvGrpSpPr>
            <p:grpSpPr bwMode="auto">
              <a:xfrm>
                <a:off x="852" y="848"/>
                <a:ext cx="3443" cy="1403"/>
                <a:chOff x="852" y="848"/>
                <a:chExt cx="3443" cy="1403"/>
              </a:xfrm>
            </p:grpSpPr>
            <p:graphicFrame>
              <p:nvGraphicFramePr>
                <p:cNvPr id="86028" name="Object 12"/>
                <p:cNvGraphicFramePr>
                  <a:graphicFrameLocks noChangeAspect="1"/>
                </p:cNvGraphicFramePr>
                <p:nvPr>
                  <p:custDataLst>
                    <p:tags r:id="rId42"/>
                  </p:custDataLst>
                </p:nvPr>
              </p:nvGraphicFramePr>
              <p:xfrm>
                <a:off x="1253" y="848"/>
                <a:ext cx="187" cy="20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" name="Equation" r:id="rId43" imgW="152400" imgH="165100" progId="Equation.3">
                        <p:embed/>
                      </p:oleObj>
                    </mc:Choice>
                    <mc:Fallback>
                      <p:oleObj name="Equation" r:id="rId43" imgW="152400" imgH="165100" progId="Equation.3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53" y="848"/>
                              <a:ext cx="187" cy="20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29" name="Object 13"/>
                <p:cNvGraphicFramePr>
                  <a:graphicFrameLocks noChangeAspect="1"/>
                </p:cNvGraphicFramePr>
                <p:nvPr>
                  <p:custDataLst>
                    <p:tags r:id="rId45"/>
                  </p:custDataLst>
                </p:nvPr>
              </p:nvGraphicFramePr>
              <p:xfrm>
                <a:off x="852" y="959"/>
                <a:ext cx="213" cy="20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2" name="Equation" r:id="rId46" imgW="177165" imgH="165100" progId="Equation.3">
                        <p:embed/>
                      </p:oleObj>
                    </mc:Choice>
                    <mc:Fallback>
                      <p:oleObj name="Equation" r:id="rId46" imgW="177165" imgH="165100" progId="Equation.3">
                        <p:embed/>
                        <p:pic>
                          <p:nvPicPr>
                            <p:cNvPr id="0" name="Object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2" y="959"/>
                              <a:ext cx="213" cy="20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0" name="Object 14"/>
                <p:cNvGraphicFramePr>
                  <a:graphicFrameLocks noChangeAspect="1"/>
                </p:cNvGraphicFramePr>
                <p:nvPr>
                  <p:custDataLst>
                    <p:tags r:id="rId48"/>
                  </p:custDataLst>
                </p:nvPr>
              </p:nvGraphicFramePr>
              <p:xfrm>
                <a:off x="1966" y="934"/>
                <a:ext cx="255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3" name="Equation" r:id="rId49" imgW="203200" imgH="165100" progId="Equation.3">
                        <p:embed/>
                      </p:oleObj>
                    </mc:Choice>
                    <mc:Fallback>
                      <p:oleObj name="Equation" r:id="rId49" imgW="203200" imgH="165100" progId="Equation.3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66" y="934"/>
                              <a:ext cx="255" cy="2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1" name="Object 15"/>
                <p:cNvGraphicFramePr>
                  <a:graphicFrameLocks noChangeAspect="1"/>
                </p:cNvGraphicFramePr>
                <p:nvPr>
                  <p:custDataLst>
                    <p:tags r:id="rId51"/>
                  </p:custDataLst>
                </p:nvPr>
              </p:nvGraphicFramePr>
              <p:xfrm>
                <a:off x="3116" y="930"/>
                <a:ext cx="163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4" name="Equation" r:id="rId52" imgW="127000" imgH="177165" progId="Equation.3">
                        <p:embed/>
                      </p:oleObj>
                    </mc:Choice>
                    <mc:Fallback>
                      <p:oleObj name="Equation" r:id="rId52" imgW="127000" imgH="177165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16" y="930"/>
                              <a:ext cx="163" cy="231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2" name="Object 16"/>
                <p:cNvGraphicFramePr>
                  <a:graphicFrameLocks noChangeAspect="1"/>
                </p:cNvGraphicFramePr>
                <p:nvPr>
                  <p:custDataLst>
                    <p:tags r:id="rId54"/>
                  </p:custDataLst>
                </p:nvPr>
              </p:nvGraphicFramePr>
              <p:xfrm>
                <a:off x="4078" y="915"/>
                <a:ext cx="123" cy="22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5" name="Equation" r:id="rId55" imgW="88265" imgH="165100" progId="Equation.3">
                        <p:embed/>
                      </p:oleObj>
                    </mc:Choice>
                    <mc:Fallback>
                      <p:oleObj name="Equation" r:id="rId55" imgW="88265" imgH="165100" progId="Equation.3">
                        <p:embed/>
                        <p:pic>
                          <p:nvPicPr>
                            <p:cNvPr id="0" name="Object 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78" y="915"/>
                              <a:ext cx="123" cy="22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3" name="Object 17"/>
                <p:cNvGraphicFramePr>
                  <a:graphicFrameLocks noChangeAspect="1"/>
                </p:cNvGraphicFramePr>
                <p:nvPr>
                  <p:custDataLst>
                    <p:tags r:id="rId57"/>
                  </p:custDataLst>
                </p:nvPr>
              </p:nvGraphicFramePr>
              <p:xfrm>
                <a:off x="1068" y="1256"/>
                <a:ext cx="168" cy="2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6" name="Equation" r:id="rId58" imgW="88265" imgH="165100" progId="Equation.3">
                        <p:embed/>
                      </p:oleObj>
                    </mc:Choice>
                    <mc:Fallback>
                      <p:oleObj name="Equation" r:id="rId58" imgW="88265" imgH="165100" progId="Equation.3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9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68" y="1256"/>
                              <a:ext cx="168" cy="2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4" name="Object 18"/>
                <p:cNvGraphicFramePr>
                  <a:graphicFrameLocks noChangeAspect="1"/>
                </p:cNvGraphicFramePr>
                <p:nvPr>
                  <p:custDataLst>
                    <p:tags r:id="rId60"/>
                  </p:custDataLst>
                </p:nvPr>
              </p:nvGraphicFramePr>
              <p:xfrm>
                <a:off x="1048" y="1633"/>
                <a:ext cx="191" cy="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7" name="Equation" r:id="rId61" imgW="127000" imgH="165100" progId="Equation.3">
                        <p:embed/>
                      </p:oleObj>
                    </mc:Choice>
                    <mc:Fallback>
                      <p:oleObj name="Equation" r:id="rId61" imgW="127000" imgH="16510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48" y="1633"/>
                              <a:ext cx="191" cy="2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5" name="Object 19"/>
                <p:cNvGraphicFramePr>
                  <a:graphicFrameLocks noChangeAspect="1"/>
                </p:cNvGraphicFramePr>
                <p:nvPr>
                  <p:custDataLst>
                    <p:tags r:id="rId63"/>
                  </p:custDataLst>
                </p:nvPr>
              </p:nvGraphicFramePr>
              <p:xfrm>
                <a:off x="1056" y="1962"/>
                <a:ext cx="173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8" name="Equation" r:id="rId64" imgW="114300" imgH="177165" progId="Equation.3">
                        <p:embed/>
                      </p:oleObj>
                    </mc:Choice>
                    <mc:Fallback>
                      <p:oleObj name="Equation" r:id="rId64" imgW="114300" imgH="177165" progId="Equation.3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56" y="1962"/>
                              <a:ext cx="173" cy="26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6" name="Object 20"/>
                <p:cNvGraphicFramePr>
                  <a:graphicFrameLocks noChangeAspect="1"/>
                </p:cNvGraphicFramePr>
                <p:nvPr>
                  <p:custDataLst>
                    <p:tags r:id="rId66"/>
                  </p:custDataLst>
                </p:nvPr>
              </p:nvGraphicFramePr>
              <p:xfrm>
                <a:off x="1920" y="1296"/>
                <a:ext cx="320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9" name="Equation" r:id="rId67" imgW="508000" imgH="330200" progId="Equation.3">
                        <p:embed/>
                      </p:oleObj>
                    </mc:Choice>
                    <mc:Fallback>
                      <p:oleObj name="Equation" r:id="rId67" imgW="508000" imgH="330200" progId="Equation.3">
                        <p:embed/>
                        <p:pic>
                          <p:nvPicPr>
                            <p:cNvPr id="0" name="Object 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296"/>
                              <a:ext cx="320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7" name="Object 21"/>
                <p:cNvGraphicFramePr>
                  <a:graphicFrameLocks noChangeAspect="1"/>
                </p:cNvGraphicFramePr>
                <p:nvPr>
                  <p:custDataLst>
                    <p:tags r:id="rId69"/>
                  </p:custDataLst>
                </p:nvPr>
              </p:nvGraphicFramePr>
              <p:xfrm>
                <a:off x="1920" y="1672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" name="Equation" r:id="rId70" imgW="495300" imgH="330200" progId="Equation.3">
                        <p:embed/>
                      </p:oleObj>
                    </mc:Choice>
                    <mc:Fallback>
                      <p:oleObj name="Equation" r:id="rId70" imgW="495300" imgH="33020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0" y="1672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8" name="Object 22"/>
                <p:cNvGraphicFramePr>
                  <a:graphicFrameLocks noChangeAspect="1"/>
                </p:cNvGraphicFramePr>
                <p:nvPr>
                  <p:custDataLst>
                    <p:tags r:id="rId72"/>
                  </p:custDataLst>
                </p:nvPr>
              </p:nvGraphicFramePr>
              <p:xfrm>
                <a:off x="1990" y="1982"/>
                <a:ext cx="185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Equation" r:id="rId73" imgW="127000" imgH="177165" progId="Equation.3">
                        <p:embed/>
                      </p:oleObj>
                    </mc:Choice>
                    <mc:Fallback>
                      <p:oleObj name="Equation" r:id="rId73" imgW="127000" imgH="177165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90" y="1982"/>
                              <a:ext cx="185" cy="25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39" name="Object 23"/>
                <p:cNvGraphicFramePr>
                  <a:graphicFrameLocks noChangeAspect="1"/>
                </p:cNvGraphicFramePr>
                <p:nvPr>
                  <p:custDataLst>
                    <p:tags r:id="rId75"/>
                  </p:custDataLst>
                </p:nvPr>
              </p:nvGraphicFramePr>
              <p:xfrm>
                <a:off x="3000" y="1986"/>
                <a:ext cx="340" cy="26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2" name="Equation" r:id="rId76" imgW="228600" imgH="177165" progId="Equation.3">
                        <p:embed/>
                      </p:oleObj>
                    </mc:Choice>
                    <mc:Fallback>
                      <p:oleObj name="Equation" r:id="rId76" imgW="228600" imgH="177165" progId="Equation.3">
                        <p:embed/>
                        <p:pic>
                          <p:nvPicPr>
                            <p:cNvPr id="0" name="Object 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00" y="1986"/>
                              <a:ext cx="340" cy="26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40" name="Object 24"/>
                <p:cNvGraphicFramePr>
                  <a:graphicFrameLocks noChangeAspect="1"/>
                </p:cNvGraphicFramePr>
                <p:nvPr>
                  <p:custDataLst>
                    <p:tags r:id="rId78"/>
                  </p:custDataLst>
                </p:nvPr>
              </p:nvGraphicFramePr>
              <p:xfrm>
                <a:off x="3024" y="129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3" name="Equation" r:id="rId79" imgW="495300" imgH="330200" progId="Equation.3">
                        <p:embed/>
                      </p:oleObj>
                    </mc:Choice>
                    <mc:Fallback>
                      <p:oleObj name="Equation" r:id="rId79" imgW="495300" imgH="330200" progId="Equation.3">
                        <p:embed/>
                        <p:pic>
                          <p:nvPicPr>
                            <p:cNvPr id="0" name="Object 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24" y="129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041" name="Object 25"/>
                <p:cNvGraphicFramePr>
                  <a:graphicFrameLocks noChangeAspect="1"/>
                </p:cNvGraphicFramePr>
                <p:nvPr>
                  <p:custDataLst>
                    <p:tags r:id="rId80"/>
                  </p:custDataLst>
                </p:nvPr>
              </p:nvGraphicFramePr>
              <p:xfrm>
                <a:off x="3984" y="2016"/>
                <a:ext cx="311" cy="20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4" name="Equation" r:id="rId81" imgW="495300" imgH="330200" progId="Equation.3">
                        <p:embed/>
                      </p:oleObj>
                    </mc:Choice>
                    <mc:Fallback>
                      <p:oleObj name="Equation" r:id="rId81" imgW="495300" imgH="330200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984" y="2016"/>
                              <a:ext cx="311" cy="20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86042" name="Object 26"/>
              <p:cNvGraphicFramePr>
                <a:graphicFrameLocks noChangeAspect="1"/>
              </p:cNvGraphicFramePr>
              <p:nvPr>
                <p:custDataLst>
                  <p:tags r:id="rId82"/>
                </p:custDataLst>
              </p:nvPr>
            </p:nvGraphicFramePr>
            <p:xfrm>
              <a:off x="3120" y="1680"/>
              <a:ext cx="135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" name="Equation" r:id="rId83" imgW="215900" imgH="330200" progId="Equation.3">
                      <p:embed/>
                    </p:oleObj>
                  </mc:Choice>
                  <mc:Fallback>
                    <p:oleObj name="Equation" r:id="rId83" imgW="215900" imgH="330200" progId="Equation.3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1680"/>
                            <a:ext cx="135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3" name="Object 27"/>
              <p:cNvGraphicFramePr>
                <a:graphicFrameLocks noChangeAspect="1"/>
              </p:cNvGraphicFramePr>
              <p:nvPr>
                <p:custDataLst>
                  <p:tags r:id="rId85"/>
                </p:custDataLst>
              </p:nvPr>
            </p:nvGraphicFramePr>
            <p:xfrm>
              <a:off x="3987" y="1246"/>
              <a:ext cx="365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" name="Equation" r:id="rId86" imgW="228600" imgH="177165" progId="Equation.3">
                      <p:embed/>
                    </p:oleObj>
                  </mc:Choice>
                  <mc:Fallback>
                    <p:oleObj name="Equation" r:id="rId86" imgW="228600" imgH="177165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87" y="1246"/>
                            <a:ext cx="365" cy="2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044" name="Object 28"/>
              <p:cNvGraphicFramePr>
                <a:graphicFrameLocks noChangeAspect="1"/>
              </p:cNvGraphicFramePr>
              <p:nvPr>
                <p:custDataLst>
                  <p:tags r:id="rId88"/>
                </p:custDataLst>
              </p:nvPr>
            </p:nvGraphicFramePr>
            <p:xfrm>
              <a:off x="3975" y="1624"/>
              <a:ext cx="365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" name="Equation" r:id="rId89" imgW="228600" imgH="177165" progId="Equation.3">
                      <p:embed/>
                    </p:oleObj>
                  </mc:Choice>
                  <mc:Fallback>
                    <p:oleObj name="Equation" r:id="rId89" imgW="228600" imgH="177165" progId="Equation.3">
                      <p:embed/>
                      <p:pic>
                        <p:nvPicPr>
                          <p:cNvPr id="0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75" y="1624"/>
                            <a:ext cx="365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86046" name="Object 30"/>
          <p:cNvGraphicFramePr>
            <a:graphicFrameLocks noChangeAspect="1"/>
          </p:cNvGraphicFramePr>
          <p:nvPr>
            <p:custDataLst>
              <p:tags r:id="rId91"/>
            </p:custDataLst>
          </p:nvPr>
        </p:nvGraphicFramePr>
        <p:xfrm>
          <a:off x="1345565" y="3317875"/>
          <a:ext cx="503936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Equation" r:id="rId92" imgW="2374265" imgH="228600" progId="Equation.3">
                  <p:embed/>
                </p:oleObj>
              </mc:Choice>
              <mc:Fallback>
                <p:oleObj name="Equation" r:id="rId92" imgW="2374265" imgH="2286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5565" y="3317875"/>
                        <a:ext cx="5039360" cy="485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1" name="Rectangle 55"/>
          <p:cNvSpPr>
            <a:spLocks noChangeArrowheads="1"/>
          </p:cNvSpPr>
          <p:nvPr>
            <p:custDataLst>
              <p:tags r:id="rId94"/>
            </p:custDataLst>
          </p:nvPr>
        </p:nvSpPr>
        <p:spPr bwMode="auto">
          <a:xfrm>
            <a:off x="474663" y="449580"/>
            <a:ext cx="5186362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sym typeface="+mn-ea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4.1.10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的分布律为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7106" name="Object 66"/>
          <p:cNvGraphicFramePr>
            <a:graphicFrameLocks noChangeAspect="1"/>
          </p:cNvGraphicFramePr>
          <p:nvPr/>
        </p:nvGraphicFramePr>
        <p:xfrm>
          <a:off x="1564323" y="6200775"/>
          <a:ext cx="609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Equation" r:id="rId95" imgW="6096000" imgH="431800" progId="Equation.3">
                  <p:embed/>
                </p:oleObj>
              </mc:Choice>
              <mc:Fallback>
                <p:oleObj name="Equation" r:id="rId95" imgW="6096000" imgH="431800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323" y="6200775"/>
                        <a:ext cx="60960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699125" y="3818890"/>
            <a:ext cx="3048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分两步：先算函数的分布律再算期望反而简便。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7092" name="Object 5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379663" y="2601278"/>
          <a:ext cx="457200" cy="30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2" imgW="457200" imgH="304800" progId="Equation.3">
                  <p:embed/>
                </p:oleObj>
              </mc:Choice>
              <mc:Fallback>
                <p:oleObj name="Equation" r:id="rId2" imgW="457200" imgH="3048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601278"/>
                        <a:ext cx="457200" cy="303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114" name="Group 74"/>
          <p:cNvGrpSpPr/>
          <p:nvPr/>
        </p:nvGrpSpPr>
        <p:grpSpPr bwMode="auto">
          <a:xfrm>
            <a:off x="3446463" y="2601278"/>
            <a:ext cx="4521200" cy="417512"/>
            <a:chOff x="2304" y="3537"/>
            <a:chExt cx="2848" cy="263"/>
          </a:xfrm>
        </p:grpSpPr>
        <p:graphicFrame>
          <p:nvGraphicFramePr>
            <p:cNvPr id="87093" name="Object 53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2304" y="3537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203200" imgH="317500" progId="Equation.3">
                    <p:embed/>
                  </p:oleObj>
                </mc:Choice>
                <mc:Fallback>
                  <p:oleObj name="Equation" r:id="rId5" imgW="203200" imgH="31750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37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4" name="Object 54"/>
            <p:cNvGraphicFramePr>
              <a:graphicFrameLocks noChangeAspect="1"/>
            </p:cNvGraphicFramePr>
            <p:nvPr>
              <p:custDataLst>
                <p:tags r:id="rId7"/>
              </p:custDataLst>
            </p:nvPr>
          </p:nvGraphicFramePr>
          <p:xfrm>
            <a:off x="2832" y="3537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8" imgW="177800" imgH="304165" progId="Equation.3">
                    <p:embed/>
                  </p:oleObj>
                </mc:Choice>
                <mc:Fallback>
                  <p:oleObj name="Equation" r:id="rId8" imgW="177800" imgH="304165" progId="Equation.3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537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5" name="Object 55"/>
            <p:cNvGraphicFramePr>
              <a:graphicFrameLocks noChangeAspect="1"/>
            </p:cNvGraphicFramePr>
            <p:nvPr>
              <p:custDataLst>
                <p:tags r:id="rId10"/>
              </p:custDataLst>
            </p:nvPr>
          </p:nvGraphicFramePr>
          <p:xfrm>
            <a:off x="3216" y="3537"/>
            <a:ext cx="43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11" imgW="761365" imgH="419100" progId="Equation.3">
                    <p:embed/>
                  </p:oleObj>
                </mc:Choice>
                <mc:Fallback>
                  <p:oleObj name="Equation" r:id="rId11" imgW="761365" imgH="4191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537"/>
                          <a:ext cx="43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6" name="Object 56"/>
            <p:cNvGraphicFramePr>
              <a:graphicFrameLocks noChangeAspect="1"/>
            </p:cNvGraphicFramePr>
            <p:nvPr>
              <p:custDataLst>
                <p:tags r:id="rId13"/>
              </p:custDataLst>
            </p:nvPr>
          </p:nvGraphicFramePr>
          <p:xfrm>
            <a:off x="3840" y="3537"/>
            <a:ext cx="275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4" imgW="482600" imgH="419100" progId="Equation.3">
                    <p:embed/>
                  </p:oleObj>
                </mc:Choice>
                <mc:Fallback>
                  <p:oleObj name="Equation" r:id="rId14" imgW="482600" imgH="41910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3537"/>
                          <a:ext cx="275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7" name="Object 57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4416" y="3537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7" imgW="203200" imgH="317500" progId="Equation.3">
                    <p:embed/>
                  </p:oleObj>
                </mc:Choice>
                <mc:Fallback>
                  <p:oleObj name="Equation" r:id="rId17" imgW="203200" imgH="31750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537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8" name="Object 58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4848" y="3537"/>
            <a:ext cx="30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20" imgW="482600" imgH="419100" progId="Equation.3">
                    <p:embed/>
                  </p:oleObj>
                </mc:Choice>
                <mc:Fallback>
                  <p:oleObj name="Equation" r:id="rId20" imgW="482600" imgH="419100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537"/>
                          <a:ext cx="30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7113" name="Group 73"/>
          <p:cNvGrpSpPr/>
          <p:nvPr/>
        </p:nvGrpSpPr>
        <p:grpSpPr bwMode="auto">
          <a:xfrm>
            <a:off x="611188" y="664528"/>
            <a:ext cx="7559675" cy="2317750"/>
            <a:chOff x="518" y="2317"/>
            <a:chExt cx="4762" cy="1460"/>
          </a:xfrm>
        </p:grpSpPr>
        <p:grpSp>
          <p:nvGrpSpPr>
            <p:cNvPr id="87107" name="Group 67"/>
            <p:cNvGrpSpPr/>
            <p:nvPr/>
          </p:nvGrpSpPr>
          <p:grpSpPr bwMode="auto">
            <a:xfrm>
              <a:off x="576" y="2721"/>
              <a:ext cx="4704" cy="1056"/>
              <a:chOff x="576" y="2640"/>
              <a:chExt cx="4704" cy="1056"/>
            </a:xfrm>
          </p:grpSpPr>
          <p:sp>
            <p:nvSpPr>
              <p:cNvPr id="87061" name="Line 21"/>
              <p:cNvSpPr>
                <a:spLocks noChangeShapeType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576" y="2640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2" name="Line 22"/>
              <p:cNvSpPr>
                <a:spLocks noChangeShapeType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576" y="3024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3" name="Line 23"/>
              <p:cNvSpPr>
                <a:spLocks noChangeShapeType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576" y="3415"/>
                <a:ext cx="4697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4" name="Line 24"/>
              <p:cNvSpPr>
                <a:spLocks noChangeShapeType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505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5" name="Line 25"/>
              <p:cNvSpPr>
                <a:spLocks noChangeShapeType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2105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6" name="Line 26"/>
              <p:cNvSpPr>
                <a:spLocks noChangeShapeType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3689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7" name="Line 27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576" y="3696"/>
                <a:ext cx="4704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8" name="Line 28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2652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69" name="Line 29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3143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70" name="Line 30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4181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87071" name="Line 31"/>
              <p:cNvSpPr>
                <a:spLocks noChangeShapeType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4673" y="2640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  <p:graphicFrame>
          <p:nvGraphicFramePr>
            <p:cNvPr id="87074" name="Object 34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1008" y="2817"/>
            <a:ext cx="1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Equation" r:id="rId34" imgW="266065" imgH="316865" progId="Equation.3">
                    <p:embed/>
                  </p:oleObj>
                </mc:Choice>
                <mc:Fallback>
                  <p:oleObj name="Equation" r:id="rId34" imgW="266065" imgH="316865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17"/>
                          <a:ext cx="16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5" name="Object 35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816" y="3201"/>
            <a:ext cx="6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37" imgW="965200" imgH="393700" progId="Equation.3">
                    <p:embed/>
                  </p:oleObj>
                </mc:Choice>
                <mc:Fallback>
                  <p:oleObj name="Equation" r:id="rId37" imgW="965200" imgH="3937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201"/>
                          <a:ext cx="6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7" name="Object 37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880" y="3497"/>
            <a:ext cx="45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40" imgW="723900" imgH="419100" progId="Equation.3">
                    <p:embed/>
                  </p:oleObj>
                </mc:Choice>
                <mc:Fallback>
                  <p:oleObj name="Equation" r:id="rId40" imgW="723900" imgH="4191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3497"/>
                          <a:ext cx="45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8" name="Object 38"/>
            <p:cNvGraphicFramePr>
              <a:graphicFrameLocks noChangeAspect="1"/>
            </p:cNvGraphicFramePr>
            <p:nvPr>
              <p:custDataLst>
                <p:tags r:id="rId42"/>
              </p:custDataLst>
            </p:nvPr>
          </p:nvGraphicFramePr>
          <p:xfrm>
            <a:off x="1536" y="3228"/>
            <a:ext cx="499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Equation" r:id="rId43" imgW="888365" imgH="393700" progId="Equation.3">
                    <p:embed/>
                  </p:oleObj>
                </mc:Choice>
                <mc:Fallback>
                  <p:oleObj name="Equation" r:id="rId43" imgW="888365" imgH="3937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228"/>
                          <a:ext cx="499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79" name="Object 39"/>
            <p:cNvGraphicFramePr>
              <a:graphicFrameLocks noChangeAspect="1"/>
            </p:cNvGraphicFramePr>
            <p:nvPr>
              <p:custDataLst>
                <p:tags r:id="rId45"/>
              </p:custDataLst>
            </p:nvPr>
          </p:nvGraphicFramePr>
          <p:xfrm>
            <a:off x="164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Equation" r:id="rId46" imgW="469900" imgH="317500" progId="Equation.3">
                    <p:embed/>
                  </p:oleObj>
                </mc:Choice>
                <mc:Fallback>
                  <p:oleObj name="Equation" r:id="rId46" imgW="469900" imgH="3175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0" name="Object 40"/>
            <p:cNvGraphicFramePr>
              <a:graphicFrameLocks noChangeAspect="1"/>
            </p:cNvGraphicFramePr>
            <p:nvPr>
              <p:custDataLst>
                <p:tags r:id="rId48"/>
              </p:custDataLst>
            </p:nvPr>
          </p:nvGraphicFramePr>
          <p:xfrm>
            <a:off x="2160" y="3213"/>
            <a:ext cx="42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Equation" r:id="rId49" imgW="685800" imgH="393700" progId="Equation.3">
                    <p:embed/>
                  </p:oleObj>
                </mc:Choice>
                <mc:Fallback>
                  <p:oleObj name="Equation" r:id="rId49" imgW="685800" imgH="3937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213"/>
                          <a:ext cx="42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1" name="Object 41"/>
            <p:cNvGraphicFramePr>
              <a:graphicFrameLocks noChangeAspect="1"/>
            </p:cNvGraphicFramePr>
            <p:nvPr>
              <p:custDataLst>
                <p:tags r:id="rId51"/>
              </p:custDataLst>
            </p:nvPr>
          </p:nvGraphicFramePr>
          <p:xfrm>
            <a:off x="2220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Equation" r:id="rId52" imgW="457200" imgH="317500" progId="Equation.3">
                    <p:embed/>
                  </p:oleObj>
                </mc:Choice>
                <mc:Fallback>
                  <p:oleObj name="Equation" r:id="rId52" imgW="457200" imgH="3175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2" name="Object 42"/>
            <p:cNvGraphicFramePr>
              <a:graphicFrameLocks noChangeAspect="1"/>
            </p:cNvGraphicFramePr>
            <p:nvPr>
              <p:custDataLst>
                <p:tags r:id="rId54"/>
              </p:custDataLst>
            </p:nvPr>
          </p:nvGraphicFramePr>
          <p:xfrm>
            <a:off x="2688" y="3215"/>
            <a:ext cx="400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" name="Equation" r:id="rId55" imgW="660400" imgH="393700" progId="Equation.3">
                    <p:embed/>
                  </p:oleObj>
                </mc:Choice>
                <mc:Fallback>
                  <p:oleObj name="Equation" r:id="rId55" imgW="660400" imgH="3937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215"/>
                          <a:ext cx="400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3" name="Object 43"/>
            <p:cNvGraphicFramePr>
              <a:graphicFrameLocks noChangeAspect="1"/>
            </p:cNvGraphicFramePr>
            <p:nvPr>
              <p:custDataLst>
                <p:tags r:id="rId57"/>
              </p:custDataLst>
            </p:nvPr>
          </p:nvGraphicFramePr>
          <p:xfrm>
            <a:off x="2748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Equation" r:id="rId58" imgW="457200" imgH="317500" progId="Equation.3">
                    <p:embed/>
                  </p:oleObj>
                </mc:Choice>
                <mc:Fallback>
                  <p:oleObj name="Equation" r:id="rId58" imgW="457200" imgH="3175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8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4" name="Object 44"/>
            <p:cNvGraphicFramePr>
              <a:graphicFrameLocks noChangeAspect="1"/>
            </p:cNvGraphicFramePr>
            <p:nvPr>
              <p:custDataLst>
                <p:tags r:id="rId60"/>
              </p:custDataLst>
            </p:nvPr>
          </p:nvGraphicFramePr>
          <p:xfrm>
            <a:off x="3216" y="3221"/>
            <a:ext cx="44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" name="Equation" r:id="rId61" imgW="914400" imgH="393700" progId="Equation.3">
                    <p:embed/>
                  </p:oleObj>
                </mc:Choice>
                <mc:Fallback>
                  <p:oleObj name="Equation" r:id="rId61" imgW="914400" imgH="3937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221"/>
                          <a:ext cx="449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5" name="Object 45"/>
            <p:cNvGraphicFramePr>
              <a:graphicFrameLocks noChangeAspect="1"/>
            </p:cNvGraphicFramePr>
            <p:nvPr>
              <p:custDataLst>
                <p:tags r:id="rId63"/>
              </p:custDataLst>
            </p:nvPr>
          </p:nvGraphicFramePr>
          <p:xfrm>
            <a:off x="3276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" name="Equation" r:id="rId64" imgW="457200" imgH="317500" progId="Equation.3">
                    <p:embed/>
                  </p:oleObj>
                </mc:Choice>
                <mc:Fallback>
                  <p:oleObj name="Equation" r:id="rId64" imgW="457200" imgH="3175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6" name="Object 46"/>
            <p:cNvGraphicFramePr>
              <a:graphicFrameLocks noChangeAspect="1"/>
            </p:cNvGraphicFramePr>
            <p:nvPr>
              <p:custDataLst>
                <p:tags r:id="rId66"/>
              </p:custDataLst>
            </p:nvPr>
          </p:nvGraphicFramePr>
          <p:xfrm>
            <a:off x="3696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Equation" r:id="rId67" imgW="698500" imgH="393700" progId="Equation.3">
                    <p:embed/>
                  </p:oleObj>
                </mc:Choice>
                <mc:Fallback>
                  <p:oleObj name="Equation" r:id="rId67" imgW="698500" imgH="3937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7" name="Object 47"/>
            <p:cNvGraphicFramePr>
              <a:graphicFrameLocks noChangeAspect="1"/>
            </p:cNvGraphicFramePr>
            <p:nvPr>
              <p:custDataLst>
                <p:tags r:id="rId69"/>
              </p:custDataLst>
            </p:nvPr>
          </p:nvGraphicFramePr>
          <p:xfrm>
            <a:off x="3804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" name="Equation" r:id="rId70" imgW="457200" imgH="317500" progId="Equation.3">
                    <p:embed/>
                  </p:oleObj>
                </mc:Choice>
                <mc:Fallback>
                  <p:oleObj name="Equation" r:id="rId70" imgW="457200" imgH="3175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4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8" name="Object 48"/>
            <p:cNvGraphicFramePr>
              <a:graphicFrameLocks noChangeAspect="1"/>
            </p:cNvGraphicFramePr>
            <p:nvPr>
              <p:custDataLst>
                <p:tags r:id="rId71"/>
              </p:custDataLst>
            </p:nvPr>
          </p:nvGraphicFramePr>
          <p:xfrm>
            <a:off x="4176" y="3201"/>
            <a:ext cx="4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" name="Equation" r:id="rId72" imgW="723900" imgH="393700" progId="Equation.3">
                    <p:embed/>
                  </p:oleObj>
                </mc:Choice>
                <mc:Fallback>
                  <p:oleObj name="Equation" r:id="rId72" imgW="723900" imgH="3937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3201"/>
                          <a:ext cx="4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9" name="Object 49"/>
            <p:cNvGraphicFramePr>
              <a:graphicFrameLocks noChangeAspect="1"/>
            </p:cNvGraphicFramePr>
            <p:nvPr>
              <p:custDataLst>
                <p:tags r:id="rId74"/>
              </p:custDataLst>
            </p:nvPr>
          </p:nvGraphicFramePr>
          <p:xfrm>
            <a:off x="4284" y="2817"/>
            <a:ext cx="29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Equation" r:id="rId75" imgW="469900" imgH="317500" progId="Equation.3">
                    <p:embed/>
                  </p:oleObj>
                </mc:Choice>
                <mc:Fallback>
                  <p:oleObj name="Equation" r:id="rId75" imgW="469900" imgH="31750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817"/>
                          <a:ext cx="29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0" name="Object 50"/>
            <p:cNvGraphicFramePr>
              <a:graphicFrameLocks noChangeAspect="1"/>
            </p:cNvGraphicFramePr>
            <p:nvPr>
              <p:custDataLst>
                <p:tags r:id="rId77"/>
              </p:custDataLst>
            </p:nvPr>
          </p:nvGraphicFramePr>
          <p:xfrm>
            <a:off x="4752" y="3201"/>
            <a:ext cx="44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" name="Equation" r:id="rId78" imgW="698500" imgH="393700" progId="Equation.3">
                    <p:embed/>
                  </p:oleObj>
                </mc:Choice>
                <mc:Fallback>
                  <p:oleObj name="Equation" r:id="rId78" imgW="698500" imgH="39370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2" y="3201"/>
                          <a:ext cx="44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91" name="Object 51"/>
            <p:cNvGraphicFramePr>
              <a:graphicFrameLocks noChangeAspect="1"/>
            </p:cNvGraphicFramePr>
            <p:nvPr>
              <p:custDataLst>
                <p:tags r:id="rId80"/>
              </p:custDataLst>
            </p:nvPr>
          </p:nvGraphicFramePr>
          <p:xfrm>
            <a:off x="4812" y="2817"/>
            <a:ext cx="28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Equation" r:id="rId81" imgW="457200" imgH="317500" progId="Equation.3">
                    <p:embed/>
                  </p:oleObj>
                </mc:Choice>
                <mc:Fallback>
                  <p:oleObj name="Equation" r:id="rId81" imgW="457200" imgH="31750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2817"/>
                          <a:ext cx="28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110" name="Text Box 70"/>
            <p:cNvSpPr txBox="1">
              <a:spLocks noChangeArrowheads="1"/>
            </p:cNvSpPr>
            <p:nvPr>
              <p:custDataLst>
                <p:tags r:id="rId83"/>
              </p:custDataLst>
            </p:nvPr>
          </p:nvSpPr>
          <p:spPr bwMode="auto">
            <a:xfrm>
              <a:off x="518" y="231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zh-CN" altLang="en-US" sz="2800" b="1">
                  <a:latin typeface="Times New Roman" panose="02020603050405020304" pitchFamily="18" charset="0"/>
                </a:rPr>
                <a:t>由于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88125" name="Object 61"/>
          <p:cNvGraphicFramePr>
            <a:graphicFrameLocks noChangeAspect="1"/>
          </p:cNvGraphicFramePr>
          <p:nvPr/>
        </p:nvGraphicFramePr>
        <p:xfrm>
          <a:off x="538798" y="3596005"/>
          <a:ext cx="7848600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" name="公式" r:id="rId84" imgW="10299700" imgH="1435100" progId="Equation.3">
                  <p:embed/>
                </p:oleObj>
              </mc:Choice>
              <mc:Fallback>
                <p:oleObj name="公式" r:id="rId84" imgW="10299700" imgH="143510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798" y="3596005"/>
                        <a:ext cx="7848600" cy="136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26" name="Object 62"/>
          <p:cNvGraphicFramePr>
            <a:graphicFrameLocks noChangeAspect="1"/>
          </p:cNvGraphicFramePr>
          <p:nvPr>
            <p:custDataLst>
              <p:tags r:id="rId86"/>
            </p:custDataLst>
          </p:nvPr>
        </p:nvGraphicFramePr>
        <p:xfrm>
          <a:off x="1316990" y="5374640"/>
          <a:ext cx="9413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Equation" r:id="rId87" imgW="1041400" imgH="838200" progId="Equation.3">
                  <p:embed/>
                </p:oleObj>
              </mc:Choice>
              <mc:Fallback>
                <p:oleObj name="Equation" r:id="rId87" imgW="1041400" imgH="8382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6990" y="5374640"/>
                        <a:ext cx="941388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127" name="Group 63"/>
          <p:cNvGrpSpPr/>
          <p:nvPr/>
        </p:nvGrpSpPr>
        <p:grpSpPr bwMode="auto">
          <a:xfrm>
            <a:off x="409575" y="974090"/>
            <a:ext cx="7689850" cy="1676400"/>
            <a:chOff x="576" y="1920"/>
            <a:chExt cx="4844" cy="1056"/>
          </a:xfrm>
        </p:grpSpPr>
        <p:sp>
          <p:nvSpPr>
            <p:cNvPr id="88068" name="Line 4"/>
            <p:cNvSpPr>
              <a:spLocks noChangeShapeType="1"/>
            </p:cNvSpPr>
            <p:nvPr>
              <p:custDataLst>
                <p:tags r:id="rId1"/>
              </p:custDataLst>
            </p:nvPr>
          </p:nvSpPr>
          <p:spPr bwMode="auto">
            <a:xfrm>
              <a:off x="576" y="1920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69" name="Line 5"/>
            <p:cNvSpPr>
              <a:spLocks noChangeShapeType="1"/>
            </p:cNvSpPr>
            <p:nvPr>
              <p:custDataLst>
                <p:tags r:id="rId2"/>
              </p:custDataLst>
            </p:nvPr>
          </p:nvSpPr>
          <p:spPr bwMode="auto">
            <a:xfrm>
              <a:off x="576" y="2256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0" name="Line 6"/>
            <p:cNvSpPr>
              <a:spLocks noChangeShapeType="1"/>
            </p:cNvSpPr>
            <p:nvPr>
              <p:custDataLst>
                <p:tags r:id="rId3"/>
              </p:custDataLst>
            </p:nvPr>
          </p:nvSpPr>
          <p:spPr bwMode="auto">
            <a:xfrm>
              <a:off x="576" y="2592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1" name="Line 7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1542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2" name="Line 8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>
              <a:off x="216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3" name="Line 9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815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4" name="Line 10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576" y="2976"/>
              <a:ext cx="484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5" name="Line 11"/>
            <p:cNvSpPr>
              <a:spLocks noChangeShapeType="1"/>
            </p:cNvSpPr>
            <p:nvPr>
              <p:custDataLst>
                <p:tags r:id="rId8"/>
              </p:custDataLst>
            </p:nvPr>
          </p:nvSpPr>
          <p:spPr bwMode="auto">
            <a:xfrm>
              <a:off x="2735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6" name="Line 12"/>
            <p:cNvSpPr>
              <a:spLocks noChangeShapeType="1"/>
            </p:cNvSpPr>
            <p:nvPr>
              <p:custDataLst>
                <p:tags r:id="rId9"/>
              </p:custDataLst>
            </p:nvPr>
          </p:nvSpPr>
          <p:spPr bwMode="auto">
            <a:xfrm>
              <a:off x="324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7" name="Line 13"/>
            <p:cNvSpPr>
              <a:spLocks noChangeShapeType="1"/>
            </p:cNvSpPr>
            <p:nvPr>
              <p:custDataLst>
                <p:tags r:id="rId10"/>
              </p:custDataLst>
            </p:nvPr>
          </p:nvSpPr>
          <p:spPr bwMode="auto">
            <a:xfrm>
              <a:off x="4327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88078" name="Line 14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4838" y="1920"/>
              <a:ext cx="0" cy="105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aphicFrame>
          <p:nvGraphicFramePr>
            <p:cNvPr id="88079" name="Object 15"/>
            <p:cNvGraphicFramePr>
              <a:graphicFrameLocks noChangeAspect="1"/>
            </p:cNvGraphicFramePr>
            <p:nvPr>
              <p:custDataLst>
                <p:tags r:id="rId12"/>
              </p:custDataLst>
            </p:nvPr>
          </p:nvGraphicFramePr>
          <p:xfrm>
            <a:off x="1008" y="2016"/>
            <a:ext cx="17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3" imgW="266065" imgH="316865" progId="Equation.3">
                    <p:embed/>
                  </p:oleObj>
                </mc:Choice>
                <mc:Fallback>
                  <p:oleObj name="Equation" r:id="rId13" imgW="266065" imgH="3168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016"/>
                          <a:ext cx="17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0" name="Object 16"/>
            <p:cNvGraphicFramePr>
              <a:graphicFrameLocks noChangeAspect="1"/>
            </p:cNvGraphicFramePr>
            <p:nvPr>
              <p:custDataLst>
                <p:tags r:id="rId15"/>
              </p:custDataLst>
            </p:nvPr>
          </p:nvGraphicFramePr>
          <p:xfrm>
            <a:off x="768" y="2345"/>
            <a:ext cx="63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16" imgW="965200" imgH="393700" progId="Equation.3">
                    <p:embed/>
                  </p:oleObj>
                </mc:Choice>
                <mc:Fallback>
                  <p:oleObj name="Equation" r:id="rId16" imgW="965200" imgH="393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345"/>
                          <a:ext cx="63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3" name="Object 19"/>
            <p:cNvGraphicFramePr>
              <a:graphicFrameLocks noChangeAspect="1"/>
            </p:cNvGraphicFramePr>
            <p:nvPr>
              <p:custDataLst>
                <p:tags r:id="rId18"/>
              </p:custDataLst>
            </p:nvPr>
          </p:nvGraphicFramePr>
          <p:xfrm>
            <a:off x="1632" y="2371"/>
            <a:ext cx="520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9" imgW="888365" imgH="393700" progId="Equation.3">
                    <p:embed/>
                  </p:oleObj>
                </mc:Choice>
                <mc:Fallback>
                  <p:oleObj name="Equation" r:id="rId19" imgW="888365" imgH="3937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371"/>
                          <a:ext cx="520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4" name="Object 20"/>
            <p:cNvGraphicFramePr>
              <a:graphicFrameLocks noChangeAspect="1"/>
            </p:cNvGraphicFramePr>
            <p:nvPr>
              <p:custDataLst>
                <p:tags r:id="rId21"/>
              </p:custDataLst>
            </p:nvPr>
          </p:nvGraphicFramePr>
          <p:xfrm>
            <a:off x="1735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22" imgW="469900" imgH="317500" progId="Equation.3">
                    <p:embed/>
                  </p:oleObj>
                </mc:Choice>
                <mc:Fallback>
                  <p:oleObj name="Equation" r:id="rId22" imgW="469900" imgH="317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5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5" name="Object 21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2256" y="2352"/>
            <a:ext cx="45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25" imgW="685800" imgH="393700" progId="Equation.3">
                    <p:embed/>
                  </p:oleObj>
                </mc:Choice>
                <mc:Fallback>
                  <p:oleObj name="Equation" r:id="rId25" imgW="685800" imgH="3937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5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6" name="Object 22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2334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8" imgW="457200" imgH="317500" progId="Equation.3">
                    <p:embed/>
                  </p:oleObj>
                </mc:Choice>
                <mc:Fallback>
                  <p:oleObj name="Equation" r:id="rId28" imgW="457200" imgH="317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7" name="Object 23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2832" y="2352"/>
            <a:ext cx="3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31" imgW="660400" imgH="393700" progId="Equation.3">
                    <p:embed/>
                  </p:oleObj>
                </mc:Choice>
                <mc:Fallback>
                  <p:oleObj name="Equation" r:id="rId31" imgW="660400" imgH="393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352"/>
                          <a:ext cx="3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8" name="Object 24"/>
            <p:cNvGraphicFramePr>
              <a:graphicFrameLocks noChangeAspect="1"/>
            </p:cNvGraphicFramePr>
            <p:nvPr>
              <p:custDataLst>
                <p:tags r:id="rId33"/>
              </p:custDataLst>
            </p:nvPr>
          </p:nvGraphicFramePr>
          <p:xfrm>
            <a:off x="2883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34" imgW="457200" imgH="317500" progId="Equation.3">
                    <p:embed/>
                  </p:oleObj>
                </mc:Choice>
                <mc:Fallback>
                  <p:oleObj name="Equation" r:id="rId34" imgW="457200" imgH="3175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3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89" name="Object 25"/>
            <p:cNvGraphicFramePr>
              <a:graphicFrameLocks noChangeAspect="1"/>
            </p:cNvGraphicFramePr>
            <p:nvPr>
              <p:custDataLst>
                <p:tags r:id="rId36"/>
              </p:custDataLst>
            </p:nvPr>
          </p:nvGraphicFramePr>
          <p:xfrm>
            <a:off x="3312" y="2352"/>
            <a:ext cx="46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37" imgW="914400" imgH="393700" progId="Equation.3">
                    <p:embed/>
                  </p:oleObj>
                </mc:Choice>
                <mc:Fallback>
                  <p:oleObj name="Equation" r:id="rId37" imgW="914400" imgH="3937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352"/>
                          <a:ext cx="46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0" name="Object 26"/>
            <p:cNvGraphicFramePr>
              <a:graphicFrameLocks noChangeAspect="1"/>
            </p:cNvGraphicFramePr>
            <p:nvPr>
              <p:custDataLst>
                <p:tags r:id="rId39"/>
              </p:custDataLst>
            </p:nvPr>
          </p:nvGraphicFramePr>
          <p:xfrm>
            <a:off x="3433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40" imgW="457200" imgH="317500" progId="Equation.3">
                    <p:embed/>
                  </p:oleObj>
                </mc:Choice>
                <mc:Fallback>
                  <p:oleObj name="Equation" r:id="rId40" imgW="457200" imgH="317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3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1" name="Object 27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3888" y="2352"/>
            <a:ext cx="4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42" imgW="698500" imgH="393700" progId="Equation.3">
                    <p:embed/>
                  </p:oleObj>
                </mc:Choice>
                <mc:Fallback>
                  <p:oleObj name="Equation" r:id="rId42" imgW="698500" imgH="3937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2352"/>
                          <a:ext cx="45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2" name="Object 28"/>
            <p:cNvGraphicFramePr>
              <a:graphicFrameLocks noChangeAspect="1"/>
            </p:cNvGraphicFramePr>
            <p:nvPr>
              <p:custDataLst>
                <p:tags r:id="rId44"/>
              </p:custDataLst>
            </p:nvPr>
          </p:nvGraphicFramePr>
          <p:xfrm>
            <a:off x="3982" y="2020"/>
            <a:ext cx="299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45" imgW="457200" imgH="317500" progId="Equation.3">
                    <p:embed/>
                  </p:oleObj>
                </mc:Choice>
                <mc:Fallback>
                  <p:oleObj name="Equation" r:id="rId45" imgW="457200" imgH="3175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2" y="2020"/>
                          <a:ext cx="299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3" name="Object 29"/>
            <p:cNvGraphicFramePr>
              <a:graphicFrameLocks noChangeAspect="1"/>
            </p:cNvGraphicFramePr>
            <p:nvPr>
              <p:custDataLst>
                <p:tags r:id="rId46"/>
              </p:custDataLst>
            </p:nvPr>
          </p:nvGraphicFramePr>
          <p:xfrm>
            <a:off x="4368" y="2352"/>
            <a:ext cx="473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47" imgW="723900" imgH="393700" progId="Equation.3">
                    <p:embed/>
                  </p:oleObj>
                </mc:Choice>
                <mc:Fallback>
                  <p:oleObj name="Equation" r:id="rId47" imgW="723900" imgH="3937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352"/>
                          <a:ext cx="473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4" name="Object 30"/>
            <p:cNvGraphicFramePr>
              <a:graphicFrameLocks noChangeAspect="1"/>
            </p:cNvGraphicFramePr>
            <p:nvPr>
              <p:custDataLst>
                <p:tags r:id="rId49"/>
              </p:custDataLst>
            </p:nvPr>
          </p:nvGraphicFramePr>
          <p:xfrm>
            <a:off x="4481" y="2020"/>
            <a:ext cx="3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50" imgW="469900" imgH="317500" progId="Equation.3">
                    <p:embed/>
                  </p:oleObj>
                </mc:Choice>
                <mc:Fallback>
                  <p:oleObj name="Equation" r:id="rId50" imgW="469900" imgH="317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2020"/>
                          <a:ext cx="3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5" name="Object 31"/>
            <p:cNvGraphicFramePr>
              <a:graphicFrameLocks noChangeAspect="1"/>
            </p:cNvGraphicFramePr>
            <p:nvPr>
              <p:custDataLst>
                <p:tags r:id="rId52"/>
              </p:custDataLst>
            </p:nvPr>
          </p:nvGraphicFramePr>
          <p:xfrm>
            <a:off x="4944" y="2352"/>
            <a:ext cx="45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53" imgW="698500" imgH="393700" progId="Equation.3">
                    <p:embed/>
                  </p:oleObj>
                </mc:Choice>
                <mc:Fallback>
                  <p:oleObj name="Equation" r:id="rId53" imgW="698500" imgH="3937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45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6" name="Object 32"/>
            <p:cNvGraphicFramePr>
              <a:graphicFrameLocks noChangeAspect="1"/>
            </p:cNvGraphicFramePr>
            <p:nvPr>
              <p:custDataLst>
                <p:tags r:id="rId55"/>
              </p:custDataLst>
            </p:nvPr>
          </p:nvGraphicFramePr>
          <p:xfrm>
            <a:off x="5031" y="2020"/>
            <a:ext cx="29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56" imgW="457200" imgH="317500" progId="Equation.3">
                    <p:embed/>
                  </p:oleObj>
                </mc:Choice>
                <mc:Fallback>
                  <p:oleObj name="Equation" r:id="rId56" imgW="457200" imgH="3175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1" y="2020"/>
                          <a:ext cx="29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97" name="Object 33"/>
            <p:cNvGraphicFramePr>
              <a:graphicFrameLocks noChangeAspect="1"/>
            </p:cNvGraphicFramePr>
            <p:nvPr>
              <p:custDataLst>
                <p:tags r:id="rId57"/>
              </p:custDataLst>
            </p:nvPr>
          </p:nvGraphicFramePr>
          <p:xfrm>
            <a:off x="688" y="2652"/>
            <a:ext cx="824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58" imgW="1308100" imgH="469900" progId="Equation.3">
                    <p:embed/>
                  </p:oleObj>
                </mc:Choice>
                <mc:Fallback>
                  <p:oleObj name="Equation" r:id="rId58" imgW="1308100" imgH="4699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" y="2652"/>
                          <a:ext cx="824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098" name="Object 34"/>
          <p:cNvGraphicFramePr>
            <a:graphicFrameLocks noChangeAspect="1"/>
          </p:cNvGraphicFramePr>
          <p:nvPr>
            <p:custDataLst>
              <p:tags r:id="rId60"/>
            </p:custDataLst>
          </p:nvPr>
        </p:nvGraphicFramePr>
        <p:xfrm>
          <a:off x="2390775" y="2193290"/>
          <a:ext cx="201613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61" imgW="203200" imgH="304800" progId="Equation.3">
                  <p:embed/>
                </p:oleObj>
              </mc:Choice>
              <mc:Fallback>
                <p:oleObj name="Equation" r:id="rId61" imgW="203200" imgH="3048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2193290"/>
                        <a:ext cx="201613" cy="303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128" name="Group 64"/>
          <p:cNvGrpSpPr/>
          <p:nvPr/>
        </p:nvGrpSpPr>
        <p:grpSpPr bwMode="auto">
          <a:xfrm>
            <a:off x="3381375" y="2193290"/>
            <a:ext cx="4468813" cy="317500"/>
            <a:chOff x="2448" y="2688"/>
            <a:chExt cx="2815" cy="200"/>
          </a:xfrm>
        </p:grpSpPr>
        <p:graphicFrame>
          <p:nvGraphicFramePr>
            <p:cNvPr id="88099" name="Object 35"/>
            <p:cNvGraphicFramePr>
              <a:graphicFrameLocks noChangeAspect="1"/>
            </p:cNvGraphicFramePr>
            <p:nvPr>
              <p:custDataLst>
                <p:tags r:id="rId63"/>
              </p:custDataLst>
            </p:nvPr>
          </p:nvGraphicFramePr>
          <p:xfrm>
            <a:off x="2448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Equation" r:id="rId64" imgW="177800" imgH="304165" progId="Equation.3">
                    <p:embed/>
                  </p:oleObj>
                </mc:Choice>
                <mc:Fallback>
                  <p:oleObj name="Equation" r:id="rId64" imgW="177800" imgH="30416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0" name="Object 36"/>
            <p:cNvGraphicFramePr>
              <a:graphicFrameLocks noChangeAspect="1"/>
            </p:cNvGraphicFramePr>
            <p:nvPr>
              <p:custDataLst>
                <p:tags r:id="rId66"/>
              </p:custDataLst>
            </p:nvPr>
          </p:nvGraphicFramePr>
          <p:xfrm>
            <a:off x="2976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" name="Equation" r:id="rId67" imgW="203200" imgH="317500" progId="Equation.3">
                    <p:embed/>
                  </p:oleObj>
                </mc:Choice>
                <mc:Fallback>
                  <p:oleObj name="Equation" r:id="rId67" imgW="203200" imgH="317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1" name="Object 37"/>
            <p:cNvGraphicFramePr>
              <a:graphicFrameLocks noChangeAspect="1"/>
            </p:cNvGraphicFramePr>
            <p:nvPr>
              <p:custDataLst>
                <p:tags r:id="rId69"/>
              </p:custDataLst>
            </p:nvPr>
          </p:nvGraphicFramePr>
          <p:xfrm>
            <a:off x="3552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Equation" r:id="rId70" imgW="203200" imgH="317500" progId="Equation.3">
                    <p:embed/>
                  </p:oleObj>
                </mc:Choice>
                <mc:Fallback>
                  <p:oleObj name="Equation" r:id="rId70" imgW="203200" imgH="3175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2" name="Object 38"/>
            <p:cNvGraphicFramePr>
              <a:graphicFrameLocks noChangeAspect="1"/>
            </p:cNvGraphicFramePr>
            <p:nvPr>
              <p:custDataLst>
                <p:tags r:id="rId72"/>
              </p:custDataLst>
            </p:nvPr>
          </p:nvGraphicFramePr>
          <p:xfrm>
            <a:off x="4080" y="2688"/>
            <a:ext cx="112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Equation" r:id="rId73" imgW="177800" imgH="304165" progId="Equation.3">
                    <p:embed/>
                  </p:oleObj>
                </mc:Choice>
                <mc:Fallback>
                  <p:oleObj name="Equation" r:id="rId73" imgW="177800" imgH="30416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88"/>
                          <a:ext cx="112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3" name="Object 39"/>
            <p:cNvGraphicFramePr>
              <a:graphicFrameLocks noChangeAspect="1"/>
            </p:cNvGraphicFramePr>
            <p:nvPr>
              <p:custDataLst>
                <p:tags r:id="rId75"/>
              </p:custDataLst>
            </p:nvPr>
          </p:nvGraphicFramePr>
          <p:xfrm>
            <a:off x="4560" y="2688"/>
            <a:ext cx="12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Equation" r:id="rId76" imgW="203200" imgH="317500" progId="Equation.3">
                    <p:embed/>
                  </p:oleObj>
                </mc:Choice>
                <mc:Fallback>
                  <p:oleObj name="Equation" r:id="rId76" imgW="203200" imgH="3175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88"/>
                          <a:ext cx="12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104" name="Object 40"/>
            <p:cNvGraphicFramePr>
              <a:graphicFrameLocks noChangeAspect="1"/>
            </p:cNvGraphicFramePr>
            <p:nvPr>
              <p:custDataLst>
                <p:tags r:id="rId77"/>
              </p:custDataLst>
            </p:nvPr>
          </p:nvGraphicFramePr>
          <p:xfrm>
            <a:off x="5136" y="2688"/>
            <a:ext cx="127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" name="Equation" r:id="rId78" imgW="203200" imgH="304800" progId="Equation.3">
                    <p:embed/>
                  </p:oleObj>
                </mc:Choice>
                <mc:Fallback>
                  <p:oleObj name="Equation" r:id="rId78" imgW="203200" imgH="3048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2688"/>
                          <a:ext cx="127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8105" name="Object 41"/>
          <p:cNvGraphicFramePr>
            <a:graphicFrameLocks noChangeAspect="1"/>
          </p:cNvGraphicFramePr>
          <p:nvPr>
            <p:custDataLst>
              <p:tags r:id="rId79"/>
            </p:custDataLst>
          </p:nvPr>
        </p:nvGraphicFramePr>
        <p:xfrm>
          <a:off x="409575" y="3309620"/>
          <a:ext cx="7265988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Equation" r:id="rId80" imgW="7264400" imgH="469900" progId="Equation.3">
                  <p:embed/>
                </p:oleObj>
              </mc:Choice>
              <mc:Fallback>
                <p:oleObj name="Equation" r:id="rId80" imgW="7264400" imgH="4699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3309620"/>
                        <a:ext cx="7265988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106" name="Object 42"/>
          <p:cNvGraphicFramePr>
            <a:graphicFrameLocks noChangeAspect="1"/>
          </p:cNvGraphicFramePr>
          <p:nvPr>
            <p:custDataLst>
              <p:tags r:id="rId82"/>
            </p:custDataLst>
          </p:nvPr>
        </p:nvGraphicFramePr>
        <p:xfrm>
          <a:off x="2695575" y="4282440"/>
          <a:ext cx="584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Equation" r:id="rId83" imgW="584200" imgH="304800" progId="Equation.3">
                  <p:embed/>
                </p:oleObj>
              </mc:Choice>
              <mc:Fallback>
                <p:oleObj name="Equation" r:id="rId83" imgW="584200" imgH="3048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4282440"/>
                        <a:ext cx="584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Rectangle 4"/>
          <p:cNvSpPr/>
          <p:nvPr>
            <p:custDataLst>
              <p:tags r:id="rId1"/>
            </p:custDataLst>
          </p:nvPr>
        </p:nvSpPr>
        <p:spPr>
          <a:xfrm>
            <a:off x="941388" y="541655"/>
            <a:ext cx="45097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4.1.11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的概率密度为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5362" name="Object 2"/>
          <p:cNvGraphicFramePr/>
          <p:nvPr>
            <p:custDataLst>
              <p:tags r:id="rId2"/>
            </p:custDataLst>
          </p:nvPr>
        </p:nvGraphicFramePr>
        <p:xfrm>
          <a:off x="2303145" y="935990"/>
          <a:ext cx="4134485" cy="110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2057400" imgH="482600" progId="Equation.DSMT4">
                  <p:embed/>
                </p:oleObj>
              </mc:Choice>
              <mc:Fallback>
                <p:oleObj name="" r:id="rId3" imgW="2057400" imgH="482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03145" y="935990"/>
                        <a:ext cx="4134485" cy="1100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6"/>
          <p:cNvSpPr/>
          <p:nvPr>
            <p:custDataLst>
              <p:tags r:id="rId5"/>
            </p:custDataLst>
          </p:nvPr>
        </p:nvSpPr>
        <p:spPr>
          <a:xfrm>
            <a:off x="292100" y="1873568"/>
            <a:ext cx="31057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求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．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4350" name="Rectangle 7"/>
          <p:cNvSpPr/>
          <p:nvPr>
            <p:custDataLst>
              <p:tags r:id="rId6"/>
            </p:custDataLst>
          </p:nvPr>
        </p:nvSpPr>
        <p:spPr>
          <a:xfrm>
            <a:off x="979488" y="2639378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5592" name="Object 3"/>
          <p:cNvGraphicFramePr/>
          <p:nvPr>
            <p:custDataLst>
              <p:tags r:id="rId7"/>
            </p:custDataLst>
          </p:nvPr>
        </p:nvGraphicFramePr>
        <p:xfrm>
          <a:off x="1574800" y="2506028"/>
          <a:ext cx="3354388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8" imgW="1663700" imgH="342900" progId="Equation.3">
                  <p:embed/>
                </p:oleObj>
              </mc:Choice>
              <mc:Fallback>
                <p:oleObj name="" r:id="rId8" imgW="1663700" imgH="3429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74800" y="2506028"/>
                        <a:ext cx="3354388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4"/>
          <p:cNvGraphicFramePr/>
          <p:nvPr>
            <p:custDataLst>
              <p:tags r:id="rId10"/>
            </p:custDataLst>
          </p:nvPr>
        </p:nvGraphicFramePr>
        <p:xfrm>
          <a:off x="2242979" y="3246438"/>
          <a:ext cx="6616700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3175000" imgH="355600" progId="Equation.3">
                  <p:embed/>
                </p:oleObj>
              </mc:Choice>
              <mc:Fallback>
                <p:oleObj name="" r:id="rId11" imgW="3175000" imgH="355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42979" y="3246438"/>
                        <a:ext cx="6616700" cy="748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4" name="Object 5"/>
          <p:cNvGraphicFramePr/>
          <p:nvPr>
            <p:custDataLst>
              <p:tags r:id="rId13"/>
            </p:custDataLst>
          </p:nvPr>
        </p:nvGraphicFramePr>
        <p:xfrm>
          <a:off x="1243330" y="5175885"/>
          <a:ext cx="7143750" cy="684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4" imgW="7302500" imgH="685800" progId="Equation.DSMT4">
                  <p:embed/>
                </p:oleObj>
              </mc:Choice>
              <mc:Fallback>
                <p:oleObj name="" r:id="rId14" imgW="7302500" imgH="68580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43330" y="5175885"/>
                        <a:ext cx="7143750" cy="684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5" name="Object 6"/>
          <p:cNvGraphicFramePr/>
          <p:nvPr>
            <p:custDataLst>
              <p:tags r:id="rId16"/>
            </p:custDataLst>
          </p:nvPr>
        </p:nvGraphicFramePr>
        <p:xfrm>
          <a:off x="392113" y="4451033"/>
          <a:ext cx="38227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7" imgW="4254500" imgH="685800" progId="Equation.DSMT4">
                  <p:embed/>
                </p:oleObj>
              </mc:Choice>
              <mc:Fallback>
                <p:oleObj name="" r:id="rId17" imgW="4254500" imgH="6858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92113" y="4451033"/>
                        <a:ext cx="38227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5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632" name="Group 24"/>
          <p:cNvGrpSpPr/>
          <p:nvPr/>
        </p:nvGrpSpPr>
        <p:grpSpPr bwMode="auto">
          <a:xfrm>
            <a:off x="914400" y="1030605"/>
            <a:ext cx="4813300" cy="519113"/>
            <a:chOff x="576" y="1056"/>
            <a:chExt cx="3032" cy="327"/>
          </a:xfrm>
        </p:grpSpPr>
        <p:sp>
          <p:nvSpPr>
            <p:cNvPr id="68611" name="Text Box 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576" y="1056"/>
              <a:ext cx="21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r>
                <a:rPr kumimoji="1" lang="en-US" altLang="zh-CN" sz="2800" b="1">
                  <a:latin typeface="Times New Roman" panose="02020603050405020304" pitchFamily="18" charset="0"/>
                </a:rPr>
                <a:t>1.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C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是常数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则有</a:t>
              </a:r>
              <a:endParaRPr kumimoji="1"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8612" name="Object 4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2640" y="1108"/>
            <a:ext cx="96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3" imgW="1536065" imgH="393700" progId="Equation.3">
                    <p:embed/>
                  </p:oleObj>
                </mc:Choice>
                <mc:Fallback>
                  <p:oleObj name="Equation" r:id="rId3" imgW="1536065" imgH="393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1108"/>
                          <a:ext cx="96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3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14400" y="1759903"/>
            <a:ext cx="1143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133600" y="1829118"/>
          <a:ext cx="38227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3822700" imgH="393700" progId="Equation.3">
                  <p:embed/>
                </p:oleObj>
              </mc:Choice>
              <mc:Fallback>
                <p:oleObj name="Equation" r:id="rId7" imgW="38227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829118"/>
                        <a:ext cx="38227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914400" y="2478405"/>
            <a:ext cx="6278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2800" b="1">
                <a:latin typeface="Times New Roman" panose="02020603050405020304" pitchFamily="18" charset="0"/>
              </a:rPr>
              <a:t>2.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是一个随机变量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C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是常数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则有</a:t>
            </a:r>
            <a:endParaRPr kumimoji="1"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133600" y="3246755"/>
          <a:ext cx="26035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1" imgW="2603500" imgH="393700" progId="Equation.3">
                  <p:embed/>
                </p:oleObj>
              </mc:Choice>
              <mc:Fallback>
                <p:oleObj name="Equation" r:id="rId11" imgW="26035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246755"/>
                        <a:ext cx="26035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Rectangle 9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-34290" y="3974783"/>
            <a:ext cx="23253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证明（离散型）</a:t>
            </a:r>
            <a:endParaRPr kumimoji="1" lang="zh-CN" altLang="en-US" sz="2400" b="1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2203450" y="3940493"/>
          <a:ext cx="27559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5" imgW="2755900" imgH="711200" progId="Equation.3">
                  <p:embed/>
                </p:oleObj>
              </mc:Choice>
              <mc:Fallback>
                <p:oleObj name="Equation" r:id="rId15" imgW="2755900" imgH="711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3450" y="3940493"/>
                        <a:ext cx="27559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6731000" y="4023043"/>
          <a:ext cx="14732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8" imgW="1473200" imgH="393700" progId="Equation.3">
                  <p:embed/>
                </p:oleObj>
              </mc:Choice>
              <mc:Fallback>
                <p:oleObj name="Equation" r:id="rId18" imgW="14732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0" y="4023043"/>
                        <a:ext cx="14732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029200" y="3940493"/>
          <a:ext cx="1689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21" imgW="1688465" imgH="711200" progId="Equation.3">
                  <p:embed/>
                </p:oleObj>
              </mc:Choice>
              <mc:Fallback>
                <p:oleObj name="Equation" r:id="rId21" imgW="1688465" imgH="71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940493"/>
                        <a:ext cx="1689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Text Box 18"/>
          <p:cNvSpPr txBox="1"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956310" y="5794058"/>
            <a:ext cx="79502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例如</a:t>
            </a:r>
            <a:endParaRPr kumimoji="1"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8627" name="Object 1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2209800" y="5870258"/>
          <a:ext cx="1511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5" imgW="1511300" imgH="393700" progId="Equation.3">
                  <p:embed/>
                </p:oleObj>
              </mc:Choice>
              <mc:Fallback>
                <p:oleObj name="Equation" r:id="rId25" imgW="1511300" imgH="3937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870258"/>
                        <a:ext cx="1511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8" name="Object 20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3879850" y="5821045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8" imgW="2882900" imgH="431800" progId="Equation.3">
                  <p:embed/>
                </p:oleObj>
              </mc:Choice>
              <mc:Fallback>
                <p:oleObj name="Equation" r:id="rId28" imgW="2882900" imgH="4318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5821045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21"/>
          <p:cNvGraphicFramePr>
            <a:graphicFrameLocks noChangeAspect="1"/>
          </p:cNvGraphicFramePr>
          <p:nvPr>
            <p:custDataLst>
              <p:tags r:id="rId30"/>
            </p:custDataLst>
          </p:nvPr>
        </p:nvGraphicFramePr>
        <p:xfrm>
          <a:off x="6762750" y="5863908"/>
          <a:ext cx="175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31" imgW="1751965" imgH="317500" progId="Equation.3">
                  <p:embed/>
                </p:oleObj>
              </mc:Choice>
              <mc:Fallback>
                <p:oleObj name="Equation" r:id="rId31" imgW="1751965" imgH="3175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0" y="5863908"/>
                        <a:ext cx="175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6" name="Text Box 28"/>
          <p:cNvSpPr txBox="1">
            <a:spLocks noGrp="1" noChangeArrowheads="1"/>
          </p:cNvSpPr>
          <p:nvPr>
            <p:custDataLst>
              <p:tags r:id="rId33"/>
            </p:custDataLst>
          </p:nvPr>
        </p:nvSpPr>
        <p:spPr>
          <a:xfrm>
            <a:off x="493713" y="292646"/>
            <a:ext cx="7396162" cy="583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solidFill>
                  <a:schemeClr val="tx1"/>
                </a:solidFill>
              </a:rPr>
              <a:t>三、数学期望的性质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6" name="Rectangle 9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-50800" y="4912043"/>
            <a:ext cx="171323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连续型）</a:t>
            </a:r>
            <a:endParaRPr kumimoji="1" lang="zh-CN" altLang="en-US" sz="2400" b="1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" name="Object 10"/>
          <p:cNvGraphicFramePr>
            <a:graphicFrameLocks noChangeAspect="1"/>
          </p:cNvGraphicFramePr>
          <p:nvPr>
            <p:custDataLst>
              <p:tags r:id="rId35"/>
            </p:custDataLst>
          </p:nvPr>
        </p:nvGraphicFramePr>
        <p:xfrm>
          <a:off x="1793875" y="4760595"/>
          <a:ext cx="6855460" cy="727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Equation" r:id="rId36" imgW="3111500" imgH="330200" progId="Equation.3">
                  <p:embed/>
                </p:oleObj>
              </mc:Choice>
              <mc:Fallback>
                <p:oleObj name="Equation" r:id="rId36" imgW="3111500" imgH="330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4760595"/>
                        <a:ext cx="6855460" cy="7277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3" grpId="0" bldLvl="0" animBg="1" autoUpdateAnimBg="0"/>
      <p:bldP spid="68615" grpId="0" bldLvl="0" animBg="1" autoUpdateAnimBg="0"/>
      <p:bldP spid="68617" grpId="0" bldLvl="0" animBg="1" autoUpdateAnimBg="0"/>
      <p:bldP spid="68626" grpId="0" bldLvl="0" animBg="1" autoUpdateAnimBg="0"/>
      <p:bldP spid="16" grpId="0" bldLvl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9634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936240" y="1967230"/>
          <a:ext cx="264033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2959100" imgH="736600" progId="Equation.3">
                  <p:embed/>
                </p:oleObj>
              </mc:Choice>
              <mc:Fallback>
                <p:oleObj name="Equation" r:id="rId2" imgW="2959100" imgH="73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240" y="1967230"/>
                        <a:ext cx="264033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10225" y="2108835"/>
          <a:ext cx="238760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2387600" imgH="393700" progId="Equation.3">
                  <p:embed/>
                </p:oleObj>
              </mc:Choice>
              <mc:Fallback>
                <p:oleObj name="Equation" r:id="rId5" imgW="2387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0225" y="2108835"/>
                        <a:ext cx="238760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9" name="Rectangle 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259715"/>
            <a:ext cx="453580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2400" b="1">
                <a:latin typeface="Times New Roman" panose="02020603050405020304" pitchFamily="18" charset="0"/>
              </a:rPr>
              <a:t>3.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Y 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是两个随机变量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69650" name="Object 18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286000" y="806450"/>
          <a:ext cx="3620135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9" imgW="3911600" imgH="393700" progId="Equation.3">
                  <p:embed/>
                </p:oleObj>
              </mc:Choice>
              <mc:Fallback>
                <p:oleObj name="Equation" r:id="rId9" imgW="3911600" imgH="3937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806450"/>
                        <a:ext cx="3620135" cy="3632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1" name="Text Box 1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96850" y="1196340"/>
            <a:ext cx="232537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证明（</a:t>
            </a:r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离散型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69652" name="Object 20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860040" y="1272540"/>
          <a:ext cx="3653155" cy="683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3" imgW="3937000" imgH="736600" progId="Equation.3">
                  <p:embed/>
                </p:oleObj>
              </mc:Choice>
              <mc:Fallback>
                <p:oleObj name="Equation" r:id="rId13" imgW="3937000" imgH="736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0040" y="1272540"/>
                        <a:ext cx="3653155" cy="683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2" name="Object 2"/>
          <p:cNvGraphicFramePr/>
          <p:nvPr>
            <p:custDataLst>
              <p:tags r:id="rId15"/>
            </p:custDataLst>
          </p:nvPr>
        </p:nvGraphicFramePr>
        <p:xfrm>
          <a:off x="942975" y="3520758"/>
          <a:ext cx="49863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6" imgW="5486400" imgH="685800" progId="Equation.DSMT4">
                  <p:embed/>
                </p:oleObj>
              </mc:Choice>
              <mc:Fallback>
                <p:oleObj name="" r:id="rId16" imgW="5486400" imgH="685800" progId="Equation.DSMT4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2975" y="3520758"/>
                        <a:ext cx="4986338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7" name="Object 3"/>
          <p:cNvGraphicFramePr/>
          <p:nvPr>
            <p:custDataLst>
              <p:tags r:id="rId18"/>
            </p:custDataLst>
          </p:nvPr>
        </p:nvGraphicFramePr>
        <p:xfrm>
          <a:off x="1019175" y="4206558"/>
          <a:ext cx="62166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9" imgW="6553200" imgH="685800" progId="Equation.DSMT4">
                  <p:embed/>
                </p:oleObj>
              </mc:Choice>
              <mc:Fallback>
                <p:oleObj name="" r:id="rId19" imgW="6553200" imgH="685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9175" y="4206558"/>
                        <a:ext cx="621665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8" name="Object 4"/>
          <p:cNvGraphicFramePr/>
          <p:nvPr>
            <p:custDataLst>
              <p:tags r:id="rId21"/>
            </p:custDataLst>
          </p:nvPr>
        </p:nvGraphicFramePr>
        <p:xfrm>
          <a:off x="5163503" y="5779770"/>
          <a:ext cx="210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2" imgW="2108200" imgH="368300" progId="Equation.DSMT4">
                  <p:embed/>
                </p:oleObj>
              </mc:Choice>
              <mc:Fallback>
                <p:oleObj name="" r:id="rId22" imgW="2108200" imgH="3683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63503" y="5779770"/>
                        <a:ext cx="2108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60" name="Rectangle 48"/>
          <p:cNvSpPr/>
          <p:nvPr>
            <p:custDataLst>
              <p:tags r:id="rId24"/>
            </p:custDataLst>
          </p:nvPr>
        </p:nvSpPr>
        <p:spPr>
          <a:xfrm>
            <a:off x="819150" y="3009583"/>
            <a:ext cx="57162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的概率密度函数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则有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>
            <p:custDataLst>
              <p:tags r:id="rId25"/>
            </p:custDataLst>
          </p:nvPr>
        </p:nvSpPr>
        <p:spPr>
          <a:xfrm>
            <a:off x="835025" y="6292215"/>
            <a:ext cx="385826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类似可证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)=E(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)-E(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Box 19"/>
          <p:cNvSpPr txBox="1"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323850" y="2543175"/>
            <a:ext cx="171323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连续</a:t>
            </a:r>
            <a:r>
              <a:rPr kumimoji="1" lang="zh-CN" altLang="en-US" sz="24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型</a:t>
            </a: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kumimoji="1" lang="zh-CN" altLang="en-US" sz="24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27"/>
            </p:custDataLst>
          </p:nvPr>
        </p:nvGraphicFramePr>
        <p:xfrm>
          <a:off x="1012508" y="4907598"/>
          <a:ext cx="677100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8" imgW="7137400" imgH="685800" progId="Equation.DSMT4">
                  <p:embed/>
                </p:oleObj>
              </mc:Choice>
              <mc:Fallback>
                <p:oleObj name="" r:id="rId28" imgW="7137400" imgH="685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2508" y="4907598"/>
                        <a:ext cx="677100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/>
          <p:nvPr>
            <p:custDataLst>
              <p:tags r:id="rId30"/>
            </p:custDataLst>
          </p:nvPr>
        </p:nvGraphicFramePr>
        <p:xfrm>
          <a:off x="1035368" y="5613083"/>
          <a:ext cx="410908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1" imgW="4330700" imgH="685800" progId="Equation.DSMT4">
                  <p:embed/>
                </p:oleObj>
              </mc:Choice>
              <mc:Fallback>
                <p:oleObj name="" r:id="rId31" imgW="4330700" imgH="6858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035368" y="5613083"/>
                        <a:ext cx="4109085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51" grpId="0" bldLvl="0" animBg="1" autoUpdateAnimBg="0"/>
      <p:bldP spid="13360" grpId="0"/>
      <p:bldP spid="21" grpId="0"/>
      <p:bldP spid="6" grpId="0" bldLvl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57" name="Text Box 17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288" y="-2730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分析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38258" name="Text Box 18"/>
          <p:cNvSpPr txBox="1">
            <a:spLocks noChangeArrowheads="1"/>
          </p:cNvSpPr>
          <p:nvPr/>
        </p:nvSpPr>
        <p:spPr bwMode="auto">
          <a:xfrm>
            <a:off x="22543" y="1143000"/>
            <a:ext cx="393192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假设继续赌一局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</a:rPr>
              <a:t>即第四局，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则有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种可能结果</a:t>
            </a:r>
            <a:r>
              <a:rPr lang="en-US" altLang="zh-CN" sz="2400" b="1">
                <a:latin typeface="Times New Roman" panose="02020603050405020304" pitchFamily="18" charset="0"/>
              </a:rPr>
              <a:t>: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胜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胜</a:t>
            </a: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605088" y="554673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zh-CN" altLang="en-US" sz="2400" b="1">
                <a:latin typeface="Times New Roman" panose="02020603050405020304" pitchFamily="18" charset="0"/>
              </a:rPr>
              <a:t>胜 </a:t>
            </a:r>
            <a:r>
              <a:rPr lang="en-US" altLang="zh-CN" sz="2400" b="1">
                <a:latin typeface="Times New Roman" panose="02020603050405020304" pitchFamily="18" charset="0"/>
              </a:rPr>
              <a:t>2 </a:t>
            </a:r>
            <a:r>
              <a:rPr lang="zh-CN" altLang="en-US" sz="2400" b="1">
                <a:latin typeface="Times New Roman" panose="02020603050405020304" pitchFamily="18" charset="0"/>
              </a:rPr>
              <a:t>局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sz="2400" b="1">
                <a:latin typeface="Times New Roman" panose="02020603050405020304" pitchFamily="18" charset="0"/>
              </a:rPr>
              <a:t>胜 </a:t>
            </a:r>
            <a:r>
              <a:rPr lang="en-US" altLang="zh-CN" sz="2400" b="1">
                <a:latin typeface="Times New Roman" panose="02020603050405020304" pitchFamily="18" charset="0"/>
              </a:rPr>
              <a:t>1 </a:t>
            </a:r>
            <a:r>
              <a:rPr lang="zh-CN" altLang="en-US" sz="2400" b="1">
                <a:latin typeface="Times New Roman" panose="02020603050405020304" pitchFamily="18" charset="0"/>
              </a:rPr>
              <a:t>局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76288" y="576898"/>
            <a:ext cx="120269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400" b="1">
                <a:latin typeface="Times New Roman" panose="02020603050405020304" pitchFamily="18" charset="0"/>
              </a:rPr>
              <a:t>前三局</a:t>
            </a:r>
            <a:r>
              <a:rPr lang="en-US" altLang="zh-CN" sz="2400" b="1">
                <a:latin typeface="Times New Roman" panose="02020603050405020304" pitchFamily="18" charset="0"/>
              </a:rPr>
              <a:t>: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36285" y="56134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不妨记为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endParaRPr lang="zh-CN" altLang="en-US" sz="2400" b="1"/>
          </a:p>
        </p:txBody>
      </p:sp>
      <p:cxnSp>
        <p:nvCxnSpPr>
          <p:cNvPr id="6" name="直接连接符 5"/>
          <p:cNvCxnSpPr/>
          <p:nvPr/>
        </p:nvCxnSpPr>
        <p:spPr>
          <a:xfrm>
            <a:off x="4195445" y="1061085"/>
            <a:ext cx="0" cy="572516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6088" y="2195830"/>
            <a:ext cx="336677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结合前三局</a:t>
            </a:r>
            <a:r>
              <a:rPr lang="en-US" altLang="zh-CN" sz="2400" b="1">
                <a:latin typeface="Times New Roman" panose="02020603050405020304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="1">
                <a:latin typeface="Times New Roman" panose="02020603050405020304" pitchFamily="18" charset="0"/>
              </a:rPr>
              <a:t>),</a:t>
            </a:r>
            <a:r>
              <a:rPr lang="zh-CN" altLang="en-US" sz="2400" b="1">
                <a:latin typeface="Times New Roman" panose="02020603050405020304" pitchFamily="18" charset="0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种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可能</a:t>
            </a:r>
            <a:r>
              <a:rPr lang="zh-CN" altLang="en-US" sz="2400" b="1">
                <a:latin typeface="Times New Roman" panose="02020603050405020304" pitchFamily="18" charset="0"/>
              </a:rPr>
              <a:t>结果：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42558" y="3490595"/>
            <a:ext cx="1054735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400" b="1" i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40018" y="5913755"/>
            <a:ext cx="1054735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400" b="1" i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1332865" y="3638550"/>
            <a:ext cx="588010" cy="21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1" name="右箭头 10"/>
          <p:cNvSpPr/>
          <p:nvPr/>
        </p:nvSpPr>
        <p:spPr>
          <a:xfrm>
            <a:off x="1279525" y="6061710"/>
            <a:ext cx="588010" cy="21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2173605" y="3536950"/>
            <a:ext cx="81470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/>
              <a:t>胜</a:t>
            </a:r>
            <a:endParaRPr lang="zh-CN" altLang="en-US" sz="2400"/>
          </a:p>
        </p:txBody>
      </p:sp>
      <p:sp>
        <p:nvSpPr>
          <p:cNvPr id="13" name="文本框 12"/>
          <p:cNvSpPr txBox="1"/>
          <p:nvPr/>
        </p:nvSpPr>
        <p:spPr>
          <a:xfrm>
            <a:off x="1870075" y="5932170"/>
            <a:ext cx="212915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 b="1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不能分出胜负</a:t>
            </a:r>
            <a:endParaRPr lang="zh-CN" altLang="en-US" sz="2400" b="1">
              <a:ln>
                <a:noFill/>
              </a:ln>
              <a:solidFill>
                <a:schemeClr val="tx1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44240" y="3544570"/>
            <a:ext cx="551815" cy="23425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vert="eaVert" wrap="square" rtlCol="0">
            <a:spAutoFit/>
          </a:bodyPr>
          <a:p>
            <a:r>
              <a:rPr lang="zh-CN" altLang="en-US" sz="2400">
                <a:solidFill>
                  <a:srgbClr val="C00000"/>
                </a:solidFill>
              </a:rPr>
              <a:t>可能分不出胜负</a:t>
            </a:r>
            <a:endParaRPr lang="zh-CN" altLang="en-US" sz="2400">
              <a:solidFill>
                <a:srgbClr val="C00000"/>
              </a:solidFill>
            </a:endParaRPr>
          </a:p>
        </p:txBody>
      </p:sp>
      <p:sp>
        <p:nvSpPr>
          <p:cNvPr id="15" name="Text Box 18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311333" y="1158240"/>
            <a:ext cx="485013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假设继续再往下赌一局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</a:rPr>
              <a:t>即第</a:t>
            </a:r>
            <a:r>
              <a:rPr lang="zh-CN" altLang="en-US" sz="2400" b="1">
                <a:latin typeface="Times New Roman" panose="02020603050405020304" pitchFamily="18" charset="0"/>
              </a:rPr>
              <a:t>五局，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则</a:t>
            </a:r>
            <a:r>
              <a:rPr lang="zh-CN" altLang="en-US" sz="2400" b="1">
                <a:latin typeface="Times New Roman" panose="02020603050405020304" pitchFamily="18" charset="0"/>
              </a:rPr>
              <a:t>仍有</a:t>
            </a:r>
            <a:r>
              <a:rPr lang="en-US" altLang="zh-CN" sz="2400" b="1">
                <a:latin typeface="Times New Roman" panose="02020603050405020304" pitchFamily="18" charset="0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</a:rPr>
              <a:t>种可能结果</a:t>
            </a:r>
            <a:r>
              <a:rPr lang="en-US" altLang="zh-CN" sz="2400" b="1">
                <a:latin typeface="Times New Roman" panose="02020603050405020304" pitchFamily="18" charset="0"/>
              </a:rPr>
              <a:t>: 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胜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  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胜</a:t>
            </a:r>
            <a:endParaRPr lang="zh-CN" altLang="en-US" sz="2400" b="1">
              <a:solidFill>
                <a:srgbClr val="3333FF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6" name="Rectangle 6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304348" y="2322830"/>
            <a:ext cx="4719320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结合前四局</a:t>
            </a:r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A,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总共赌完</a:t>
            </a:r>
            <a:r>
              <a:rPr lang="en-US" altLang="zh-CN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5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局</a:t>
            </a:r>
            <a:r>
              <a:rPr lang="en-US" altLang="zh-CN" sz="2400" b="1">
                <a:latin typeface="Times New Roman" panose="02020603050405020304" pitchFamily="18" charset="0"/>
              </a:rPr>
              <a:t>,</a:t>
            </a:r>
            <a:r>
              <a:rPr lang="zh-CN" altLang="en-US" sz="2400" b="1">
                <a:latin typeface="Times New Roman" panose="02020603050405020304" pitchFamily="18" charset="0"/>
              </a:rPr>
              <a:t>有</a:t>
            </a:r>
            <a:r>
              <a:rPr lang="en-US" altLang="zh-CN" sz="2400" b="1">
                <a:latin typeface="Times New Roman" panose="02020603050405020304" pitchFamily="18" charset="0"/>
              </a:rPr>
              <a:t>4</a:t>
            </a:r>
            <a:r>
              <a:rPr lang="zh-CN" altLang="en-US" sz="2400" b="1">
                <a:latin typeface="Times New Roman" panose="02020603050405020304" pitchFamily="18" charset="0"/>
              </a:rPr>
              <a:t>种</a:t>
            </a:r>
            <a:endParaRPr lang="zh-CN" altLang="en-US" sz="2400" b="1">
              <a:latin typeface="Times New Roman" panose="02020603050405020304" pitchFamily="18" charset="0"/>
            </a:endParaRPr>
          </a:p>
          <a:p>
            <a:pPr algn="l" eaLnBrk="0" hangingPunct="0"/>
            <a:r>
              <a:rPr lang="zh-CN" altLang="en-US" sz="2400" b="1">
                <a:latin typeface="Times New Roman" panose="02020603050405020304" pitchFamily="18" charset="0"/>
              </a:rPr>
              <a:t>可能</a:t>
            </a:r>
            <a:r>
              <a:rPr lang="zh-CN" altLang="en-US" sz="2400" b="1">
                <a:latin typeface="Times New Roman" panose="02020603050405020304" pitchFamily="18" charset="0"/>
              </a:rPr>
              <a:t>结果：</a:t>
            </a:r>
            <a:endParaRPr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431348" y="3258820"/>
            <a:ext cx="1410335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 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400" b="1" i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8" name="Text Box 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437698" y="4031615"/>
            <a:ext cx="1410335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 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endParaRPr lang="en-US" altLang="zh-CN" sz="2400" b="1" i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19" name="Text Box 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451668" y="4892675"/>
            <a:ext cx="1410335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 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endParaRPr lang="en-US" altLang="zh-CN" sz="2400" b="1" i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437698" y="5897245"/>
            <a:ext cx="1410335" cy="4603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</a:rPr>
              <a:t>A </a:t>
            </a:r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  </a:t>
            </a:r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BB</a:t>
            </a:r>
            <a:endParaRPr lang="en-US" altLang="zh-CN" sz="2400" b="1" i="1">
              <a:ln>
                <a:noFill/>
              </a:ln>
              <a:solidFill>
                <a:srgbClr val="FF0000"/>
              </a:solidFill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21" name="右大括号 20"/>
          <p:cNvSpPr/>
          <p:nvPr/>
        </p:nvSpPr>
        <p:spPr>
          <a:xfrm>
            <a:off x="6012180" y="3429000"/>
            <a:ext cx="431800" cy="18002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右箭头 21"/>
          <p:cNvSpPr/>
          <p:nvPr>
            <p:custDataLst>
              <p:tags r:id="rId12"/>
            </p:custDataLst>
          </p:nvPr>
        </p:nvSpPr>
        <p:spPr>
          <a:xfrm>
            <a:off x="6769735" y="4267835"/>
            <a:ext cx="588010" cy="21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3" name="文本框 22"/>
          <p:cNvSpPr txBox="1"/>
          <p:nvPr>
            <p:custDataLst>
              <p:tags r:id="rId13"/>
            </p:custDataLst>
          </p:nvPr>
        </p:nvSpPr>
        <p:spPr>
          <a:xfrm>
            <a:off x="7610475" y="4166235"/>
            <a:ext cx="71755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 b="1" i="1">
                <a:ln>
                  <a:noFill/>
                </a:ln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400"/>
              <a:t>胜</a:t>
            </a:r>
            <a:endParaRPr lang="zh-CN" altLang="en-US" sz="2400"/>
          </a:p>
        </p:txBody>
      </p:sp>
      <p:sp>
        <p:nvSpPr>
          <p:cNvPr id="24" name="右箭头 23"/>
          <p:cNvSpPr/>
          <p:nvPr>
            <p:custDataLst>
              <p:tags r:id="rId14"/>
            </p:custDataLst>
          </p:nvPr>
        </p:nvSpPr>
        <p:spPr>
          <a:xfrm>
            <a:off x="6052185" y="6045835"/>
            <a:ext cx="588010" cy="2114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5" name="文本框 24"/>
          <p:cNvSpPr txBox="1"/>
          <p:nvPr>
            <p:custDataLst>
              <p:tags r:id="rId15"/>
            </p:custDataLst>
          </p:nvPr>
        </p:nvSpPr>
        <p:spPr>
          <a:xfrm>
            <a:off x="6844665" y="5923280"/>
            <a:ext cx="696595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 b="1" i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B</a:t>
            </a:r>
            <a:r>
              <a:rPr lang="zh-CN" altLang="en-US" sz="2400"/>
              <a:t>胜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  <p:bldP spid="4" grpId="0" bldLvl="0" animBg="1" autoUpdateAnimBg="0"/>
      <p:bldP spid="8" grpId="0" bldLvl="0" animBg="1" autoUpdateAnimBg="0"/>
      <p:bldP spid="9" grpId="0" bldLvl="0" animBg="1" autoUpdateAnimBg="0"/>
      <p:bldP spid="5" grpId="0"/>
      <p:bldP spid="138258" grpId="0" animBg="1"/>
      <p:bldP spid="7" grpId="0" animBg="1"/>
      <p:bldP spid="10" grpId="0" animBg="1"/>
      <p:bldP spid="12" grpId="0" bldLvl="0" animBg="1"/>
      <p:bldP spid="11" grpId="0" animBg="1"/>
      <p:bldP spid="13" grpId="0" bldLvl="0" animBg="1"/>
      <p:bldP spid="14" grpId="0" animBg="1"/>
      <p:bldP spid="15" grpId="0" bldLvl="0" animBg="1"/>
      <p:bldP spid="16" grpId="0" bldLvl="0" animBg="1"/>
      <p:bldP spid="17" grpId="0" bldLvl="0" animBg="1" autoUpdateAnimBg="0"/>
      <p:bldP spid="18" grpId="0" bldLvl="0" animBg="1" autoUpdateAnimBg="0"/>
      <p:bldP spid="19" grpId="0" bldLvl="0" animBg="1" autoUpdateAnimBg="0"/>
      <p:bldP spid="20" grpId="0" bldLvl="0" animBg="1" autoUpdateAnimBg="0"/>
      <p:bldP spid="22" grpId="0" bldLvl="0" animBg="1"/>
      <p:bldP spid="23" grpId="0" bldLvl="0" animBg="1"/>
      <p:bldP spid="24" grpId="0" bldLvl="0" animBg="1"/>
      <p:bldP spid="25" grpId="0" bldLvl="0" animBg="1"/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2" name="Text Box 6"/>
          <p:cNvSpPr txBox="1"/>
          <p:nvPr>
            <p:custDataLst>
              <p:tags r:id="rId1"/>
            </p:custDataLst>
          </p:nvPr>
        </p:nvSpPr>
        <p:spPr>
          <a:xfrm>
            <a:off x="647700" y="2736533"/>
            <a:ext cx="885825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分别为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则有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于是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4345" name="Object 2"/>
          <p:cNvGraphicFramePr/>
          <p:nvPr>
            <p:custDataLst>
              <p:tags r:id="rId2"/>
            </p:custDataLst>
          </p:nvPr>
        </p:nvGraphicFramePr>
        <p:xfrm>
          <a:off x="1770063" y="5719445"/>
          <a:ext cx="1992312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3" imgW="1929765" imgH="381000" progId="Equation.DSMT4">
                  <p:embed/>
                </p:oleObj>
              </mc:Choice>
              <mc:Fallback>
                <p:oleObj name="" r:id="rId3" imgW="1929765" imgH="3810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063" y="5719445"/>
                        <a:ext cx="1992312" cy="395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Rectangle 13"/>
          <p:cNvSpPr/>
          <p:nvPr>
            <p:custDataLst>
              <p:tags r:id="rId5"/>
            </p:custDataLst>
          </p:nvPr>
        </p:nvSpPr>
        <p:spPr>
          <a:xfrm>
            <a:off x="771525" y="1221423"/>
            <a:ext cx="796925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kumimoji="1" lang="en-US" altLang="zh-CN" sz="2400" b="1">
                <a:latin typeface="Times New Roman" panose="02020603050405020304" pitchFamily="18" charset="0"/>
                <a:sym typeface="+mn-ea"/>
              </a:rPr>
              <a:t>5.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相互独立，则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zh-CN" alt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50" name="Rectangle 14"/>
          <p:cNvSpPr/>
          <p:nvPr>
            <p:custDataLst>
              <p:tags r:id="rId6"/>
            </p:custDataLst>
          </p:nvPr>
        </p:nvSpPr>
        <p:spPr>
          <a:xfrm>
            <a:off x="763588" y="1711008"/>
            <a:ext cx="3971925" cy="60769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 只对连续型加以证明．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51" name="Rectangle 15"/>
          <p:cNvSpPr/>
          <p:nvPr>
            <p:custDataLst>
              <p:tags r:id="rId7"/>
            </p:custDataLst>
          </p:nvPr>
        </p:nvSpPr>
        <p:spPr>
          <a:xfrm>
            <a:off x="198438" y="2231708"/>
            <a:ext cx="8688387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的联合密度为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关于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的边缘密度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14352" name="Object 3"/>
          <p:cNvGraphicFramePr/>
          <p:nvPr>
            <p:custDataLst>
              <p:tags r:id="rId8"/>
            </p:custDataLst>
          </p:nvPr>
        </p:nvGraphicFramePr>
        <p:xfrm>
          <a:off x="1428750" y="3433445"/>
          <a:ext cx="42608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4483100" imgH="685800" progId="Equation.DSMT4">
                  <p:embed/>
                </p:oleObj>
              </mc:Choice>
              <mc:Fallback>
                <p:oleObj name="" r:id="rId9" imgW="4483100" imgH="6858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28750" y="3433445"/>
                        <a:ext cx="426085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4"/>
          <p:cNvGraphicFramePr/>
          <p:nvPr>
            <p:custDataLst>
              <p:tags r:id="rId11"/>
            </p:custDataLst>
          </p:nvPr>
        </p:nvGraphicFramePr>
        <p:xfrm>
          <a:off x="1735138" y="4135120"/>
          <a:ext cx="40513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2" imgW="4051300" imgH="685800" progId="Equation.DSMT4">
                  <p:embed/>
                </p:oleObj>
              </mc:Choice>
              <mc:Fallback>
                <p:oleObj name="" r:id="rId12" imgW="4051300" imgH="685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735138" y="4135120"/>
                        <a:ext cx="40513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5"/>
          <p:cNvGraphicFramePr/>
          <p:nvPr>
            <p:custDataLst>
              <p:tags r:id="rId14"/>
            </p:custDataLst>
          </p:nvPr>
        </p:nvGraphicFramePr>
        <p:xfrm>
          <a:off x="1747838" y="4887595"/>
          <a:ext cx="4038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5" imgW="4038600" imgH="685800" progId="Equation.DSMT4">
                  <p:embed/>
                </p:oleObj>
              </mc:Choice>
              <mc:Fallback>
                <p:oleObj name="" r:id="rId15" imgW="4038600" imgH="685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47838" y="4887595"/>
                        <a:ext cx="4038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5" name="Rectangle 19"/>
          <p:cNvSpPr/>
          <p:nvPr>
            <p:custDataLst>
              <p:tags r:id="rId17"/>
            </p:custDataLst>
          </p:nvPr>
        </p:nvSpPr>
        <p:spPr>
          <a:xfrm>
            <a:off x="839788" y="6345238"/>
            <a:ext cx="683958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注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： 若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, Y</a:t>
            </a:r>
            <a:r>
              <a:rPr lang="en-US" altLang="zh-CN" sz="2400" b="1" i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不一定独立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252095" y="93980"/>
            <a:ext cx="544703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kumimoji="1" lang="en-US" altLang="zh-CN" sz="2400" b="1">
                <a:latin typeface="Times New Roman" panose="02020603050405020304" pitchFamily="18" charset="0"/>
              </a:rPr>
              <a:t>4.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设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X,Y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是随机变量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a,b,c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是常数</a:t>
            </a:r>
            <a:r>
              <a:rPr kumimoji="1" lang="en-US" altLang="zh-CN" sz="2400" b="1">
                <a:latin typeface="Times New Roman" panose="02020603050405020304" pitchFamily="18" charset="0"/>
              </a:rPr>
              <a:t>, </a:t>
            </a:r>
            <a:r>
              <a:rPr kumimoji="1" lang="zh-CN" altLang="en-US" sz="2400" b="1">
                <a:latin typeface="Times New Roman" panose="02020603050405020304" pitchFamily="18" charset="0"/>
              </a:rPr>
              <a:t>则有</a:t>
            </a: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1760220" y="708660"/>
          <a:ext cx="5270500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0" imgW="2387600" imgH="203200" progId="Equation.3">
                  <p:embed/>
                </p:oleObj>
              </mc:Choice>
              <mc:Fallback>
                <p:oleObj name="Equation" r:id="rId20" imgW="23876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220" y="708660"/>
                        <a:ext cx="5270500" cy="447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/>
      <p:bldP spid="14349" grpId="0"/>
      <p:bldP spid="14350" grpId="0"/>
      <p:bldP spid="14351" grpId="0"/>
      <p:bldP spid="14355" grpId="0"/>
      <p:bldP spid="11" grpId="0" bldLvl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6852" name="Object 2"/>
          <p:cNvGraphicFramePr/>
          <p:nvPr>
            <p:custDataLst>
              <p:tags r:id="rId1"/>
            </p:custDataLst>
          </p:nvPr>
        </p:nvGraphicFramePr>
        <p:xfrm>
          <a:off x="1928813" y="214313"/>
          <a:ext cx="414337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2" imgW="1751965" imgH="660400" progId="Equation.DSMT4">
                  <p:embed/>
                </p:oleObj>
              </mc:Choice>
              <mc:Fallback>
                <p:oleObj name="" r:id="rId2" imgW="1751965" imgH="6604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28813" y="214313"/>
                        <a:ext cx="4143375" cy="1560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3" name="Object 3"/>
          <p:cNvGraphicFramePr/>
          <p:nvPr>
            <p:custDataLst>
              <p:tags r:id="rId4"/>
            </p:custDataLst>
          </p:nvPr>
        </p:nvGraphicFramePr>
        <p:xfrm>
          <a:off x="428625" y="1984375"/>
          <a:ext cx="3857625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5" imgW="2044065" imgH="711200" progId="Equation.DSMT4">
                  <p:embed/>
                </p:oleObj>
              </mc:Choice>
              <mc:Fallback>
                <p:oleObj name="" r:id="rId5" imgW="2044065" imgH="7112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8625" y="1984375"/>
                        <a:ext cx="3857625" cy="1339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4" name="Object 4"/>
          <p:cNvGraphicFramePr/>
          <p:nvPr>
            <p:custDataLst>
              <p:tags r:id="rId7"/>
            </p:custDataLst>
          </p:nvPr>
        </p:nvGraphicFramePr>
        <p:xfrm>
          <a:off x="4357688" y="1966913"/>
          <a:ext cx="39290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8" imgW="2018665" imgH="711200" progId="Equation.DSMT4">
                  <p:embed/>
                </p:oleObj>
              </mc:Choice>
              <mc:Fallback>
                <p:oleObj name="" r:id="rId8" imgW="2018665" imgH="711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57688" y="1966913"/>
                        <a:ext cx="3929062" cy="1382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55" name="Object 5"/>
          <p:cNvGraphicFramePr/>
          <p:nvPr>
            <p:custDataLst>
              <p:tags r:id="rId10"/>
            </p:custDataLst>
          </p:nvPr>
        </p:nvGraphicFramePr>
        <p:xfrm>
          <a:off x="1102995" y="3774440"/>
          <a:ext cx="3442970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1" imgW="2907030" imgH="393700" progId="Equation.DSMT4">
                  <p:embed/>
                </p:oleObj>
              </mc:Choice>
              <mc:Fallback>
                <p:oleObj name="" r:id="rId11" imgW="2907030" imgH="3937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02995" y="3774440"/>
                        <a:ext cx="3442970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/>
          <p:nvPr>
            <p:custDataLst>
              <p:tags r:id="rId13"/>
            </p:custDataLst>
          </p:nvPr>
        </p:nvSpPr>
        <p:spPr>
          <a:xfrm>
            <a:off x="614045" y="755015"/>
            <a:ext cx="8813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反例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6858" name="Rectangle 10"/>
          <p:cNvSpPr/>
          <p:nvPr>
            <p:custDataLst>
              <p:tags r:id="rId14"/>
            </p:custDataLst>
          </p:nvPr>
        </p:nvSpPr>
        <p:spPr>
          <a:xfrm>
            <a:off x="409575" y="4629150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但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06859" name="Object 6"/>
          <p:cNvGraphicFramePr/>
          <p:nvPr>
            <p:custDataLst>
              <p:tags r:id="rId15"/>
            </p:custDataLst>
          </p:nvPr>
        </p:nvGraphicFramePr>
        <p:xfrm>
          <a:off x="1372235" y="4457065"/>
          <a:ext cx="337629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6" imgW="1840865" imgH="444500" progId="Equation.DSMT4">
                  <p:embed/>
                </p:oleObj>
              </mc:Choice>
              <mc:Fallback>
                <p:oleObj name="" r:id="rId16" imgW="1840865" imgH="444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372235" y="4457065"/>
                        <a:ext cx="3376295" cy="81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0" name="Object 7"/>
          <p:cNvGraphicFramePr/>
          <p:nvPr>
            <p:custDataLst>
              <p:tags r:id="rId18"/>
            </p:custDataLst>
          </p:nvPr>
        </p:nvGraphicFramePr>
        <p:xfrm>
          <a:off x="1430338" y="5489575"/>
          <a:ext cx="3429000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9" imgW="1879600" imgH="469900" progId="Equation.DSMT4">
                  <p:embed/>
                </p:oleObj>
              </mc:Choice>
              <mc:Fallback>
                <p:oleObj name="" r:id="rId19" imgW="1879600" imgH="4699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30338" y="5489575"/>
                        <a:ext cx="3429000" cy="858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6861" name="Object 8"/>
          <p:cNvGraphicFramePr/>
          <p:nvPr>
            <p:custDataLst>
              <p:tags r:id="rId21"/>
            </p:custDataLst>
          </p:nvPr>
        </p:nvGraphicFramePr>
        <p:xfrm>
          <a:off x="5177473" y="5650548"/>
          <a:ext cx="2722562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2" imgW="1611630" imgH="203200" progId="Equation.DSMT4">
                  <p:embed/>
                </p:oleObj>
              </mc:Choice>
              <mc:Fallback>
                <p:oleObj name="" r:id="rId22" imgW="1611630" imgH="2032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77473" y="5650548"/>
                        <a:ext cx="2722562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2" name="Text Box 14"/>
          <p:cNvSpPr txBox="1"/>
          <p:nvPr>
            <p:custDataLst>
              <p:tags r:id="rId24"/>
            </p:custDataLst>
          </p:nvPr>
        </p:nvSpPr>
        <p:spPr>
          <a:xfrm>
            <a:off x="4908550" y="3729038"/>
            <a:ext cx="39141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即随机变量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不相互独立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2" name="Object 6"/>
          <p:cNvGraphicFramePr/>
          <p:nvPr>
            <p:custDataLst>
              <p:tags r:id="rId25"/>
            </p:custDataLst>
          </p:nvPr>
        </p:nvGraphicFramePr>
        <p:xfrm>
          <a:off x="4966335" y="4439603"/>
          <a:ext cx="3284855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6" imgW="1790700" imgH="457200" progId="Equation.DSMT4">
                  <p:embed/>
                </p:oleObj>
              </mc:Choice>
              <mc:Fallback>
                <p:oleObj name="" r:id="rId26" imgW="1790700" imgH="457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66335" y="4439603"/>
                        <a:ext cx="3284855" cy="839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6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6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0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0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8" grpId="0"/>
      <p:bldP spid="20686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9" name="Object 3"/>
          <p:cNvGraphicFramePr/>
          <p:nvPr>
            <p:custDataLst>
              <p:tags r:id="rId1"/>
            </p:custDataLst>
          </p:nvPr>
        </p:nvGraphicFramePr>
        <p:xfrm>
          <a:off x="1624013" y="925989"/>
          <a:ext cx="3869690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2" imgW="1828800" imgH="279400" progId="Equation.DSMT4">
                  <p:embed/>
                </p:oleObj>
              </mc:Choice>
              <mc:Fallback>
                <p:oleObj name="" r:id="rId2" imgW="1828800" imgH="2794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24013" y="925989"/>
                        <a:ext cx="3869690" cy="593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Rectangle 24"/>
          <p:cNvSpPr/>
          <p:nvPr>
            <p:custDataLst>
              <p:tags r:id="rId4"/>
            </p:custDataLst>
          </p:nvPr>
        </p:nvSpPr>
        <p:spPr>
          <a:xfrm>
            <a:off x="317500" y="500063"/>
            <a:ext cx="85693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是两个随机变量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          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都存在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                        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9467" name="Rectangle 25"/>
          <p:cNvSpPr/>
          <p:nvPr>
            <p:custDataLst>
              <p:tags r:id="rId5"/>
            </p:custDataLst>
          </p:nvPr>
        </p:nvSpPr>
        <p:spPr>
          <a:xfrm>
            <a:off x="398463" y="1545590"/>
            <a:ext cx="854868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此式称为柯西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施瓦茨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Cauchy-Schwarz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不等式。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460" name="Object 4"/>
          <p:cNvGraphicFramePr/>
          <p:nvPr>
            <p:custDataLst>
              <p:tags r:id="rId6"/>
            </p:custDataLst>
          </p:nvPr>
        </p:nvGraphicFramePr>
        <p:xfrm>
          <a:off x="4221798" y="522288"/>
          <a:ext cx="162242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7" imgW="939800" imgH="228600" progId="Equation.DSMT4">
                  <p:embed/>
                </p:oleObj>
              </mc:Choice>
              <mc:Fallback>
                <p:oleObj name="" r:id="rId7" imgW="939800" imgH="228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21798" y="522288"/>
                        <a:ext cx="1622425" cy="39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16915" y="21139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证明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89430" y="21164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对于任意实数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="1"/>
              <a:t> </a:t>
            </a:r>
            <a:r>
              <a:rPr lang="zh-CN" altLang="en-US" sz="2400" b="1"/>
              <a:t>设</a:t>
            </a:r>
            <a:endParaRPr lang="zh-CN" altLang="en-US" sz="2400" b="1"/>
          </a:p>
        </p:txBody>
      </p:sp>
      <p:graphicFrame>
        <p:nvGraphicFramePr>
          <p:cNvPr id="5" name="Object 3"/>
          <p:cNvGraphicFramePr/>
          <p:nvPr/>
        </p:nvGraphicFramePr>
        <p:xfrm>
          <a:off x="2028508" y="2685257"/>
          <a:ext cx="274066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1295400" imgH="228600" progId="Equation.DSMT4">
                  <p:embed/>
                </p:oleObj>
              </mc:Choice>
              <mc:Fallback>
                <p:oleObj name="" r:id="rId9" imgW="12954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28508" y="2685257"/>
                        <a:ext cx="274066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916430" y="325882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2400" b="1"/>
              <a:t>由期望的性质有</a:t>
            </a:r>
            <a:endParaRPr lang="zh-CN" sz="2400" b="1"/>
          </a:p>
        </p:txBody>
      </p:sp>
      <p:graphicFrame>
        <p:nvGraphicFramePr>
          <p:cNvPr id="8" name="Object 3"/>
          <p:cNvGraphicFramePr/>
          <p:nvPr/>
        </p:nvGraphicFramePr>
        <p:xfrm>
          <a:off x="119380" y="3816985"/>
          <a:ext cx="895921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4305300" imgH="228600" progId="Equation.DSMT4">
                  <p:embed/>
                </p:oleObj>
              </mc:Choice>
              <mc:Fallback>
                <p:oleObj name="" r:id="rId11" imgW="43053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9380" y="3816985"/>
                        <a:ext cx="8959215" cy="453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/>
          <p:nvPr/>
        </p:nvGraphicFramePr>
        <p:xfrm>
          <a:off x="1925955" y="4374515"/>
          <a:ext cx="5313045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3" imgW="2552700" imgH="228600" progId="Equation.DSMT4">
                  <p:embed/>
                </p:oleObj>
              </mc:Choice>
              <mc:Fallback>
                <p:oleObj name="" r:id="rId13" imgW="25527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25955" y="4374515"/>
                        <a:ext cx="5313045" cy="453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524000" y="5039995"/>
            <a:ext cx="4525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对任意实数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t, </a:t>
            </a:r>
            <a:r>
              <a:rPr lang="zh-CN" altLang="en-US" sz="2400" b="1"/>
              <a:t>恒有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g(t)≥0,</a:t>
            </a:r>
            <a:endParaRPr lang="en-US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3"/>
          <p:cNvGraphicFramePr/>
          <p:nvPr/>
        </p:nvGraphicFramePr>
        <p:xfrm>
          <a:off x="1998028" y="5649595"/>
          <a:ext cx="5709920" cy="45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5" imgW="2743200" imgH="228600" progId="Equation.DSMT4">
                  <p:embed/>
                </p:oleObj>
              </mc:Choice>
              <mc:Fallback>
                <p:oleObj name="" r:id="rId15" imgW="27432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998028" y="5649595"/>
                        <a:ext cx="5709920" cy="453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/>
          <p:cNvGraphicFramePr/>
          <p:nvPr/>
        </p:nvGraphicFramePr>
        <p:xfrm>
          <a:off x="1953895" y="6263799"/>
          <a:ext cx="4219575" cy="593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7" imgW="1993900" imgH="279400" progId="Equation.DSMT4">
                  <p:embed/>
                </p:oleObj>
              </mc:Choice>
              <mc:Fallback>
                <p:oleObj name="" r:id="rId17" imgW="1993900" imgH="2794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53895" y="6263799"/>
                        <a:ext cx="4219575" cy="5930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82" name="Object 205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812165" y="534670"/>
          <a:ext cx="8180070" cy="152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3759200" imgH="698500" progId="Equation.3">
                  <p:embed/>
                </p:oleObj>
              </mc:Choice>
              <mc:Fallback>
                <p:oleObj name="Equation" r:id="rId2" imgW="3759200" imgH="6985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165" y="534670"/>
                        <a:ext cx="8180070" cy="1520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Rectangle 205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8313" y="2268855"/>
            <a:ext cx="54038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>
                <a:solidFill>
                  <a:srgbClr val="1D41D5"/>
                </a:solidFill>
                <a:latin typeface="宋体" panose="02010600030101010101" pitchFamily="2" charset="-122"/>
              </a:rPr>
              <a:t>解</a:t>
            </a:r>
            <a:endParaRPr lang="zh-CN" altLang="en-US" sz="2800" b="1">
              <a:solidFill>
                <a:srgbClr val="1D41D5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74084" name="Object 205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82713" y="2345055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2832100" imgH="457200" progId="Equation.3">
                  <p:embed/>
                </p:oleObj>
              </mc:Choice>
              <mc:Fallback>
                <p:oleObj name="Equation" r:id="rId6" imgW="283210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2345055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205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624330" y="3146425"/>
          <a:ext cx="6120130" cy="104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2831465" imgH="482600" progId="Equation.3">
                  <p:embed/>
                </p:oleObj>
              </mc:Choice>
              <mc:Fallback>
                <p:oleObj name="Equation" r:id="rId9" imgW="2831465" imgH="4826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330" y="3146425"/>
                        <a:ext cx="6120130" cy="1043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205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188210" y="4512310"/>
          <a:ext cx="3886200" cy="468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1790700" imgH="215900" progId="Equation.3">
                  <p:embed/>
                </p:oleObj>
              </mc:Choice>
              <mc:Fallback>
                <p:oleObj name="Equation" r:id="rId12" imgW="1790700" imgH="2159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210" y="4512310"/>
                        <a:ext cx="3886200" cy="4686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Rectangle 205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205105" y="507365"/>
            <a:ext cx="1893570" cy="573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r>
              <a:rPr lang="zh-CN" altLang="en-US" sz="2800" b="1" dirty="0">
                <a:solidFill>
                  <a:srgbClr val="1D41D5"/>
                </a:solidFill>
                <a:cs typeface="Arial" panose="020B0604020202020204" pitchFamily="34" charset="0"/>
                <a:sym typeface="+mn-ea"/>
              </a:rPr>
              <a:t>例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4.1.12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ldLvl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5106" name="Object 2050"/>
          <p:cNvGraphicFramePr>
            <a:graphicFrameLocks noChangeAspect="1"/>
          </p:cNvGraphicFramePr>
          <p:nvPr/>
        </p:nvGraphicFramePr>
        <p:xfrm>
          <a:off x="590550" y="946150"/>
          <a:ext cx="3622040" cy="964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" imgW="1765300" imgH="469900" progId="Equation.3">
                  <p:embed/>
                </p:oleObj>
              </mc:Choice>
              <mc:Fallback>
                <p:oleObj name="Equation" r:id="rId1" imgW="1765300" imgH="4699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946150"/>
                        <a:ext cx="3622040" cy="964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205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4620260" y="946150"/>
          <a:ext cx="3261360" cy="965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1587500" imgH="469900" progId="Equation.3">
                  <p:embed/>
                </p:oleObj>
              </mc:Choice>
              <mc:Fallback>
                <p:oleObj name="Equation" r:id="rId4" imgW="1587500" imgH="4699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0260" y="946150"/>
                        <a:ext cx="3261360" cy="9658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2052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034405" y="1993900"/>
          <a:ext cx="179197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850900" imgH="203200" progId="Equation.3">
                  <p:embed/>
                </p:oleObj>
              </mc:Choice>
              <mc:Fallback>
                <p:oleObj name="Equation" r:id="rId7" imgW="850900" imgH="203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405" y="1993900"/>
                        <a:ext cx="1791970" cy="42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2053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843405" y="2470150"/>
          <a:ext cx="57816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0" imgW="2641600" imgH="469900" progId="Equation.3">
                  <p:embed/>
                </p:oleObj>
              </mc:Choice>
              <mc:Fallback>
                <p:oleObj name="Equation" r:id="rId10" imgW="2641600" imgH="4699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405" y="2470150"/>
                        <a:ext cx="578167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2054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670685" y="3828415"/>
          <a:ext cx="559054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3" imgW="2298700" imgH="215900" progId="Equation.3">
                  <p:embed/>
                </p:oleObj>
              </mc:Choice>
              <mc:Fallback>
                <p:oleObj name="Equation" r:id="rId13" imgW="2298700" imgH="2159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685" y="3828415"/>
                        <a:ext cx="5590540" cy="525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2055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564255" y="4668520"/>
          <a:ext cx="428752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6" imgW="1981200" imgH="215900" progId="Equation.3">
                  <p:embed/>
                </p:oleObj>
              </mc:Choice>
              <mc:Fallback>
                <p:oleObj name="Equation" r:id="rId16" imgW="1981200" imgH="2159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55" y="4668520"/>
                        <a:ext cx="4287520" cy="4673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2057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606483" y="5447665"/>
          <a:ext cx="2285365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9" imgW="1219200" imgH="533400" progId="Equation.3">
                  <p:embed/>
                </p:oleObj>
              </mc:Choice>
              <mc:Fallback>
                <p:oleObj name="Equation" r:id="rId19" imgW="1219200" imgH="53340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6483" y="5447665"/>
                        <a:ext cx="2285365" cy="999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082" name="Object 205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03605" y="489585"/>
          <a:ext cx="7425690" cy="263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3288665" imgH="1168400" progId="Equation.3">
                  <p:embed/>
                </p:oleObj>
              </mc:Choice>
              <mc:Fallback>
                <p:oleObj name="Equation" r:id="rId2" imgW="3288665" imgH="11684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605" y="489585"/>
                        <a:ext cx="7425690" cy="2639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3" name="Rectangle 205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8313" y="3345180"/>
            <a:ext cx="541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084" name="Object 205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382713" y="3421380"/>
          <a:ext cx="2832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2832100" imgH="457200" progId="Equation.3">
                  <p:embed/>
                </p:oleObj>
              </mc:Choice>
              <mc:Fallback>
                <p:oleObj name="Equation" r:id="rId6" imgW="2832100" imgH="4572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713" y="3421380"/>
                        <a:ext cx="2832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5" name="Object 205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544513" y="4183380"/>
          <a:ext cx="706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7061200" imgH="1003300" progId="Equation.3">
                  <p:embed/>
                </p:oleObj>
              </mc:Choice>
              <mc:Fallback>
                <p:oleObj name="Equation" r:id="rId9" imgW="7061200" imgH="10033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4183380"/>
                        <a:ext cx="7061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6" name="Object 205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44513" y="5402580"/>
          <a:ext cx="4216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4216400" imgH="444500" progId="Equation.3">
                  <p:embed/>
                </p:oleObj>
              </mc:Choice>
              <mc:Fallback>
                <p:oleObj name="Equation" r:id="rId12" imgW="4216400" imgH="4445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402580"/>
                        <a:ext cx="4216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1" name="Rectangle 2059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79388" y="470535"/>
            <a:ext cx="18288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1D41D5"/>
                </a:solidFill>
                <a:cs typeface="Arial" panose="020B0604020202020204" pitchFamily="34" charset="0"/>
                <a:sym typeface="+mn-ea"/>
              </a:rPr>
              <a:t>练习</a:t>
            </a:r>
            <a:r>
              <a:rPr lang="en-US" altLang="zh-CN" sz="28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(A21)</a:t>
            </a:r>
            <a:endParaRPr lang="en-US" altLang="zh-CN" sz="2800" b="1" dirty="0">
              <a:solidFill>
                <a:srgbClr val="1D41D5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5106" name="Object 2050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95288" y="692150"/>
          <a:ext cx="3733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3733800" imgH="977900" progId="Equation.3">
                  <p:embed/>
                </p:oleObj>
              </mc:Choice>
              <mc:Fallback>
                <p:oleObj name="Equation" r:id="rId2" imgW="3733800" imgH="9779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92150"/>
                        <a:ext cx="3733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7" name="Object 205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4357688" y="692150"/>
          <a:ext cx="3403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3403600" imgH="977900" progId="Equation.3">
                  <p:embed/>
                </p:oleObj>
              </mc:Choice>
              <mc:Fallback>
                <p:oleObj name="Equation" r:id="rId5" imgW="3403600" imgH="977900" progId="Equation.3">
                  <p:embed/>
                  <p:pic>
                    <p:nvPicPr>
                      <p:cNvPr id="0" name="Object 2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88" y="692150"/>
                        <a:ext cx="3403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8" name="Object 2052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5500688" y="1911350"/>
          <a:ext cx="191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1917700" imgH="368300" progId="Equation.3">
                  <p:embed/>
                </p:oleObj>
              </mc:Choice>
              <mc:Fallback>
                <p:oleObj name="Equation" r:id="rId8" imgW="1917700" imgH="3683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1911350"/>
                        <a:ext cx="1917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09" name="Object 205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385570" y="2326640"/>
          <a:ext cx="543115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2552700" imgH="469900" progId="Equation.3">
                  <p:embed/>
                </p:oleObj>
              </mc:Choice>
              <mc:Fallback>
                <p:oleObj name="Equation" r:id="rId11" imgW="2552700" imgH="4699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570" y="2326640"/>
                        <a:ext cx="543115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0" name="Object 205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95288" y="3498850"/>
          <a:ext cx="5422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5422900" imgH="444500" progId="Equation.3">
                  <p:embed/>
                </p:oleObj>
              </mc:Choice>
              <mc:Fallback>
                <p:oleObj name="Equation" r:id="rId14" imgW="5422900" imgH="4445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498850"/>
                        <a:ext cx="5422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1" name="Object 2055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2224088" y="4273550"/>
          <a:ext cx="466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7" imgW="4660900" imgH="431800" progId="Equation.3">
                  <p:embed/>
                </p:oleObj>
              </mc:Choice>
              <mc:Fallback>
                <p:oleObj name="Equation" r:id="rId17" imgW="4660900" imgH="431800" progId="Equation.3">
                  <p:embed/>
                  <p:pic>
                    <p:nvPicPr>
                      <p:cNvPr id="0" name="Object 20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273550"/>
                        <a:ext cx="466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3" name="Object 2057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2224088" y="4959350"/>
          <a:ext cx="24384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20" imgW="2438400" imgH="1079500" progId="Equation.3">
                  <p:embed/>
                </p:oleObj>
              </mc:Choice>
              <mc:Fallback>
                <p:oleObj name="Equation" r:id="rId20" imgW="2438400" imgH="1079500" progId="Equation.3">
                  <p:embed/>
                  <p:pic>
                    <p:nvPicPr>
                      <p:cNvPr id="0" name="Object 20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4088" y="4959350"/>
                        <a:ext cx="24384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4" name="Object 2058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4713288" y="5251450"/>
          <a:ext cx="180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23" imgW="1803400" imgH="431800" progId="Equation.3">
                  <p:embed/>
                </p:oleObj>
              </mc:Choice>
              <mc:Fallback>
                <p:oleObj name="Equation" r:id="rId23" imgW="1803400" imgH="431800" progId="Equation.3">
                  <p:embed/>
                  <p:pic>
                    <p:nvPicPr>
                      <p:cNvPr id="0" name="Object 20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3288" y="5251450"/>
                        <a:ext cx="180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5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5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5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5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72" name="Rectangle 4"/>
          <p:cNvSpPr/>
          <p:nvPr>
            <p:custDataLst>
              <p:tags r:id="rId1"/>
            </p:custDataLst>
          </p:nvPr>
        </p:nvSpPr>
        <p:spPr>
          <a:xfrm>
            <a:off x="80328" y="613410"/>
            <a:ext cx="89331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1D4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4.1.13</a:t>
            </a:r>
            <a:r>
              <a:rPr lang="en-US" altLang="zh-CN" sz="2400" b="1" dirty="0">
                <a:solidFill>
                  <a:srgbClr val="1D41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是两个相互独立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的随机变量，其概率密度分别为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5362" name="Object 2"/>
          <p:cNvGraphicFramePr/>
          <p:nvPr>
            <p:custDataLst>
              <p:tags r:id="rId2"/>
            </p:custDataLst>
          </p:nvPr>
        </p:nvGraphicFramePr>
        <p:xfrm>
          <a:off x="1205865" y="1366520"/>
          <a:ext cx="6329045" cy="1100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3" imgW="3148965" imgH="482600" progId="Equation.DSMT4">
                  <p:embed/>
                </p:oleObj>
              </mc:Choice>
              <mc:Fallback>
                <p:oleObj name="" r:id="rId3" imgW="3148965" imgH="482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5865" y="1366520"/>
                        <a:ext cx="6329045" cy="1100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3" name="Rectangle 6"/>
          <p:cNvSpPr/>
          <p:nvPr>
            <p:custDataLst>
              <p:tags r:id="rId5"/>
            </p:custDataLst>
          </p:nvPr>
        </p:nvSpPr>
        <p:spPr>
          <a:xfrm>
            <a:off x="292100" y="2519363"/>
            <a:ext cx="18840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求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．</a:t>
            </a:r>
            <a:endParaRPr lang="zh-CN" altLang="en-US" sz="24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14350" name="Rectangle 7"/>
          <p:cNvSpPr/>
          <p:nvPr>
            <p:custDataLst>
              <p:tags r:id="rId6"/>
            </p:custDataLst>
          </p:nvPr>
        </p:nvSpPr>
        <p:spPr>
          <a:xfrm>
            <a:off x="620713" y="3141663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5592" name="Object 3"/>
          <p:cNvGraphicFramePr/>
          <p:nvPr>
            <p:custDataLst>
              <p:tags r:id="rId7"/>
            </p:custDataLst>
          </p:nvPr>
        </p:nvGraphicFramePr>
        <p:xfrm>
          <a:off x="2813845" y="3794126"/>
          <a:ext cx="2741930" cy="408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8" imgW="1358900" imgH="203200" progId="Equation.3">
                  <p:embed/>
                </p:oleObj>
              </mc:Choice>
              <mc:Fallback>
                <p:oleObj name="" r:id="rId8" imgW="1358900" imgH="203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3845" y="3794126"/>
                        <a:ext cx="2741930" cy="408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4"/>
          <p:cNvGraphicFramePr/>
          <p:nvPr>
            <p:custDataLst>
              <p:tags r:id="rId10"/>
            </p:custDataLst>
          </p:nvPr>
        </p:nvGraphicFramePr>
        <p:xfrm>
          <a:off x="3087530" y="4364038"/>
          <a:ext cx="3891280" cy="7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11" imgW="1866900" imgH="342900" progId="Equation.3">
                  <p:embed/>
                </p:oleObj>
              </mc:Choice>
              <mc:Fallback>
                <p:oleObj name="" r:id="rId11" imgW="1866900" imgH="342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87530" y="4364038"/>
                        <a:ext cx="3891280" cy="721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/>
          <p:nvPr>
            <p:custDataLst>
              <p:tags r:id="rId13"/>
            </p:custDataLst>
          </p:nvPr>
        </p:nvGraphicFramePr>
        <p:xfrm>
          <a:off x="3119915" y="5208588"/>
          <a:ext cx="3362960" cy="72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4" imgW="1612900" imgH="342900" progId="Equation.3">
                  <p:embed/>
                </p:oleObj>
              </mc:Choice>
              <mc:Fallback>
                <p:oleObj name="" r:id="rId14" imgW="1612900" imgH="3429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19915" y="5208588"/>
                        <a:ext cx="3362960" cy="721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>
            <p:custDataLst>
              <p:tags r:id="rId16"/>
            </p:custDataLst>
          </p:nvPr>
        </p:nvGraphicFramePr>
        <p:xfrm>
          <a:off x="3110708" y="6173471"/>
          <a:ext cx="1482725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711200" imgH="228600" progId="Equation.3">
                  <p:embed/>
                </p:oleObj>
              </mc:Choice>
              <mc:Fallback>
                <p:oleObj name="" r:id="rId17" imgW="711200" imgH="2286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10708" y="6173471"/>
                        <a:ext cx="1482725" cy="4813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647190" y="3154045"/>
            <a:ext cx="35674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因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/>
              <a:t>和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b="1"/>
              <a:t>相互独立，则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5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50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7" name="Rectangle 5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493713" y="430213"/>
            <a:ext cx="7396162" cy="685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sp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chemeClr val="tx1"/>
                </a:solidFill>
              </a:rPr>
              <a:t>四、小结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6678" name="Rectangle 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14400" y="1269365"/>
            <a:ext cx="7042150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eaLnBrk="0" hangingPunct="0">
              <a:spcBef>
                <a:spcPct val="50000"/>
              </a:spcBef>
              <a:buFontTx/>
              <a:buAutoNum type="arabicPeriod"/>
            </a:pPr>
            <a:r>
              <a:rPr lang="zh-CN" altLang="en-US" sz="2800" b="1">
                <a:latin typeface="Times New Roman" panose="02020603050405020304" pitchFamily="18" charset="0"/>
              </a:rPr>
              <a:t>数学期望是一个实数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而非变量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它是一种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加权平均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与一般的</a:t>
            </a:r>
            <a:r>
              <a:rPr lang="zh-CN" altLang="en-US" sz="2800" b="1">
                <a:latin typeface="Times New Roman" panose="02020603050405020304" pitchFamily="18" charset="0"/>
              </a:rPr>
              <a:t>算术平均值不同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它从本质上体现了随机变量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取可能值的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真正的平均值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5667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3141663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2.  </a:t>
            </a:r>
            <a:r>
              <a:rPr lang="zh-CN" altLang="en-US" sz="2800" b="1">
                <a:latin typeface="Times New Roman" panose="02020603050405020304" pitchFamily="18" charset="0"/>
              </a:rPr>
              <a:t>数学期望的性质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56680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1356043" y="3792538"/>
          <a:ext cx="6779895" cy="298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3288665" imgH="1447800" progId="Equation.3">
                  <p:embed/>
                </p:oleObj>
              </mc:Choice>
              <mc:Fallback>
                <p:oleObj name="Equation" r:id="rId5" imgW="3288665" imgH="1447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6043" y="3792538"/>
                        <a:ext cx="6779895" cy="2985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8" grpId="0" bldLvl="0" animBg="1"/>
      <p:bldP spid="156679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9434" name="Group 4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1625" y="1031558"/>
          <a:ext cx="8424863" cy="5545138"/>
        </p:xfrm>
        <a:graphic>
          <a:graphicData uri="http://schemas.openxmlformats.org/drawingml/2006/table">
            <a:tbl>
              <a:tblPr/>
              <a:tblGrid>
                <a:gridCol w="936625"/>
                <a:gridCol w="3600450"/>
                <a:gridCol w="3887788"/>
              </a:tblGrid>
              <a:tr h="647700"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一维随机变量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二维随机变量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50000"/>
                      </a:srgbClr>
                    </a:solidFill>
                  </a:tcPr>
                </a:tc>
              </a:tr>
              <a:tr h="1008063">
                <a:tc rowSpan="2"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离   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散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型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079500">
                <a:tc vMerge="1">
                  <a:tcPr/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52525">
                <a:tc rowSpan="2"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连   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续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宋体" panose="02010600030101010101" pitchFamily="2" charset="-122"/>
                        </a:rPr>
                        <a:t>型</a:t>
                      </a:r>
                      <a:endParaRPr kumimoji="0" lang="zh-CN" altLang="en-US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657350">
                <a:tc vMerge="1">
                  <a:tcPr/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marL="109855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anose="020B0602030504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2568" name="Text Box 26"/>
          <p:cNvSpPr txBox="1"/>
          <p:nvPr>
            <p:custDataLst>
              <p:tags r:id="rId2"/>
            </p:custDataLst>
          </p:nvPr>
        </p:nvSpPr>
        <p:spPr>
          <a:xfrm>
            <a:off x="3203575" y="402908"/>
            <a:ext cx="37449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期望的计算公式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22569" name="Line 27"/>
          <p:cNvSpPr/>
          <p:nvPr>
            <p:custDataLst>
              <p:tags r:id="rId3"/>
            </p:custDataLst>
          </p:nvPr>
        </p:nvSpPr>
        <p:spPr>
          <a:xfrm>
            <a:off x="301625" y="1031558"/>
            <a:ext cx="936625" cy="6477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2530" name="Object 2"/>
          <p:cNvGraphicFramePr/>
          <p:nvPr>
            <p:custDataLst>
              <p:tags r:id="rId4"/>
            </p:custDataLst>
          </p:nvPr>
        </p:nvGraphicFramePr>
        <p:xfrm>
          <a:off x="1812925" y="1679258"/>
          <a:ext cx="2089150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5" imgW="1473200" imgH="685800" progId="Equation.DSMT4">
                  <p:embed/>
                </p:oleObj>
              </mc:Choice>
              <mc:Fallback>
                <p:oleObj name="" r:id="rId5" imgW="1473200" imgH="685800" progId="Equation.DSMT4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12925" y="1679258"/>
                        <a:ext cx="2089150" cy="973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/>
          <p:nvPr>
            <p:custDataLst>
              <p:tags r:id="rId7"/>
            </p:custDataLst>
          </p:nvPr>
        </p:nvGraphicFramePr>
        <p:xfrm>
          <a:off x="1309688" y="2976245"/>
          <a:ext cx="33845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8" imgW="3060700" imgH="685800" progId="Equation.DSMT4">
                  <p:embed/>
                </p:oleObj>
              </mc:Choice>
              <mc:Fallback>
                <p:oleObj name="" r:id="rId8" imgW="3060700" imgH="685800" progId="Equation.DSMT4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09688" y="2976245"/>
                        <a:ext cx="338455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/>
          <p:nvPr>
            <p:custDataLst>
              <p:tags r:id="rId10"/>
            </p:custDataLst>
          </p:nvPr>
        </p:nvGraphicFramePr>
        <p:xfrm>
          <a:off x="1309688" y="5078095"/>
          <a:ext cx="216058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2589530" imgH="330200" progId="Equation.DSMT4">
                  <p:embed/>
                </p:oleObj>
              </mc:Choice>
              <mc:Fallback>
                <p:oleObj name="" r:id="rId11" imgW="2589530" imgH="330200" progId="Equation.DSMT4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9688" y="5078095"/>
                        <a:ext cx="2160587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/>
          <p:nvPr>
            <p:custDataLst>
              <p:tags r:id="rId13"/>
            </p:custDataLst>
          </p:nvPr>
        </p:nvGraphicFramePr>
        <p:xfrm>
          <a:off x="1670050" y="3939858"/>
          <a:ext cx="2420938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4" imgW="1981200" imgH="508000" progId="Equation.DSMT4">
                  <p:embed/>
                </p:oleObj>
              </mc:Choice>
              <mc:Fallback>
                <p:oleObj name="" r:id="rId14" imgW="1981200" imgH="5080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670050" y="3939858"/>
                        <a:ext cx="2420938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/>
          <p:nvPr>
            <p:custDataLst>
              <p:tags r:id="rId16"/>
            </p:custDataLst>
          </p:nvPr>
        </p:nvGraphicFramePr>
        <p:xfrm>
          <a:off x="1812925" y="5352733"/>
          <a:ext cx="232727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7" imgW="2386330" imgH="951865" progId="Equation.DSMT4">
                  <p:embed/>
                </p:oleObj>
              </mc:Choice>
              <mc:Fallback>
                <p:oleObj name="" r:id="rId17" imgW="2386330" imgH="951865" progId="Equation.DSMT4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12925" y="5352733"/>
                        <a:ext cx="2327275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/>
          <p:nvPr>
            <p:custDataLst>
              <p:tags r:id="rId19"/>
            </p:custDataLst>
          </p:nvPr>
        </p:nvGraphicFramePr>
        <p:xfrm>
          <a:off x="1309688" y="2760345"/>
          <a:ext cx="216058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0" imgW="2589530" imgH="330200" progId="Equation.DSMT4">
                  <p:embed/>
                </p:oleObj>
              </mc:Choice>
              <mc:Fallback>
                <p:oleObj name="" r:id="rId20" imgW="2589530" imgH="330200" progId="Equation.DSMT4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09688" y="2760345"/>
                        <a:ext cx="2160587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8"/>
          <p:cNvGraphicFramePr/>
          <p:nvPr>
            <p:custDataLst>
              <p:tags r:id="rId21"/>
            </p:custDataLst>
          </p:nvPr>
        </p:nvGraphicFramePr>
        <p:xfrm>
          <a:off x="4884738" y="1752283"/>
          <a:ext cx="377031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2" imgW="3084830" imgH="711200" progId="Equation.DSMT4">
                  <p:embed/>
                </p:oleObj>
              </mc:Choice>
              <mc:Fallback>
                <p:oleObj name="" r:id="rId22" imgW="3084830" imgH="711200" progId="Equation.DSMT4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84738" y="1752283"/>
                        <a:ext cx="3770312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"/>
          <p:cNvGraphicFramePr/>
          <p:nvPr>
            <p:custDataLst>
              <p:tags r:id="rId24"/>
            </p:custDataLst>
          </p:nvPr>
        </p:nvGraphicFramePr>
        <p:xfrm>
          <a:off x="4903788" y="2687320"/>
          <a:ext cx="23828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5" imgW="2856230" imgH="330200" progId="Equation.DSMT4">
                  <p:embed/>
                </p:oleObj>
              </mc:Choice>
              <mc:Fallback>
                <p:oleObj name="" r:id="rId25" imgW="2856230" imgH="330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03788" y="2687320"/>
                        <a:ext cx="2382837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"/>
          <p:cNvGraphicFramePr/>
          <p:nvPr>
            <p:custDataLst>
              <p:tags r:id="rId27"/>
            </p:custDataLst>
          </p:nvPr>
        </p:nvGraphicFramePr>
        <p:xfrm>
          <a:off x="4876800" y="2976245"/>
          <a:ext cx="38496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28" imgW="3706495" imgH="711200" progId="Equation.DSMT4">
                  <p:embed/>
                </p:oleObj>
              </mc:Choice>
              <mc:Fallback>
                <p:oleObj name="" r:id="rId28" imgW="3706495" imgH="711200" progId="Equation.DSMT4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876800" y="2976245"/>
                        <a:ext cx="3849688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1"/>
          <p:cNvGraphicFramePr/>
          <p:nvPr>
            <p:custDataLst>
              <p:tags r:id="rId30"/>
            </p:custDataLst>
          </p:nvPr>
        </p:nvGraphicFramePr>
        <p:xfrm>
          <a:off x="4910138" y="3695383"/>
          <a:ext cx="346075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1" imgW="2832100" imgH="508000" progId="Equation.DSMT4">
                  <p:embed/>
                </p:oleObj>
              </mc:Choice>
              <mc:Fallback>
                <p:oleObj name="" r:id="rId31" imgW="2832100" imgH="508000" progId="Equation.DSMT4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10138" y="3695383"/>
                        <a:ext cx="3460750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2"/>
          <p:cNvGraphicFramePr/>
          <p:nvPr>
            <p:custDataLst>
              <p:tags r:id="rId33"/>
            </p:custDataLst>
          </p:nvPr>
        </p:nvGraphicFramePr>
        <p:xfrm>
          <a:off x="4916488" y="4271645"/>
          <a:ext cx="3370262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34" imgW="2819400" imgH="508000" progId="Equation.DSMT4">
                  <p:embed/>
                </p:oleObj>
              </mc:Choice>
              <mc:Fallback>
                <p:oleObj name="" r:id="rId34" imgW="2819400" imgH="508000" progId="Equation.DSMT4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916488" y="4271645"/>
                        <a:ext cx="3370262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/>
          <p:nvPr>
            <p:custDataLst>
              <p:tags r:id="rId36"/>
            </p:custDataLst>
          </p:nvPr>
        </p:nvGraphicFramePr>
        <p:xfrm>
          <a:off x="4903788" y="4992370"/>
          <a:ext cx="2382837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7" imgW="2856230" imgH="330200" progId="Equation.DSMT4">
                  <p:embed/>
                </p:oleObj>
              </mc:Choice>
              <mc:Fallback>
                <p:oleObj name="" r:id="rId37" imgW="2856230" imgH="330200" progId="Equation.DSMT4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03788" y="4992370"/>
                        <a:ext cx="2382837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/>
          <p:nvPr>
            <p:custDataLst>
              <p:tags r:id="rId38"/>
            </p:custDataLst>
          </p:nvPr>
        </p:nvGraphicFramePr>
        <p:xfrm>
          <a:off x="4910138" y="5208270"/>
          <a:ext cx="18700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39" imgW="1917700" imgH="368300" progId="Equation.DSMT4">
                  <p:embed/>
                </p:oleObj>
              </mc:Choice>
              <mc:Fallback>
                <p:oleObj name="" r:id="rId39" imgW="1917700" imgH="368300" progId="Equation.DSMT4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910138" y="5208270"/>
                        <a:ext cx="18700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/>
          <p:nvPr>
            <p:custDataLst>
              <p:tags r:id="rId41"/>
            </p:custDataLst>
          </p:nvPr>
        </p:nvGraphicFramePr>
        <p:xfrm>
          <a:off x="4910138" y="5568633"/>
          <a:ext cx="30480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42" imgW="3048000" imgH="508000" progId="Equation.DSMT4">
                  <p:embed/>
                </p:oleObj>
              </mc:Choice>
              <mc:Fallback>
                <p:oleObj name="" r:id="rId42" imgW="3048000" imgH="508000" progId="Equation.DSMT4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910138" y="5568633"/>
                        <a:ext cx="3048000" cy="508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6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95605" y="3136900"/>
            <a:ext cx="66897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因此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能“</a:t>
            </a: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期望</a:t>
            </a:r>
            <a:r>
              <a:rPr lang="zh-CN" altLang="en-US" sz="2800" b="1">
                <a:latin typeface="Times New Roman" panose="02020603050405020304" pitchFamily="18" charset="0"/>
              </a:rPr>
              <a:t>”得到的</a:t>
            </a:r>
            <a:r>
              <a:rPr lang="zh-CN" altLang="en-US" sz="2800" b="1">
                <a:latin typeface="Times New Roman" panose="02020603050405020304" pitchFamily="18" charset="0"/>
              </a:rPr>
              <a:t>赌金数目应为 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9267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255520" y="3686175"/>
          <a:ext cx="1704975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927100" imgH="405765" progId="Equation.3">
                  <p:embed/>
                </p:oleObj>
              </mc:Choice>
              <mc:Fallback>
                <p:oleObj name="Equation" r:id="rId3" imgW="927100" imgH="40576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520" y="3686175"/>
                        <a:ext cx="1704975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8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4033838" y="3846830"/>
          <a:ext cx="1583690" cy="44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762000" imgH="215900" progId="Equation.3">
                  <p:embed/>
                </p:oleObj>
              </mc:Choice>
              <mc:Fallback>
                <p:oleObj name="Equation" r:id="rId6" imgW="762000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838" y="3846830"/>
                        <a:ext cx="1583690" cy="4489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69" name="Rectangle 5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95288" y="4660900"/>
            <a:ext cx="587184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而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latin typeface="Times New Roman" panose="02020603050405020304" pitchFamily="18" charset="0"/>
              </a:rPr>
              <a:t>能“</a:t>
            </a:r>
            <a:r>
              <a:rPr lang="zh-CN" altLang="en-US" sz="2800" b="1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期望</a:t>
            </a:r>
            <a:r>
              <a:rPr lang="zh-CN" altLang="en-US" sz="2800" b="1">
                <a:latin typeface="Times New Roman" panose="02020603050405020304" pitchFamily="18" charset="0"/>
              </a:rPr>
              <a:t>”得到的赌金数目</a:t>
            </a:r>
            <a:r>
              <a:rPr lang="zh-CN" altLang="en-US" sz="2800" b="1">
                <a:latin typeface="Times New Roman" panose="02020603050405020304" pitchFamily="18" charset="0"/>
              </a:rPr>
              <a:t>应为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9270" name="Object 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2265045" y="5337175"/>
          <a:ext cx="1713230" cy="750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927100" imgH="405765" progId="Equation.3">
                  <p:embed/>
                </p:oleObj>
              </mc:Choice>
              <mc:Fallback>
                <p:oleObj name="Equation" r:id="rId10" imgW="927100" imgH="40576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045" y="5337175"/>
                        <a:ext cx="1713230" cy="750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1" name="Object 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954780" y="5506720"/>
          <a:ext cx="1552575" cy="440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762000" imgH="215900" progId="Equation.3">
                  <p:embed/>
                </p:oleObj>
              </mc:Choice>
              <mc:Fallback>
                <p:oleObj name="Equation" r:id="rId13" imgW="7620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780" y="5506720"/>
                        <a:ext cx="1552575" cy="4400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2" name="Rectangle 8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95288" y="784225"/>
            <a:ext cx="457200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故在赌技相同的情况下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39273" name="Rectangle 9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337368" y="784225"/>
            <a:ext cx="2955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latin typeface="Times New Roman" panose="02020603050405020304" pitchFamily="18" charset="0"/>
              </a:rPr>
              <a:t>最终获胜的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39274" name="Text Box 10"/>
          <p:cNvSpPr txBox="1"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395288" y="1325563"/>
            <a:ext cx="302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可能性大小之比为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39275" name="Object 11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490913" y="1444625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9" imgW="464820" imgH="248285" progId="Equation.3">
                  <p:embed/>
                </p:oleObj>
              </mc:Choice>
              <mc:Fallback>
                <p:oleObj name="Equation" r:id="rId19" imgW="464820" imgH="24828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1444625"/>
                        <a:ext cx="685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9276" name="Group 12"/>
          <p:cNvGrpSpPr/>
          <p:nvPr/>
        </p:nvGrpSpPr>
        <p:grpSpPr bwMode="auto">
          <a:xfrm>
            <a:off x="395288" y="1981200"/>
            <a:ext cx="7696200" cy="901700"/>
            <a:chOff x="576" y="2880"/>
            <a:chExt cx="4848" cy="568"/>
          </a:xfrm>
        </p:grpSpPr>
        <p:sp>
          <p:nvSpPr>
            <p:cNvPr id="139277" name="Text Box 13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576" y="3024"/>
              <a:ext cx="48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即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A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应获得赌金的          而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B </a:t>
              </a:r>
              <a:r>
                <a:rPr lang="zh-CN" altLang="en-US" sz="2800" b="1">
                  <a:latin typeface="Times New Roman" panose="02020603050405020304" pitchFamily="18" charset="0"/>
                </a:rPr>
                <a:t>只能获得赌金的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39278" name="Object 14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2544" y="2928"/>
            <a:ext cx="224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3" imgW="355600" imgH="824865" progId="Equation.3">
                    <p:embed/>
                  </p:oleObj>
                </mc:Choice>
                <mc:Fallback>
                  <p:oleObj name="Equation" r:id="rId23" imgW="355600" imgH="82486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928"/>
                          <a:ext cx="224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9279" name="Object 15"/>
            <p:cNvGraphicFramePr>
              <a:graphicFrameLocks noChangeAspect="1"/>
            </p:cNvGraphicFramePr>
            <p:nvPr>
              <p:custDataLst>
                <p:tags r:id="rId25"/>
              </p:custDataLst>
            </p:nvPr>
          </p:nvGraphicFramePr>
          <p:xfrm>
            <a:off x="5040" y="2880"/>
            <a:ext cx="216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6" imgW="342900" imgH="825500" progId="Equation.3">
                    <p:embed/>
                  </p:oleObj>
                </mc:Choice>
                <mc:Fallback>
                  <p:oleObj name="Equation" r:id="rId26" imgW="342900" imgH="825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2880"/>
                          <a:ext cx="216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/>
          <p:nvPr/>
        </p:nvSpPr>
        <p:spPr>
          <a:xfrm>
            <a:off x="1808480" y="6285230"/>
            <a:ext cx="43383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数学期望</a:t>
            </a:r>
            <a:r>
              <a:rPr lang="zh-CN" altLang="en-US" sz="2800" b="1"/>
              <a:t>一词由此而来。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6" grpId="0" bldLvl="0" animBg="1" autoUpdateAnimBg="0"/>
      <p:bldP spid="139269" grpId="0" bldLvl="0" animBg="1" autoUpdateAnimBg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73075" y="3595688"/>
            <a:ext cx="36379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因而</a:t>
            </a:r>
            <a:r>
              <a:rPr lang="en-US" altLang="zh-CN" sz="2800" b="1" i="1">
                <a:latin typeface="Times New Roman" panose="02020603050405020304" pitchFamily="18" charset="0"/>
              </a:rPr>
              <a:t>A</a:t>
            </a:r>
            <a:r>
              <a:rPr lang="zh-CN" altLang="en-US" sz="2800" b="1">
                <a:latin typeface="Times New Roman" panose="02020603050405020304" pitchFamily="18" charset="0"/>
              </a:rPr>
              <a:t>期望所得的赌金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029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73075" y="44323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等于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0293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00213" y="5424488"/>
            <a:ext cx="5503862" cy="953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/>
            <a:r>
              <a:rPr lang="en-US" altLang="zh-CN" sz="2800" b="1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 i="1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的每个可能值与其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对应概率之积的累加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40296" name="Object 8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050733" y="4274820"/>
          <a:ext cx="356743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1676400" imgH="405765" progId="Equation.3">
                  <p:embed/>
                </p:oleObj>
              </mc:Choice>
              <mc:Fallback>
                <p:oleObj name="Equation" r:id="rId5" imgW="1676400" imgH="4057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0733" y="4274820"/>
                        <a:ext cx="356743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8" name="Text Box 10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3075" y="541020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即为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0299" name="Rectangle 1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68630" y="470535"/>
            <a:ext cx="8485505" cy="112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 eaLnBrk="0" hangingPunct="0">
              <a:lnSpc>
                <a:spcPct val="120000"/>
              </a:lnSpc>
              <a:spcBef>
                <a:spcPct val="5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若设随机变量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为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</a:rPr>
              <a:t>在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胜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局</a:t>
            </a:r>
            <a:r>
              <a:rPr lang="en-US" altLang="zh-CN" sz="2800" b="1" i="1">
                <a:latin typeface="Times New Roman" panose="02020603050405020304" pitchFamily="18" charset="0"/>
              </a:rPr>
              <a:t>B </a:t>
            </a:r>
            <a:r>
              <a:rPr lang="zh-CN" altLang="en-US" sz="2800" b="1">
                <a:latin typeface="Times New Roman" panose="02020603050405020304" pitchFamily="18" charset="0"/>
              </a:rPr>
              <a:t>胜</a:t>
            </a:r>
            <a:r>
              <a:rPr lang="en-US" altLang="zh-CN" sz="2800" b="1">
                <a:latin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</a:rPr>
              <a:t>局（</a:t>
            </a:r>
            <a:r>
              <a:rPr lang="en-US" altLang="zh-CN" sz="2800" b="1" i="1">
                <a:solidFill>
                  <a:srgbClr val="FF0000"/>
                </a:solidFill>
                <a:latin typeface="Times New Roman" panose="02020603050405020304" pitchFamily="18" charset="0"/>
              </a:rPr>
              <a:t>AA</a:t>
            </a:r>
            <a:r>
              <a:rPr lang="en-US" altLang="zh-CN" sz="2800" b="1" i="1">
                <a:solidFill>
                  <a:srgbClr val="1D41D5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b="1">
                <a:latin typeface="Times New Roman" panose="02020603050405020304" pitchFamily="18" charset="0"/>
              </a:rPr>
              <a:t>）的前提下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继续赌下去 </a:t>
            </a:r>
            <a:r>
              <a:rPr lang="en-US" altLang="zh-CN" sz="2800" b="1" i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最终所得的赌金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40300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73075" y="1919288"/>
            <a:ext cx="3117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则</a:t>
            </a:r>
            <a:r>
              <a:rPr lang="en-US" altLang="zh-CN" sz="2800" b="1" i="1"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所取可能值为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0301" name="Object 13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4094480" y="1972945"/>
          <a:ext cx="572135" cy="380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1" imgW="266700" imgH="177165" progId="Equation.3">
                  <p:embed/>
                </p:oleObj>
              </mc:Choice>
              <mc:Fallback>
                <p:oleObj name="Equation" r:id="rId11" imgW="266700" imgH="17716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480" y="1972945"/>
                        <a:ext cx="572135" cy="380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2" name="Object 14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5654675" y="1995488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4" imgW="203200" imgH="317500" progId="Equation.3">
                  <p:embed/>
                </p:oleObj>
              </mc:Choice>
              <mc:Fallback>
                <p:oleObj name="Equation" r:id="rId14" imgW="203200" imgH="317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1995488"/>
                        <a:ext cx="2032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03" name="Text Box 15"/>
          <p:cNvSpPr txBox="1"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473075" y="2689225"/>
            <a:ext cx="2436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其概率分别为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0304" name="Object 16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4206875" y="2527300"/>
          <a:ext cx="241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8" imgW="241300" imgH="825500" progId="Equation.3">
                  <p:embed/>
                </p:oleObj>
              </mc:Choice>
              <mc:Fallback>
                <p:oleObj name="Equation" r:id="rId18" imgW="241300" imgH="825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75" y="2527300"/>
                        <a:ext cx="241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305" name="Object 17"/>
          <p:cNvGraphicFramePr>
            <a:graphicFrameLocks noChangeAspect="1"/>
          </p:cNvGraphicFramePr>
          <p:nvPr>
            <p:custDataLst>
              <p:tags r:id="rId20"/>
            </p:custDataLst>
          </p:nvPr>
        </p:nvGraphicFramePr>
        <p:xfrm>
          <a:off x="5578475" y="2527300"/>
          <a:ext cx="228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1" imgW="228600" imgH="825500" progId="Equation.3">
                  <p:embed/>
                </p:oleObj>
              </mc:Choice>
              <mc:Fallback>
                <p:oleObj name="Equation" r:id="rId21" imgW="228600" imgH="825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8475" y="2527300"/>
                        <a:ext cx="228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0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0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 bldLvl="0" animBg="1" autoUpdateAnimBg="0"/>
      <p:bldP spid="140291" grpId="0" bldLvl="0" animBg="1" autoUpdateAnimBg="0"/>
      <p:bldP spid="140293" grpId="0" bldLvl="0" animBg="1"/>
      <p:bldP spid="140298" grpId="0" bldLvl="0" animBg="1" autoUpdateAnimBg="0"/>
      <p:bldP spid="140300" grpId="0" bldLvl="0" animBg="1" autoUpdateAnimBg="0"/>
      <p:bldP spid="140303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9750" y="1277938"/>
            <a:ext cx="50292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>
                <a:latin typeface="Times New Roman" panose="02020603050405020304" pitchFamily="18" charset="0"/>
              </a:rPr>
              <a:t>          </a:t>
            </a:r>
            <a:r>
              <a:rPr lang="zh-CN" altLang="en-US" sz="2800" b="1">
                <a:latin typeface="Times New Roman" panose="02020603050405020304" pitchFamily="18" charset="0"/>
              </a:rPr>
              <a:t>设某射击手在同样的条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件下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latin typeface="Times New Roman" panose="02020603050405020304" pitchFamily="18" charset="0"/>
              </a:rPr>
              <a:t>瞄准靶子相继射击</a:t>
            </a:r>
            <a:r>
              <a:rPr lang="en-US" altLang="zh-CN" sz="2800" b="1">
                <a:latin typeface="Times New Roman" panose="02020603050405020304" pitchFamily="18" charset="0"/>
              </a:rPr>
              <a:t>90</a:t>
            </a:r>
            <a:r>
              <a:rPr lang="zh-CN" altLang="en-US" sz="2800" b="1">
                <a:latin typeface="Times New Roman" panose="02020603050405020304" pitchFamily="18" charset="0"/>
              </a:rPr>
              <a:t>次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</a:rPr>
              <a:t>命中的环数是一个随机变量</a:t>
            </a:r>
            <a:r>
              <a:rPr lang="en-US" altLang="zh-CN" sz="2800" b="1">
                <a:latin typeface="Times New Roman" panose="02020603050405020304" pitchFamily="18" charset="0"/>
              </a:rPr>
              <a:t>).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0" hangingPunct="0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射中次数记录如下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131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9750" y="712788"/>
            <a:ext cx="3232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3200" b="1">
                <a:latin typeface="黑体" panose="02010609060101010101" pitchFamily="49" charset="-122"/>
                <a:ea typeface="黑体" panose="02010609060101010101" pitchFamily="49" charset="-122"/>
              </a:rPr>
              <a:t>引例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3200" b="1">
                <a:solidFill>
                  <a:srgbClr val="3333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射击问题</a:t>
            </a:r>
            <a:endParaRPr lang="zh-CN" altLang="en-US" sz="3200" b="1">
              <a:solidFill>
                <a:srgbClr val="3333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131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44513" y="5589588"/>
            <a:ext cx="652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试问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r>
              <a:rPr lang="zh-CN" altLang="en-US" sz="2800" b="1">
                <a:latin typeface="Times New Roman" panose="02020603050405020304" pitchFamily="18" charset="0"/>
              </a:rPr>
              <a:t>该射手每次射击平均命中靶多少环</a:t>
            </a:r>
            <a:r>
              <a:rPr lang="en-US" altLang="zh-CN" sz="2800" b="1">
                <a:latin typeface="Times New Roman" panose="02020603050405020304" pitchFamily="18" charset="0"/>
              </a:rPr>
              <a:t>?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41348" name="Group 36"/>
          <p:cNvGrpSpPr/>
          <p:nvPr/>
        </p:nvGrpSpPr>
        <p:grpSpPr bwMode="auto">
          <a:xfrm>
            <a:off x="687388" y="3276600"/>
            <a:ext cx="7543800" cy="2209800"/>
            <a:chOff x="576" y="2064"/>
            <a:chExt cx="4752" cy="1392"/>
          </a:xfrm>
        </p:grpSpPr>
        <p:sp>
          <p:nvSpPr>
            <p:cNvPr id="141318" name="Rectangle 6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576" y="2064"/>
              <a:ext cx="4752" cy="1392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141319" name="Line 7"/>
            <p:cNvSpPr>
              <a:spLocks noChangeShapeType="1"/>
            </p:cNvSpPr>
            <p:nvPr>
              <p:custDataLst>
                <p:tags r:id="rId5"/>
              </p:custDataLst>
            </p:nvPr>
          </p:nvSpPr>
          <p:spPr bwMode="auto">
            <a:xfrm flipV="1">
              <a:off x="576" y="2423"/>
              <a:ext cx="4705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41320" name="Line 8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576" y="2832"/>
              <a:ext cx="4752" cy="1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41321" name="Line 9"/>
            <p:cNvSpPr>
              <a:spLocks noChangeShapeType="1"/>
            </p:cNvSpPr>
            <p:nvPr>
              <p:custDataLst>
                <p:tags r:id="rId7"/>
              </p:custDataLst>
            </p:nvPr>
          </p:nvSpPr>
          <p:spPr bwMode="auto">
            <a:xfrm>
              <a:off x="2035" y="2064"/>
              <a:ext cx="1" cy="139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graphicFrame>
          <p:nvGraphicFramePr>
            <p:cNvPr id="141322" name="Object 10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2208" y="2160"/>
            <a:ext cx="278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9" imgW="4508500" imgH="393700" progId="Equation.3">
                    <p:embed/>
                  </p:oleObj>
                </mc:Choice>
                <mc:Fallback>
                  <p:oleObj name="Equation" r:id="rId9" imgW="4508500" imgH="393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160"/>
                          <a:ext cx="278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3" name="Object 11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2160" y="2544"/>
            <a:ext cx="139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12" imgW="2260600" imgH="393700" progId="Equation.3">
                    <p:embed/>
                  </p:oleObj>
                </mc:Choice>
                <mc:Fallback>
                  <p:oleObj name="Equation" r:id="rId12" imgW="2260600" imgH="393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544"/>
                          <a:ext cx="139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4" name="Object 12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3815" y="2544"/>
            <a:ext cx="7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5" imgW="1256665" imgH="393700" progId="Equation.3">
                    <p:embed/>
                  </p:oleObj>
                </mc:Choice>
                <mc:Fallback>
                  <p:oleObj name="Equation" r:id="rId15" imgW="1256665" imgH="3937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5" y="2544"/>
                          <a:ext cx="7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5" name="Object 13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4858" y="2544"/>
            <a:ext cx="243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18" imgW="393065" imgH="317500" progId="Equation.3">
                    <p:embed/>
                  </p:oleObj>
                </mc:Choice>
                <mc:Fallback>
                  <p:oleObj name="Equation" r:id="rId18" imgW="393065" imgH="3175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544"/>
                          <a:ext cx="243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6" name="Object 14"/>
            <p:cNvGraphicFramePr>
              <a:graphicFrameLocks noChangeAspect="1"/>
            </p:cNvGraphicFramePr>
            <p:nvPr>
              <p:custDataLst>
                <p:tags r:id="rId20"/>
              </p:custDataLst>
            </p:nvPr>
          </p:nvGraphicFramePr>
          <p:xfrm>
            <a:off x="2112" y="2928"/>
            <a:ext cx="158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21" imgW="2908300" imgH="838200" progId="Equation.3">
                    <p:embed/>
                  </p:oleObj>
                </mc:Choice>
                <mc:Fallback>
                  <p:oleObj name="Equation" r:id="rId21" imgW="2908300" imgH="8382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928"/>
                          <a:ext cx="158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7" name="Object 15"/>
            <p:cNvGraphicFramePr>
              <a:graphicFrameLocks noChangeAspect="1"/>
            </p:cNvGraphicFramePr>
            <p:nvPr>
              <p:custDataLst>
                <p:tags r:id="rId23"/>
              </p:custDataLst>
            </p:nvPr>
          </p:nvGraphicFramePr>
          <p:xfrm>
            <a:off x="3840" y="2928"/>
            <a:ext cx="762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24" imgW="1231265" imgH="837565" progId="Equation.3">
                    <p:embed/>
                  </p:oleObj>
                </mc:Choice>
                <mc:Fallback>
                  <p:oleObj name="Equation" r:id="rId24" imgW="1231265" imgH="837565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2928"/>
                          <a:ext cx="762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28" name="Object 16"/>
            <p:cNvGraphicFramePr>
              <a:graphicFrameLocks noChangeAspect="1"/>
            </p:cNvGraphicFramePr>
            <p:nvPr>
              <p:custDataLst>
                <p:tags r:id="rId26"/>
              </p:custDataLst>
            </p:nvPr>
          </p:nvGraphicFramePr>
          <p:xfrm>
            <a:off x="4858" y="2928"/>
            <a:ext cx="24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27" imgW="419100" imgH="838200" progId="Equation.3">
                    <p:embed/>
                  </p:oleObj>
                </mc:Choice>
                <mc:Fallback>
                  <p:oleObj name="Equation" r:id="rId27" imgW="419100" imgH="838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928"/>
                          <a:ext cx="245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1329" name="Rectangle 17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717" y="211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命中环数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k</a:t>
              </a:r>
              <a:endParaRPr lang="en-US" altLang="zh-CN" sz="2800" b="1" i="1">
                <a:latin typeface="Times New Roman" panose="02020603050405020304" pitchFamily="18" charset="0"/>
              </a:endParaRPr>
            </a:p>
          </p:txBody>
        </p:sp>
        <p:sp>
          <p:nvSpPr>
            <p:cNvPr id="141330" name="Text Box 18"/>
            <p:cNvSpPr txBox="1"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717" y="2496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命中次数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1331" name="Rectangle 19"/>
            <p:cNvSpPr>
              <a:spLocks noChangeArrowheads="1"/>
            </p:cNvSpPr>
            <p:nvPr>
              <p:custDataLst>
                <p:tags r:id="rId31"/>
              </p:custDataLst>
            </p:nvPr>
          </p:nvSpPr>
          <p:spPr bwMode="auto">
            <a:xfrm>
              <a:off x="858" y="3024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频率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41332" name="Object 20"/>
            <p:cNvGraphicFramePr>
              <a:graphicFrameLocks noChangeAspect="1"/>
            </p:cNvGraphicFramePr>
            <p:nvPr>
              <p:custDataLst>
                <p:tags r:id="rId32"/>
              </p:custDataLst>
            </p:nvPr>
          </p:nvGraphicFramePr>
          <p:xfrm>
            <a:off x="1705" y="2544"/>
            <a:ext cx="21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33" imgW="342900" imgH="431800" progId="Equation.3">
                    <p:embed/>
                  </p:oleObj>
                </mc:Choice>
                <mc:Fallback>
                  <p:oleObj name="Equation" r:id="rId33" imgW="342900" imgH="4318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5" y="2544"/>
                          <a:ext cx="21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1333" name="Object 21"/>
            <p:cNvGraphicFramePr>
              <a:graphicFrameLocks noChangeAspect="1"/>
            </p:cNvGraphicFramePr>
            <p:nvPr>
              <p:custDataLst>
                <p:tags r:id="rId35"/>
              </p:custDataLst>
            </p:nvPr>
          </p:nvGraphicFramePr>
          <p:xfrm>
            <a:off x="1376" y="2928"/>
            <a:ext cx="243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36" imgW="393700" imgH="837565" progId="Equation.3">
                    <p:embed/>
                  </p:oleObj>
                </mc:Choice>
                <mc:Fallback>
                  <p:oleObj name="Equation" r:id="rId36" imgW="393700" imgH="837565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6" y="2928"/>
                          <a:ext cx="243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1350" name="Picture 38" descr="BD06121_"/>
          <p:cNvPicPr>
            <a:picLocks noChangeAspect="1" noChangeArrowheads="1"/>
          </p:cNvPicPr>
          <p:nvPr>
            <p:custDataLst>
              <p:tags r:id="rId38"/>
            </p:custDataLst>
          </p:nvPr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50" y="1371600"/>
            <a:ext cx="1752600" cy="138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1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4" grpId="0" bldLvl="0" animBg="1"/>
      <p:bldP spid="14131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914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233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9144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平均射中环数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962400" y="762000"/>
          <a:ext cx="2870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4" imgW="2870200" imgH="876300" progId="Equation.3">
                  <p:embed/>
                </p:oleObj>
              </mc:Choice>
              <mc:Fallback>
                <p:oleObj name="Equation" r:id="rId4" imgW="2870200" imgH="87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762000"/>
                        <a:ext cx="28702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1" name="Object 5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676400" y="1905000"/>
          <a:ext cx="60388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6667500" imgH="838200" progId="Equation.3">
                  <p:embed/>
                </p:oleObj>
              </mc:Choice>
              <mc:Fallback>
                <p:oleObj name="Equation" r:id="rId7" imgW="66675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05000"/>
                        <a:ext cx="60388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2" name="Object 6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1676400" y="2819400"/>
          <a:ext cx="5842000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0" imgW="5842000" imgH="1790700" progId="Equation.3">
                  <p:embed/>
                </p:oleObj>
              </mc:Choice>
              <mc:Fallback>
                <p:oleObj name="Equation" r:id="rId10" imgW="5842000" imgH="179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819400"/>
                        <a:ext cx="5842000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43" name="Object 7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3352800" y="4953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3" imgW="1028065" imgH="317500" progId="Equation.3">
                  <p:embed/>
                </p:oleObj>
              </mc:Choice>
              <mc:Fallback>
                <p:oleObj name="Equation" r:id="rId13" imgW="1028065" imgH="317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953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2344" name="Group 8"/>
          <p:cNvGrpSpPr/>
          <p:nvPr/>
        </p:nvGrpSpPr>
        <p:grpSpPr bwMode="auto">
          <a:xfrm>
            <a:off x="2438400" y="3657600"/>
            <a:ext cx="1524000" cy="76200"/>
            <a:chOff x="1536" y="2448"/>
            <a:chExt cx="1152" cy="0"/>
          </a:xfrm>
        </p:grpSpPr>
        <p:sp>
          <p:nvSpPr>
            <p:cNvPr id="142345" name="Line 9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1536" y="244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42346" name="Line 10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2352" y="244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grpSp>
        <p:nvGrpSpPr>
          <p:cNvPr id="142347" name="Group 11"/>
          <p:cNvGrpSpPr/>
          <p:nvPr/>
        </p:nvGrpSpPr>
        <p:grpSpPr bwMode="auto">
          <a:xfrm>
            <a:off x="2743200" y="3657600"/>
            <a:ext cx="4953000" cy="990600"/>
            <a:chOff x="1728" y="2304"/>
            <a:chExt cx="3120" cy="624"/>
          </a:xfrm>
        </p:grpSpPr>
        <p:grpSp>
          <p:nvGrpSpPr>
            <p:cNvPr id="142348" name="Group 12"/>
            <p:cNvGrpSpPr/>
            <p:nvPr/>
          </p:nvGrpSpPr>
          <p:grpSpPr bwMode="auto">
            <a:xfrm>
              <a:off x="2976" y="2304"/>
              <a:ext cx="1872" cy="48"/>
              <a:chOff x="3216" y="2448"/>
              <a:chExt cx="2016" cy="0"/>
            </a:xfrm>
          </p:grpSpPr>
          <p:sp>
            <p:nvSpPr>
              <p:cNvPr id="142349" name="Line 13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3216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142350" name="Line 14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080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142351" name="Line 15"/>
              <p:cNvSpPr>
                <a:spLocks noChangeShapeType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896" y="244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3333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</p:grpSp>
        <p:sp>
          <p:nvSpPr>
            <p:cNvPr id="142352" name="Line 16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1728" y="2928"/>
              <a:ext cx="33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graphicFrame>
        <p:nvGraphicFramePr>
          <p:cNvPr id="142353" name="Object 17"/>
          <p:cNvGraphicFramePr>
            <a:graphicFrameLocks noChangeAspect="1"/>
          </p:cNvGraphicFramePr>
          <p:nvPr>
            <p:custDataLst>
              <p:tags r:id="rId21"/>
            </p:custDataLst>
          </p:nvPr>
        </p:nvGraphicFramePr>
        <p:xfrm>
          <a:off x="1752600" y="4667250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2" imgW="1536700" imgH="952500" progId="Equation.3">
                  <p:embed/>
                </p:oleObj>
              </mc:Choice>
              <mc:Fallback>
                <p:oleObj name="Equation" r:id="rId22" imgW="1536700" imgH="952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67250"/>
                        <a:ext cx="153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54" name="Rectangle 18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914400" y="5653088"/>
            <a:ext cx="531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zh-CN" altLang="en-US" sz="2800" b="1">
                <a:latin typeface="Times New Roman" panose="02020603050405020304" pitchFamily="18" charset="0"/>
              </a:rPr>
              <a:t>设射手命中的环数为随机变量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Y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2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54" grpId="0" bldLvl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6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3362325" y="677863"/>
          <a:ext cx="1536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1536700" imgH="952500" progId="Equation.3">
                  <p:embed/>
                </p:oleObj>
              </mc:Choice>
              <mc:Fallback>
                <p:oleObj name="Equation" r:id="rId2" imgW="15367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677863"/>
                        <a:ext cx="1536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63" name="Rectangle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1825" y="909638"/>
            <a:ext cx="2406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平均射中环数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3364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441825" y="735013"/>
            <a:ext cx="533400" cy="914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pSp>
        <p:nvGrpSpPr>
          <p:cNvPr id="143365" name="Group 5"/>
          <p:cNvGrpSpPr/>
          <p:nvPr/>
        </p:nvGrpSpPr>
        <p:grpSpPr bwMode="auto">
          <a:xfrm>
            <a:off x="4975225" y="1312863"/>
            <a:ext cx="2835275" cy="519112"/>
            <a:chOff x="3552" y="1276"/>
            <a:chExt cx="1786" cy="327"/>
          </a:xfrm>
        </p:grpSpPr>
        <p:sp>
          <p:nvSpPr>
            <p:cNvPr id="143366" name="Line 6"/>
            <p:cNvSpPr>
              <a:spLocks noChangeShapeType="1"/>
            </p:cNvSpPr>
            <p:nvPr>
              <p:custDataLst>
                <p:tags r:id="rId6"/>
              </p:custDataLst>
            </p:nvPr>
          </p:nvSpPr>
          <p:spPr bwMode="auto">
            <a:xfrm>
              <a:off x="3552" y="1488"/>
              <a:ext cx="33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sp>
          <p:nvSpPr>
            <p:cNvPr id="143367" name="Text Box 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878" y="1276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频率随机波动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43368" name="Rectangl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784225" y="887413"/>
            <a:ext cx="2286000" cy="5334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pSp>
        <p:nvGrpSpPr>
          <p:cNvPr id="143369" name="Group 9"/>
          <p:cNvGrpSpPr/>
          <p:nvPr/>
        </p:nvGrpSpPr>
        <p:grpSpPr bwMode="auto">
          <a:xfrm>
            <a:off x="1393825" y="1420813"/>
            <a:ext cx="2124075" cy="595312"/>
            <a:chOff x="1296" y="1344"/>
            <a:chExt cx="1338" cy="375"/>
          </a:xfrm>
        </p:grpSpPr>
        <p:grpSp>
          <p:nvGrpSpPr>
            <p:cNvPr id="143370" name="Group 10"/>
            <p:cNvGrpSpPr/>
            <p:nvPr/>
          </p:nvGrpSpPr>
          <p:grpSpPr bwMode="auto">
            <a:xfrm>
              <a:off x="1296" y="1392"/>
              <a:ext cx="1338" cy="327"/>
              <a:chOff x="3552" y="1276"/>
              <a:chExt cx="1338" cy="327"/>
            </a:xfrm>
          </p:grpSpPr>
          <p:sp>
            <p:nvSpPr>
              <p:cNvPr id="143371" name="Line 11"/>
              <p:cNvSpPr>
                <a:spLocks noChangeShapeType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3552" y="148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143372" name="Text Box 12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3878" y="1276"/>
                <a:ext cx="101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p>
                <a:pPr eaLnBrk="0" hangingPunct="0"/>
                <a:r>
                  <a:rPr lang="zh-CN" altLang="en-US" sz="2800" b="1">
                    <a:latin typeface="Times New Roman" panose="02020603050405020304" pitchFamily="18" charset="0"/>
                  </a:rPr>
                  <a:t>随机波动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373" name="Line 13"/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1296" y="1344"/>
              <a:ext cx="0" cy="2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graphicFrame>
        <p:nvGraphicFramePr>
          <p:cNvPr id="143374" name="Object 14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139825" y="2811463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13" imgW="1244600" imgH="952500" progId="Equation.3">
                  <p:embed/>
                </p:oleObj>
              </mc:Choice>
              <mc:Fallback>
                <p:oleObj name="Equation" r:id="rId13" imgW="12446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811463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75" name="Group 15"/>
          <p:cNvGrpSpPr/>
          <p:nvPr/>
        </p:nvGrpSpPr>
        <p:grpSpPr bwMode="auto">
          <a:xfrm>
            <a:off x="2765425" y="3021013"/>
            <a:ext cx="1524000" cy="381000"/>
            <a:chOff x="2160" y="1920"/>
            <a:chExt cx="960" cy="240"/>
          </a:xfrm>
        </p:grpSpPr>
        <p:sp>
          <p:nvSpPr>
            <p:cNvPr id="143376" name="Line 1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  <p:graphicFrame>
          <p:nvGraphicFramePr>
            <p:cNvPr id="143377" name="Object 17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2352" y="1920"/>
            <a:ext cx="63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17" imgW="1002665" imgH="254000" progId="Equation.3">
                    <p:embed/>
                  </p:oleObj>
                </mc:Choice>
                <mc:Fallback>
                  <p:oleObj name="Equation" r:id="rId17" imgW="1002665" imgH="254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920"/>
                          <a:ext cx="63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78" name="Object 18"/>
          <p:cNvGraphicFramePr>
            <a:graphicFrameLocks noChangeAspect="1"/>
          </p:cNvGraphicFramePr>
          <p:nvPr>
            <p:custDataLst>
              <p:tags r:id="rId19"/>
            </p:custDataLst>
          </p:nvPr>
        </p:nvGraphicFramePr>
        <p:xfrm>
          <a:off x="4721225" y="2843213"/>
          <a:ext cx="1244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20" imgW="1244600" imgH="952500" progId="Equation.3">
                  <p:embed/>
                </p:oleObj>
              </mc:Choice>
              <mc:Fallback>
                <p:oleObj name="Equation" r:id="rId20" imgW="1244600" imgH="952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1225" y="2843213"/>
                        <a:ext cx="1244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79" name="Group 19"/>
          <p:cNvGrpSpPr/>
          <p:nvPr/>
        </p:nvGrpSpPr>
        <p:grpSpPr bwMode="auto">
          <a:xfrm>
            <a:off x="936625" y="3783013"/>
            <a:ext cx="1724025" cy="987425"/>
            <a:chOff x="1008" y="2400"/>
            <a:chExt cx="1086" cy="622"/>
          </a:xfrm>
        </p:grpSpPr>
        <p:sp>
          <p:nvSpPr>
            <p:cNvPr id="143380" name="Rectangle 20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1008" y="2677"/>
              <a:ext cx="1086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p>
              <a:pPr eaLnBrk="0" hangingPunct="0"/>
              <a:r>
                <a:rPr lang="zh-CN" altLang="en-US" sz="2800" b="1">
                  <a:latin typeface="Times New Roman" panose="02020603050405020304" pitchFamily="18" charset="0"/>
                </a:rPr>
                <a:t>随机波动 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381" name="Line 21"/>
            <p:cNvSpPr>
              <a:spLocks noChangeShapeType="1"/>
            </p:cNvSpPr>
            <p:nvPr>
              <p:custDataLst>
                <p:tags r:id="rId23"/>
              </p:custDataLst>
            </p:nvPr>
          </p:nvSpPr>
          <p:spPr bwMode="auto">
            <a:xfrm>
              <a:off x="15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143382" name="Line 22"/>
          <p:cNvSpPr>
            <a:spLocks noChangeShapeType="1"/>
          </p:cNvSpPr>
          <p:nvPr>
            <p:custDataLst>
              <p:tags r:id="rId24"/>
            </p:custDataLst>
          </p:nvPr>
        </p:nvSpPr>
        <p:spPr bwMode="auto">
          <a:xfrm>
            <a:off x="2960688" y="4535488"/>
            <a:ext cx="1524000" cy="0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p>
            <a:endParaRPr lang="zh-CN" altLang="en-US"/>
          </a:p>
        </p:txBody>
      </p:sp>
      <p:grpSp>
        <p:nvGrpSpPr>
          <p:cNvPr id="143383" name="Group 23"/>
          <p:cNvGrpSpPr/>
          <p:nvPr/>
        </p:nvGrpSpPr>
        <p:grpSpPr bwMode="auto">
          <a:xfrm>
            <a:off x="4670425" y="3787775"/>
            <a:ext cx="1714500" cy="1004888"/>
            <a:chOff x="3360" y="2400"/>
            <a:chExt cx="1080" cy="633"/>
          </a:xfrm>
        </p:grpSpPr>
        <p:sp>
          <p:nvSpPr>
            <p:cNvPr id="143384" name="Rectangle 24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3360" y="2688"/>
              <a:ext cx="1080" cy="345"/>
            </a:xfrm>
            <a:prstGeom prst="rect">
              <a:avLst/>
            </a:prstGeom>
            <a:noFill/>
            <a:ln w="28575">
              <a:solidFill>
                <a:srgbClr val="008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 eaLnBrk="0" hangingPunct="0"/>
              <a:r>
                <a:rPr lang="en-US" altLang="zh-CN" sz="2800" b="1">
                  <a:latin typeface="Times New Roman" panose="02020603050405020304" pitchFamily="18" charset="0"/>
                </a:rPr>
                <a:t>   </a:t>
              </a:r>
              <a:r>
                <a:rPr lang="zh-CN" altLang="en-US" sz="2800" b="1">
                  <a:latin typeface="Times New Roman" panose="02020603050405020304" pitchFamily="18" charset="0"/>
                </a:rPr>
                <a:t>稳定值  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43385" name="Line 25"/>
            <p:cNvSpPr>
              <a:spLocks noChangeShapeType="1"/>
            </p:cNvSpPr>
            <p:nvPr>
              <p:custDataLst>
                <p:tags r:id="rId26"/>
              </p:custDataLst>
            </p:nvPr>
          </p:nvSpPr>
          <p:spPr bwMode="auto">
            <a:xfrm flipH="1">
              <a:off x="3936" y="2400"/>
              <a:ext cx="0" cy="2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sp>
        <p:nvSpPr>
          <p:cNvPr id="143386" name="Rectangle 26"/>
          <p:cNvSpPr>
            <a:spLocks noChangeArrowheads="1"/>
          </p:cNvSpPr>
          <p:nvPr>
            <p:custDataLst>
              <p:tags r:id="rId27"/>
            </p:custDataLst>
          </p:nvPr>
        </p:nvSpPr>
        <p:spPr bwMode="auto">
          <a:xfrm>
            <a:off x="250825" y="2259013"/>
            <a:ext cx="4184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eaLnBrk="0" hangingPunct="0"/>
            <a:r>
              <a:rPr lang="en-US" altLang="zh-CN" sz="2800" b="1">
                <a:latin typeface="Times New Roman" panose="02020603050405020304" pitchFamily="18" charset="0"/>
              </a:rPr>
              <a:t> “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平均射中环数”</a:t>
            </a:r>
            <a:r>
              <a:rPr lang="zh-CN" altLang="en-US" sz="2800" b="1">
                <a:latin typeface="Times New Roman" panose="02020603050405020304" pitchFamily="18" charset="0"/>
              </a:rPr>
              <a:t>的稳定值</a:t>
            </a:r>
            <a:endParaRPr lang="zh-CN" altLang="en-US" sz="2800" b="1" i="1">
              <a:latin typeface="Times New Roman" panose="02020603050405020304" pitchFamily="18" charset="0"/>
            </a:endParaRPr>
          </a:p>
        </p:txBody>
      </p:sp>
      <p:graphicFrame>
        <p:nvGraphicFramePr>
          <p:cNvPr id="143387" name="Object 27"/>
          <p:cNvGraphicFramePr>
            <a:graphicFrameLocks noChangeAspect="1"/>
          </p:cNvGraphicFramePr>
          <p:nvPr>
            <p:custDataLst>
              <p:tags r:id="rId28"/>
            </p:custDataLst>
          </p:nvPr>
        </p:nvGraphicFramePr>
        <p:xfrm>
          <a:off x="4521448" y="234888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29" imgW="481965" imgH="317500" progId="Equation.3">
                  <p:embed/>
                </p:oleObj>
              </mc:Choice>
              <mc:Fallback>
                <p:oleObj name="Equation" r:id="rId29" imgW="481965" imgH="3175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448" y="2348880"/>
                        <a:ext cx="4826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388" name="Rectangle 28"/>
          <p:cNvSpPr>
            <a:spLocks noChangeArrowheads="1"/>
          </p:cNvSpPr>
          <p:nvPr>
            <p:custDataLst>
              <p:tags r:id="rId31"/>
            </p:custDataLst>
          </p:nvPr>
        </p:nvSpPr>
        <p:spPr bwMode="auto">
          <a:xfrm>
            <a:off x="250825" y="4926013"/>
            <a:ext cx="482854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l" eaLnBrk="0" hangingPunct="0"/>
            <a:r>
              <a:rPr lang="en-US" altLang="zh-CN" sz="2800" b="1">
                <a:latin typeface="Times New Roman" panose="02020603050405020304" pitchFamily="18" charset="0"/>
              </a:rPr>
              <a:t>  “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射中环数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理论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平均值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”</a:t>
            </a:r>
            <a:r>
              <a:rPr lang="zh-CN" altLang="en-US" sz="2800" b="1">
                <a:latin typeface="Times New Roman" panose="02020603050405020304" pitchFamily="18" charset="0"/>
              </a:rPr>
              <a:t>等于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3389" name="Rectangle 29"/>
          <p:cNvSpPr>
            <a:spLocks noChangeArrowheads="1"/>
          </p:cNvSpPr>
          <p:nvPr>
            <p:custDataLst>
              <p:tags r:id="rId32"/>
            </p:custDataLst>
          </p:nvPr>
        </p:nvSpPr>
        <p:spPr bwMode="auto">
          <a:xfrm>
            <a:off x="532765" y="5617528"/>
            <a:ext cx="7690485" cy="52197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pPr algn="ctr" eaLnBrk="0" hangingPunct="0"/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射中环数的每个可能值与其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对应概率之积的累加</a:t>
            </a:r>
            <a:endParaRPr lang="zh-CN" altLang="en-US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3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4" grpId="0" bldLvl="0" animBg="1"/>
      <p:bldP spid="143368" grpId="0" bldLvl="0" animBg="1"/>
      <p:bldP spid="143382" grpId="0" bldLvl="0" animBg="1"/>
      <p:bldP spid="143386" grpId="0" bldLvl="0" animBg="1" autoUpdateAnimBg="0"/>
      <p:bldP spid="143388" grpId="0" bldLvl="0" animBg="1" autoUpdateAnimBg="0"/>
      <p:bldP spid="143389" grpId="0" bldLvl="0" animBg="1" autoUpdateAnimBg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  <p:tag name="KSO_WM_UNIT_TABLE_BEAUTIFY" val="smartTable{3b2a627d-ff6a-4568-90af-e58caa668cef}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BEAUTIFY_FLAG" val="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BEAUTIFY_FLAG" val="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BEAUTIFY_FLAG" val="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WPS 演示</Application>
  <PresentationFormat>全屏显示(4:3)</PresentationFormat>
  <Paragraphs>468</Paragraphs>
  <Slides>49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36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352</vt:i4>
      </vt:variant>
      <vt:variant>
        <vt:lpstr>幻灯片标题</vt:lpstr>
      </vt:variant>
      <vt:variant>
        <vt:i4>49</vt:i4>
      </vt:variant>
    </vt:vector>
  </HeadingPairs>
  <TitlesOfParts>
    <vt:vector size="438" baseType="lpstr">
      <vt:lpstr>Arial</vt:lpstr>
      <vt:lpstr>宋体</vt:lpstr>
      <vt:lpstr>Wingdings</vt:lpstr>
      <vt:lpstr>Calibri</vt:lpstr>
      <vt:lpstr>Times New Roman</vt:lpstr>
      <vt:lpstr>楷体_GB2312</vt:lpstr>
      <vt:lpstr>新宋体</vt:lpstr>
      <vt:lpstr>华文新魏</vt:lpstr>
      <vt:lpstr>黑体</vt:lpstr>
      <vt:lpstr>微软雅黑</vt:lpstr>
      <vt:lpstr>Arial Unicode MS</vt:lpstr>
      <vt:lpstr>Symbol</vt:lpstr>
      <vt:lpstr>Wingdings 3</vt:lpstr>
      <vt:lpstr>Lucida Sans Unicode</vt:lpstr>
      <vt:lpstr>Algerian</vt:lpstr>
      <vt:lpstr>SimSun-ExtB</vt:lpstr>
      <vt:lpstr>幼圆</vt:lpstr>
      <vt:lpstr>华文琥珀</vt:lpstr>
      <vt:lpstr>Agency FB</vt:lpstr>
      <vt:lpstr>Yu Gothic UI Semilight</vt:lpstr>
      <vt:lpstr>MingLiU-ExtB</vt:lpstr>
      <vt:lpstr>Microsoft JhengHei UI Light</vt:lpstr>
      <vt:lpstr>Arial Rounded MT Bold</vt:lpstr>
      <vt:lpstr>Candara Light</vt:lpstr>
      <vt:lpstr>Eras Light ITC</vt:lpstr>
      <vt:lpstr>Goudy Stout</vt:lpstr>
      <vt:lpstr>Harlow Solid Italic</vt:lpstr>
      <vt:lpstr>Leelawadee</vt:lpstr>
      <vt:lpstr>Microsoft New Tai Lue</vt:lpstr>
      <vt:lpstr>Stencil</vt:lpstr>
      <vt:lpstr>Yu Gothic UI</vt:lpstr>
      <vt:lpstr>Microsoft JhengHei Light</vt:lpstr>
      <vt:lpstr>华文中宋</vt:lpstr>
      <vt:lpstr>MS UI Gothic</vt:lpstr>
      <vt:lpstr>Microsoft JhengHei UI</vt:lpstr>
      <vt:lpstr>等线 Light</vt:lpstr>
      <vt:lpstr>Office 主题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Equation.3</vt:lpstr>
      <vt:lpstr>Equation.KSEE3</vt:lpstr>
      <vt:lpstr>Equation.KSEE3</vt:lpstr>
      <vt:lpstr>Equation.DSMT4</vt:lpstr>
      <vt:lpstr>Equation.DSMT4</vt:lpstr>
      <vt:lpstr>Equation.DSMT4</vt:lpstr>
      <vt:lpstr>Equation.DSMT4</vt:lpstr>
      <vt:lpstr>Equation.KSEE3</vt:lpstr>
      <vt:lpstr>Equation.KSEE3</vt:lpstr>
      <vt:lpstr>Equation.KSEE3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Equation.KSEE3</vt:lpstr>
      <vt:lpstr>Equation.KSEE3</vt:lpstr>
      <vt:lpstr>Equation.KSEE3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99</cp:revision>
  <dcterms:created xsi:type="dcterms:W3CDTF">2012-09-17T11:32:00Z</dcterms:created>
  <dcterms:modified xsi:type="dcterms:W3CDTF">2023-04-02T10:17:05Z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6F5D23A4A25843A481E92542E63CDCC1</vt:lpwstr>
  </property>
  <property fmtid="{D5CDD505-2E9C-101B-9397-08002B2CF9AE}" pid="3" name="KSOProductBuildVer">
    <vt:lpwstr>2052-11.1.0.14036</vt:lpwstr>
  </property>
</Properties>
</file>