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2"/>
  </p:notesMasterIdLst>
  <p:sldIdLst>
    <p:sldId id="299" r:id="rId3"/>
    <p:sldId id="413" r:id="rId4"/>
    <p:sldId id="447" r:id="rId5"/>
    <p:sldId id="448" r:id="rId6"/>
    <p:sldId id="473" r:id="rId7"/>
    <p:sldId id="420" r:id="rId8"/>
    <p:sldId id="418" r:id="rId9"/>
    <p:sldId id="417" r:id="rId10"/>
    <p:sldId id="416" r:id="rId11"/>
    <p:sldId id="415" r:id="rId12"/>
    <p:sldId id="414" r:id="rId13"/>
    <p:sldId id="421" r:id="rId14"/>
    <p:sldId id="422" r:id="rId15"/>
    <p:sldId id="424" r:id="rId16"/>
    <p:sldId id="423" r:id="rId17"/>
    <p:sldId id="428" r:id="rId18"/>
    <p:sldId id="429" r:id="rId19"/>
    <p:sldId id="432" r:id="rId20"/>
    <p:sldId id="433" r:id="rId21"/>
    <p:sldId id="435" r:id="rId22"/>
    <p:sldId id="434" r:id="rId23"/>
    <p:sldId id="431" r:id="rId24"/>
    <p:sldId id="430" r:id="rId25"/>
    <p:sldId id="439" r:id="rId26"/>
    <p:sldId id="440" r:id="rId27"/>
    <p:sldId id="436" r:id="rId28"/>
    <p:sldId id="438" r:id="rId29"/>
    <p:sldId id="441" r:id="rId30"/>
    <p:sldId id="442" r:id="rId31"/>
  </p:sldIdLst>
  <p:sldSz cx="9144000" cy="6858000" type="screen4x3"/>
  <p:notesSz cx="6858000" cy="9144000"/>
  <p:custDataLst>
    <p:tags r:id="rId36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7" userDrawn="1">
          <p15:clr>
            <a:srgbClr val="A4A3A4"/>
          </p15:clr>
        </p15:guide>
        <p15:guide id="2" pos="307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  <a:srgbClr val="E4E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howGuides="1">
      <p:cViewPr varScale="1">
        <p:scale>
          <a:sx n="71" d="100"/>
          <a:sy n="71" d="100"/>
        </p:scale>
        <p:origin x="-1134" y="-96"/>
      </p:cViewPr>
      <p:guideLst>
        <p:guide orient="horz" pos="2127"/>
        <p:guide pos="307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gs" Target="tags/tag266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notesMaster" Target="notesMasters/notesMaster1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enovo\Desktop\&#24037;&#20316;&#31807;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file:///C:\Users\Lenovo\Desktop\&#24037;&#20316;&#31807;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file:///C:\Users\Lenovo\Desktop\&#24037;&#20316;&#31807;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[工作簿2.xlsx]Sheet1!$A$1:$A$7</c:f>
              <c:numCache>
                <c:formatCode>General</c:formatCode>
                <c:ptCount val="7"/>
                <c:pt idx="0">
                  <c:v>8</c:v>
                </c:pt>
                <c:pt idx="1">
                  <c:v>5</c:v>
                </c:pt>
                <c:pt idx="2">
                  <c:v>3</c:v>
                </c:pt>
                <c:pt idx="3">
                  <c:v>0</c:v>
                </c:pt>
                <c:pt idx="4">
                  <c:v>-1</c:v>
                </c:pt>
                <c:pt idx="5">
                  <c:v>-3</c:v>
                </c:pt>
                <c:pt idx="6">
                  <c:v>-6</c:v>
                </c:pt>
              </c:numCache>
            </c:numRef>
          </c:cat>
          <c:val>
            <c:numRef>
              <c:f>[工作簿2.xlsx]Sheet1!$B$1:$B$7</c:f>
              <c:numCache>
                <c:formatCode>0%</c:formatCode>
                <c:ptCount val="7"/>
                <c:pt idx="0">
                  <c:v>0.08</c:v>
                </c:pt>
                <c:pt idx="1">
                  <c:v>0.12</c:v>
                </c:pt>
                <c:pt idx="2">
                  <c:v>0.3</c:v>
                </c:pt>
                <c:pt idx="3">
                  <c:v>0.2</c:v>
                </c:pt>
                <c:pt idx="4">
                  <c:v>0.15</c:v>
                </c:pt>
                <c:pt idx="5">
                  <c:v>0.1</c:v>
                </c:pt>
                <c:pt idx="6">
                  <c:v>0.05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49756912"/>
        <c:axId val="1149751504"/>
      </c:barChart>
      <c:catAx>
        <c:axId val="114975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49751504"/>
        <c:crosses val="autoZero"/>
        <c:auto val="1"/>
        <c:lblAlgn val="ctr"/>
        <c:lblOffset val="100"/>
        <c:noMultiLvlLbl val="0"/>
      </c:catAx>
      <c:valAx>
        <c:axId val="114975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49756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[工作簿2.xlsx]Sheet1!$A$1:$A$7</c:f>
              <c:numCache>
                <c:formatCode>General</c:formatCode>
                <c:ptCount val="7"/>
                <c:pt idx="0">
                  <c:v>5</c:v>
                </c:pt>
                <c:pt idx="1">
                  <c:v>4</c:v>
                </c:pt>
                <c:pt idx="2">
                  <c:v>3</c:v>
                </c:pt>
                <c:pt idx="3">
                  <c:v>0</c:v>
                </c:pt>
                <c:pt idx="4">
                  <c:v>-1</c:v>
                </c:pt>
                <c:pt idx="5">
                  <c:v>-2</c:v>
                </c:pt>
                <c:pt idx="6">
                  <c:v>-4</c:v>
                </c:pt>
              </c:numCache>
            </c:numRef>
          </c:cat>
          <c:val>
            <c:numRef>
              <c:f>[工作簿2.xlsx]Sheet1!$B$1:$B$7</c:f>
              <c:numCache>
                <c:formatCode>0%</c:formatCode>
                <c:ptCount val="7"/>
                <c:pt idx="0">
                  <c:v>0.1</c:v>
                </c:pt>
                <c:pt idx="1">
                  <c:v>0.15</c:v>
                </c:pt>
                <c:pt idx="2">
                  <c:v>0.25</c:v>
                </c:pt>
                <c:pt idx="3">
                  <c:v>0.2</c:v>
                </c:pt>
                <c:pt idx="4">
                  <c:v>0.15</c:v>
                </c:pt>
                <c:pt idx="5">
                  <c:v>0.1</c:v>
                </c:pt>
                <c:pt idx="6">
                  <c:v>0.05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49756912"/>
        <c:axId val="1149751504"/>
      </c:barChart>
      <c:catAx>
        <c:axId val="114975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49751504"/>
        <c:crosses val="autoZero"/>
        <c:auto val="1"/>
        <c:lblAlgn val="ctr"/>
        <c:lblOffset val="100"/>
        <c:noMultiLvlLbl val="0"/>
      </c:catAx>
      <c:valAx>
        <c:axId val="114975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49756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[工作簿2.xlsx]Sheet1!$A$1:$A$7</c:f>
              <c:numCache>
                <c:formatCode>General</c:formatCode>
                <c:ptCount val="7"/>
                <c:pt idx="0">
                  <c:v>6</c:v>
                </c:pt>
                <c:pt idx="1">
                  <c:v>3</c:v>
                </c:pt>
                <c:pt idx="2">
                  <c:v>1</c:v>
                </c:pt>
                <c:pt idx="3">
                  <c:v>0</c:v>
                </c:pt>
                <c:pt idx="4">
                  <c:v>-1</c:v>
                </c:pt>
                <c:pt idx="5">
                  <c:v>-3</c:v>
                </c:pt>
              </c:numCache>
            </c:numRef>
          </c:cat>
          <c:val>
            <c:numRef>
              <c:f>[工作簿2.xlsx]Sheet1!$B$1:$B$7</c:f>
              <c:numCache>
                <c:formatCode>0%</c:formatCode>
                <c:ptCount val="7"/>
                <c:pt idx="0">
                  <c:v>0.1</c:v>
                </c:pt>
                <c:pt idx="1">
                  <c:v>0.2</c:v>
                </c:pt>
                <c:pt idx="2">
                  <c:v>0.25</c:v>
                </c:pt>
                <c:pt idx="3">
                  <c:v>0.2</c:v>
                </c:pt>
                <c:pt idx="4">
                  <c:v>0.15</c:v>
                </c:pt>
                <c:pt idx="5">
                  <c:v>0.1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49756912"/>
        <c:axId val="1149751504"/>
      </c:barChart>
      <c:catAx>
        <c:axId val="11497569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49751504"/>
        <c:crosses val="autoZero"/>
        <c:auto val="1"/>
        <c:lblAlgn val="ctr"/>
        <c:lblOffset val="100"/>
        <c:noMultiLvlLbl val="0"/>
      </c:catAx>
      <c:valAx>
        <c:axId val="11497515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4975691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8.w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67.wmf"/><Relationship Id="rId8" Type="http://schemas.openxmlformats.org/officeDocument/2006/relationships/image" Target="../media/image66.wmf"/><Relationship Id="rId7" Type="http://schemas.openxmlformats.org/officeDocument/2006/relationships/image" Target="../media/image65.wmf"/><Relationship Id="rId6" Type="http://schemas.openxmlformats.org/officeDocument/2006/relationships/image" Target="../media/image64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4" Type="http://schemas.openxmlformats.org/officeDocument/2006/relationships/image" Target="../media/image72.wmf"/><Relationship Id="rId13" Type="http://schemas.openxmlformats.org/officeDocument/2006/relationships/image" Target="../media/image71.wmf"/><Relationship Id="rId12" Type="http://schemas.openxmlformats.org/officeDocument/2006/relationships/image" Target="../media/image70.wmf"/><Relationship Id="rId11" Type="http://schemas.openxmlformats.org/officeDocument/2006/relationships/image" Target="../media/image69.wmf"/><Relationship Id="rId10" Type="http://schemas.openxmlformats.org/officeDocument/2006/relationships/image" Target="../media/image68.wmf"/><Relationship Id="rId1" Type="http://schemas.openxmlformats.org/officeDocument/2006/relationships/image" Target="../media/image59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81.wmf"/><Relationship Id="rId8" Type="http://schemas.openxmlformats.org/officeDocument/2006/relationships/image" Target="../media/image80.wmf"/><Relationship Id="rId7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/Relationships>
</file>

<file path=ppt/drawings/_rels/vmlDrawing13.vml.rels><?xml version="1.0" encoding="UTF-8" standalone="yes"?>
<Relationships xmlns="http://schemas.openxmlformats.org/package/2006/relationships"><Relationship Id="rId7" Type="http://schemas.openxmlformats.org/officeDocument/2006/relationships/image" Target="../media/image88.wmf"/><Relationship Id="rId6" Type="http://schemas.openxmlformats.org/officeDocument/2006/relationships/image" Target="../media/image87.wmf"/><Relationship Id="rId5" Type="http://schemas.openxmlformats.org/officeDocument/2006/relationships/image" Target="../media/image86.wmf"/><Relationship Id="rId4" Type="http://schemas.openxmlformats.org/officeDocument/2006/relationships/image" Target="../media/image85.wmf"/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7" Type="http://schemas.openxmlformats.org/officeDocument/2006/relationships/image" Target="../media/image95.wmf"/><Relationship Id="rId6" Type="http://schemas.openxmlformats.org/officeDocument/2006/relationships/image" Target="../media/image94.wmf"/><Relationship Id="rId5" Type="http://schemas.openxmlformats.org/officeDocument/2006/relationships/image" Target="../media/image93.wmf"/><Relationship Id="rId4" Type="http://schemas.openxmlformats.org/officeDocument/2006/relationships/image" Target="../media/image92.wmf"/><Relationship Id="rId3" Type="http://schemas.openxmlformats.org/officeDocument/2006/relationships/image" Target="../media/image91.wmf"/><Relationship Id="rId2" Type="http://schemas.openxmlformats.org/officeDocument/2006/relationships/image" Target="../media/image90.wmf"/><Relationship Id="rId1" Type="http://schemas.openxmlformats.org/officeDocument/2006/relationships/image" Target="../media/image89.wmf"/></Relationships>
</file>

<file path=ppt/drawings/_rels/vmlDrawing1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3.wmf"/><Relationship Id="rId6" Type="http://schemas.openxmlformats.org/officeDocument/2006/relationships/image" Target="../media/image102.wmf"/><Relationship Id="rId5" Type="http://schemas.openxmlformats.org/officeDocument/2006/relationships/image" Target="../media/image101.wmf"/><Relationship Id="rId4" Type="http://schemas.openxmlformats.org/officeDocument/2006/relationships/image" Target="../media/image100.wmf"/><Relationship Id="rId3" Type="http://schemas.openxmlformats.org/officeDocument/2006/relationships/image" Target="../media/image99.wmf"/><Relationship Id="rId2" Type="http://schemas.openxmlformats.org/officeDocument/2006/relationships/image" Target="../media/image98.wmf"/><Relationship Id="rId1" Type="http://schemas.openxmlformats.org/officeDocument/2006/relationships/image" Target="../media/image97.wmf"/></Relationships>
</file>

<file path=ppt/drawings/_rels/vmlDrawing1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0.wmf"/><Relationship Id="rId6" Type="http://schemas.openxmlformats.org/officeDocument/2006/relationships/image" Target="../media/image109.emf"/><Relationship Id="rId5" Type="http://schemas.openxmlformats.org/officeDocument/2006/relationships/image" Target="../media/image108.wmf"/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7.vml.rels><?xml version="1.0" encoding="UTF-8" standalone="yes"?>
<Relationships xmlns="http://schemas.openxmlformats.org/package/2006/relationships"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22.wmf"/><Relationship Id="rId6" Type="http://schemas.openxmlformats.org/officeDocument/2006/relationships/image" Target="../media/image121.wmf"/><Relationship Id="rId5" Type="http://schemas.openxmlformats.org/officeDocument/2006/relationships/image" Target="../media/image120.wmf"/><Relationship Id="rId4" Type="http://schemas.openxmlformats.org/officeDocument/2006/relationships/image" Target="../media/image119.wmf"/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/Relationships>
</file>

<file path=ppt/drawings/_rels/vmlDrawing19.vml.rels><?xml version="1.0" encoding="UTF-8" standalone="yes"?>
<Relationships xmlns="http://schemas.openxmlformats.org/package/2006/relationships"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.vml.rels><?xml version="1.0" encoding="UTF-8" standalone="yes"?>
<Relationships xmlns="http://schemas.openxmlformats.org/package/2006/relationships"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2.wmf"/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/Relationships>
</file>

<file path=ppt/drawings/_rels/vmlDrawing21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/Relationships>
</file>

<file path=ppt/drawings/_rels/vmlDrawing2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/Relationships>
</file>

<file path=ppt/drawings/_rels/vmlDrawing24.vml.rels><?xml version="1.0" encoding="UTF-8" standalone="yes"?>
<Relationships xmlns="http://schemas.openxmlformats.org/package/2006/relationships"><Relationship Id="rId5" Type="http://schemas.openxmlformats.org/officeDocument/2006/relationships/image" Target="../media/image152.wmf"/><Relationship Id="rId4" Type="http://schemas.openxmlformats.org/officeDocument/2006/relationships/image" Target="../media/image151.wmf"/><Relationship Id="rId3" Type="http://schemas.openxmlformats.org/officeDocument/2006/relationships/image" Target="../media/image150.wmf"/><Relationship Id="rId2" Type="http://schemas.openxmlformats.org/officeDocument/2006/relationships/image" Target="../media/image149.wmf"/><Relationship Id="rId1" Type="http://schemas.openxmlformats.org/officeDocument/2006/relationships/image" Target="../media/image148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emf"/><Relationship Id="rId2" Type="http://schemas.openxmlformats.org/officeDocument/2006/relationships/image" Target="../media/image154.emf"/><Relationship Id="rId1" Type="http://schemas.openxmlformats.org/officeDocument/2006/relationships/image" Target="../media/image153.e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16.wmf"/><Relationship Id="rId3" Type="http://schemas.openxmlformats.org/officeDocument/2006/relationships/image" Target="../media/image15.w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.wmf"/><Relationship Id="rId8" Type="http://schemas.openxmlformats.org/officeDocument/2006/relationships/image" Target="../media/image24.wmf"/><Relationship Id="rId7" Type="http://schemas.openxmlformats.org/officeDocument/2006/relationships/image" Target="../media/image23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0" Type="http://schemas.openxmlformats.org/officeDocument/2006/relationships/image" Target="../media/image26.wmf"/><Relationship Id="rId1" Type="http://schemas.openxmlformats.org/officeDocument/2006/relationships/image" Target="../media/image17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wmf"/><Relationship Id="rId7" Type="http://schemas.openxmlformats.org/officeDocument/2006/relationships/image" Target="../media/image35.wmf"/><Relationship Id="rId6" Type="http://schemas.openxmlformats.org/officeDocument/2006/relationships/image" Target="../media/image34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wmf"/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1" Type="http://schemas.openxmlformats.org/officeDocument/2006/relationships/image" Target="../media/image48.wmf"/><Relationship Id="rId10" Type="http://schemas.openxmlformats.org/officeDocument/2006/relationships/image" Target="../media/image47.w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6" Type="http://schemas.openxmlformats.org/officeDocument/2006/relationships/image" Target="../media/image54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2182BEFF-866E-4E9A-9A5B-337181469537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5838825" y="27051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7410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7411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7BB81-B4A1-4A86-BAD2-70D437E36BC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zh-CN" altLang="en-US" dirty="0">
                <a:latin typeface="Calibri" panose="020F0502020204030204" pitchFamily="34" charset="0"/>
                <a:ea typeface="宋体" panose="02010600030101010101" pitchFamily="2" charset="-122"/>
              </a:rPr>
            </a:fld>
            <a:endParaRPr lang="zh-CN" altLang="en-US" dirty="0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  <p:sp>
        <p:nvSpPr>
          <p:cNvPr id="1028" name="矩形 1027"/>
          <p:cNvSpPr/>
          <p:nvPr userDrawn="1"/>
        </p:nvSpPr>
        <p:spPr>
          <a:xfrm>
            <a:off x="0" y="24765"/>
            <a:ext cx="9144000" cy="2590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</a:ln>
        </p:spPr>
        <p:txBody>
          <a:bodyPr/>
          <a:p>
            <a:pPr lvl="0"/>
            <a:endParaRPr sz="240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.bin"/><Relationship Id="rId8" Type="http://schemas.openxmlformats.org/officeDocument/2006/relationships/tags" Target="../tags/tag88.xml"/><Relationship Id="rId7" Type="http://schemas.openxmlformats.org/officeDocument/2006/relationships/image" Target="../media/image30.wmf"/><Relationship Id="rId6" Type="http://schemas.openxmlformats.org/officeDocument/2006/relationships/oleObject" Target="../embeddings/oleObject30.bin"/><Relationship Id="rId5" Type="http://schemas.openxmlformats.org/officeDocument/2006/relationships/tags" Target="../tags/tag87.xml"/><Relationship Id="rId4" Type="http://schemas.openxmlformats.org/officeDocument/2006/relationships/image" Target="../media/image29.wmf"/><Relationship Id="rId31" Type="http://schemas.openxmlformats.org/officeDocument/2006/relationships/vmlDrawing" Target="../drawings/vmlDrawing7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29.bin"/><Relationship Id="rId29" Type="http://schemas.openxmlformats.org/officeDocument/2006/relationships/image" Target="../media/image37.wmf"/><Relationship Id="rId28" Type="http://schemas.openxmlformats.org/officeDocument/2006/relationships/oleObject" Target="../embeddings/oleObject37.bin"/><Relationship Id="rId27" Type="http://schemas.openxmlformats.org/officeDocument/2006/relationships/tags" Target="../tags/tag95.xml"/><Relationship Id="rId26" Type="http://schemas.openxmlformats.org/officeDocument/2006/relationships/tags" Target="../tags/tag94.xml"/><Relationship Id="rId25" Type="http://schemas.openxmlformats.org/officeDocument/2006/relationships/image" Target="../media/image36.wmf"/><Relationship Id="rId24" Type="http://schemas.openxmlformats.org/officeDocument/2006/relationships/oleObject" Target="../embeddings/oleObject36.bin"/><Relationship Id="rId23" Type="http://schemas.openxmlformats.org/officeDocument/2006/relationships/tags" Target="../tags/tag93.xml"/><Relationship Id="rId22" Type="http://schemas.openxmlformats.org/officeDocument/2006/relationships/image" Target="../media/image35.wmf"/><Relationship Id="rId21" Type="http://schemas.openxmlformats.org/officeDocument/2006/relationships/oleObject" Target="../embeddings/oleObject35.bin"/><Relationship Id="rId20" Type="http://schemas.openxmlformats.org/officeDocument/2006/relationships/tags" Target="../tags/tag92.xml"/><Relationship Id="rId2" Type="http://schemas.openxmlformats.org/officeDocument/2006/relationships/tags" Target="../tags/tag86.xml"/><Relationship Id="rId19" Type="http://schemas.openxmlformats.org/officeDocument/2006/relationships/image" Target="../media/image34.wmf"/><Relationship Id="rId18" Type="http://schemas.openxmlformats.org/officeDocument/2006/relationships/oleObject" Target="../embeddings/oleObject34.bin"/><Relationship Id="rId17" Type="http://schemas.openxmlformats.org/officeDocument/2006/relationships/tags" Target="../tags/tag91.xml"/><Relationship Id="rId16" Type="http://schemas.openxmlformats.org/officeDocument/2006/relationships/image" Target="../media/image33.wmf"/><Relationship Id="rId15" Type="http://schemas.openxmlformats.org/officeDocument/2006/relationships/oleObject" Target="../embeddings/oleObject33.bin"/><Relationship Id="rId14" Type="http://schemas.openxmlformats.org/officeDocument/2006/relationships/tags" Target="../tags/tag90.xml"/><Relationship Id="rId13" Type="http://schemas.openxmlformats.org/officeDocument/2006/relationships/image" Target="../media/image32.wmf"/><Relationship Id="rId12" Type="http://schemas.openxmlformats.org/officeDocument/2006/relationships/oleObject" Target="../embeddings/oleObject32.bin"/><Relationship Id="rId11" Type="http://schemas.openxmlformats.org/officeDocument/2006/relationships/tags" Target="../tags/tag89.xml"/><Relationship Id="rId10" Type="http://schemas.openxmlformats.org/officeDocument/2006/relationships/image" Target="../media/image31.wmf"/><Relationship Id="rId1" Type="http://schemas.openxmlformats.org/officeDocument/2006/relationships/tags" Target="../tags/tag8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oleObject" Target="../embeddings/oleObject39.bin"/><Relationship Id="rId7" Type="http://schemas.openxmlformats.org/officeDocument/2006/relationships/tags" Target="../tags/tag100.xml"/><Relationship Id="rId6" Type="http://schemas.openxmlformats.org/officeDocument/2006/relationships/tags" Target="../tags/tag99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8.bin"/><Relationship Id="rId38" Type="http://schemas.openxmlformats.org/officeDocument/2006/relationships/vmlDrawing" Target="../drawings/vmlDrawing8.vml"/><Relationship Id="rId37" Type="http://schemas.openxmlformats.org/officeDocument/2006/relationships/slideLayout" Target="../slideLayouts/slideLayout7.xml"/><Relationship Id="rId36" Type="http://schemas.openxmlformats.org/officeDocument/2006/relationships/image" Target="../media/image48.wmf"/><Relationship Id="rId35" Type="http://schemas.openxmlformats.org/officeDocument/2006/relationships/oleObject" Target="../embeddings/oleObject48.bin"/><Relationship Id="rId34" Type="http://schemas.openxmlformats.org/officeDocument/2006/relationships/tags" Target="../tags/tag109.xml"/><Relationship Id="rId33" Type="http://schemas.openxmlformats.org/officeDocument/2006/relationships/image" Target="../media/image47.wmf"/><Relationship Id="rId32" Type="http://schemas.openxmlformats.org/officeDocument/2006/relationships/oleObject" Target="../embeddings/oleObject47.bin"/><Relationship Id="rId31" Type="http://schemas.openxmlformats.org/officeDocument/2006/relationships/tags" Target="../tags/tag108.xml"/><Relationship Id="rId30" Type="http://schemas.openxmlformats.org/officeDocument/2006/relationships/image" Target="../media/image46.wmf"/><Relationship Id="rId3" Type="http://schemas.openxmlformats.org/officeDocument/2006/relationships/tags" Target="../tags/tag98.xml"/><Relationship Id="rId29" Type="http://schemas.openxmlformats.org/officeDocument/2006/relationships/oleObject" Target="../embeddings/oleObject46.bin"/><Relationship Id="rId28" Type="http://schemas.openxmlformats.org/officeDocument/2006/relationships/tags" Target="../tags/tag107.xml"/><Relationship Id="rId27" Type="http://schemas.openxmlformats.org/officeDocument/2006/relationships/image" Target="../media/image45.wmf"/><Relationship Id="rId26" Type="http://schemas.openxmlformats.org/officeDocument/2006/relationships/oleObject" Target="../embeddings/oleObject45.bin"/><Relationship Id="rId25" Type="http://schemas.openxmlformats.org/officeDocument/2006/relationships/tags" Target="../tags/tag106.xml"/><Relationship Id="rId24" Type="http://schemas.openxmlformats.org/officeDocument/2006/relationships/image" Target="../media/image44.wmf"/><Relationship Id="rId23" Type="http://schemas.openxmlformats.org/officeDocument/2006/relationships/oleObject" Target="../embeddings/oleObject44.bin"/><Relationship Id="rId22" Type="http://schemas.openxmlformats.org/officeDocument/2006/relationships/tags" Target="../tags/tag105.xml"/><Relationship Id="rId21" Type="http://schemas.openxmlformats.org/officeDocument/2006/relationships/image" Target="../media/image43.wmf"/><Relationship Id="rId20" Type="http://schemas.openxmlformats.org/officeDocument/2006/relationships/oleObject" Target="../embeddings/oleObject43.bin"/><Relationship Id="rId2" Type="http://schemas.openxmlformats.org/officeDocument/2006/relationships/tags" Target="../tags/tag97.xml"/><Relationship Id="rId19" Type="http://schemas.openxmlformats.org/officeDocument/2006/relationships/tags" Target="../tags/tag104.xml"/><Relationship Id="rId18" Type="http://schemas.openxmlformats.org/officeDocument/2006/relationships/image" Target="../media/image42.wmf"/><Relationship Id="rId17" Type="http://schemas.openxmlformats.org/officeDocument/2006/relationships/oleObject" Target="../embeddings/oleObject42.bin"/><Relationship Id="rId16" Type="http://schemas.openxmlformats.org/officeDocument/2006/relationships/tags" Target="../tags/tag103.xml"/><Relationship Id="rId15" Type="http://schemas.openxmlformats.org/officeDocument/2006/relationships/image" Target="../media/image41.wmf"/><Relationship Id="rId14" Type="http://schemas.openxmlformats.org/officeDocument/2006/relationships/oleObject" Target="../embeddings/oleObject41.bin"/><Relationship Id="rId13" Type="http://schemas.openxmlformats.org/officeDocument/2006/relationships/tags" Target="../tags/tag102.xml"/><Relationship Id="rId12" Type="http://schemas.openxmlformats.org/officeDocument/2006/relationships/image" Target="../media/image40.wmf"/><Relationship Id="rId11" Type="http://schemas.openxmlformats.org/officeDocument/2006/relationships/oleObject" Target="../embeddings/oleObject40.bin"/><Relationship Id="rId10" Type="http://schemas.openxmlformats.org/officeDocument/2006/relationships/tags" Target="../tags/tag101.xml"/><Relationship Id="rId1" Type="http://schemas.openxmlformats.org/officeDocument/2006/relationships/tags" Target="../tags/tag96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14.xml"/><Relationship Id="rId8" Type="http://schemas.openxmlformats.org/officeDocument/2006/relationships/image" Target="../media/image50.wmf"/><Relationship Id="rId7" Type="http://schemas.openxmlformats.org/officeDocument/2006/relationships/oleObject" Target="../embeddings/oleObject50.bin"/><Relationship Id="rId6" Type="http://schemas.openxmlformats.org/officeDocument/2006/relationships/tags" Target="../tags/tag113.xml"/><Relationship Id="rId5" Type="http://schemas.openxmlformats.org/officeDocument/2006/relationships/image" Target="../media/image49.wmf"/><Relationship Id="rId4" Type="http://schemas.openxmlformats.org/officeDocument/2006/relationships/oleObject" Target="../embeddings/oleObject49.bin"/><Relationship Id="rId3" Type="http://schemas.openxmlformats.org/officeDocument/2006/relationships/tags" Target="../tags/tag112.xml"/><Relationship Id="rId22" Type="http://schemas.openxmlformats.org/officeDocument/2006/relationships/vmlDrawing" Target="../drawings/vmlDrawing9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54.wmf"/><Relationship Id="rId2" Type="http://schemas.openxmlformats.org/officeDocument/2006/relationships/tags" Target="../tags/tag111.xml"/><Relationship Id="rId19" Type="http://schemas.openxmlformats.org/officeDocument/2006/relationships/oleObject" Target="../embeddings/oleObject54.bin"/><Relationship Id="rId18" Type="http://schemas.openxmlformats.org/officeDocument/2006/relationships/tags" Target="../tags/tag117.xml"/><Relationship Id="rId17" Type="http://schemas.openxmlformats.org/officeDocument/2006/relationships/image" Target="../media/image53.wmf"/><Relationship Id="rId16" Type="http://schemas.openxmlformats.org/officeDocument/2006/relationships/oleObject" Target="../embeddings/oleObject53.bin"/><Relationship Id="rId15" Type="http://schemas.openxmlformats.org/officeDocument/2006/relationships/tags" Target="../tags/tag116.xml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52.bin"/><Relationship Id="rId12" Type="http://schemas.openxmlformats.org/officeDocument/2006/relationships/tags" Target="../tags/tag115.xml"/><Relationship Id="rId11" Type="http://schemas.openxmlformats.org/officeDocument/2006/relationships/image" Target="../media/image51.wmf"/><Relationship Id="rId10" Type="http://schemas.openxmlformats.org/officeDocument/2006/relationships/oleObject" Target="../embeddings/oleObject51.bin"/><Relationship Id="rId1" Type="http://schemas.openxmlformats.org/officeDocument/2006/relationships/tags" Target="../tags/tag110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122.xml"/><Relationship Id="rId8" Type="http://schemas.openxmlformats.org/officeDocument/2006/relationships/image" Target="../media/image56.wmf"/><Relationship Id="rId7" Type="http://schemas.openxmlformats.org/officeDocument/2006/relationships/oleObject" Target="../embeddings/oleObject56.bin"/><Relationship Id="rId6" Type="http://schemas.openxmlformats.org/officeDocument/2006/relationships/tags" Target="../tags/tag121.xml"/><Relationship Id="rId5" Type="http://schemas.openxmlformats.org/officeDocument/2006/relationships/image" Target="../media/image55.wmf"/><Relationship Id="rId4" Type="http://schemas.openxmlformats.org/officeDocument/2006/relationships/oleObject" Target="../embeddings/oleObject55.bin"/><Relationship Id="rId3" Type="http://schemas.openxmlformats.org/officeDocument/2006/relationships/tags" Target="../tags/tag120.xml"/><Relationship Id="rId2" Type="http://schemas.openxmlformats.org/officeDocument/2006/relationships/tags" Target="../tags/tag119.xml"/><Relationship Id="rId16" Type="http://schemas.openxmlformats.org/officeDocument/2006/relationships/vmlDrawing" Target="../drawings/vmlDrawing10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58.wmf"/><Relationship Id="rId13" Type="http://schemas.openxmlformats.org/officeDocument/2006/relationships/oleObject" Target="../embeddings/oleObject58.bin"/><Relationship Id="rId12" Type="http://schemas.openxmlformats.org/officeDocument/2006/relationships/tags" Target="../tags/tag123.xml"/><Relationship Id="rId11" Type="http://schemas.openxmlformats.org/officeDocument/2006/relationships/image" Target="../media/image57.wmf"/><Relationship Id="rId10" Type="http://schemas.openxmlformats.org/officeDocument/2006/relationships/oleObject" Target="../embeddings/oleObject57.bin"/><Relationship Id="rId1" Type="http://schemas.openxmlformats.org/officeDocument/2006/relationships/tags" Target="../tags/tag118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28.xml"/><Relationship Id="rId8" Type="http://schemas.openxmlformats.org/officeDocument/2006/relationships/image" Target="../media/image60.wmf"/><Relationship Id="rId7" Type="http://schemas.openxmlformats.org/officeDocument/2006/relationships/oleObject" Target="../embeddings/oleObject60.bin"/><Relationship Id="rId6" Type="http://schemas.openxmlformats.org/officeDocument/2006/relationships/tags" Target="../tags/tag127.xml"/><Relationship Id="rId5" Type="http://schemas.openxmlformats.org/officeDocument/2006/relationships/image" Target="../media/image59.wmf"/><Relationship Id="rId46" Type="http://schemas.openxmlformats.org/officeDocument/2006/relationships/vmlDrawing" Target="../drawings/vmlDrawing11.vml"/><Relationship Id="rId45" Type="http://schemas.openxmlformats.org/officeDocument/2006/relationships/slideLayout" Target="../slideLayouts/slideLayout7.xml"/><Relationship Id="rId44" Type="http://schemas.openxmlformats.org/officeDocument/2006/relationships/image" Target="../media/image72.wmf"/><Relationship Id="rId43" Type="http://schemas.openxmlformats.org/officeDocument/2006/relationships/oleObject" Target="../embeddings/oleObject72.bin"/><Relationship Id="rId42" Type="http://schemas.openxmlformats.org/officeDocument/2006/relationships/tags" Target="../tags/tag139.xml"/><Relationship Id="rId41" Type="http://schemas.openxmlformats.org/officeDocument/2006/relationships/image" Target="../media/image71.wmf"/><Relationship Id="rId40" Type="http://schemas.openxmlformats.org/officeDocument/2006/relationships/oleObject" Target="../embeddings/oleObject71.bin"/><Relationship Id="rId4" Type="http://schemas.openxmlformats.org/officeDocument/2006/relationships/oleObject" Target="../embeddings/oleObject59.bin"/><Relationship Id="rId39" Type="http://schemas.openxmlformats.org/officeDocument/2006/relationships/tags" Target="../tags/tag138.xml"/><Relationship Id="rId38" Type="http://schemas.openxmlformats.org/officeDocument/2006/relationships/image" Target="../media/image70.wmf"/><Relationship Id="rId37" Type="http://schemas.openxmlformats.org/officeDocument/2006/relationships/oleObject" Target="../embeddings/oleObject70.bin"/><Relationship Id="rId36" Type="http://schemas.openxmlformats.org/officeDocument/2006/relationships/tags" Target="../tags/tag137.xml"/><Relationship Id="rId35" Type="http://schemas.openxmlformats.org/officeDocument/2006/relationships/image" Target="../media/image69.wmf"/><Relationship Id="rId34" Type="http://schemas.openxmlformats.org/officeDocument/2006/relationships/oleObject" Target="../embeddings/oleObject69.bin"/><Relationship Id="rId33" Type="http://schemas.openxmlformats.org/officeDocument/2006/relationships/tags" Target="../tags/tag136.xml"/><Relationship Id="rId32" Type="http://schemas.openxmlformats.org/officeDocument/2006/relationships/image" Target="../media/image68.wmf"/><Relationship Id="rId31" Type="http://schemas.openxmlformats.org/officeDocument/2006/relationships/oleObject" Target="../embeddings/oleObject68.bin"/><Relationship Id="rId30" Type="http://schemas.openxmlformats.org/officeDocument/2006/relationships/tags" Target="../tags/tag135.xml"/><Relationship Id="rId3" Type="http://schemas.openxmlformats.org/officeDocument/2006/relationships/tags" Target="../tags/tag126.xml"/><Relationship Id="rId29" Type="http://schemas.openxmlformats.org/officeDocument/2006/relationships/image" Target="../media/image67.wmf"/><Relationship Id="rId28" Type="http://schemas.openxmlformats.org/officeDocument/2006/relationships/oleObject" Target="../embeddings/oleObject67.bin"/><Relationship Id="rId27" Type="http://schemas.openxmlformats.org/officeDocument/2006/relationships/tags" Target="../tags/tag134.xml"/><Relationship Id="rId26" Type="http://schemas.openxmlformats.org/officeDocument/2006/relationships/image" Target="../media/image66.wmf"/><Relationship Id="rId25" Type="http://schemas.openxmlformats.org/officeDocument/2006/relationships/oleObject" Target="../embeddings/oleObject66.bin"/><Relationship Id="rId24" Type="http://schemas.openxmlformats.org/officeDocument/2006/relationships/tags" Target="../tags/tag133.xml"/><Relationship Id="rId23" Type="http://schemas.openxmlformats.org/officeDocument/2006/relationships/image" Target="../media/image65.wmf"/><Relationship Id="rId22" Type="http://schemas.openxmlformats.org/officeDocument/2006/relationships/oleObject" Target="../embeddings/oleObject65.bin"/><Relationship Id="rId21" Type="http://schemas.openxmlformats.org/officeDocument/2006/relationships/tags" Target="../tags/tag132.xml"/><Relationship Id="rId20" Type="http://schemas.openxmlformats.org/officeDocument/2006/relationships/image" Target="../media/image64.wmf"/><Relationship Id="rId2" Type="http://schemas.openxmlformats.org/officeDocument/2006/relationships/tags" Target="../tags/tag125.xml"/><Relationship Id="rId19" Type="http://schemas.openxmlformats.org/officeDocument/2006/relationships/oleObject" Target="../embeddings/oleObject64.bin"/><Relationship Id="rId18" Type="http://schemas.openxmlformats.org/officeDocument/2006/relationships/tags" Target="../tags/tag131.xml"/><Relationship Id="rId17" Type="http://schemas.openxmlformats.org/officeDocument/2006/relationships/image" Target="../media/image63.wmf"/><Relationship Id="rId16" Type="http://schemas.openxmlformats.org/officeDocument/2006/relationships/oleObject" Target="../embeddings/oleObject63.bin"/><Relationship Id="rId15" Type="http://schemas.openxmlformats.org/officeDocument/2006/relationships/tags" Target="../tags/tag130.xml"/><Relationship Id="rId14" Type="http://schemas.openxmlformats.org/officeDocument/2006/relationships/image" Target="../media/image62.wmf"/><Relationship Id="rId13" Type="http://schemas.openxmlformats.org/officeDocument/2006/relationships/oleObject" Target="../embeddings/oleObject62.bin"/><Relationship Id="rId12" Type="http://schemas.openxmlformats.org/officeDocument/2006/relationships/tags" Target="../tags/tag129.xml"/><Relationship Id="rId11" Type="http://schemas.openxmlformats.org/officeDocument/2006/relationships/image" Target="../media/image61.wmf"/><Relationship Id="rId10" Type="http://schemas.openxmlformats.org/officeDocument/2006/relationships/oleObject" Target="../embeddings/oleObject61.bin"/><Relationship Id="rId1" Type="http://schemas.openxmlformats.org/officeDocument/2006/relationships/tags" Target="../tags/tag124.xml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75.wmf"/><Relationship Id="rId8" Type="http://schemas.openxmlformats.org/officeDocument/2006/relationships/oleObject" Target="../embeddings/oleObject75.bin"/><Relationship Id="rId7" Type="http://schemas.openxmlformats.org/officeDocument/2006/relationships/tags" Target="../tags/tag142.x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4.bin"/><Relationship Id="rId4" Type="http://schemas.openxmlformats.org/officeDocument/2006/relationships/tags" Target="../tags/tag141.xml"/><Relationship Id="rId32" Type="http://schemas.openxmlformats.org/officeDocument/2006/relationships/vmlDrawing" Target="../drawings/vmlDrawing12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81.wmf"/><Relationship Id="rId3" Type="http://schemas.openxmlformats.org/officeDocument/2006/relationships/image" Target="../media/image73.wmf"/><Relationship Id="rId29" Type="http://schemas.openxmlformats.org/officeDocument/2006/relationships/oleObject" Target="../embeddings/oleObject81.bin"/><Relationship Id="rId28" Type="http://schemas.openxmlformats.org/officeDocument/2006/relationships/tags" Target="../tags/tag151.xml"/><Relationship Id="rId27" Type="http://schemas.openxmlformats.org/officeDocument/2006/relationships/image" Target="../media/image80.wmf"/><Relationship Id="rId26" Type="http://schemas.openxmlformats.org/officeDocument/2006/relationships/oleObject" Target="../embeddings/oleObject80.bin"/><Relationship Id="rId25" Type="http://schemas.openxmlformats.org/officeDocument/2006/relationships/tags" Target="../tags/tag150.xml"/><Relationship Id="rId24" Type="http://schemas.openxmlformats.org/officeDocument/2006/relationships/image" Target="../media/image79.wmf"/><Relationship Id="rId23" Type="http://schemas.openxmlformats.org/officeDocument/2006/relationships/oleObject" Target="../embeddings/oleObject79.bin"/><Relationship Id="rId22" Type="http://schemas.openxmlformats.org/officeDocument/2006/relationships/tags" Target="../tags/tag149.xml"/><Relationship Id="rId21" Type="http://schemas.openxmlformats.org/officeDocument/2006/relationships/tags" Target="../tags/tag148.xml"/><Relationship Id="rId20" Type="http://schemas.openxmlformats.org/officeDocument/2006/relationships/tags" Target="../tags/tag147.xml"/><Relationship Id="rId2" Type="http://schemas.openxmlformats.org/officeDocument/2006/relationships/oleObject" Target="../embeddings/oleObject73.bin"/><Relationship Id="rId19" Type="http://schemas.openxmlformats.org/officeDocument/2006/relationships/image" Target="../media/image78.wmf"/><Relationship Id="rId18" Type="http://schemas.openxmlformats.org/officeDocument/2006/relationships/oleObject" Target="../embeddings/oleObject78.bin"/><Relationship Id="rId17" Type="http://schemas.openxmlformats.org/officeDocument/2006/relationships/tags" Target="../tags/tag146.xml"/><Relationship Id="rId16" Type="http://schemas.openxmlformats.org/officeDocument/2006/relationships/image" Target="../media/image77.wmf"/><Relationship Id="rId15" Type="http://schemas.openxmlformats.org/officeDocument/2006/relationships/oleObject" Target="../embeddings/oleObject77.bin"/><Relationship Id="rId14" Type="http://schemas.openxmlformats.org/officeDocument/2006/relationships/tags" Target="../tags/tag145.xml"/><Relationship Id="rId13" Type="http://schemas.openxmlformats.org/officeDocument/2006/relationships/image" Target="../media/image76.wmf"/><Relationship Id="rId12" Type="http://schemas.openxmlformats.org/officeDocument/2006/relationships/oleObject" Target="../embeddings/oleObject76.bin"/><Relationship Id="rId11" Type="http://schemas.openxmlformats.org/officeDocument/2006/relationships/tags" Target="../tags/tag144.xml"/><Relationship Id="rId10" Type="http://schemas.openxmlformats.org/officeDocument/2006/relationships/tags" Target="../tags/tag143.xml"/><Relationship Id="rId1" Type="http://schemas.openxmlformats.org/officeDocument/2006/relationships/tags" Target="../tags/tag140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56.xml"/><Relationship Id="rId8" Type="http://schemas.openxmlformats.org/officeDocument/2006/relationships/image" Target="../media/image83.wmf"/><Relationship Id="rId7" Type="http://schemas.openxmlformats.org/officeDocument/2006/relationships/oleObject" Target="../embeddings/oleObject83.bin"/><Relationship Id="rId6" Type="http://schemas.openxmlformats.org/officeDocument/2006/relationships/tags" Target="../tags/tag155.xml"/><Relationship Id="rId5" Type="http://schemas.openxmlformats.org/officeDocument/2006/relationships/image" Target="../media/image82.wmf"/><Relationship Id="rId4" Type="http://schemas.openxmlformats.org/officeDocument/2006/relationships/oleObject" Target="../embeddings/oleObject82.bin"/><Relationship Id="rId3" Type="http://schemas.openxmlformats.org/officeDocument/2006/relationships/tags" Target="../tags/tag154.xml"/><Relationship Id="rId28" Type="http://schemas.openxmlformats.org/officeDocument/2006/relationships/vmlDrawing" Target="../drawings/vmlDrawing13.v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162.xml"/><Relationship Id="rId25" Type="http://schemas.openxmlformats.org/officeDocument/2006/relationships/image" Target="../media/image88.wmf"/><Relationship Id="rId24" Type="http://schemas.openxmlformats.org/officeDocument/2006/relationships/oleObject" Target="../embeddings/oleObject89.bin"/><Relationship Id="rId23" Type="http://schemas.openxmlformats.org/officeDocument/2006/relationships/tags" Target="../tags/tag161.xml"/><Relationship Id="rId22" Type="http://schemas.openxmlformats.org/officeDocument/2006/relationships/image" Target="../media/image87.wmf"/><Relationship Id="rId21" Type="http://schemas.openxmlformats.org/officeDocument/2006/relationships/oleObject" Target="../embeddings/oleObject88.bin"/><Relationship Id="rId20" Type="http://schemas.openxmlformats.org/officeDocument/2006/relationships/tags" Target="../tags/tag160.xml"/><Relationship Id="rId2" Type="http://schemas.openxmlformats.org/officeDocument/2006/relationships/tags" Target="../tags/tag153.xml"/><Relationship Id="rId19" Type="http://schemas.openxmlformats.org/officeDocument/2006/relationships/image" Target="../media/image86.wmf"/><Relationship Id="rId18" Type="http://schemas.openxmlformats.org/officeDocument/2006/relationships/oleObject" Target="../embeddings/oleObject87.bin"/><Relationship Id="rId17" Type="http://schemas.openxmlformats.org/officeDocument/2006/relationships/tags" Target="../tags/tag159.xml"/><Relationship Id="rId16" Type="http://schemas.openxmlformats.org/officeDocument/2006/relationships/oleObject" Target="../embeddings/oleObject86.bin"/><Relationship Id="rId15" Type="http://schemas.openxmlformats.org/officeDocument/2006/relationships/tags" Target="../tags/tag158.xml"/><Relationship Id="rId14" Type="http://schemas.openxmlformats.org/officeDocument/2006/relationships/image" Target="../media/image85.wmf"/><Relationship Id="rId13" Type="http://schemas.openxmlformats.org/officeDocument/2006/relationships/oleObject" Target="../embeddings/oleObject85.bin"/><Relationship Id="rId12" Type="http://schemas.openxmlformats.org/officeDocument/2006/relationships/tags" Target="../tags/tag157.xml"/><Relationship Id="rId11" Type="http://schemas.openxmlformats.org/officeDocument/2006/relationships/image" Target="../media/image84.wmf"/><Relationship Id="rId10" Type="http://schemas.openxmlformats.org/officeDocument/2006/relationships/oleObject" Target="../embeddings/oleObject84.bin"/><Relationship Id="rId1" Type="http://schemas.openxmlformats.org/officeDocument/2006/relationships/tags" Target="../tags/tag152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91.wmf"/><Relationship Id="rId8" Type="http://schemas.openxmlformats.org/officeDocument/2006/relationships/oleObject" Target="../embeddings/oleObject92.bin"/><Relationship Id="rId7" Type="http://schemas.openxmlformats.org/officeDocument/2006/relationships/tags" Target="../tags/tag165.xml"/><Relationship Id="rId6" Type="http://schemas.openxmlformats.org/officeDocument/2006/relationships/image" Target="../media/image90.wmf"/><Relationship Id="rId5" Type="http://schemas.openxmlformats.org/officeDocument/2006/relationships/oleObject" Target="../embeddings/oleObject91.bin"/><Relationship Id="rId4" Type="http://schemas.openxmlformats.org/officeDocument/2006/relationships/tags" Target="../tags/tag164.xml"/><Relationship Id="rId33" Type="http://schemas.openxmlformats.org/officeDocument/2006/relationships/vmlDrawing" Target="../drawings/vmlDrawing14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96.wmf"/><Relationship Id="rId30" Type="http://schemas.openxmlformats.org/officeDocument/2006/relationships/oleObject" Target="../embeddings/oleObject97.bin"/><Relationship Id="rId3" Type="http://schemas.openxmlformats.org/officeDocument/2006/relationships/image" Target="../media/image89.wmf"/><Relationship Id="rId29" Type="http://schemas.openxmlformats.org/officeDocument/2006/relationships/tags" Target="../tags/tag177.xml"/><Relationship Id="rId28" Type="http://schemas.openxmlformats.org/officeDocument/2006/relationships/image" Target="../media/image95.wmf"/><Relationship Id="rId27" Type="http://schemas.openxmlformats.org/officeDocument/2006/relationships/oleObject" Target="../embeddings/oleObject96.bin"/><Relationship Id="rId26" Type="http://schemas.openxmlformats.org/officeDocument/2006/relationships/tags" Target="../tags/tag176.xml"/><Relationship Id="rId25" Type="http://schemas.openxmlformats.org/officeDocument/2006/relationships/image" Target="../media/image94.wmf"/><Relationship Id="rId24" Type="http://schemas.openxmlformats.org/officeDocument/2006/relationships/oleObject" Target="../embeddings/oleObject95.bin"/><Relationship Id="rId23" Type="http://schemas.openxmlformats.org/officeDocument/2006/relationships/tags" Target="../tags/tag175.xml"/><Relationship Id="rId22" Type="http://schemas.openxmlformats.org/officeDocument/2006/relationships/image" Target="../media/image93.wmf"/><Relationship Id="rId21" Type="http://schemas.openxmlformats.org/officeDocument/2006/relationships/oleObject" Target="../embeddings/oleObject94.bin"/><Relationship Id="rId20" Type="http://schemas.openxmlformats.org/officeDocument/2006/relationships/tags" Target="../tags/tag174.xml"/><Relationship Id="rId2" Type="http://schemas.openxmlformats.org/officeDocument/2006/relationships/oleObject" Target="../embeddings/oleObject90.bin"/><Relationship Id="rId19" Type="http://schemas.openxmlformats.org/officeDocument/2006/relationships/image" Target="../media/image92.wmf"/><Relationship Id="rId18" Type="http://schemas.openxmlformats.org/officeDocument/2006/relationships/oleObject" Target="../embeddings/oleObject93.bin"/><Relationship Id="rId17" Type="http://schemas.openxmlformats.org/officeDocument/2006/relationships/tags" Target="../tags/tag173.xml"/><Relationship Id="rId16" Type="http://schemas.openxmlformats.org/officeDocument/2006/relationships/tags" Target="../tags/tag172.xml"/><Relationship Id="rId15" Type="http://schemas.openxmlformats.org/officeDocument/2006/relationships/tags" Target="../tags/tag171.xml"/><Relationship Id="rId14" Type="http://schemas.openxmlformats.org/officeDocument/2006/relationships/tags" Target="../tags/tag170.xml"/><Relationship Id="rId13" Type="http://schemas.openxmlformats.org/officeDocument/2006/relationships/tags" Target="../tags/tag169.xml"/><Relationship Id="rId12" Type="http://schemas.openxmlformats.org/officeDocument/2006/relationships/tags" Target="../tags/tag168.xml"/><Relationship Id="rId11" Type="http://schemas.openxmlformats.org/officeDocument/2006/relationships/tags" Target="../tags/tag167.xml"/><Relationship Id="rId10" Type="http://schemas.openxmlformats.org/officeDocument/2006/relationships/tags" Target="../tags/tag166.xml"/><Relationship Id="rId1" Type="http://schemas.openxmlformats.org/officeDocument/2006/relationships/tags" Target="../tags/tag163.xml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182.xml"/><Relationship Id="rId8" Type="http://schemas.openxmlformats.org/officeDocument/2006/relationships/image" Target="../media/image98.wmf"/><Relationship Id="rId7" Type="http://schemas.openxmlformats.org/officeDocument/2006/relationships/oleObject" Target="../embeddings/oleObject99.bin"/><Relationship Id="rId6" Type="http://schemas.openxmlformats.org/officeDocument/2006/relationships/tags" Target="../tags/tag181.xml"/><Relationship Id="rId5" Type="http://schemas.openxmlformats.org/officeDocument/2006/relationships/tags" Target="../tags/tag180.xml"/><Relationship Id="rId4" Type="http://schemas.openxmlformats.org/officeDocument/2006/relationships/image" Target="../media/image97.wmf"/><Relationship Id="rId3" Type="http://schemas.openxmlformats.org/officeDocument/2006/relationships/oleObject" Target="../embeddings/oleObject98.bin"/><Relationship Id="rId26" Type="http://schemas.openxmlformats.org/officeDocument/2006/relationships/vmlDrawing" Target="../drawings/vmlDrawing15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103.wmf"/><Relationship Id="rId23" Type="http://schemas.openxmlformats.org/officeDocument/2006/relationships/oleObject" Target="../embeddings/oleObject104.bin"/><Relationship Id="rId22" Type="http://schemas.openxmlformats.org/officeDocument/2006/relationships/tags" Target="../tags/tag187.xml"/><Relationship Id="rId21" Type="http://schemas.openxmlformats.org/officeDocument/2006/relationships/image" Target="../media/image102.wmf"/><Relationship Id="rId20" Type="http://schemas.openxmlformats.org/officeDocument/2006/relationships/oleObject" Target="../embeddings/oleObject103.bin"/><Relationship Id="rId2" Type="http://schemas.openxmlformats.org/officeDocument/2006/relationships/tags" Target="../tags/tag179.xml"/><Relationship Id="rId19" Type="http://schemas.openxmlformats.org/officeDocument/2006/relationships/tags" Target="../tags/tag186.xml"/><Relationship Id="rId18" Type="http://schemas.openxmlformats.org/officeDocument/2006/relationships/image" Target="../media/image101.wmf"/><Relationship Id="rId17" Type="http://schemas.openxmlformats.org/officeDocument/2006/relationships/oleObject" Target="../embeddings/oleObject102.bin"/><Relationship Id="rId16" Type="http://schemas.openxmlformats.org/officeDocument/2006/relationships/tags" Target="../tags/tag185.xml"/><Relationship Id="rId15" Type="http://schemas.openxmlformats.org/officeDocument/2006/relationships/image" Target="../media/image100.wmf"/><Relationship Id="rId14" Type="http://schemas.openxmlformats.org/officeDocument/2006/relationships/oleObject" Target="../embeddings/oleObject101.bin"/><Relationship Id="rId13" Type="http://schemas.openxmlformats.org/officeDocument/2006/relationships/tags" Target="../tags/tag184.xml"/><Relationship Id="rId12" Type="http://schemas.openxmlformats.org/officeDocument/2006/relationships/image" Target="../media/image99.wmf"/><Relationship Id="rId11" Type="http://schemas.openxmlformats.org/officeDocument/2006/relationships/oleObject" Target="../embeddings/oleObject100.bin"/><Relationship Id="rId10" Type="http://schemas.openxmlformats.org/officeDocument/2006/relationships/tags" Target="../tags/tag183.xml"/><Relationship Id="rId1" Type="http://schemas.openxmlformats.org/officeDocument/2006/relationships/tags" Target="../tags/tag178.xml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7.bin"/><Relationship Id="rId8" Type="http://schemas.openxmlformats.org/officeDocument/2006/relationships/tags" Target="../tags/tag191.xml"/><Relationship Id="rId7" Type="http://schemas.openxmlformats.org/officeDocument/2006/relationships/image" Target="../media/image105.wmf"/><Relationship Id="rId6" Type="http://schemas.openxmlformats.org/officeDocument/2006/relationships/oleObject" Target="../embeddings/oleObject106.bin"/><Relationship Id="rId5" Type="http://schemas.openxmlformats.org/officeDocument/2006/relationships/tags" Target="../tags/tag190.xml"/><Relationship Id="rId4" Type="http://schemas.openxmlformats.org/officeDocument/2006/relationships/tags" Target="../tags/tag189.xml"/><Relationship Id="rId31" Type="http://schemas.openxmlformats.org/officeDocument/2006/relationships/vmlDrawing" Target="../drawings/vmlDrawing16.vml"/><Relationship Id="rId30" Type="http://schemas.openxmlformats.org/officeDocument/2006/relationships/slideLayout" Target="../slideLayouts/slideLayout7.xml"/><Relationship Id="rId3" Type="http://schemas.openxmlformats.org/officeDocument/2006/relationships/image" Target="../media/image104.wmf"/><Relationship Id="rId29" Type="http://schemas.openxmlformats.org/officeDocument/2006/relationships/image" Target="../media/image110.wmf"/><Relationship Id="rId28" Type="http://schemas.openxmlformats.org/officeDocument/2006/relationships/oleObject" Target="../embeddings/oleObject111.bin"/><Relationship Id="rId27" Type="http://schemas.openxmlformats.org/officeDocument/2006/relationships/tags" Target="../tags/tag202.xml"/><Relationship Id="rId26" Type="http://schemas.openxmlformats.org/officeDocument/2006/relationships/image" Target="../media/image109.emf"/><Relationship Id="rId25" Type="http://schemas.openxmlformats.org/officeDocument/2006/relationships/oleObject" Target="../embeddings/oleObject110.bin"/><Relationship Id="rId24" Type="http://schemas.openxmlformats.org/officeDocument/2006/relationships/tags" Target="../tags/tag201.xml"/><Relationship Id="rId23" Type="http://schemas.openxmlformats.org/officeDocument/2006/relationships/tags" Target="../tags/tag200.xml"/><Relationship Id="rId22" Type="http://schemas.openxmlformats.org/officeDocument/2006/relationships/tags" Target="../tags/tag199.xml"/><Relationship Id="rId21" Type="http://schemas.openxmlformats.org/officeDocument/2006/relationships/tags" Target="../tags/tag198.xml"/><Relationship Id="rId20" Type="http://schemas.openxmlformats.org/officeDocument/2006/relationships/image" Target="../media/image108.wmf"/><Relationship Id="rId2" Type="http://schemas.openxmlformats.org/officeDocument/2006/relationships/oleObject" Target="../embeddings/oleObject105.bin"/><Relationship Id="rId19" Type="http://schemas.openxmlformats.org/officeDocument/2006/relationships/oleObject" Target="../embeddings/oleObject109.bin"/><Relationship Id="rId18" Type="http://schemas.openxmlformats.org/officeDocument/2006/relationships/tags" Target="../tags/tag197.xml"/><Relationship Id="rId17" Type="http://schemas.openxmlformats.org/officeDocument/2006/relationships/tags" Target="../tags/tag196.xml"/><Relationship Id="rId16" Type="http://schemas.openxmlformats.org/officeDocument/2006/relationships/image" Target="../media/image107.wmf"/><Relationship Id="rId15" Type="http://schemas.openxmlformats.org/officeDocument/2006/relationships/oleObject" Target="../embeddings/oleObject108.bin"/><Relationship Id="rId14" Type="http://schemas.openxmlformats.org/officeDocument/2006/relationships/tags" Target="../tags/tag195.xml"/><Relationship Id="rId13" Type="http://schemas.openxmlformats.org/officeDocument/2006/relationships/tags" Target="../tags/tag194.xml"/><Relationship Id="rId12" Type="http://schemas.openxmlformats.org/officeDocument/2006/relationships/tags" Target="../tags/tag193.xml"/><Relationship Id="rId11" Type="http://schemas.openxmlformats.org/officeDocument/2006/relationships/tags" Target="../tags/tag192.xml"/><Relationship Id="rId10" Type="http://schemas.openxmlformats.org/officeDocument/2006/relationships/image" Target="../media/image106.wmf"/><Relationship Id="rId1" Type="http://schemas.openxmlformats.org/officeDocument/2006/relationships/tags" Target="../tags/tag18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chart" Target="../charts/chart3.xml"/><Relationship Id="rId20" Type="http://schemas.openxmlformats.org/officeDocument/2006/relationships/slideLayout" Target="../slideLayouts/slideLayout7.xml"/><Relationship Id="rId2" Type="http://schemas.openxmlformats.org/officeDocument/2006/relationships/chart" Target="../charts/chart2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chart" Target="../charts/chart1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4.bin"/><Relationship Id="rId8" Type="http://schemas.openxmlformats.org/officeDocument/2006/relationships/tags" Target="../tags/tag206.xml"/><Relationship Id="rId7" Type="http://schemas.openxmlformats.org/officeDocument/2006/relationships/image" Target="../media/image112.wmf"/><Relationship Id="rId6" Type="http://schemas.openxmlformats.org/officeDocument/2006/relationships/oleObject" Target="../embeddings/oleObject113.bin"/><Relationship Id="rId5" Type="http://schemas.openxmlformats.org/officeDocument/2006/relationships/tags" Target="../tags/tag205.xml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12.bin"/><Relationship Id="rId2" Type="http://schemas.openxmlformats.org/officeDocument/2006/relationships/tags" Target="../tags/tag204.xml"/><Relationship Id="rId19" Type="http://schemas.openxmlformats.org/officeDocument/2006/relationships/vmlDrawing" Target="../drawings/vmlDrawing17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09.xml"/><Relationship Id="rId16" Type="http://schemas.openxmlformats.org/officeDocument/2006/relationships/image" Target="../media/image115.wmf"/><Relationship Id="rId15" Type="http://schemas.openxmlformats.org/officeDocument/2006/relationships/oleObject" Target="../embeddings/oleObject116.bin"/><Relationship Id="rId14" Type="http://schemas.openxmlformats.org/officeDocument/2006/relationships/tags" Target="../tags/tag208.xml"/><Relationship Id="rId13" Type="http://schemas.openxmlformats.org/officeDocument/2006/relationships/image" Target="../media/image114.wmf"/><Relationship Id="rId12" Type="http://schemas.openxmlformats.org/officeDocument/2006/relationships/oleObject" Target="../embeddings/oleObject115.bin"/><Relationship Id="rId11" Type="http://schemas.openxmlformats.org/officeDocument/2006/relationships/tags" Target="../tags/tag207.xml"/><Relationship Id="rId10" Type="http://schemas.openxmlformats.org/officeDocument/2006/relationships/image" Target="../media/image113.wmf"/><Relationship Id="rId1" Type="http://schemas.openxmlformats.org/officeDocument/2006/relationships/tags" Target="../tags/tag203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image" Target="../media/image117.wmf"/><Relationship Id="rId7" Type="http://schemas.openxmlformats.org/officeDocument/2006/relationships/oleObject" Target="../embeddings/oleObject118.bin"/><Relationship Id="rId6" Type="http://schemas.openxmlformats.org/officeDocument/2006/relationships/tags" Target="../tags/tag213.xml"/><Relationship Id="rId5" Type="http://schemas.openxmlformats.org/officeDocument/2006/relationships/image" Target="../media/image116.wmf"/><Relationship Id="rId4" Type="http://schemas.openxmlformats.org/officeDocument/2006/relationships/oleObject" Target="../embeddings/oleObject117.bin"/><Relationship Id="rId3" Type="http://schemas.openxmlformats.org/officeDocument/2006/relationships/tags" Target="../tags/tag212.xml"/><Relationship Id="rId28" Type="http://schemas.openxmlformats.org/officeDocument/2006/relationships/vmlDrawing" Target="../drawings/vmlDrawing18.vml"/><Relationship Id="rId27" Type="http://schemas.openxmlformats.org/officeDocument/2006/relationships/slideLayout" Target="../slideLayouts/slideLayout7.xml"/><Relationship Id="rId26" Type="http://schemas.openxmlformats.org/officeDocument/2006/relationships/tags" Target="../tags/tag221.xml"/><Relationship Id="rId25" Type="http://schemas.openxmlformats.org/officeDocument/2006/relationships/image" Target="../media/image122.wmf"/><Relationship Id="rId24" Type="http://schemas.openxmlformats.org/officeDocument/2006/relationships/oleObject" Target="../embeddings/oleObject123.bin"/><Relationship Id="rId23" Type="http://schemas.openxmlformats.org/officeDocument/2006/relationships/tags" Target="../tags/tag220.xml"/><Relationship Id="rId22" Type="http://schemas.openxmlformats.org/officeDocument/2006/relationships/tags" Target="../tags/tag219.xml"/><Relationship Id="rId21" Type="http://schemas.openxmlformats.org/officeDocument/2006/relationships/image" Target="../media/image121.wmf"/><Relationship Id="rId20" Type="http://schemas.openxmlformats.org/officeDocument/2006/relationships/oleObject" Target="../embeddings/oleObject122.bin"/><Relationship Id="rId2" Type="http://schemas.openxmlformats.org/officeDocument/2006/relationships/tags" Target="../tags/tag211.xml"/><Relationship Id="rId19" Type="http://schemas.openxmlformats.org/officeDocument/2006/relationships/tags" Target="../tags/tag218.xml"/><Relationship Id="rId18" Type="http://schemas.openxmlformats.org/officeDocument/2006/relationships/image" Target="../media/image120.wmf"/><Relationship Id="rId17" Type="http://schemas.openxmlformats.org/officeDocument/2006/relationships/oleObject" Target="../embeddings/oleObject121.bin"/><Relationship Id="rId16" Type="http://schemas.openxmlformats.org/officeDocument/2006/relationships/tags" Target="../tags/tag217.xml"/><Relationship Id="rId15" Type="http://schemas.openxmlformats.org/officeDocument/2006/relationships/tags" Target="../tags/tag216.xml"/><Relationship Id="rId14" Type="http://schemas.openxmlformats.org/officeDocument/2006/relationships/image" Target="../media/image119.wmf"/><Relationship Id="rId13" Type="http://schemas.openxmlformats.org/officeDocument/2006/relationships/oleObject" Target="../embeddings/oleObject120.bin"/><Relationship Id="rId12" Type="http://schemas.openxmlformats.org/officeDocument/2006/relationships/tags" Target="../tags/tag215.xml"/><Relationship Id="rId11" Type="http://schemas.openxmlformats.org/officeDocument/2006/relationships/image" Target="../media/image118.wmf"/><Relationship Id="rId10" Type="http://schemas.openxmlformats.org/officeDocument/2006/relationships/oleObject" Target="../embeddings/oleObject119.bin"/><Relationship Id="rId1" Type="http://schemas.openxmlformats.org/officeDocument/2006/relationships/tags" Target="../tags/tag210.xml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tags" Target="../tags/tag224.xml"/><Relationship Id="rId8" Type="http://schemas.openxmlformats.org/officeDocument/2006/relationships/tags" Target="../tags/tag223.xml"/><Relationship Id="rId7" Type="http://schemas.openxmlformats.org/officeDocument/2006/relationships/image" Target="../media/image125.wmf"/><Relationship Id="rId6" Type="http://schemas.openxmlformats.org/officeDocument/2006/relationships/oleObject" Target="../embeddings/oleObject126.bin"/><Relationship Id="rId5" Type="http://schemas.openxmlformats.org/officeDocument/2006/relationships/image" Target="../media/image124.wmf"/><Relationship Id="rId4" Type="http://schemas.openxmlformats.org/officeDocument/2006/relationships/oleObject" Target="../embeddings/oleObject125.bin"/><Relationship Id="rId3" Type="http://schemas.openxmlformats.org/officeDocument/2006/relationships/image" Target="../media/image123.wmf"/><Relationship Id="rId2" Type="http://schemas.openxmlformats.org/officeDocument/2006/relationships/oleObject" Target="../embeddings/oleObject124.bin"/><Relationship Id="rId19" Type="http://schemas.openxmlformats.org/officeDocument/2006/relationships/vmlDrawing" Target="../drawings/vmlDrawing19.vml"/><Relationship Id="rId18" Type="http://schemas.openxmlformats.org/officeDocument/2006/relationships/slideLayout" Target="../slideLayouts/slideLayout7.xml"/><Relationship Id="rId17" Type="http://schemas.openxmlformats.org/officeDocument/2006/relationships/image" Target="../media/image128.wmf"/><Relationship Id="rId16" Type="http://schemas.openxmlformats.org/officeDocument/2006/relationships/oleObject" Target="../embeddings/oleObject129.bin"/><Relationship Id="rId15" Type="http://schemas.openxmlformats.org/officeDocument/2006/relationships/tags" Target="../tags/tag226.xml"/><Relationship Id="rId14" Type="http://schemas.openxmlformats.org/officeDocument/2006/relationships/image" Target="../media/image127.wmf"/><Relationship Id="rId13" Type="http://schemas.openxmlformats.org/officeDocument/2006/relationships/oleObject" Target="../embeddings/oleObject128.bin"/><Relationship Id="rId12" Type="http://schemas.openxmlformats.org/officeDocument/2006/relationships/tags" Target="../tags/tag225.xml"/><Relationship Id="rId11" Type="http://schemas.openxmlformats.org/officeDocument/2006/relationships/image" Target="../media/image126.wmf"/><Relationship Id="rId10" Type="http://schemas.openxmlformats.org/officeDocument/2006/relationships/oleObject" Target="../embeddings/oleObject127.bin"/><Relationship Id="rId1" Type="http://schemas.openxmlformats.org/officeDocument/2006/relationships/tags" Target="../tags/tag222.xml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2.bin"/><Relationship Id="rId8" Type="http://schemas.openxmlformats.org/officeDocument/2006/relationships/tags" Target="../tags/tag230.xml"/><Relationship Id="rId7" Type="http://schemas.openxmlformats.org/officeDocument/2006/relationships/image" Target="../media/image130.wmf"/><Relationship Id="rId6" Type="http://schemas.openxmlformats.org/officeDocument/2006/relationships/oleObject" Target="../embeddings/oleObject131.bin"/><Relationship Id="rId5" Type="http://schemas.openxmlformats.org/officeDocument/2006/relationships/tags" Target="../tags/tag229.xml"/><Relationship Id="rId4" Type="http://schemas.openxmlformats.org/officeDocument/2006/relationships/image" Target="../media/image129.wmf"/><Relationship Id="rId3" Type="http://schemas.openxmlformats.org/officeDocument/2006/relationships/oleObject" Target="../embeddings/oleObject130.bin"/><Relationship Id="rId2" Type="http://schemas.openxmlformats.org/officeDocument/2006/relationships/tags" Target="../tags/tag228.xml"/><Relationship Id="rId15" Type="http://schemas.openxmlformats.org/officeDocument/2006/relationships/vmlDrawing" Target="../drawings/vmlDrawing20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132.wmf"/><Relationship Id="rId12" Type="http://schemas.openxmlformats.org/officeDocument/2006/relationships/oleObject" Target="../embeddings/oleObject133.bin"/><Relationship Id="rId11" Type="http://schemas.openxmlformats.org/officeDocument/2006/relationships/tags" Target="../tags/tag231.xml"/><Relationship Id="rId10" Type="http://schemas.openxmlformats.org/officeDocument/2006/relationships/image" Target="../media/image131.wmf"/><Relationship Id="rId1" Type="http://schemas.openxmlformats.org/officeDocument/2006/relationships/tags" Target="../tags/tag227.xml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6.bin"/><Relationship Id="rId8" Type="http://schemas.openxmlformats.org/officeDocument/2006/relationships/tags" Target="../tags/tag235.xml"/><Relationship Id="rId7" Type="http://schemas.openxmlformats.org/officeDocument/2006/relationships/image" Target="../media/image134.wmf"/><Relationship Id="rId6" Type="http://schemas.openxmlformats.org/officeDocument/2006/relationships/oleObject" Target="../embeddings/oleObject135.bin"/><Relationship Id="rId5" Type="http://schemas.openxmlformats.org/officeDocument/2006/relationships/tags" Target="../tags/tag234.xml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34.bin"/><Relationship Id="rId22" Type="http://schemas.openxmlformats.org/officeDocument/2006/relationships/vmlDrawing" Target="../drawings/vmlDrawing21.vml"/><Relationship Id="rId21" Type="http://schemas.openxmlformats.org/officeDocument/2006/relationships/slideLayout" Target="../slideLayouts/slideLayout7.xml"/><Relationship Id="rId20" Type="http://schemas.openxmlformats.org/officeDocument/2006/relationships/tags" Target="../tags/tag239.xml"/><Relationship Id="rId2" Type="http://schemas.openxmlformats.org/officeDocument/2006/relationships/tags" Target="../tags/tag233.xml"/><Relationship Id="rId19" Type="http://schemas.openxmlformats.org/officeDocument/2006/relationships/image" Target="../media/image138.wmf"/><Relationship Id="rId18" Type="http://schemas.openxmlformats.org/officeDocument/2006/relationships/oleObject" Target="../embeddings/oleObject139.bin"/><Relationship Id="rId17" Type="http://schemas.openxmlformats.org/officeDocument/2006/relationships/tags" Target="../tags/tag238.xml"/><Relationship Id="rId16" Type="http://schemas.openxmlformats.org/officeDocument/2006/relationships/image" Target="../media/image137.wmf"/><Relationship Id="rId15" Type="http://schemas.openxmlformats.org/officeDocument/2006/relationships/oleObject" Target="../embeddings/oleObject138.bin"/><Relationship Id="rId14" Type="http://schemas.openxmlformats.org/officeDocument/2006/relationships/tags" Target="../tags/tag237.xml"/><Relationship Id="rId13" Type="http://schemas.openxmlformats.org/officeDocument/2006/relationships/image" Target="../media/image136.wmf"/><Relationship Id="rId12" Type="http://schemas.openxmlformats.org/officeDocument/2006/relationships/oleObject" Target="../embeddings/oleObject137.bin"/><Relationship Id="rId11" Type="http://schemas.openxmlformats.org/officeDocument/2006/relationships/tags" Target="../tags/tag236.xml"/><Relationship Id="rId10" Type="http://schemas.openxmlformats.org/officeDocument/2006/relationships/image" Target="../media/image135.wmf"/><Relationship Id="rId1" Type="http://schemas.openxmlformats.org/officeDocument/2006/relationships/tags" Target="../tags/tag232.xml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1.wmf"/><Relationship Id="rId8" Type="http://schemas.openxmlformats.org/officeDocument/2006/relationships/oleObject" Target="../embeddings/oleObject142.bin"/><Relationship Id="rId7" Type="http://schemas.openxmlformats.org/officeDocument/2006/relationships/tags" Target="../tags/tag242.xml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41.bin"/><Relationship Id="rId4" Type="http://schemas.openxmlformats.org/officeDocument/2006/relationships/tags" Target="../tags/tag241.xml"/><Relationship Id="rId3" Type="http://schemas.openxmlformats.org/officeDocument/2006/relationships/image" Target="../media/image139.wmf"/><Relationship Id="rId20" Type="http://schemas.openxmlformats.org/officeDocument/2006/relationships/vmlDrawing" Target="../drawings/vmlDrawing22.vml"/><Relationship Id="rId2" Type="http://schemas.openxmlformats.org/officeDocument/2006/relationships/oleObject" Target="../embeddings/oleObject140.bin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44.wmf"/><Relationship Id="rId17" Type="http://schemas.openxmlformats.org/officeDocument/2006/relationships/oleObject" Target="../embeddings/oleObject145.bin"/><Relationship Id="rId16" Type="http://schemas.openxmlformats.org/officeDocument/2006/relationships/tags" Target="../tags/tag245.xml"/><Relationship Id="rId15" Type="http://schemas.openxmlformats.org/officeDocument/2006/relationships/image" Target="../media/image143.wmf"/><Relationship Id="rId14" Type="http://schemas.openxmlformats.org/officeDocument/2006/relationships/oleObject" Target="../embeddings/oleObject144.bin"/><Relationship Id="rId13" Type="http://schemas.openxmlformats.org/officeDocument/2006/relationships/tags" Target="../tags/tag244.xml"/><Relationship Id="rId12" Type="http://schemas.openxmlformats.org/officeDocument/2006/relationships/image" Target="../media/image142.wmf"/><Relationship Id="rId11" Type="http://schemas.openxmlformats.org/officeDocument/2006/relationships/oleObject" Target="../embeddings/oleObject143.bin"/><Relationship Id="rId10" Type="http://schemas.openxmlformats.org/officeDocument/2006/relationships/tags" Target="../tags/tag243.xml"/><Relationship Id="rId1" Type="http://schemas.openxmlformats.org/officeDocument/2006/relationships/tags" Target="../tags/tag240.xml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7.wmf"/><Relationship Id="rId8" Type="http://schemas.openxmlformats.org/officeDocument/2006/relationships/oleObject" Target="../embeddings/oleObject148.bin"/><Relationship Id="rId7" Type="http://schemas.openxmlformats.org/officeDocument/2006/relationships/image" Target="../media/image146.wmf"/><Relationship Id="rId6" Type="http://schemas.openxmlformats.org/officeDocument/2006/relationships/oleObject" Target="../embeddings/oleObject147.bin"/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image" Target="../media/image145.wmf"/><Relationship Id="rId2" Type="http://schemas.openxmlformats.org/officeDocument/2006/relationships/oleObject" Target="../embeddings/oleObject146.bin"/><Relationship Id="rId12" Type="http://schemas.openxmlformats.org/officeDocument/2006/relationships/vmlDrawing" Target="../drawings/vmlDrawing23.v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249.xml"/><Relationship Id="rId1" Type="http://schemas.openxmlformats.org/officeDocument/2006/relationships/tags" Target="../tags/tag246.xml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1.bin"/><Relationship Id="rId8" Type="http://schemas.openxmlformats.org/officeDocument/2006/relationships/tags" Target="../tags/tag253.xml"/><Relationship Id="rId7" Type="http://schemas.openxmlformats.org/officeDocument/2006/relationships/tags" Target="../tags/tag252.xml"/><Relationship Id="rId6" Type="http://schemas.openxmlformats.org/officeDocument/2006/relationships/image" Target="../media/image149.wmf"/><Relationship Id="rId5" Type="http://schemas.openxmlformats.org/officeDocument/2006/relationships/oleObject" Target="../embeddings/oleObject150.bin"/><Relationship Id="rId4" Type="http://schemas.openxmlformats.org/officeDocument/2006/relationships/tags" Target="../tags/tag251.xml"/><Relationship Id="rId3" Type="http://schemas.openxmlformats.org/officeDocument/2006/relationships/image" Target="../media/image148.wmf"/><Relationship Id="rId2" Type="http://schemas.openxmlformats.org/officeDocument/2006/relationships/oleObject" Target="../embeddings/oleObject149.bin"/><Relationship Id="rId18" Type="http://schemas.openxmlformats.org/officeDocument/2006/relationships/vmlDrawing" Target="../drawings/vmlDrawing2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52.wmf"/><Relationship Id="rId15" Type="http://schemas.openxmlformats.org/officeDocument/2006/relationships/oleObject" Target="../embeddings/oleObject153.bin"/><Relationship Id="rId14" Type="http://schemas.openxmlformats.org/officeDocument/2006/relationships/tags" Target="../tags/tag255.xml"/><Relationship Id="rId13" Type="http://schemas.openxmlformats.org/officeDocument/2006/relationships/image" Target="../media/image151.wmf"/><Relationship Id="rId12" Type="http://schemas.openxmlformats.org/officeDocument/2006/relationships/oleObject" Target="../embeddings/oleObject152.bin"/><Relationship Id="rId11" Type="http://schemas.openxmlformats.org/officeDocument/2006/relationships/tags" Target="../tags/tag254.xml"/><Relationship Id="rId10" Type="http://schemas.openxmlformats.org/officeDocument/2006/relationships/image" Target="../media/image150.wmf"/><Relationship Id="rId1" Type="http://schemas.openxmlformats.org/officeDocument/2006/relationships/tags" Target="../tags/tag250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5.bin"/><Relationship Id="rId8" Type="http://schemas.openxmlformats.org/officeDocument/2006/relationships/tags" Target="../tags/tag261.xml"/><Relationship Id="rId7" Type="http://schemas.openxmlformats.org/officeDocument/2006/relationships/tags" Target="../tags/tag260.xml"/><Relationship Id="rId6" Type="http://schemas.openxmlformats.org/officeDocument/2006/relationships/image" Target="../media/image153.emf"/><Relationship Id="rId5" Type="http://schemas.openxmlformats.org/officeDocument/2006/relationships/oleObject" Target="../embeddings/oleObject154.bin"/><Relationship Id="rId4" Type="http://schemas.openxmlformats.org/officeDocument/2006/relationships/tags" Target="../tags/tag259.xml"/><Relationship Id="rId3" Type="http://schemas.openxmlformats.org/officeDocument/2006/relationships/tags" Target="../tags/tag258.xml"/><Relationship Id="rId2" Type="http://schemas.openxmlformats.org/officeDocument/2006/relationships/tags" Target="../tags/tag257.xml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55.emf"/><Relationship Id="rId11" Type="http://schemas.openxmlformats.org/officeDocument/2006/relationships/oleObject" Target="../embeddings/oleObject156.bin"/><Relationship Id="rId10" Type="http://schemas.openxmlformats.org/officeDocument/2006/relationships/image" Target="../media/image154.emf"/><Relationship Id="rId1" Type="http://schemas.openxmlformats.org/officeDocument/2006/relationships/tags" Target="../tags/tag256.xml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9.bin"/><Relationship Id="rId8" Type="http://schemas.openxmlformats.org/officeDocument/2006/relationships/tags" Target="../tags/tag265.xml"/><Relationship Id="rId7" Type="http://schemas.openxmlformats.org/officeDocument/2006/relationships/image" Target="../media/image157.wmf"/><Relationship Id="rId6" Type="http://schemas.openxmlformats.org/officeDocument/2006/relationships/oleObject" Target="../embeddings/oleObject158.bin"/><Relationship Id="rId5" Type="http://schemas.openxmlformats.org/officeDocument/2006/relationships/tags" Target="../tags/tag264.xml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57.bin"/><Relationship Id="rId2" Type="http://schemas.openxmlformats.org/officeDocument/2006/relationships/tags" Target="../tags/tag263.xml"/><Relationship Id="rId12" Type="http://schemas.openxmlformats.org/officeDocument/2006/relationships/vmlDrawing" Target="../drawings/vmlDrawing26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58.wmf"/><Relationship Id="rId1" Type="http://schemas.openxmlformats.org/officeDocument/2006/relationships/tags" Target="../tags/tag26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tags" Target="../tags/tag21.xml"/><Relationship Id="rId26" Type="http://schemas.openxmlformats.org/officeDocument/2006/relationships/vmlDrawing" Target="../drawings/vmlDrawing1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3.wmf"/><Relationship Id="rId23" Type="http://schemas.openxmlformats.org/officeDocument/2006/relationships/oleObject" Target="../embeddings/oleObject3.bin"/><Relationship Id="rId22" Type="http://schemas.openxmlformats.org/officeDocument/2006/relationships/image" Target="../media/image2.wmf"/><Relationship Id="rId21" Type="http://schemas.openxmlformats.org/officeDocument/2006/relationships/oleObject" Target="../embeddings/oleObject2.bin"/><Relationship Id="rId20" Type="http://schemas.openxmlformats.org/officeDocument/2006/relationships/image" Target="../media/image1.wmf"/><Relationship Id="rId2" Type="http://schemas.openxmlformats.org/officeDocument/2006/relationships/tags" Target="../tags/tag20.xml"/><Relationship Id="rId19" Type="http://schemas.openxmlformats.org/officeDocument/2006/relationships/oleObject" Target="../embeddings/oleObject1.bin"/><Relationship Id="rId18" Type="http://schemas.openxmlformats.org/officeDocument/2006/relationships/tags" Target="../tags/tag36.xml"/><Relationship Id="rId17" Type="http://schemas.openxmlformats.org/officeDocument/2006/relationships/tags" Target="../tags/tag35.xml"/><Relationship Id="rId16" Type="http://schemas.openxmlformats.org/officeDocument/2006/relationships/tags" Target="../tags/tag34.xml"/><Relationship Id="rId15" Type="http://schemas.openxmlformats.org/officeDocument/2006/relationships/tags" Target="../tags/tag33.xml"/><Relationship Id="rId14" Type="http://schemas.openxmlformats.org/officeDocument/2006/relationships/tags" Target="../tags/tag32.xml"/><Relationship Id="rId13" Type="http://schemas.openxmlformats.org/officeDocument/2006/relationships/tags" Target="../tags/tag31.xml"/><Relationship Id="rId12" Type="http://schemas.openxmlformats.org/officeDocument/2006/relationships/tags" Target="../tags/tag30.xml"/><Relationship Id="rId11" Type="http://schemas.openxmlformats.org/officeDocument/2006/relationships/tags" Target="../tags/tag29.xml"/><Relationship Id="rId10" Type="http://schemas.openxmlformats.org/officeDocument/2006/relationships/tags" Target="../tags/tag28.xml"/><Relationship Id="rId1" Type="http://schemas.openxmlformats.org/officeDocument/2006/relationships/tags" Target="../tags/tag19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4.wmf"/><Relationship Id="rId12" Type="http://schemas.openxmlformats.org/officeDocument/2006/relationships/vmlDrawing" Target="../drawings/vmlDrawing2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.wmf"/><Relationship Id="rId1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5.xml"/><Relationship Id="rId8" Type="http://schemas.openxmlformats.org/officeDocument/2006/relationships/tags" Target="../tags/tag44.xml"/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46.xml"/><Relationship Id="rId1" Type="http://schemas.openxmlformats.org/officeDocument/2006/relationships/tags" Target="../tags/tag3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tags" Target="../tags/tag50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9.bin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9" Type="http://schemas.openxmlformats.org/officeDocument/2006/relationships/vmlDrawing" Target="../drawings/vmlDrawing3.v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55.xml"/><Relationship Id="rId16" Type="http://schemas.openxmlformats.org/officeDocument/2006/relationships/tags" Target="../tags/tag54.xml"/><Relationship Id="rId15" Type="http://schemas.openxmlformats.org/officeDocument/2006/relationships/image" Target="../media/image12.wmf"/><Relationship Id="rId14" Type="http://schemas.openxmlformats.org/officeDocument/2006/relationships/oleObject" Target="../embeddings/oleObject12.bin"/><Relationship Id="rId13" Type="http://schemas.openxmlformats.org/officeDocument/2006/relationships/tags" Target="../tags/tag53.xml"/><Relationship Id="rId12" Type="http://schemas.openxmlformats.org/officeDocument/2006/relationships/image" Target="../media/image11.wmf"/><Relationship Id="rId11" Type="http://schemas.openxmlformats.org/officeDocument/2006/relationships/oleObject" Target="../embeddings/oleObject11.bin"/><Relationship Id="rId10" Type="http://schemas.openxmlformats.org/officeDocument/2006/relationships/tags" Target="../tags/tag52.xml"/><Relationship Id="rId1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image" Target="../media/image14.emf"/><Relationship Id="rId7" Type="http://schemas.openxmlformats.org/officeDocument/2006/relationships/oleObject" Target="../embeddings/oleObject14.bin"/><Relationship Id="rId6" Type="http://schemas.openxmlformats.org/officeDocument/2006/relationships/tags" Target="../tags/tag59.xml"/><Relationship Id="rId5" Type="http://schemas.openxmlformats.org/officeDocument/2006/relationships/tags" Target="../tags/tag58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3.bin"/><Relationship Id="rId2" Type="http://schemas.openxmlformats.org/officeDocument/2006/relationships/tags" Target="../tags/tag57.xml"/><Relationship Id="rId18" Type="http://schemas.openxmlformats.org/officeDocument/2006/relationships/vmlDrawing" Target="../drawings/vmlDrawing4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16.wmf"/><Relationship Id="rId15" Type="http://schemas.openxmlformats.org/officeDocument/2006/relationships/oleObject" Target="../embeddings/oleObject16.bin"/><Relationship Id="rId14" Type="http://schemas.openxmlformats.org/officeDocument/2006/relationships/tags" Target="../tags/tag63.xml"/><Relationship Id="rId13" Type="http://schemas.openxmlformats.org/officeDocument/2006/relationships/image" Target="../media/image15.wmf"/><Relationship Id="rId12" Type="http://schemas.openxmlformats.org/officeDocument/2006/relationships/oleObject" Target="../embeddings/oleObject15.bin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tags" Target="../tags/tag56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tags" Target="../tags/tag67.xml"/><Relationship Id="rId7" Type="http://schemas.openxmlformats.org/officeDocument/2006/relationships/image" Target="../media/image18.wmf"/><Relationship Id="rId6" Type="http://schemas.openxmlformats.org/officeDocument/2006/relationships/oleObject" Target="../embeddings/oleObject18.bin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5" Type="http://schemas.openxmlformats.org/officeDocument/2006/relationships/vmlDrawing" Target="../drawings/vmlDrawing5.vml"/><Relationship Id="rId34" Type="http://schemas.openxmlformats.org/officeDocument/2006/relationships/slideLayout" Target="../slideLayouts/slideLayout7.xml"/><Relationship Id="rId33" Type="http://schemas.openxmlformats.org/officeDocument/2006/relationships/tags" Target="../tags/tag76.xml"/><Relationship Id="rId32" Type="http://schemas.openxmlformats.org/officeDocument/2006/relationships/image" Target="../media/image26.wmf"/><Relationship Id="rId31" Type="http://schemas.openxmlformats.org/officeDocument/2006/relationships/oleObject" Target="../embeddings/oleObject26.bin"/><Relationship Id="rId30" Type="http://schemas.openxmlformats.org/officeDocument/2006/relationships/tags" Target="../tags/tag75.xml"/><Relationship Id="rId3" Type="http://schemas.openxmlformats.org/officeDocument/2006/relationships/image" Target="../media/image17.emf"/><Relationship Id="rId29" Type="http://schemas.openxmlformats.org/officeDocument/2006/relationships/image" Target="../media/image25.wmf"/><Relationship Id="rId28" Type="http://schemas.openxmlformats.org/officeDocument/2006/relationships/oleObject" Target="../embeddings/oleObject25.bin"/><Relationship Id="rId27" Type="http://schemas.openxmlformats.org/officeDocument/2006/relationships/tags" Target="../tags/tag74.xml"/><Relationship Id="rId26" Type="http://schemas.openxmlformats.org/officeDocument/2006/relationships/image" Target="../media/image24.wmf"/><Relationship Id="rId25" Type="http://schemas.openxmlformats.org/officeDocument/2006/relationships/oleObject" Target="../embeddings/oleObject24.bin"/><Relationship Id="rId24" Type="http://schemas.openxmlformats.org/officeDocument/2006/relationships/tags" Target="../tags/tag73.xml"/><Relationship Id="rId23" Type="http://schemas.openxmlformats.org/officeDocument/2006/relationships/image" Target="../media/image23.wmf"/><Relationship Id="rId22" Type="http://schemas.openxmlformats.org/officeDocument/2006/relationships/oleObject" Target="../embeddings/oleObject23.bin"/><Relationship Id="rId21" Type="http://schemas.openxmlformats.org/officeDocument/2006/relationships/tags" Target="../tags/tag72.xml"/><Relationship Id="rId20" Type="http://schemas.openxmlformats.org/officeDocument/2006/relationships/image" Target="../media/image22.wmf"/><Relationship Id="rId2" Type="http://schemas.openxmlformats.org/officeDocument/2006/relationships/oleObject" Target="../embeddings/oleObject17.bin"/><Relationship Id="rId19" Type="http://schemas.openxmlformats.org/officeDocument/2006/relationships/oleObject" Target="../embeddings/oleObject22.bin"/><Relationship Id="rId18" Type="http://schemas.openxmlformats.org/officeDocument/2006/relationships/tags" Target="../tags/tag71.xml"/><Relationship Id="rId17" Type="http://schemas.openxmlformats.org/officeDocument/2006/relationships/tags" Target="../tags/tag70.xml"/><Relationship Id="rId16" Type="http://schemas.openxmlformats.org/officeDocument/2006/relationships/image" Target="../media/image21.wmf"/><Relationship Id="rId15" Type="http://schemas.openxmlformats.org/officeDocument/2006/relationships/oleObject" Target="../embeddings/oleObject21.bin"/><Relationship Id="rId14" Type="http://schemas.openxmlformats.org/officeDocument/2006/relationships/tags" Target="../tags/tag69.xml"/><Relationship Id="rId13" Type="http://schemas.openxmlformats.org/officeDocument/2006/relationships/image" Target="../media/image20.wmf"/><Relationship Id="rId12" Type="http://schemas.openxmlformats.org/officeDocument/2006/relationships/oleObject" Target="../embeddings/oleObject20.bin"/><Relationship Id="rId11" Type="http://schemas.openxmlformats.org/officeDocument/2006/relationships/tags" Target="../tags/tag68.xml"/><Relationship Id="rId10" Type="http://schemas.openxmlformats.org/officeDocument/2006/relationships/image" Target="../media/image19.wmf"/><Relationship Id="rId1" Type="http://schemas.openxmlformats.org/officeDocument/2006/relationships/tags" Target="../tags/tag6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83.xml"/><Relationship Id="rId8" Type="http://schemas.openxmlformats.org/officeDocument/2006/relationships/tags" Target="../tags/tag82.xml"/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image" Target="../media/image27.wmf"/><Relationship Id="rId2" Type="http://schemas.openxmlformats.org/officeDocument/2006/relationships/oleObject" Target="../embeddings/oleObject27.bin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28.bin"/><Relationship Id="rId10" Type="http://schemas.openxmlformats.org/officeDocument/2006/relationships/tags" Target="../tags/tag84.xml"/><Relationship Id="rId1" Type="http://schemas.openxmlformats.org/officeDocument/2006/relationships/tags" Target="../tags/tag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2209800" y="2495550"/>
            <a:ext cx="41910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一、 方差的概念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en-US" sz="3200" b="1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3" name="Rectangle 5"/>
          <p:cNvSpPr>
            <a:spLocks noChangeArrowheads="1"/>
          </p:cNvSpPr>
          <p:nvPr/>
        </p:nvSpPr>
        <p:spPr bwMode="auto">
          <a:xfrm>
            <a:off x="2209800" y="3213100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二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方差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的性质</a:t>
            </a:r>
            <a:endParaRPr kumimoji="0" lang="en-US" altLang="zh-CN" sz="2800" b="1" dirty="0">
              <a:solidFill>
                <a:schemeClr val="accent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5124" name="Rectangle 6"/>
          <p:cNvSpPr>
            <a:spLocks noGrp="1" noChangeArrowheads="1"/>
          </p:cNvSpPr>
          <p:nvPr/>
        </p:nvSpPr>
        <p:spPr>
          <a:xfrm>
            <a:off x="87313" y="1356360"/>
            <a:ext cx="8229600" cy="7067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000" b="1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第二节</a:t>
            </a:r>
            <a:r>
              <a:rPr lang="zh-CN" altLang="en-US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</a:t>
            </a:r>
            <a:r>
              <a:rPr kumimoji="0" lang="zh-CN" altLang="en-US" sz="3200" dirty="0">
                <a:solidFill>
                  <a:srgbClr val="4A9337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方差</a:t>
            </a:r>
            <a:endParaRPr lang="zh-CN" altLang="en-US">
              <a:gradFill>
                <a:gsLst>
                  <a:gs pos="0">
                    <a:srgbClr val="14CD68"/>
                  </a:gs>
                  <a:gs pos="100000">
                    <a:srgbClr val="0B6E38"/>
                  </a:gs>
                </a:gsLst>
                <a:lin scaled="0"/>
              </a:gra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" name="Rectangle 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265045" y="3985895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三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随机变量的标准化</a:t>
            </a:r>
            <a:endParaRPr kumimoji="0" lang="en-US" altLang="zh-CN" sz="2800" b="1" dirty="0">
              <a:solidFill>
                <a:schemeClr val="accent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" name="Rectangle 5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48535" y="4758690"/>
            <a:ext cx="5170488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四</a:t>
            </a:r>
            <a:r>
              <a:rPr lang="zh-CN" altLang="en-US" sz="3200" b="1">
                <a:solidFill>
                  <a:srgbClr val="C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、 </a:t>
            </a:r>
            <a:r>
              <a:rPr kumimoji="0" lang="zh-CN" altLang="en-US" sz="2800" b="1" dirty="0">
                <a:solidFill>
                  <a:schemeClr val="accent2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小结</a:t>
            </a:r>
            <a:endParaRPr kumimoji="0" lang="en-US" altLang="zh-CN" sz="2800" b="1" dirty="0">
              <a:solidFill>
                <a:schemeClr val="accent2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61"/>
          <p:cNvSpPr/>
          <p:nvPr>
            <p:custDataLst>
              <p:tags r:id="rId1"/>
            </p:custDataLst>
          </p:nvPr>
        </p:nvSpPr>
        <p:spPr>
          <a:xfrm>
            <a:off x="142875" y="1000125"/>
            <a:ext cx="5461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</a:t>
            </a:r>
            <a:endParaRPr lang="zh-CN" altLang="en-US" sz="2800" b="1" dirty="0">
              <a:solidFill>
                <a:srgbClr val="FF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3" name="组合 14"/>
          <p:cNvGrpSpPr/>
          <p:nvPr/>
        </p:nvGrpSpPr>
        <p:grpSpPr>
          <a:xfrm>
            <a:off x="692150" y="955040"/>
            <a:ext cx="5893435" cy="1159510"/>
            <a:chOff x="692150" y="811213"/>
            <a:chExt cx="6274227" cy="1300162"/>
          </a:xfrm>
        </p:grpSpPr>
        <p:graphicFrame>
          <p:nvGraphicFramePr>
            <p:cNvPr id="5129" name="Object 10"/>
            <p:cNvGraphicFramePr/>
            <p:nvPr>
              <p:custDataLst>
                <p:tags r:id="rId2"/>
              </p:custDataLst>
            </p:nvPr>
          </p:nvGraphicFramePr>
          <p:xfrm>
            <a:off x="692150" y="811213"/>
            <a:ext cx="4473575" cy="1300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3" imgW="1562100" imgH="419100" progId="Equation.DSMT4">
                    <p:embed/>
                  </p:oleObj>
                </mc:Choice>
                <mc:Fallback>
                  <p:oleObj name="" r:id="rId3" imgW="1562100" imgH="419100" progId="Equation.DSMT4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92150" y="811213"/>
                          <a:ext cx="4473575" cy="13001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130" name="Object 11"/>
            <p:cNvGraphicFramePr/>
            <p:nvPr>
              <p:custDataLst>
                <p:tags r:id="rId5"/>
              </p:custDataLst>
            </p:nvPr>
          </p:nvGraphicFramePr>
          <p:xfrm>
            <a:off x="5266165" y="1317226"/>
            <a:ext cx="1700212" cy="490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6" imgW="812165" imgH="203200" progId="Equation.DSMT4">
                    <p:embed/>
                  </p:oleObj>
                </mc:Choice>
                <mc:Fallback>
                  <p:oleObj name="" r:id="rId6" imgW="812165" imgH="203200" progId="Equation.DSMT4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266165" y="1317226"/>
                          <a:ext cx="1700212" cy="4905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4"/>
          <p:cNvGraphicFramePr/>
          <p:nvPr>
            <p:custDataLst>
              <p:tags r:id="rId8"/>
            </p:custDataLst>
          </p:nvPr>
        </p:nvGraphicFramePr>
        <p:xfrm>
          <a:off x="6713855" y="1356360"/>
          <a:ext cx="1525905" cy="527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596900" imgH="190500" progId="Equation.DSMT4">
                  <p:embed/>
                </p:oleObj>
              </mc:Choice>
              <mc:Fallback>
                <p:oleObj name="" r:id="rId9" imgW="596900" imgH="1905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13855" y="1356360"/>
                        <a:ext cx="1525905" cy="527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/>
          <p:nvPr>
            <p:custDataLst>
              <p:tags r:id="rId11"/>
            </p:custDataLst>
          </p:nvPr>
        </p:nvGraphicFramePr>
        <p:xfrm>
          <a:off x="530225" y="2360613"/>
          <a:ext cx="804227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12" imgW="6664325" imgH="431800" progId="Equation.DSMT4">
                  <p:embed/>
                </p:oleObj>
              </mc:Choice>
              <mc:Fallback>
                <p:oleObj name="" r:id="rId12" imgW="6664325" imgH="431800" progId="Equation.DSMT4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30225" y="2360613"/>
                        <a:ext cx="8042275" cy="520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6"/>
          <p:cNvGraphicFramePr/>
          <p:nvPr>
            <p:custDataLst>
              <p:tags r:id="rId14"/>
            </p:custDataLst>
          </p:nvPr>
        </p:nvGraphicFramePr>
        <p:xfrm>
          <a:off x="571500" y="3065463"/>
          <a:ext cx="5122863" cy="1042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5" imgW="4305300" imgH="876300" progId="Equation.DSMT4">
                  <p:embed/>
                </p:oleObj>
              </mc:Choice>
              <mc:Fallback>
                <p:oleObj name="" r:id="rId15" imgW="4305300" imgH="8763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1500" y="3065463"/>
                        <a:ext cx="5122863" cy="1042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7"/>
          <p:cNvGraphicFramePr/>
          <p:nvPr>
            <p:custDataLst>
              <p:tags r:id="rId17"/>
            </p:custDataLst>
          </p:nvPr>
        </p:nvGraphicFramePr>
        <p:xfrm>
          <a:off x="2635250" y="4241800"/>
          <a:ext cx="592931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8" imgW="4572000" imgH="889000" progId="Equation.DSMT4">
                  <p:embed/>
                </p:oleObj>
              </mc:Choice>
              <mc:Fallback>
                <p:oleObj name="" r:id="rId18" imgW="4572000" imgH="8890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2635250" y="4241800"/>
                        <a:ext cx="5929313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8"/>
          <p:cNvGraphicFramePr/>
          <p:nvPr>
            <p:custDataLst>
              <p:tags r:id="rId20"/>
            </p:custDataLst>
          </p:nvPr>
        </p:nvGraphicFramePr>
        <p:xfrm>
          <a:off x="719138" y="5443538"/>
          <a:ext cx="2747962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1" imgW="2233930" imgH="431800" progId="Equation.DSMT4">
                  <p:embed/>
                </p:oleObj>
              </mc:Choice>
              <mc:Fallback>
                <p:oleObj name="" r:id="rId21" imgW="2233930" imgH="4318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19138" y="5443538"/>
                        <a:ext cx="2747962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/>
          <p:nvPr>
            <p:custDataLst>
              <p:tags r:id="rId23"/>
            </p:custDataLst>
          </p:nvPr>
        </p:nvGraphicFramePr>
        <p:xfrm>
          <a:off x="714375" y="6143625"/>
          <a:ext cx="6643688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4" imgW="5915660" imgH="431800" progId="Equation.DSMT4">
                  <p:embed/>
                </p:oleObj>
              </mc:Choice>
              <mc:Fallback>
                <p:oleObj name="" r:id="rId24" imgW="5915660" imgH="4318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14375" y="6143625"/>
                        <a:ext cx="6643688" cy="484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Rectangle 58"/>
          <p:cNvSpPr/>
          <p:nvPr>
            <p:custDataLst>
              <p:tags r:id="rId26"/>
            </p:custDataLst>
          </p:nvPr>
        </p:nvSpPr>
        <p:spPr>
          <a:xfrm>
            <a:off x="500063" y="429260"/>
            <a:ext cx="8072437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4.2.2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设                  ，求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zh-CN" altLang="en-US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5128" name="Object 12"/>
          <p:cNvGraphicFramePr/>
          <p:nvPr>
            <p:custDataLst>
              <p:tags r:id="rId27"/>
            </p:custDataLst>
          </p:nvPr>
        </p:nvGraphicFramePr>
        <p:xfrm>
          <a:off x="2346960" y="457835"/>
          <a:ext cx="1502410" cy="49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8" imgW="660400" imgH="203200" progId="Equation.DSMT4">
                  <p:embed/>
                </p:oleObj>
              </mc:Choice>
              <mc:Fallback>
                <p:oleObj name="" r:id="rId28" imgW="660400" imgH="2032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2346960" y="457835"/>
                        <a:ext cx="1502410" cy="493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3954" name="Text Box 2"/>
          <p:cNvSpPr txBox="1"/>
          <p:nvPr>
            <p:custDataLst>
              <p:tags r:id="rId1"/>
            </p:custDataLst>
          </p:nvPr>
        </p:nvSpPr>
        <p:spPr>
          <a:xfrm>
            <a:off x="571500" y="0"/>
            <a:ext cx="52425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cs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4.2.3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~ 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, 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8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3955" name="Text Box 3"/>
          <p:cNvSpPr txBox="1"/>
          <p:nvPr>
            <p:custDataLst>
              <p:tags r:id="rId2"/>
            </p:custDataLst>
          </p:nvPr>
        </p:nvSpPr>
        <p:spPr>
          <a:xfrm>
            <a:off x="142875" y="630238"/>
            <a:ext cx="546100" cy="522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</a:t>
            </a:r>
            <a:endParaRPr lang="zh-CN" altLang="en-US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53970" name="Object 2"/>
          <p:cNvGraphicFramePr/>
          <p:nvPr>
            <p:custDataLst>
              <p:tags r:id="rId3"/>
            </p:custDataLst>
          </p:nvPr>
        </p:nvGraphicFramePr>
        <p:xfrm>
          <a:off x="1071563" y="657225"/>
          <a:ext cx="6143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4" imgW="5648960" imgH="444500" progId="Equation.DSMT4">
                  <p:embed/>
                </p:oleObj>
              </mc:Choice>
              <mc:Fallback>
                <p:oleObj name="" r:id="rId4" imgW="5648960" imgH="4445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71563" y="657225"/>
                        <a:ext cx="6143625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19"/>
          <p:cNvSpPr txBox="1"/>
          <p:nvPr>
            <p:custDataLst>
              <p:tags r:id="rId6"/>
            </p:custDataLst>
          </p:nvPr>
        </p:nvSpPr>
        <p:spPr>
          <a:xfrm>
            <a:off x="7531100" y="641350"/>
            <a:ext cx="1612900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=n p</a:t>
            </a:r>
            <a:endParaRPr lang="en-US" altLang="zh-CN" sz="2800" i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253973" name="Object 3"/>
          <p:cNvGraphicFramePr/>
          <p:nvPr>
            <p:custDataLst>
              <p:tags r:id="rId7"/>
            </p:custDataLst>
          </p:nvPr>
        </p:nvGraphicFramePr>
        <p:xfrm>
          <a:off x="0" y="1441450"/>
          <a:ext cx="4214813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8" imgW="4049395" imgH="850265" progId="Equation.DSMT4">
                  <p:embed/>
                </p:oleObj>
              </mc:Choice>
              <mc:Fallback>
                <p:oleObj name="" r:id="rId8" imgW="4049395" imgH="850265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0" y="1441450"/>
                        <a:ext cx="4214813" cy="885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4" name="Object 4"/>
          <p:cNvGraphicFramePr/>
          <p:nvPr>
            <p:custDataLst>
              <p:tags r:id="rId10"/>
            </p:custDataLst>
          </p:nvPr>
        </p:nvGraphicFramePr>
        <p:xfrm>
          <a:off x="4286250" y="1427163"/>
          <a:ext cx="4857750" cy="1014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1" imgW="4557395" imgH="951865" progId="Equation.DSMT4">
                  <p:embed/>
                </p:oleObj>
              </mc:Choice>
              <mc:Fallback>
                <p:oleObj name="" r:id="rId11" imgW="4557395" imgH="951865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286250" y="1427163"/>
                        <a:ext cx="4857750" cy="1014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5" name="Object 5"/>
          <p:cNvGraphicFramePr/>
          <p:nvPr>
            <p:custDataLst>
              <p:tags r:id="rId13"/>
            </p:custDataLst>
          </p:nvPr>
        </p:nvGraphicFramePr>
        <p:xfrm>
          <a:off x="0" y="2379663"/>
          <a:ext cx="9144000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4" imgW="9207500" imgH="914400" progId="Equation.DSMT4">
                  <p:embed/>
                </p:oleObj>
              </mc:Choice>
              <mc:Fallback>
                <p:oleObj name="" r:id="rId14" imgW="9207500" imgH="9144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0" y="2379663"/>
                        <a:ext cx="9144000" cy="963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6" name="Object 6"/>
          <p:cNvGraphicFramePr/>
          <p:nvPr>
            <p:custDataLst>
              <p:tags r:id="rId16"/>
            </p:custDataLst>
          </p:nvPr>
        </p:nvGraphicFramePr>
        <p:xfrm>
          <a:off x="0" y="3522663"/>
          <a:ext cx="9144000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7" imgW="11082020" imgH="951865" progId="Equation.DSMT4">
                  <p:embed/>
                </p:oleObj>
              </mc:Choice>
              <mc:Fallback>
                <p:oleObj name="" r:id="rId17" imgW="11082020" imgH="951865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0" y="3522663"/>
                        <a:ext cx="9144000" cy="995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7" name="Object 7"/>
          <p:cNvGraphicFramePr/>
          <p:nvPr>
            <p:custDataLst>
              <p:tags r:id="rId19"/>
            </p:custDataLst>
          </p:nvPr>
        </p:nvGraphicFramePr>
        <p:xfrm>
          <a:off x="169863" y="4665663"/>
          <a:ext cx="7656195" cy="995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20" imgW="8863965" imgH="952500" progId="Equation.DSMT4">
                  <p:embed/>
                </p:oleObj>
              </mc:Choice>
              <mc:Fallback>
                <p:oleObj name="" r:id="rId20" imgW="8863965" imgH="9525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69863" y="4665663"/>
                        <a:ext cx="7656195" cy="9950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3978" name="Object 8"/>
          <p:cNvGraphicFramePr/>
          <p:nvPr>
            <p:custDataLst>
              <p:tags r:id="rId22"/>
            </p:custDataLst>
          </p:nvPr>
        </p:nvGraphicFramePr>
        <p:xfrm>
          <a:off x="179070" y="5611495"/>
          <a:ext cx="2357438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3" imgW="2322830" imgH="482600" progId="Equation.DSMT4">
                  <p:embed/>
                </p:oleObj>
              </mc:Choice>
              <mc:Fallback>
                <p:oleObj name="" r:id="rId23" imgW="2322830" imgH="4826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9070" y="5611495"/>
                        <a:ext cx="2357438" cy="592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/>
          <p:nvPr>
            <p:custDataLst>
              <p:tags r:id="rId25"/>
            </p:custDataLst>
          </p:nvPr>
        </p:nvGraphicFramePr>
        <p:xfrm>
          <a:off x="0" y="6219825"/>
          <a:ext cx="70723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6" imgW="6854825" imgH="482600" progId="Equation.DSMT4">
                  <p:embed/>
                </p:oleObj>
              </mc:Choice>
              <mc:Fallback>
                <p:oleObj name="" r:id="rId26" imgW="6854825" imgH="482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0" y="6219825"/>
                        <a:ext cx="7072313" cy="498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/>
          <p:nvPr>
            <p:custDataLst>
              <p:tags r:id="rId28"/>
            </p:custDataLst>
          </p:nvPr>
        </p:nvGraphicFramePr>
        <p:xfrm>
          <a:off x="7115175" y="6227763"/>
          <a:ext cx="17145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9" imgW="1638300" imgH="469900" progId="Equation.DSMT4">
                  <p:embed/>
                </p:oleObj>
              </mc:Choice>
              <mc:Fallback>
                <p:oleObj name="" r:id="rId29" imgW="1638300" imgH="4699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115175" y="6227763"/>
                        <a:ext cx="1714500" cy="493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/>
          <p:nvPr>
            <p:custDataLst>
              <p:tags r:id="rId31"/>
            </p:custDataLst>
          </p:nvPr>
        </p:nvGraphicFramePr>
        <p:xfrm>
          <a:off x="4360545" y="3577590"/>
          <a:ext cx="4822825" cy="99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2" imgW="5308600" imgH="952500" progId="Equation.DSMT4">
                  <p:embed/>
                </p:oleObj>
              </mc:Choice>
              <mc:Fallback>
                <p:oleObj name="" r:id="rId32" imgW="5308600" imgH="9525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360545" y="3577590"/>
                        <a:ext cx="4822825" cy="99631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/>
          <p:nvPr>
            <p:custDataLst>
              <p:tags r:id="rId34"/>
            </p:custDataLst>
          </p:nvPr>
        </p:nvGraphicFramePr>
        <p:xfrm>
          <a:off x="256858" y="3573145"/>
          <a:ext cx="3817620" cy="996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5" imgW="4127500" imgH="952500" progId="Equation.DSMT4">
                  <p:embed/>
                </p:oleObj>
              </mc:Choice>
              <mc:Fallback>
                <p:oleObj name="" r:id="rId35" imgW="4127500" imgH="9525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256858" y="3573145"/>
                        <a:ext cx="3817620" cy="99631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solidFill>
                          <a:schemeClr val="accent1"/>
                        </a:solidFill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3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3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53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3954" grpId="0"/>
      <p:bldP spid="253955" grpId="0"/>
      <p:bldP spid="235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6" name="Rectangle 4"/>
          <p:cNvSpPr/>
          <p:nvPr>
            <p:custDataLst>
              <p:tags r:id="rId1"/>
            </p:custDataLst>
          </p:nvPr>
        </p:nvSpPr>
        <p:spPr>
          <a:xfrm>
            <a:off x="857250" y="358140"/>
            <a:ext cx="71043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4.2.4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~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参数为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的几何分布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8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58053" name="Text Box 5"/>
          <p:cNvSpPr txBox="1"/>
          <p:nvPr>
            <p:custDataLst>
              <p:tags r:id="rId2"/>
            </p:custDataLst>
          </p:nvPr>
        </p:nvSpPr>
        <p:spPr>
          <a:xfrm>
            <a:off x="214313" y="1072515"/>
            <a:ext cx="5461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</a:t>
            </a:r>
            <a:endParaRPr lang="zh-CN" altLang="en-US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58054" name="Object 2"/>
          <p:cNvGraphicFramePr/>
          <p:nvPr>
            <p:custDataLst>
              <p:tags r:id="rId3"/>
            </p:custDataLst>
          </p:nvPr>
        </p:nvGraphicFramePr>
        <p:xfrm>
          <a:off x="1111250" y="1193165"/>
          <a:ext cx="628650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4" imgW="5191760" imgH="431800" progId="Equation.DSMT4">
                  <p:embed/>
                </p:oleObj>
              </mc:Choice>
              <mc:Fallback>
                <p:oleObj name="" r:id="rId4" imgW="5191760" imgH="4318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1250" y="1193165"/>
                        <a:ext cx="6286500" cy="522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5" name="Object 3"/>
          <p:cNvGraphicFramePr/>
          <p:nvPr>
            <p:custDataLst>
              <p:tags r:id="rId6"/>
            </p:custDataLst>
          </p:nvPr>
        </p:nvGraphicFramePr>
        <p:xfrm>
          <a:off x="7072313" y="1786890"/>
          <a:ext cx="185737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1383665" imgH="850265" progId="Equation.DSMT4">
                  <p:embed/>
                </p:oleObj>
              </mc:Choice>
              <mc:Fallback>
                <p:oleObj name="" r:id="rId7" imgW="1383665" imgH="850265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72313" y="1786890"/>
                        <a:ext cx="1857375" cy="976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6" name="Object 4"/>
          <p:cNvGraphicFramePr/>
          <p:nvPr>
            <p:custDataLst>
              <p:tags r:id="rId9"/>
            </p:custDataLst>
          </p:nvPr>
        </p:nvGraphicFramePr>
        <p:xfrm>
          <a:off x="1214438" y="2351088"/>
          <a:ext cx="3929062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10" imgW="3465830" imgH="850265" progId="Equation.DSMT4">
                  <p:embed/>
                </p:oleObj>
              </mc:Choice>
              <mc:Fallback>
                <p:oleObj name="" r:id="rId10" imgW="3465830" imgH="850265" progId="Equation.DSMT4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214438" y="2351088"/>
                        <a:ext cx="3929062" cy="963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7" name="Object 5"/>
          <p:cNvGraphicFramePr/>
          <p:nvPr>
            <p:custDataLst>
              <p:tags r:id="rId12"/>
            </p:custDataLst>
          </p:nvPr>
        </p:nvGraphicFramePr>
        <p:xfrm>
          <a:off x="2395538" y="3351213"/>
          <a:ext cx="5357812" cy="928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3" imgW="5521960" imgH="850265" progId="Equation.DSMT4">
                  <p:embed/>
                </p:oleObj>
              </mc:Choice>
              <mc:Fallback>
                <p:oleObj name="" r:id="rId13" imgW="5521960" imgH="850265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95538" y="3351213"/>
                        <a:ext cx="5357812" cy="928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8" name="Object 6"/>
          <p:cNvGraphicFramePr/>
          <p:nvPr>
            <p:custDataLst>
              <p:tags r:id="rId15"/>
            </p:custDataLst>
          </p:nvPr>
        </p:nvGraphicFramePr>
        <p:xfrm>
          <a:off x="2419350" y="4329113"/>
          <a:ext cx="500062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6" imgW="3973195" imgH="901065" progId="Equation.DSMT4">
                  <p:embed/>
                </p:oleObj>
              </mc:Choice>
              <mc:Fallback>
                <p:oleObj name="" r:id="rId16" imgW="3973195" imgH="901065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419350" y="4329113"/>
                        <a:ext cx="5000625" cy="1133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8059" name="Object 7"/>
          <p:cNvGraphicFramePr/>
          <p:nvPr>
            <p:custDataLst>
              <p:tags r:id="rId18"/>
            </p:custDataLst>
          </p:nvPr>
        </p:nvGraphicFramePr>
        <p:xfrm>
          <a:off x="966788" y="5688013"/>
          <a:ext cx="6500812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19" imgW="5788660" imgH="850265" progId="Equation.DSMT4">
                  <p:embed/>
                </p:oleObj>
              </mc:Choice>
              <mc:Fallback>
                <p:oleObj name="" r:id="rId19" imgW="5788660" imgH="850265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66788" y="5688013"/>
                        <a:ext cx="6500812" cy="957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8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8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8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8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58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58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58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5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2"/>
          <p:cNvSpPr/>
          <p:nvPr>
            <p:custDataLst>
              <p:tags r:id="rId1"/>
            </p:custDataLst>
          </p:nvPr>
        </p:nvSpPr>
        <p:spPr>
          <a:xfrm>
            <a:off x="785813" y="357188"/>
            <a:ext cx="786130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4.2.5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在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上服从均匀分布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．</a:t>
            </a:r>
            <a:endParaRPr lang="zh-CN" altLang="en-US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3" name="Rectangle 13"/>
          <p:cNvSpPr/>
          <p:nvPr>
            <p:custDataLst>
              <p:tags r:id="rId2"/>
            </p:custDataLst>
          </p:nvPr>
        </p:nvSpPr>
        <p:spPr>
          <a:xfrm>
            <a:off x="500063" y="1214438"/>
            <a:ext cx="5461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</a:t>
            </a:r>
            <a:endParaRPr lang="zh-CN" altLang="en-US" sz="2800" b="1" dirty="0">
              <a:solidFill>
                <a:srgbClr val="FF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Object 8"/>
          <p:cNvGraphicFramePr/>
          <p:nvPr>
            <p:custDataLst>
              <p:tags r:id="rId3"/>
            </p:custDataLst>
          </p:nvPr>
        </p:nvGraphicFramePr>
        <p:xfrm>
          <a:off x="1643063" y="1071563"/>
          <a:ext cx="4143375" cy="161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4" imgW="1701165" imgH="660400" progId="Equation.DSMT4">
                  <p:embed/>
                </p:oleObj>
              </mc:Choice>
              <mc:Fallback>
                <p:oleObj name="" r:id="rId4" imgW="1701165" imgH="6604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43063" y="1071563"/>
                        <a:ext cx="4143375" cy="161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/>
          <p:nvPr>
            <p:custDataLst>
              <p:tags r:id="rId6"/>
            </p:custDataLst>
          </p:nvPr>
        </p:nvGraphicFramePr>
        <p:xfrm>
          <a:off x="6132513" y="1466850"/>
          <a:ext cx="20828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7" imgW="875665" imgH="393700" progId="Equation.DSMT4">
                  <p:embed/>
                </p:oleObj>
              </mc:Choice>
              <mc:Fallback>
                <p:oleObj name="" r:id="rId7" imgW="875665" imgH="3937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32513" y="1466850"/>
                        <a:ext cx="2082800" cy="947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"/>
          <p:cNvGraphicFramePr/>
          <p:nvPr>
            <p:custDataLst>
              <p:tags r:id="rId9"/>
            </p:custDataLst>
          </p:nvPr>
        </p:nvGraphicFramePr>
        <p:xfrm>
          <a:off x="642938" y="3357563"/>
          <a:ext cx="8143875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10" imgW="7493000" imgH="825500" progId="Equation.DSMT4">
                  <p:embed/>
                </p:oleObj>
              </mc:Choice>
              <mc:Fallback>
                <p:oleObj name="" r:id="rId10" imgW="7493000" imgH="8255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42938" y="3357563"/>
                        <a:ext cx="8143875" cy="896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1"/>
          <p:cNvGraphicFramePr/>
          <p:nvPr>
            <p:custDataLst>
              <p:tags r:id="rId12"/>
            </p:custDataLst>
          </p:nvPr>
        </p:nvGraphicFramePr>
        <p:xfrm>
          <a:off x="1071563" y="4857750"/>
          <a:ext cx="6000750" cy="1128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13" imgW="4889500" imgH="825500" progId="Equation.DSMT4">
                  <p:embed/>
                </p:oleObj>
              </mc:Choice>
              <mc:Fallback>
                <p:oleObj name="" r:id="rId13" imgW="4889500" imgH="8255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71563" y="4857750"/>
                        <a:ext cx="6000750" cy="1128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22" name="Rectangle 26"/>
          <p:cNvSpPr/>
          <p:nvPr>
            <p:custDataLst>
              <p:tags r:id="rId1"/>
            </p:custDataLst>
          </p:nvPr>
        </p:nvSpPr>
        <p:spPr>
          <a:xfrm>
            <a:off x="304800" y="501650"/>
            <a:ext cx="83845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4.2.6</a:t>
            </a:r>
            <a:r>
              <a:rPr lang="en-US" altLang="zh-CN" sz="2800" b="1" dirty="0">
                <a:latin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服从参数为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的指数分布</a:t>
            </a:r>
            <a:r>
              <a:rPr lang="en-US" altLang="zh-CN" sz="2800" b="1" dirty="0">
                <a:latin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求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． </a:t>
            </a:r>
            <a:endParaRPr lang="zh-CN" altLang="en-US" sz="28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25615" name="Rectangle 27"/>
          <p:cNvSpPr/>
          <p:nvPr>
            <p:custDataLst>
              <p:tags r:id="rId2"/>
            </p:custDataLst>
          </p:nvPr>
        </p:nvSpPr>
        <p:spPr>
          <a:xfrm>
            <a:off x="285750" y="1303338"/>
            <a:ext cx="5461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</a:t>
            </a:r>
            <a:endParaRPr lang="zh-CN" altLang="en-US" sz="2800" b="1" dirty="0">
              <a:solidFill>
                <a:srgbClr val="FF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4338" name="Object 6"/>
          <p:cNvGraphicFramePr/>
          <p:nvPr>
            <p:custDataLst>
              <p:tags r:id="rId3"/>
            </p:custDataLst>
          </p:nvPr>
        </p:nvGraphicFramePr>
        <p:xfrm>
          <a:off x="1215708" y="1408748"/>
          <a:ext cx="4881562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4" imgW="2069465" imgH="482600" progId="Equation.DSMT4">
                  <p:embed/>
                </p:oleObj>
              </mc:Choice>
              <mc:Fallback>
                <p:oleObj name="" r:id="rId4" imgW="2069465" imgH="482600" progId="Equation.DSMT4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15708" y="1408748"/>
                        <a:ext cx="4881562" cy="1138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7"/>
          <p:cNvGraphicFramePr/>
          <p:nvPr>
            <p:custDataLst>
              <p:tags r:id="rId6"/>
            </p:custDataLst>
          </p:nvPr>
        </p:nvGraphicFramePr>
        <p:xfrm>
          <a:off x="6632258" y="1537335"/>
          <a:ext cx="1390650" cy="1009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7" imgW="558165" imgH="405765" progId="Equation.DSMT4">
                  <p:embed/>
                </p:oleObj>
              </mc:Choice>
              <mc:Fallback>
                <p:oleObj name="" r:id="rId7" imgW="558165" imgH="405765" progId="Equation.DSMT4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32258" y="1537335"/>
                        <a:ext cx="1390650" cy="10096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Object 8"/>
          <p:cNvGraphicFramePr/>
          <p:nvPr>
            <p:custDataLst>
              <p:tags r:id="rId9"/>
            </p:custDataLst>
          </p:nvPr>
        </p:nvGraphicFramePr>
        <p:xfrm>
          <a:off x="1186180" y="5513070"/>
          <a:ext cx="4173538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0" imgW="1816100" imgH="469900" progId="Equation.DSMT4">
                  <p:embed/>
                </p:oleObj>
              </mc:Choice>
              <mc:Fallback>
                <p:oleObj name="" r:id="rId10" imgW="1816100" imgH="469900" progId="Equation.DSMT4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86180" y="5513070"/>
                        <a:ext cx="4173538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9"/>
          <p:cNvGraphicFramePr/>
          <p:nvPr>
            <p:custDataLst>
              <p:tags r:id="rId12"/>
            </p:custDataLst>
          </p:nvPr>
        </p:nvGraphicFramePr>
        <p:xfrm>
          <a:off x="5277168" y="5643245"/>
          <a:ext cx="892175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3" imgW="405765" imgH="405765" progId="Equation.DSMT4">
                  <p:embed/>
                </p:oleObj>
              </mc:Choice>
              <mc:Fallback>
                <p:oleObj name="" r:id="rId13" imgW="405765" imgH="405765" progId="Equation.DSMT4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77168" y="5643245"/>
                        <a:ext cx="892175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0"/>
          <p:cNvGraphicFramePr/>
          <p:nvPr>
            <p:custDataLst>
              <p:tags r:id="rId15"/>
            </p:custDataLst>
          </p:nvPr>
        </p:nvGraphicFramePr>
        <p:xfrm>
          <a:off x="449580" y="5801995"/>
          <a:ext cx="8286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16" imgW="291465" imgH="165100" progId="Equation.DSMT4">
                  <p:embed/>
                </p:oleObj>
              </mc:Choice>
              <mc:Fallback>
                <p:oleObj name="" r:id="rId16" imgW="291465" imgH="165100" progId="Equation.DSMT4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49580" y="5801995"/>
                        <a:ext cx="828675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1"/>
          <p:cNvGraphicFramePr/>
          <p:nvPr>
            <p:custDataLst>
              <p:tags r:id="rId18"/>
            </p:custDataLst>
          </p:nvPr>
        </p:nvGraphicFramePr>
        <p:xfrm>
          <a:off x="7496493" y="2836545"/>
          <a:ext cx="1366837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9" imgW="634365" imgH="405765" progId="Equation.DSMT4">
                  <p:embed/>
                </p:oleObj>
              </mc:Choice>
              <mc:Fallback>
                <p:oleObj name="" r:id="rId19" imgW="634365" imgH="405765" progId="Equation.DSMT4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496493" y="2836545"/>
                        <a:ext cx="1366837" cy="874713"/>
                      </a:xfrm>
                      <a:prstGeom prst="rect">
                        <a:avLst/>
                      </a:prstGeom>
                      <a:solidFill>
                        <a:srgbClr val="CCFFFF">
                          <a:alpha val="75999"/>
                        </a:srgb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Object 12"/>
          <p:cNvGraphicFramePr/>
          <p:nvPr>
            <p:custDataLst>
              <p:tags r:id="rId21"/>
            </p:custDataLst>
          </p:nvPr>
        </p:nvGraphicFramePr>
        <p:xfrm>
          <a:off x="436880" y="2920683"/>
          <a:ext cx="3159125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22" imgW="1358265" imgH="330200" progId="Equation.DSMT4">
                  <p:embed/>
                </p:oleObj>
              </mc:Choice>
              <mc:Fallback>
                <p:oleObj name="" r:id="rId22" imgW="1358265" imgH="330200" progId="Equation.DSMT4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36880" y="2920683"/>
                        <a:ext cx="3159125" cy="7667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13"/>
          <p:cNvGraphicFramePr/>
          <p:nvPr>
            <p:custDataLst>
              <p:tags r:id="rId24"/>
            </p:custDataLst>
          </p:nvPr>
        </p:nvGraphicFramePr>
        <p:xfrm>
          <a:off x="3535680" y="2849245"/>
          <a:ext cx="283686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25" imgW="1053465" imgH="330200" progId="Equation.DSMT4">
                  <p:embed/>
                </p:oleObj>
              </mc:Choice>
              <mc:Fallback>
                <p:oleObj name="" r:id="rId25" imgW="1053465" imgH="330200" progId="Equation.DSMT4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535680" y="2849245"/>
                        <a:ext cx="2836863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Object 14"/>
          <p:cNvGraphicFramePr/>
          <p:nvPr>
            <p:custDataLst>
              <p:tags r:id="rId27"/>
            </p:custDataLst>
          </p:nvPr>
        </p:nvGraphicFramePr>
        <p:xfrm>
          <a:off x="1090930" y="3639820"/>
          <a:ext cx="2932113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28" imgW="1142365" imgH="330200" progId="Equation.DSMT4">
                  <p:embed/>
                </p:oleObj>
              </mc:Choice>
              <mc:Fallback>
                <p:oleObj name="" r:id="rId28" imgW="1142365" imgH="330200" progId="Equation.DSMT4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090930" y="3639820"/>
                        <a:ext cx="2932113" cy="847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7" name="Object 15"/>
          <p:cNvGraphicFramePr/>
          <p:nvPr>
            <p:custDataLst>
              <p:tags r:id="rId30"/>
            </p:custDataLst>
          </p:nvPr>
        </p:nvGraphicFramePr>
        <p:xfrm>
          <a:off x="3996055" y="3716020"/>
          <a:ext cx="430530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31" imgW="1802765" imgH="330200" progId="Equation.DSMT4">
                  <p:embed/>
                </p:oleObj>
              </mc:Choice>
              <mc:Fallback>
                <p:oleObj name="" r:id="rId31" imgW="1802765" imgH="330200" progId="Equation.DSMT4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996055" y="3716020"/>
                        <a:ext cx="4305300" cy="788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8" name="Object 16"/>
          <p:cNvGraphicFramePr/>
          <p:nvPr>
            <p:custDataLst>
              <p:tags r:id="rId33"/>
            </p:custDataLst>
          </p:nvPr>
        </p:nvGraphicFramePr>
        <p:xfrm>
          <a:off x="1298893" y="4720908"/>
          <a:ext cx="172243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34" imgW="659765" imgH="203200" progId="Equation.DSMT4">
                  <p:embed/>
                </p:oleObj>
              </mc:Choice>
              <mc:Fallback>
                <p:oleObj name="" r:id="rId34" imgW="659765" imgH="203200" progId="Equation.DSMT4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35"/>
                      <a:stretch>
                        <a:fillRect/>
                      </a:stretch>
                    </p:blipFill>
                    <p:spPr>
                      <a:xfrm>
                        <a:off x="1298893" y="4720908"/>
                        <a:ext cx="1722437" cy="530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9" name="Object 17"/>
          <p:cNvGraphicFramePr/>
          <p:nvPr>
            <p:custDataLst>
              <p:tags r:id="rId36"/>
            </p:custDataLst>
          </p:nvPr>
        </p:nvGraphicFramePr>
        <p:xfrm>
          <a:off x="2911793" y="4485958"/>
          <a:ext cx="2671762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37" imgW="1116330" imgH="405765" progId="Equation.DSMT4">
                  <p:embed/>
                </p:oleObj>
              </mc:Choice>
              <mc:Fallback>
                <p:oleObj name="" r:id="rId37" imgW="1116330" imgH="405765" progId="Equation.DSMT4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911793" y="4485958"/>
                        <a:ext cx="2671762" cy="971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0" name="Object 18"/>
          <p:cNvGraphicFramePr/>
          <p:nvPr>
            <p:custDataLst>
              <p:tags r:id="rId39"/>
            </p:custDataLst>
          </p:nvPr>
        </p:nvGraphicFramePr>
        <p:xfrm>
          <a:off x="5656580" y="4555490"/>
          <a:ext cx="1492885" cy="876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40" imgW="673100" imgH="405765" progId="Equation.DSMT4">
                  <p:embed/>
                </p:oleObj>
              </mc:Choice>
              <mc:Fallback>
                <p:oleObj name="" r:id="rId40" imgW="673100" imgH="405765" progId="Equation.DSMT4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5656580" y="4555490"/>
                        <a:ext cx="1492885" cy="8769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51" name="Object 19"/>
          <p:cNvGraphicFramePr/>
          <p:nvPr>
            <p:custDataLst>
              <p:tags r:id="rId42"/>
            </p:custDataLst>
          </p:nvPr>
        </p:nvGraphicFramePr>
        <p:xfrm>
          <a:off x="7235190" y="4522470"/>
          <a:ext cx="935038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43" imgW="405765" imgH="405765" progId="Equation.DSMT4">
                  <p:embed/>
                </p:oleObj>
              </mc:Choice>
              <mc:Fallback>
                <p:oleObj name="" r:id="rId43" imgW="405765" imgH="405765" progId="Equation.DSMT4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44"/>
                      <a:stretch>
                        <a:fillRect/>
                      </a:stretch>
                    </p:blipFill>
                    <p:spPr>
                      <a:xfrm>
                        <a:off x="7235190" y="4522470"/>
                        <a:ext cx="935038" cy="935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4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5"/>
          <p:cNvGraphicFramePr/>
          <p:nvPr>
            <p:custDataLst>
              <p:tags r:id="rId1"/>
            </p:custDataLst>
          </p:nvPr>
        </p:nvGraphicFramePr>
        <p:xfrm>
          <a:off x="762000" y="1083310"/>
          <a:ext cx="6002655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2373630" imgH="482600" progId="Equation.DSMT4">
                  <p:embed/>
                </p:oleObj>
              </mc:Choice>
              <mc:Fallback>
                <p:oleObj name="" r:id="rId2" imgW="2373630" imgH="482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1083310"/>
                        <a:ext cx="6002655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6"/>
          <p:cNvGraphicFramePr/>
          <p:nvPr>
            <p:custDataLst>
              <p:tags r:id="rId4"/>
            </p:custDataLst>
          </p:nvPr>
        </p:nvGraphicFramePr>
        <p:xfrm>
          <a:off x="6965315" y="1424305"/>
          <a:ext cx="1245235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596900" imgH="190500" progId="Equation.3">
                  <p:embed/>
                </p:oleObj>
              </mc:Choice>
              <mc:Fallback>
                <p:oleObj name="" r:id="rId5" imgW="596900" imgH="1905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65315" y="1424305"/>
                        <a:ext cx="1245235" cy="4248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2"/>
          <p:cNvGraphicFramePr/>
          <p:nvPr>
            <p:custDataLst>
              <p:tags r:id="rId7"/>
            </p:custDataLst>
          </p:nvPr>
        </p:nvGraphicFramePr>
        <p:xfrm>
          <a:off x="643255" y="412115"/>
          <a:ext cx="4801870" cy="5086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8" imgW="2171700" imgH="228600" progId="Equation.DSMT4">
                  <p:embed/>
                </p:oleObj>
              </mc:Choice>
              <mc:Fallback>
                <p:oleObj name="" r:id="rId8" imgW="2171700" imgH="228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3255" y="412115"/>
                        <a:ext cx="4801870" cy="5086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2"/>
          <p:cNvSpPr/>
          <p:nvPr>
            <p:custDataLst>
              <p:tags r:id="rId10"/>
            </p:custDataLst>
          </p:nvPr>
        </p:nvSpPr>
        <p:spPr>
          <a:xfrm>
            <a:off x="142875" y="1389063"/>
            <a:ext cx="4889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</a:t>
            </a:r>
            <a:endParaRPr lang="zh-CN" altLang="en-US" sz="2400" b="1" dirty="0">
              <a:solidFill>
                <a:srgbClr val="FF00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Object 8"/>
          <p:cNvGraphicFramePr/>
          <p:nvPr>
            <p:custDataLst>
              <p:tags r:id="rId11"/>
            </p:custDataLst>
          </p:nvPr>
        </p:nvGraphicFramePr>
        <p:xfrm>
          <a:off x="158750" y="2533650"/>
          <a:ext cx="70723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2" imgW="7375525" imgH="951865" progId="Equation.DSMT4">
                  <p:embed/>
                </p:oleObj>
              </mc:Choice>
              <mc:Fallback>
                <p:oleObj name="" r:id="rId12" imgW="7375525" imgH="95186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750" y="2533650"/>
                        <a:ext cx="7072313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9"/>
          <p:cNvGraphicFramePr/>
          <p:nvPr>
            <p:custDataLst>
              <p:tags r:id="rId14"/>
            </p:custDataLst>
          </p:nvPr>
        </p:nvGraphicFramePr>
        <p:xfrm>
          <a:off x="968217" y="3535204"/>
          <a:ext cx="2682240" cy="988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5" imgW="2552700" imgH="939800" progId="Equation.DSMT4">
                  <p:embed/>
                </p:oleObj>
              </mc:Choice>
              <mc:Fallback>
                <p:oleObj name="" r:id="rId15" imgW="2552700" imgH="939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968217" y="3535204"/>
                        <a:ext cx="2682240" cy="988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Group 41"/>
          <p:cNvGrpSpPr/>
          <p:nvPr/>
        </p:nvGrpSpPr>
        <p:grpSpPr>
          <a:xfrm>
            <a:off x="7429500" y="2466975"/>
            <a:ext cx="1571625" cy="785813"/>
            <a:chOff x="270" y="3667"/>
            <a:chExt cx="840" cy="438"/>
          </a:xfrm>
        </p:grpSpPr>
        <p:graphicFrame>
          <p:nvGraphicFramePr>
            <p:cNvPr id="10248" name="Object 11"/>
            <p:cNvGraphicFramePr/>
            <p:nvPr>
              <p:custDataLst>
                <p:tags r:id="rId17"/>
              </p:custDataLst>
            </p:nvPr>
          </p:nvGraphicFramePr>
          <p:xfrm>
            <a:off x="324" y="3667"/>
            <a:ext cx="786" cy="3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8" imgW="1574800" imgH="787400" progId="Equation.DSMT4">
                    <p:embed/>
                  </p:oleObj>
                </mc:Choice>
                <mc:Fallback>
                  <p:oleObj name="" r:id="rId18" imgW="1574800" imgH="787400" progId="Equation.DSMT4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324" y="3667"/>
                          <a:ext cx="786" cy="3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1" name="Line 39"/>
            <p:cNvSpPr/>
            <p:nvPr>
              <p:custDataLst>
                <p:tags r:id="rId20"/>
              </p:custDataLst>
            </p:nvPr>
          </p:nvSpPr>
          <p:spPr>
            <a:xfrm>
              <a:off x="270" y="4068"/>
              <a:ext cx="80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0252" name="Line 40"/>
            <p:cNvSpPr/>
            <p:nvPr>
              <p:custDataLst>
                <p:tags r:id="rId21"/>
              </p:custDataLst>
            </p:nvPr>
          </p:nvSpPr>
          <p:spPr>
            <a:xfrm>
              <a:off x="271" y="4105"/>
              <a:ext cx="801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259114" name="Object 10"/>
          <p:cNvGraphicFramePr/>
          <p:nvPr>
            <p:custDataLst>
              <p:tags r:id="rId22"/>
            </p:custDataLst>
          </p:nvPr>
        </p:nvGraphicFramePr>
        <p:xfrm>
          <a:off x="895350" y="5559425"/>
          <a:ext cx="1109663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3" imgW="635000" imgH="368300" progId="Equation.DSMT4">
                  <p:embed/>
                </p:oleObj>
              </mc:Choice>
              <mc:Fallback>
                <p:oleObj name="" r:id="rId23" imgW="635000" imgH="3683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895350" y="5559425"/>
                        <a:ext cx="1109663" cy="642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/>
          <p:cNvGraphicFramePr/>
          <p:nvPr>
            <p:custDataLst>
              <p:tags r:id="rId25"/>
            </p:custDataLst>
          </p:nvPr>
        </p:nvGraphicFramePr>
        <p:xfrm>
          <a:off x="1031082" y="4668679"/>
          <a:ext cx="4056380" cy="988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26" imgW="3860800" imgH="939800" progId="Equation.DSMT4">
                  <p:embed/>
                </p:oleObj>
              </mc:Choice>
              <mc:Fallback>
                <p:oleObj name="" r:id="rId26" imgW="3860800" imgH="939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1031082" y="4668679"/>
                        <a:ext cx="4056380" cy="988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/>
          <p:nvPr>
            <p:custDataLst>
              <p:tags r:id="rId28"/>
            </p:custDataLst>
          </p:nvPr>
        </p:nvGraphicFramePr>
        <p:xfrm>
          <a:off x="3751104" y="3523139"/>
          <a:ext cx="2935605" cy="988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29" imgW="2794000" imgH="939800" progId="Equation.DSMT4">
                  <p:embed/>
                </p:oleObj>
              </mc:Choice>
              <mc:Fallback>
                <p:oleObj name="" r:id="rId29" imgW="2794000" imgH="939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751104" y="3523139"/>
                        <a:ext cx="2935605" cy="9880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59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8" name="Text Box 4"/>
          <p:cNvSpPr txBox="1"/>
          <p:nvPr>
            <p:custDataLst>
              <p:tags r:id="rId1"/>
            </p:custDataLst>
          </p:nvPr>
        </p:nvSpPr>
        <p:spPr>
          <a:xfrm>
            <a:off x="1763713" y="522288"/>
            <a:ext cx="5329237" cy="528637"/>
          </a:xfrm>
          <a:prstGeom prst="rect">
            <a:avLst/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 algn="ctr"/>
            <a:r>
              <a:rPr lang="zh-CN" altLang="en-US" sz="2800" i="0" dirty="0">
                <a:latin typeface="Arial" panose="020B0604020202020204" pitchFamily="34" charset="0"/>
                <a:ea typeface="黑体" panose="02010609060101010101" pitchFamily="49" charset="-122"/>
              </a:rPr>
              <a:t>六种一维常见分布的</a:t>
            </a:r>
            <a:r>
              <a:rPr lang="zh-CN" altLang="en-US" sz="2800" i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期望</a:t>
            </a:r>
            <a:r>
              <a:rPr lang="zh-CN" altLang="en-US" sz="2800" i="0" dirty="0">
                <a:latin typeface="Arial" panose="020B0604020202020204" pitchFamily="34" charset="0"/>
                <a:ea typeface="黑体" panose="02010609060101010101" pitchFamily="49" charset="-122"/>
              </a:rPr>
              <a:t>与</a:t>
            </a:r>
            <a:r>
              <a:rPr lang="zh-CN" altLang="en-US" sz="2800" i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方差</a:t>
            </a:r>
            <a:endParaRPr lang="zh-CN" altLang="en-US" sz="2800" i="0" dirty="0">
              <a:solidFill>
                <a:srgbClr val="0000FF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graphicFrame>
        <p:nvGraphicFramePr>
          <p:cNvPr id="37963" name="Group 75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95288" y="1266825"/>
          <a:ext cx="7705725" cy="4752977"/>
        </p:xfrm>
        <a:graphic>
          <a:graphicData uri="http://schemas.openxmlformats.org/drawingml/2006/table">
            <a:tbl>
              <a:tblPr/>
              <a:tblGrid>
                <a:gridCol w="720725"/>
                <a:gridCol w="2447925"/>
                <a:gridCol w="2232025"/>
                <a:gridCol w="2305050"/>
              </a:tblGrid>
              <a:tr h="604838">
                <a:tc gridSpan="2"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特殊分布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 hMerge="1">
                  <a:tcPr/>
                </a:tc>
                <a:tc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EX</a:t>
                      </a:r>
                      <a:endPara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en-US" altLang="zh-CN" sz="24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DX</a:t>
                      </a:r>
                      <a:endParaRPr kumimoji="0" lang="en-US" altLang="zh-CN" sz="2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</a:tr>
              <a:tr h="619125">
                <a:tc rowSpan="3"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离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散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两点分布</a:t>
                      </a: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(1, </a:t>
                      </a: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endParaRPr kumimoji="0" lang="en-US" altLang="zh-CN" sz="2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pq=p</a:t>
                      </a:r>
                      <a:r>
                        <a:rPr kumimoji="0" lang="en-US" altLang="zh-CN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1-p</a:t>
                      </a:r>
                      <a:r>
                        <a:rPr kumimoji="0" lang="en-US" altLang="zh-CN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47700">
                <a:tc vMerge="1">
                  <a:tcPr/>
                </a:tc>
                <a:tc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二项分布</a:t>
                      </a: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r>
                        <a:rPr kumimoji="0" lang="en-US" altLang="zh-CN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</a:t>
                      </a:r>
                      <a:r>
                        <a:rPr kumimoji="0" lang="en-US" altLang="zh-CN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</a:t>
                      </a:r>
                      <a:r>
                        <a:rPr kumimoji="0" lang="en-US" altLang="zh-CN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np</a:t>
                      </a:r>
                      <a:endParaRPr kumimoji="0" lang="en-US" altLang="zh-CN" sz="23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npq=np</a:t>
                      </a:r>
                      <a:r>
                        <a:rPr kumimoji="0" lang="en-US" altLang="zh-CN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kumimoji="0" lang="en-US" altLang="zh-CN" sz="2300" b="1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1-p</a:t>
                      </a:r>
                      <a:r>
                        <a:rPr kumimoji="0" lang="en-US" altLang="zh-CN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kumimoji="0" lang="en-US" altLang="zh-CN" sz="2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76263">
                <a:tc vMerge="1">
                  <a:tcPr/>
                </a:tc>
                <a:tc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泊松分布</a:t>
                      </a:r>
                      <a:endParaRPr kumimoji="0" lang="zh-CN" altLang="en-US" sz="2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zh-CN" sz="2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zh-CN" sz="23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869950">
                <a:tc rowSpan="3"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连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续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型</a:t>
                      </a:r>
                      <a:endParaRPr kumimoji="0" lang="zh-CN" altLang="en-US" sz="2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>
                        <a:alpha val="50000"/>
                      </a:srgbClr>
                    </a:solidFill>
                  </a:tcPr>
                </a:tc>
                <a:tc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均匀分布</a:t>
                      </a:r>
                      <a:endParaRPr kumimoji="0" lang="zh-CN" altLang="en-US" sz="2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zh-CN" sz="2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zh-CN" sz="23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769938">
                <a:tc vMerge="1">
                  <a:tcPr/>
                </a:tc>
                <a:tc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指数分布</a:t>
                      </a:r>
                      <a:endParaRPr kumimoji="0" lang="zh-CN" altLang="en-US" sz="2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zh-CN" sz="2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zh-CN" sz="23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65163">
                <a:tc vMerge="1">
                  <a:tcPr/>
                </a:tc>
                <a:tc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r>
                        <a:rPr kumimoji="0" lang="zh-CN" altLang="en-US" sz="23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正态分布</a:t>
                      </a:r>
                      <a:endParaRPr kumimoji="0" lang="zh-CN" altLang="en-US" sz="2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zh-CN" sz="23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10985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8000"/>
                        <a:buFont typeface="Wingdings 3" panose="05040102010807070707" pitchFamily="18" charset="2"/>
                        <a:buNone/>
                      </a:pPr>
                      <a:endParaRPr kumimoji="0" lang="zh-CN" altLang="zh-CN" sz="23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17410" name="Object 34"/>
          <p:cNvGraphicFramePr/>
          <p:nvPr>
            <p:custDataLst>
              <p:tags r:id="rId3"/>
            </p:custDataLst>
          </p:nvPr>
        </p:nvGraphicFramePr>
        <p:xfrm>
          <a:off x="4500563" y="3140075"/>
          <a:ext cx="4524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4" imgW="139700" imgH="177800" progId="Equation.DSMT4">
                  <p:embed/>
                </p:oleObj>
              </mc:Choice>
              <mc:Fallback>
                <p:oleObj name="" r:id="rId4" imgW="139700" imgH="1778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00563" y="3140075"/>
                        <a:ext cx="452437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35"/>
          <p:cNvGraphicFramePr/>
          <p:nvPr>
            <p:custDataLst>
              <p:tags r:id="rId6"/>
            </p:custDataLst>
          </p:nvPr>
        </p:nvGraphicFramePr>
        <p:xfrm>
          <a:off x="4500563" y="4567238"/>
          <a:ext cx="33178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7" imgW="165100" imgH="405765" progId="Equation.DSMT4">
                  <p:embed/>
                </p:oleObj>
              </mc:Choice>
              <mc:Fallback>
                <p:oleObj name="" r:id="rId7" imgW="165100" imgH="405765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0563" y="4567238"/>
                        <a:ext cx="331787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6"/>
          <p:cNvGraphicFramePr/>
          <p:nvPr>
            <p:custDataLst>
              <p:tags r:id="rId9"/>
            </p:custDataLst>
          </p:nvPr>
        </p:nvGraphicFramePr>
        <p:xfrm>
          <a:off x="4283075" y="3630613"/>
          <a:ext cx="808038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0" imgW="367665" imgH="405765" progId="Equation.DSMT4">
                  <p:embed/>
                </p:oleObj>
              </mc:Choice>
              <mc:Fallback>
                <p:oleObj name="" r:id="rId10" imgW="367665" imgH="405765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283075" y="3630613"/>
                        <a:ext cx="808038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37"/>
          <p:cNvGraphicFramePr/>
          <p:nvPr>
            <p:custDataLst>
              <p:tags r:id="rId12"/>
            </p:custDataLst>
          </p:nvPr>
        </p:nvGraphicFramePr>
        <p:xfrm>
          <a:off x="4460875" y="5516563"/>
          <a:ext cx="39846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3" imgW="152400" imgH="165100" progId="Equation.DSMT4">
                  <p:embed/>
                </p:oleObj>
              </mc:Choice>
              <mc:Fallback>
                <p:oleObj name="" r:id="rId13" imgW="152400" imgH="1651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60875" y="5516563"/>
                        <a:ext cx="398463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76"/>
          <p:cNvGraphicFramePr/>
          <p:nvPr>
            <p:custDataLst>
              <p:tags r:id="rId15"/>
            </p:custDataLst>
          </p:nvPr>
        </p:nvGraphicFramePr>
        <p:xfrm>
          <a:off x="6732588" y="3140075"/>
          <a:ext cx="45243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6" imgW="139700" imgH="177800" progId="Equation.DSMT4">
                  <p:embed/>
                </p:oleObj>
              </mc:Choice>
              <mc:Fallback>
                <p:oleObj name="" r:id="rId16" imgW="139700" imgH="1778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32588" y="3140075"/>
                        <a:ext cx="452437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5" name="Object 77"/>
          <p:cNvGraphicFramePr/>
          <p:nvPr>
            <p:custDataLst>
              <p:tags r:id="rId17"/>
            </p:custDataLst>
          </p:nvPr>
        </p:nvGraphicFramePr>
        <p:xfrm>
          <a:off x="6443663" y="3716338"/>
          <a:ext cx="11715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18" imgW="533400" imgH="419100" progId="Equation.DSMT4">
                  <p:embed/>
                </p:oleObj>
              </mc:Choice>
              <mc:Fallback>
                <p:oleObj name="" r:id="rId18" imgW="533400" imgH="4191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443663" y="3716338"/>
                        <a:ext cx="1171575" cy="917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6" name="Object 78"/>
          <p:cNvGraphicFramePr/>
          <p:nvPr>
            <p:custDataLst>
              <p:tags r:id="rId20"/>
            </p:custDataLst>
          </p:nvPr>
        </p:nvGraphicFramePr>
        <p:xfrm>
          <a:off x="6804025" y="4567238"/>
          <a:ext cx="4603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21" imgW="228600" imgH="405765" progId="Equation.DSMT4">
                  <p:embed/>
                </p:oleObj>
              </mc:Choice>
              <mc:Fallback>
                <p:oleObj name="" r:id="rId21" imgW="228600" imgH="405765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804025" y="4567238"/>
                        <a:ext cx="460375" cy="817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7" name="Object 79"/>
          <p:cNvGraphicFramePr/>
          <p:nvPr>
            <p:custDataLst>
              <p:tags r:id="rId23"/>
            </p:custDataLst>
          </p:nvPr>
        </p:nvGraphicFramePr>
        <p:xfrm>
          <a:off x="6804025" y="5372100"/>
          <a:ext cx="5302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24" imgW="203200" imgH="203200" progId="Equation.DSMT4">
                  <p:embed/>
                </p:oleObj>
              </mc:Choice>
              <mc:Fallback>
                <p:oleObj name="" r:id="rId24" imgW="203200" imgH="2032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804025" y="5372100"/>
                        <a:ext cx="530225" cy="531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59" name="Text Box 80"/>
          <p:cNvSpPr txBox="1"/>
          <p:nvPr>
            <p:custDataLst>
              <p:tags r:id="rId26"/>
            </p:custDataLst>
          </p:nvPr>
        </p:nvSpPr>
        <p:spPr>
          <a:xfrm>
            <a:off x="7235825" y="547688"/>
            <a:ext cx="936625" cy="55721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背！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1134" name="Object 2"/>
          <p:cNvGraphicFramePr/>
          <p:nvPr>
            <p:custDataLst>
              <p:tags r:id="rId1"/>
            </p:custDataLst>
          </p:nvPr>
        </p:nvGraphicFramePr>
        <p:xfrm>
          <a:off x="1693863" y="1715770"/>
          <a:ext cx="61912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2" imgW="2882900" imgH="228600" progId="Equation.DSMT4">
                  <p:embed/>
                </p:oleObj>
              </mc:Choice>
              <mc:Fallback>
                <p:oleObj name="" r:id="rId2" imgW="2882900" imgH="2286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3863" y="1715770"/>
                        <a:ext cx="6191250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39" name="Object 3"/>
          <p:cNvGraphicFramePr/>
          <p:nvPr>
            <p:custDataLst>
              <p:tags r:id="rId4"/>
            </p:custDataLst>
          </p:nvPr>
        </p:nvGraphicFramePr>
        <p:xfrm>
          <a:off x="1433513" y="2552383"/>
          <a:ext cx="2786062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5" imgW="1180465" imgH="228600" progId="Equation.DSMT4">
                  <p:embed/>
                </p:oleObj>
              </mc:Choice>
              <mc:Fallback>
                <p:oleObj name="" r:id="rId5" imgW="1180465" imgH="2286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3513" y="2552383"/>
                        <a:ext cx="2786062" cy="538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40" name="Object 4"/>
          <p:cNvGraphicFramePr/>
          <p:nvPr>
            <p:custDataLst>
              <p:tags r:id="rId7"/>
            </p:custDataLst>
          </p:nvPr>
        </p:nvGraphicFramePr>
        <p:xfrm>
          <a:off x="1014413" y="3287395"/>
          <a:ext cx="82057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8" imgW="3759200" imgH="228600" progId="Equation.DSMT4">
                  <p:embed/>
                </p:oleObj>
              </mc:Choice>
              <mc:Fallback>
                <p:oleObj name="" r:id="rId8" imgW="3759200" imgH="228600" progId="Equation.DSMT4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014413" y="3287395"/>
                        <a:ext cx="8205787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1145" name="Rectangle 25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76288" y="340678"/>
            <a:ext cx="3267075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二、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方差的性质</a:t>
            </a:r>
            <a:endParaRPr kumimoji="1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1146" name="Rectangle 26"/>
          <p:cNvSpPr/>
          <p:nvPr>
            <p:custDataLst>
              <p:tags r:id="rId11"/>
            </p:custDataLst>
          </p:nvPr>
        </p:nvSpPr>
        <p:spPr>
          <a:xfrm>
            <a:off x="112713" y="1106170"/>
            <a:ext cx="5320665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性质</a:t>
            </a:r>
            <a:r>
              <a:rPr lang="en-US" altLang="zh-CN" sz="2400" b="1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1</a:t>
            </a:r>
            <a:r>
              <a:rPr lang="en-US" altLang="zh-CN" sz="2400" b="1" dirty="0">
                <a:latin typeface="宋体" panose="02010600030101010101" pitchFamily="2" charset="-122"/>
                <a:cs typeface="Arial" panose="020B0604020202020204" pitchFamily="34" charset="0"/>
              </a:rPr>
              <a:t>  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设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400" b="1" dirty="0">
                <a:latin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latin typeface="宋体" panose="02010600030101010101" pitchFamily="2" charset="-122"/>
                <a:cs typeface="Arial" panose="020B0604020202020204" pitchFamily="34" charset="0"/>
              </a:rPr>
              <a:t>为常数，则 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</a:t>
            </a:r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．</a:t>
            </a:r>
            <a:endParaRPr lang="zh-CN" altLang="en-US" sz="24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1147" name="Rectangle 27"/>
          <p:cNvSpPr/>
          <p:nvPr>
            <p:custDataLst>
              <p:tags r:id="rId12"/>
            </p:custDataLst>
          </p:nvPr>
        </p:nvSpPr>
        <p:spPr>
          <a:xfrm>
            <a:off x="746125" y="1741170"/>
            <a:ext cx="493713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证</a:t>
            </a:r>
            <a:endParaRPr lang="zh-CN" altLang="en-US" sz="2400" b="1" dirty="0">
              <a:solidFill>
                <a:srgbClr val="FF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1148" name="Rectangle 28"/>
          <p:cNvSpPr/>
          <p:nvPr>
            <p:custDataLst>
              <p:tags r:id="rId13"/>
            </p:custDataLst>
          </p:nvPr>
        </p:nvSpPr>
        <p:spPr>
          <a:xfrm>
            <a:off x="104775" y="2563495"/>
            <a:ext cx="9588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性质</a:t>
            </a:r>
            <a:r>
              <a:rPr lang="en-US" altLang="zh-CN" sz="2400" b="1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2</a:t>
            </a:r>
            <a:endParaRPr lang="en-US" altLang="zh-CN" sz="2400" b="1" dirty="0">
              <a:solidFill>
                <a:srgbClr val="FF00FF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261149" name="Rectangle 29"/>
          <p:cNvSpPr/>
          <p:nvPr>
            <p:custDataLst>
              <p:tags r:id="rId14"/>
            </p:custDataLst>
          </p:nvPr>
        </p:nvSpPr>
        <p:spPr>
          <a:xfrm>
            <a:off x="365125" y="3300095"/>
            <a:ext cx="49530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证</a:t>
            </a:r>
            <a:endParaRPr lang="zh-CN" altLang="en-US" sz="2400" b="1" dirty="0">
              <a:solidFill>
                <a:srgbClr val="FF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1162" name="Rectangle 42"/>
          <p:cNvSpPr/>
          <p:nvPr>
            <p:custDataLst>
              <p:tags r:id="rId15"/>
            </p:custDataLst>
          </p:nvPr>
        </p:nvSpPr>
        <p:spPr>
          <a:xfrm>
            <a:off x="71438" y="4122420"/>
            <a:ext cx="958850" cy="4619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性质</a:t>
            </a:r>
            <a:r>
              <a:rPr lang="en-US" altLang="zh-CN" sz="2400" b="1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3</a:t>
            </a:r>
            <a:endParaRPr lang="en-US" altLang="zh-CN" sz="2400" b="1" dirty="0">
              <a:solidFill>
                <a:srgbClr val="FF00FF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sp>
        <p:nvSpPr>
          <p:cNvPr id="261163" name="Rectangle 43"/>
          <p:cNvSpPr/>
          <p:nvPr>
            <p:custDataLst>
              <p:tags r:id="rId16"/>
            </p:custDataLst>
          </p:nvPr>
        </p:nvSpPr>
        <p:spPr>
          <a:xfrm>
            <a:off x="0" y="4743133"/>
            <a:ext cx="493713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证</a:t>
            </a:r>
            <a:endParaRPr lang="zh-CN" altLang="en-US" sz="2400" b="1" dirty="0">
              <a:solidFill>
                <a:srgbClr val="FF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61164" name="Object 5"/>
          <p:cNvGraphicFramePr/>
          <p:nvPr>
            <p:custDataLst>
              <p:tags r:id="rId17"/>
            </p:custDataLst>
          </p:nvPr>
        </p:nvGraphicFramePr>
        <p:xfrm>
          <a:off x="1382713" y="4238308"/>
          <a:ext cx="2489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8" imgW="2489200" imgH="368300" progId="Equation.DSMT4">
                  <p:embed/>
                </p:oleObj>
              </mc:Choice>
              <mc:Fallback>
                <p:oleObj name="" r:id="rId18" imgW="2489200" imgH="3683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382713" y="4238308"/>
                        <a:ext cx="24892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66" name="Object 6"/>
          <p:cNvGraphicFramePr/>
          <p:nvPr>
            <p:custDataLst>
              <p:tags r:id="rId20"/>
            </p:custDataLst>
          </p:nvPr>
        </p:nvGraphicFramePr>
        <p:xfrm>
          <a:off x="701675" y="4770120"/>
          <a:ext cx="4786313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21" imgW="4735195" imgH="431800" progId="Equation.DSMT4">
                  <p:embed/>
                </p:oleObj>
              </mc:Choice>
              <mc:Fallback>
                <p:oleObj name="" r:id="rId21" imgW="4735195" imgH="4318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01675" y="4770120"/>
                        <a:ext cx="4786313" cy="468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67" name="Object 7"/>
          <p:cNvGraphicFramePr/>
          <p:nvPr>
            <p:custDataLst>
              <p:tags r:id="rId23"/>
            </p:custDataLst>
          </p:nvPr>
        </p:nvGraphicFramePr>
        <p:xfrm>
          <a:off x="5503863" y="4792345"/>
          <a:ext cx="3557587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24" imgW="3998595" imgH="482600" progId="Equation.DSMT4">
                  <p:embed/>
                </p:oleObj>
              </mc:Choice>
              <mc:Fallback>
                <p:oleObj name="" r:id="rId24" imgW="3998595" imgH="482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5503863" y="4792345"/>
                        <a:ext cx="3557587" cy="501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68" name="Object 8"/>
          <p:cNvGraphicFramePr/>
          <p:nvPr>
            <p:custDataLst>
              <p:tags r:id="rId26"/>
            </p:custDataLst>
          </p:nvPr>
        </p:nvGraphicFramePr>
        <p:xfrm>
          <a:off x="2103438" y="5441633"/>
          <a:ext cx="2500312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27" imgW="2297430" imgH="482600" progId="Equation.DSMT4">
                  <p:embed/>
                </p:oleObj>
              </mc:Choice>
              <mc:Fallback>
                <p:oleObj name="" r:id="rId27" imgW="2297430" imgH="482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103438" y="5441633"/>
                        <a:ext cx="2500312" cy="523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1169" name="Object 9"/>
          <p:cNvGraphicFramePr/>
          <p:nvPr>
            <p:custDataLst>
              <p:tags r:id="rId29"/>
            </p:custDataLst>
          </p:nvPr>
        </p:nvGraphicFramePr>
        <p:xfrm>
          <a:off x="4681538" y="5500370"/>
          <a:ext cx="12477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0" imgW="1079500" imgH="368300" progId="Equation.DSMT4">
                  <p:embed/>
                </p:oleObj>
              </mc:Choice>
              <mc:Fallback>
                <p:oleObj name="" r:id="rId30" imgW="1079500" imgH="3683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4681538" y="5500370"/>
                        <a:ext cx="1247775" cy="425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1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1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1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1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1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61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1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1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146" grpId="0"/>
      <p:bldP spid="261147" grpId="0"/>
      <p:bldP spid="261148" grpId="0"/>
      <p:bldP spid="261149" grpId="0"/>
      <p:bldP spid="261162" grpId="0"/>
      <p:bldP spid="2611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58"/>
          <p:cNvSpPr/>
          <p:nvPr>
            <p:custDataLst>
              <p:tags r:id="rId1"/>
            </p:custDataLst>
          </p:nvPr>
        </p:nvSpPr>
        <p:spPr>
          <a:xfrm>
            <a:off x="285750" y="428625"/>
            <a:ext cx="1106488" cy="5222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性质</a:t>
            </a:r>
            <a:r>
              <a:rPr lang="en-US" altLang="zh-CN" sz="2800" b="1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4</a:t>
            </a:r>
            <a:endParaRPr lang="en-US" altLang="zh-CN" sz="2800" b="1" dirty="0">
              <a:solidFill>
                <a:srgbClr val="FF00FF"/>
              </a:solidFill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3" name="Object 10"/>
          <p:cNvGraphicFramePr/>
          <p:nvPr>
            <p:custDataLst>
              <p:tags r:id="rId2"/>
            </p:custDataLst>
          </p:nvPr>
        </p:nvGraphicFramePr>
        <p:xfrm>
          <a:off x="1684338" y="790575"/>
          <a:ext cx="7140575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3" imgW="7581900" imgH="368300" progId="Equation.DSMT4">
                  <p:embed/>
                </p:oleObj>
              </mc:Choice>
              <mc:Fallback>
                <p:oleObj name="" r:id="rId3" imgW="7581900" imgH="3683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4338" y="790575"/>
                        <a:ext cx="7140575" cy="390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60"/>
          <p:cNvSpPr/>
          <p:nvPr>
            <p:custDataLst>
              <p:tags r:id="rId5"/>
            </p:custDataLst>
          </p:nvPr>
        </p:nvSpPr>
        <p:spPr>
          <a:xfrm>
            <a:off x="571500" y="1430338"/>
            <a:ext cx="367728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相互独立</a:t>
            </a:r>
            <a:r>
              <a:rPr lang="en-US" altLang="zh-CN" sz="2800" b="1" dirty="0">
                <a:latin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则有</a:t>
            </a:r>
            <a:endParaRPr lang="zh-CN" altLang="en-US" sz="28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5" name="Object 11"/>
          <p:cNvGraphicFramePr/>
          <p:nvPr>
            <p:custDataLst>
              <p:tags r:id="rId6"/>
            </p:custDataLst>
          </p:nvPr>
        </p:nvGraphicFramePr>
        <p:xfrm>
          <a:off x="2286000" y="2216150"/>
          <a:ext cx="4429125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7" imgW="1637030" imgH="203200" progId="Equation.DSMT4">
                  <p:embed/>
                </p:oleObj>
              </mc:Choice>
              <mc:Fallback>
                <p:oleObj name="" r:id="rId7" imgW="1637030" imgH="2032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6000" y="2216150"/>
                        <a:ext cx="4429125" cy="544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62"/>
          <p:cNvSpPr/>
          <p:nvPr>
            <p:custDataLst>
              <p:tags r:id="rId9"/>
            </p:custDataLst>
          </p:nvPr>
        </p:nvSpPr>
        <p:spPr>
          <a:xfrm>
            <a:off x="285750" y="2816225"/>
            <a:ext cx="5461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证</a:t>
            </a:r>
            <a:endParaRPr lang="zh-CN" altLang="en-US" sz="2800" b="1" dirty="0">
              <a:solidFill>
                <a:srgbClr val="FF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7" name="Object 12"/>
          <p:cNvGraphicFramePr/>
          <p:nvPr>
            <p:custDataLst>
              <p:tags r:id="rId10"/>
            </p:custDataLst>
          </p:nvPr>
        </p:nvGraphicFramePr>
        <p:xfrm>
          <a:off x="1133475" y="3132138"/>
          <a:ext cx="5643563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1" imgW="4989195" imgH="431800" progId="Equation.DSMT4">
                  <p:embed/>
                </p:oleObj>
              </mc:Choice>
              <mc:Fallback>
                <p:oleObj name="" r:id="rId11" imgW="4989195" imgH="4318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133475" y="3132138"/>
                        <a:ext cx="5643563" cy="487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/>
          <p:nvPr>
            <p:custDataLst>
              <p:tags r:id="rId13"/>
            </p:custDataLst>
          </p:nvPr>
        </p:nvGraphicFramePr>
        <p:xfrm>
          <a:off x="682625" y="3743325"/>
          <a:ext cx="5000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4" imgW="4277995" imgH="431800" progId="Equation.DSMT4">
                  <p:embed/>
                </p:oleObj>
              </mc:Choice>
              <mc:Fallback>
                <p:oleObj name="" r:id="rId14" imgW="4277995" imgH="4318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82625" y="3743325"/>
                        <a:ext cx="50006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4"/>
          <p:cNvGraphicFramePr/>
          <p:nvPr>
            <p:custDataLst>
              <p:tags r:id="rId16"/>
            </p:custDataLst>
          </p:nvPr>
        </p:nvGraphicFramePr>
        <p:xfrm>
          <a:off x="682625" y="4403725"/>
          <a:ext cx="81438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7" imgW="7921625" imgH="431800" progId="Equation.DSMT4">
                  <p:embed/>
                </p:oleObj>
              </mc:Choice>
              <mc:Fallback>
                <p:oleObj name="" r:id="rId17" imgW="7921625" imgH="4318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2625" y="4403725"/>
                        <a:ext cx="8143875" cy="44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5"/>
          <p:cNvGraphicFramePr/>
          <p:nvPr>
            <p:custDataLst>
              <p:tags r:id="rId19"/>
            </p:custDataLst>
          </p:nvPr>
        </p:nvGraphicFramePr>
        <p:xfrm>
          <a:off x="671513" y="5091113"/>
          <a:ext cx="8215312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20" imgW="8492490" imgH="431800" progId="Equation.DSMT4">
                  <p:embed/>
                </p:oleObj>
              </mc:Choice>
              <mc:Fallback>
                <p:oleObj name="" r:id="rId20" imgW="8492490" imgH="4318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671513" y="5091113"/>
                        <a:ext cx="8215312" cy="4524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6"/>
          <p:cNvGraphicFramePr/>
          <p:nvPr>
            <p:custDataLst>
              <p:tags r:id="rId22"/>
            </p:custDataLst>
          </p:nvPr>
        </p:nvGraphicFramePr>
        <p:xfrm>
          <a:off x="631825" y="5802313"/>
          <a:ext cx="7197725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3" imgW="6184900" imgH="368300" progId="Equation.DSMT4">
                  <p:embed/>
                </p:oleObj>
              </mc:Choice>
              <mc:Fallback>
                <p:oleObj name="" r:id="rId23" imgW="6184900" imgH="3683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31825" y="5802313"/>
                        <a:ext cx="7197725" cy="428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67274" name="Object 2"/>
          <p:cNvGraphicFramePr/>
          <p:nvPr>
            <p:custDataLst>
              <p:tags r:id="rId1"/>
            </p:custDataLst>
          </p:nvPr>
        </p:nvGraphicFramePr>
        <p:xfrm>
          <a:off x="1571625" y="1441450"/>
          <a:ext cx="708342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" imgW="7658100" imgH="368300" progId="Equation.DSMT4">
                  <p:embed/>
                </p:oleObj>
              </mc:Choice>
              <mc:Fallback>
                <p:oleObj name="" r:id="rId2" imgW="7658100" imgH="3683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71625" y="1441450"/>
                        <a:ext cx="7083425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85" name="Rectangle 21"/>
          <p:cNvSpPr/>
          <p:nvPr>
            <p:custDataLst>
              <p:tags r:id="rId4"/>
            </p:custDataLst>
          </p:nvPr>
        </p:nvSpPr>
        <p:spPr>
          <a:xfrm>
            <a:off x="571500" y="727075"/>
            <a:ext cx="828675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若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 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相互独立</a:t>
            </a:r>
            <a:r>
              <a:rPr lang="en-US" altLang="zh-CN" sz="2800" b="1" dirty="0">
                <a:latin typeface="宋体" panose="02010600030101010101" pitchFamily="2" charset="-122"/>
                <a:cs typeface="Arial" panose="020B0604020202020204" pitchFamily="34" charset="0"/>
              </a:rPr>
              <a:t>,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则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-E(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与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800" b="1" dirty="0">
                <a:latin typeface="宋体" panose="02010600030101010101" pitchFamily="2" charset="-122"/>
                <a:cs typeface="Arial" panose="020B0604020202020204" pitchFamily="34" charset="0"/>
              </a:rPr>
              <a:t>-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E(Y)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也相互独立</a:t>
            </a:r>
            <a:r>
              <a:rPr lang="en-US" altLang="zh-CN" sz="2800" b="1" dirty="0">
                <a:latin typeface="宋体" panose="02010600030101010101" pitchFamily="2" charset="-122"/>
                <a:cs typeface="Arial" panose="020B0604020202020204" pitchFamily="34" charset="0"/>
              </a:rPr>
              <a:t>.</a:t>
            </a:r>
            <a:endParaRPr lang="zh-CN" altLang="en-US" sz="2800" b="1" dirty="0">
              <a:latin typeface="宋体" panose="02010600030101010101" pitchFamily="2" charset="-122"/>
              <a:ea typeface="Arial" panose="020B0604020202020204" pitchFamily="34" charset="0"/>
            </a:endParaRPr>
          </a:p>
        </p:txBody>
      </p:sp>
      <p:graphicFrame>
        <p:nvGraphicFramePr>
          <p:cNvPr id="267286" name="Object 3"/>
          <p:cNvGraphicFramePr/>
          <p:nvPr>
            <p:custDataLst>
              <p:tags r:id="rId5"/>
            </p:custDataLst>
          </p:nvPr>
        </p:nvGraphicFramePr>
        <p:xfrm>
          <a:off x="2000250" y="2026920"/>
          <a:ext cx="15779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6" imgW="1612900" imgH="368300" progId="Equation.DSMT4">
                  <p:embed/>
                </p:oleObj>
              </mc:Choice>
              <mc:Fallback>
                <p:oleObj name="" r:id="rId6" imgW="1612900" imgH="3683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00250" y="2026920"/>
                        <a:ext cx="1577975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87" name="Object 4"/>
          <p:cNvGraphicFramePr/>
          <p:nvPr>
            <p:custDataLst>
              <p:tags r:id="rId8"/>
            </p:custDataLst>
          </p:nvPr>
        </p:nvGraphicFramePr>
        <p:xfrm>
          <a:off x="3641090" y="2055495"/>
          <a:ext cx="192214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9" imgW="1917700" imgH="368300" progId="Equation.DSMT4">
                  <p:embed/>
                </p:oleObj>
              </mc:Choice>
              <mc:Fallback>
                <p:oleObj name="" r:id="rId9" imgW="1917700" imgH="3683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641090" y="2055495"/>
                        <a:ext cx="1922145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88" name="Text Box 24"/>
          <p:cNvSpPr txBox="1"/>
          <p:nvPr>
            <p:custDataLst>
              <p:tags r:id="rId11"/>
            </p:custDataLst>
          </p:nvPr>
        </p:nvSpPr>
        <p:spPr>
          <a:xfrm>
            <a:off x="1360805" y="1966278"/>
            <a:ext cx="5461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则</a:t>
            </a:r>
            <a:endParaRPr lang="zh-CN" altLang="en-US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7289" name="Rectangle 25"/>
          <p:cNvSpPr/>
          <p:nvPr>
            <p:custDataLst>
              <p:tags r:id="rId12"/>
            </p:custDataLst>
          </p:nvPr>
        </p:nvSpPr>
        <p:spPr>
          <a:xfrm>
            <a:off x="214313" y="4232910"/>
            <a:ext cx="846074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/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性质</a:t>
            </a:r>
            <a:r>
              <a:rPr lang="en-US" altLang="zh-CN" sz="28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 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随机变量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的方差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的充分必要条件是：</a:t>
            </a:r>
            <a:endParaRPr lang="zh-CN" altLang="en-US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7290" name="Rectangle 26"/>
          <p:cNvSpPr/>
          <p:nvPr>
            <p:custDataLst>
              <p:tags r:id="rId13"/>
            </p:custDataLst>
          </p:nvPr>
        </p:nvSpPr>
        <p:spPr>
          <a:xfrm>
            <a:off x="1500188" y="4947285"/>
            <a:ext cx="434086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以概率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取常数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即</a:t>
            </a:r>
            <a:endParaRPr lang="zh-CN" altLang="en-US" sz="2800" b="1" i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267291" name="Object 5"/>
          <p:cNvGraphicFramePr/>
          <p:nvPr>
            <p:custDataLst>
              <p:tags r:id="rId14"/>
            </p:custDataLst>
          </p:nvPr>
        </p:nvGraphicFramePr>
        <p:xfrm>
          <a:off x="5965825" y="4952048"/>
          <a:ext cx="22860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15" imgW="1828800" imgH="469900" progId="Equation.DSMT4">
                  <p:embed/>
                </p:oleObj>
              </mc:Choice>
              <mc:Fallback>
                <p:oleObj name="" r:id="rId15" imgW="1828800" imgH="4699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965825" y="4952048"/>
                        <a:ext cx="2286000" cy="585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Text Box 28"/>
          <p:cNvSpPr txBox="1"/>
          <p:nvPr>
            <p:custDataLst>
              <p:tags r:id="rId17"/>
            </p:custDataLst>
          </p:nvPr>
        </p:nvSpPr>
        <p:spPr>
          <a:xfrm>
            <a:off x="714375" y="5661660"/>
            <a:ext cx="738188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注</a:t>
            </a:r>
            <a:r>
              <a:rPr lang="zh-CN" altLang="en-US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endParaRPr lang="zh-CN" alt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" name="组合 36"/>
          <p:cNvGrpSpPr/>
          <p:nvPr/>
        </p:nvGrpSpPr>
        <p:grpSpPr>
          <a:xfrm>
            <a:off x="1349375" y="5721985"/>
            <a:ext cx="4787900" cy="521970"/>
            <a:chOff x="1349375" y="3917915"/>
            <a:chExt cx="4787898" cy="521317"/>
          </a:xfrm>
        </p:grpSpPr>
        <p:graphicFrame>
          <p:nvGraphicFramePr>
            <p:cNvPr id="15366" name="Object 13"/>
            <p:cNvGraphicFramePr/>
            <p:nvPr>
              <p:custDataLst>
                <p:tags r:id="rId18"/>
              </p:custDataLst>
            </p:nvPr>
          </p:nvGraphicFramePr>
          <p:xfrm>
            <a:off x="1349375" y="3929063"/>
            <a:ext cx="1803400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6" name="" r:id="rId19" imgW="1308100" imgH="368300" progId="Equation.DSMT4">
                    <p:embed/>
                  </p:oleObj>
                </mc:Choice>
                <mc:Fallback>
                  <p:oleObj name="" r:id="rId19" imgW="1308100" imgH="368300" progId="Equation.DSMT4">
                    <p:embed/>
                    <p:pic>
                      <p:nvPicPr>
                        <p:cNvPr id="0" name="图片 3115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1349375" y="3929063"/>
                          <a:ext cx="1803400" cy="5080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373" name="Rectangle 30"/>
            <p:cNvSpPr/>
            <p:nvPr>
              <p:custDataLst>
                <p:tags r:id="rId21"/>
              </p:custDataLst>
            </p:nvPr>
          </p:nvSpPr>
          <p:spPr>
            <a:xfrm>
              <a:off x="4214810" y="3917915"/>
              <a:ext cx="1922463" cy="5213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en-US" altLang="zh-CN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恒取常数</a:t>
              </a:r>
              <a:endParaRPr lang="zh-CN" altLang="en-US" sz="28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374" name="AutoShape 31"/>
            <p:cNvSpPr/>
            <p:nvPr>
              <p:custDataLst>
                <p:tags r:id="rId22"/>
              </p:custDataLst>
            </p:nvPr>
          </p:nvSpPr>
          <p:spPr>
            <a:xfrm>
              <a:off x="3373420" y="4125763"/>
              <a:ext cx="614363" cy="88900"/>
            </a:xfrm>
            <a:prstGeom prst="rightArrow">
              <a:avLst>
                <a:gd name="adj1" fmla="val 50000"/>
                <a:gd name="adj2" fmla="val 172767"/>
              </a:avLst>
            </a:prstGeom>
            <a:solidFill>
              <a:schemeClr val="tx2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15375" name="Line 32"/>
            <p:cNvSpPr/>
            <p:nvPr>
              <p:custDataLst>
                <p:tags r:id="rId23"/>
              </p:custDataLst>
            </p:nvPr>
          </p:nvSpPr>
          <p:spPr>
            <a:xfrm>
              <a:off x="3457557" y="3967013"/>
              <a:ext cx="417513" cy="39211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96274" name="Text Box 18"/>
          <p:cNvSpPr txBox="1">
            <a:spLocks noChangeArrowheads="1"/>
          </p:cNvSpPr>
          <p:nvPr/>
        </p:nvSpPr>
        <p:spPr bwMode="auto">
          <a:xfrm>
            <a:off x="914400" y="2595880"/>
            <a:ext cx="993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lang="zh-CN" altLang="en-US" sz="2800" b="1"/>
              <a:t>推广</a:t>
            </a:r>
            <a:endParaRPr lang="zh-CN" altLang="en-US" sz="2800" b="1"/>
          </a:p>
        </p:txBody>
      </p:sp>
      <p:graphicFrame>
        <p:nvGraphicFramePr>
          <p:cNvPr id="96275" name="Object 19"/>
          <p:cNvGraphicFramePr>
            <a:graphicFrameLocks noChangeAspect="1"/>
          </p:cNvGraphicFramePr>
          <p:nvPr>
            <p:custDataLst>
              <p:tags r:id="rId24"/>
            </p:custDataLst>
          </p:nvPr>
        </p:nvGraphicFramePr>
        <p:xfrm>
          <a:off x="1000125" y="3510280"/>
          <a:ext cx="745807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5" imgW="5372735" imgH="294640" progId="Equation.3">
                  <p:embed/>
                </p:oleObj>
              </mc:Choice>
              <mc:Fallback>
                <p:oleObj name="Equation" r:id="rId25" imgW="5372735" imgH="29464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3510280"/>
                        <a:ext cx="745807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6276" name="Object 20"/>
          <p:cNvGraphicFramePr>
            <a:graphicFrameLocks noChangeAspect="1"/>
          </p:cNvGraphicFramePr>
          <p:nvPr>
            <p:custDataLst>
              <p:tags r:id="rId27"/>
            </p:custDataLst>
          </p:nvPr>
        </p:nvGraphicFramePr>
        <p:xfrm>
          <a:off x="2057400" y="2672080"/>
          <a:ext cx="482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28" imgW="4826000" imgH="444500" progId="Equation.3">
                  <p:embed/>
                </p:oleObj>
              </mc:Choice>
              <mc:Fallback>
                <p:oleObj name="Equation" r:id="rId28" imgW="4826000" imgH="4445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2672080"/>
                        <a:ext cx="482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6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67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85" grpId="0"/>
      <p:bldP spid="267288" grpId="0"/>
      <p:bldP spid="267289" grpId="0"/>
      <p:bldP spid="267290" grpId="0"/>
      <p:bldP spid="31" grpId="0"/>
      <p:bldP spid="9627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9" name="Text Box 5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717550" y="378460"/>
            <a:ext cx="4670425" cy="583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p>
            <a:pPr marR="0" algn="just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2800" kern="1200" cap="none" spc="0" normalizeH="0" baseline="0" noProof="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3200" b="1" kern="1200" cap="none" spc="0" normalizeH="0" baseline="0" noProof="0" dirty="0">
                <a:solidFill>
                  <a:schemeClr val="tx1"/>
                </a:solidFill>
                <a:effectLst/>
                <a:latin typeface="楷体_GB2312" pitchFamily="49" charset="-122"/>
                <a:ea typeface="宋体" panose="02010600030101010101" pitchFamily="2" charset="-122"/>
                <a:cs typeface="+mn-cs"/>
              </a:rPr>
              <a:t>一、方差的概念</a:t>
            </a:r>
            <a:endParaRPr kumimoji="1" lang="zh-CN" altLang="en-US" sz="3200" b="1" kern="1200" cap="none" spc="0" normalizeH="0" baseline="0" noProof="0" dirty="0">
              <a:solidFill>
                <a:schemeClr val="tx1"/>
              </a:solidFill>
              <a:effectLst/>
              <a:latin typeface="楷体_GB2312" pitchFamily="49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33"/>
          <p:cNvSpPr/>
          <p:nvPr/>
        </p:nvSpPr>
        <p:spPr>
          <a:xfrm>
            <a:off x="174625" y="1144588"/>
            <a:ext cx="8804275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66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4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引例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  某人有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万元，若存银行一年可获得利息收益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4000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元。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若购买理财产品，有</a:t>
            </a:r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种产品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A,B,C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可选。预期收益图如下图，此人应如何选择</a:t>
            </a:r>
            <a:r>
              <a:rPr lang="zh-CN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呢？</a:t>
            </a:r>
            <a:endParaRPr lang="zh-CN" alt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4457065" y="2545715"/>
            <a:ext cx="5306695" cy="2008460"/>
            <a:chOff x="2725" y="2653"/>
            <a:chExt cx="12800" cy="5204"/>
          </a:xfrm>
        </p:grpSpPr>
        <p:graphicFrame>
          <p:nvGraphicFramePr>
            <p:cNvPr id="27" name="图表 26"/>
            <p:cNvGraphicFramePr/>
            <p:nvPr>
              <p:custDataLst>
                <p:tags r:id="rId5"/>
              </p:custDataLst>
            </p:nvPr>
          </p:nvGraphicFramePr>
          <p:xfrm>
            <a:off x="3611" y="3244"/>
            <a:ext cx="7179" cy="4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cxnSp>
          <p:nvCxnSpPr>
            <p:cNvPr id="28" name="直接箭头连接符 27"/>
            <p:cNvCxnSpPr/>
            <p:nvPr>
              <p:custDataLst>
                <p:tags r:id="rId6"/>
              </p:custDataLst>
            </p:nvPr>
          </p:nvCxnSpPr>
          <p:spPr>
            <a:xfrm>
              <a:off x="3161" y="7061"/>
              <a:ext cx="8273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/>
            <p:cNvCxnSpPr/>
            <p:nvPr>
              <p:custDataLst>
                <p:tags r:id="rId7"/>
              </p:custDataLst>
            </p:nvPr>
          </p:nvCxnSpPr>
          <p:spPr>
            <a:xfrm flipV="1">
              <a:off x="3601" y="2653"/>
              <a:ext cx="0" cy="498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>
              <p:custDataLst>
                <p:tags r:id="rId8"/>
              </p:custDataLst>
            </p:nvPr>
          </p:nvSpPr>
          <p:spPr>
            <a:xfrm>
              <a:off x="10725" y="7143"/>
              <a:ext cx="4800" cy="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/>
                <a:t>万元</a:t>
              </a:r>
              <a:endParaRPr lang="zh-CN" altLang="en-US" sz="1200" b="1"/>
            </a:p>
          </p:txBody>
        </p:sp>
        <p:sp>
          <p:nvSpPr>
            <p:cNvPr id="31" name="文本框 30"/>
            <p:cNvSpPr txBox="1"/>
            <p:nvPr>
              <p:custDataLst>
                <p:tags r:id="rId9"/>
              </p:custDataLst>
            </p:nvPr>
          </p:nvSpPr>
          <p:spPr>
            <a:xfrm>
              <a:off x="2725" y="2694"/>
              <a:ext cx="4800" cy="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/>
                <a:t>产品</a:t>
              </a:r>
              <a:r>
                <a:rPr lang="en-US" altLang="zh-CN" sz="1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en-US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662940" y="2488565"/>
            <a:ext cx="4783455" cy="2084070"/>
            <a:chOff x="2727" y="2676"/>
            <a:chExt cx="12806" cy="5192"/>
          </a:xfrm>
        </p:grpSpPr>
        <p:graphicFrame>
          <p:nvGraphicFramePr>
            <p:cNvPr id="33" name="图表 32"/>
            <p:cNvGraphicFramePr/>
            <p:nvPr>
              <p:custDataLst>
                <p:tags r:id="rId10"/>
              </p:custDataLst>
            </p:nvPr>
          </p:nvGraphicFramePr>
          <p:xfrm>
            <a:off x="3611" y="3244"/>
            <a:ext cx="7179" cy="4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cxnSp>
          <p:nvCxnSpPr>
            <p:cNvPr id="34" name="直接箭头连接符 33"/>
            <p:cNvCxnSpPr/>
            <p:nvPr>
              <p:custDataLst>
                <p:tags r:id="rId11"/>
              </p:custDataLst>
            </p:nvPr>
          </p:nvCxnSpPr>
          <p:spPr>
            <a:xfrm>
              <a:off x="3428" y="7073"/>
              <a:ext cx="789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>
              <p:custDataLst>
                <p:tags r:id="rId12"/>
              </p:custDataLst>
            </p:nvPr>
          </p:nvCxnSpPr>
          <p:spPr>
            <a:xfrm flipV="1">
              <a:off x="3636" y="2676"/>
              <a:ext cx="0" cy="489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>
              <p:custDataLst>
                <p:tags r:id="rId13"/>
              </p:custDataLst>
            </p:nvPr>
          </p:nvSpPr>
          <p:spPr>
            <a:xfrm>
              <a:off x="10733" y="7181"/>
              <a:ext cx="4800" cy="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/>
                <a:t>万元</a:t>
              </a:r>
              <a:endParaRPr lang="zh-CN" altLang="en-US" sz="1200" b="1"/>
            </a:p>
          </p:txBody>
        </p:sp>
        <p:sp>
          <p:nvSpPr>
            <p:cNvPr id="37" name="文本框 36"/>
            <p:cNvSpPr txBox="1"/>
            <p:nvPr>
              <p:custDataLst>
                <p:tags r:id="rId14"/>
              </p:custDataLst>
            </p:nvPr>
          </p:nvSpPr>
          <p:spPr>
            <a:xfrm>
              <a:off x="2727" y="2804"/>
              <a:ext cx="4800" cy="6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/>
                <a:t>产品</a:t>
              </a:r>
              <a:r>
                <a:rPr lang="en-US" altLang="zh-CN" sz="1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en-US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544445" y="4676140"/>
            <a:ext cx="5096510" cy="2313864"/>
            <a:chOff x="2764" y="2618"/>
            <a:chExt cx="12694" cy="5670"/>
          </a:xfrm>
        </p:grpSpPr>
        <p:graphicFrame>
          <p:nvGraphicFramePr>
            <p:cNvPr id="39" name="图表 38"/>
            <p:cNvGraphicFramePr/>
            <p:nvPr>
              <p:custDataLst>
                <p:tags r:id="rId15"/>
              </p:custDataLst>
            </p:nvPr>
          </p:nvGraphicFramePr>
          <p:xfrm>
            <a:off x="3611" y="3244"/>
            <a:ext cx="7179" cy="431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40" name="直接箭头连接符 39"/>
            <p:cNvCxnSpPr/>
            <p:nvPr>
              <p:custDataLst>
                <p:tags r:id="rId16"/>
              </p:custDataLst>
            </p:nvPr>
          </p:nvCxnSpPr>
          <p:spPr>
            <a:xfrm>
              <a:off x="3114" y="7568"/>
              <a:ext cx="832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>
              <p:custDataLst>
                <p:tags r:id="rId17"/>
              </p:custDataLst>
            </p:nvPr>
          </p:nvCxnSpPr>
          <p:spPr>
            <a:xfrm flipV="1">
              <a:off x="3636" y="2618"/>
              <a:ext cx="0" cy="52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>
              <p:custDataLst>
                <p:tags r:id="rId18"/>
              </p:custDataLst>
            </p:nvPr>
          </p:nvSpPr>
          <p:spPr>
            <a:xfrm>
              <a:off x="10658" y="7613"/>
              <a:ext cx="4800" cy="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/>
                <a:t>万元</a:t>
              </a:r>
              <a:endParaRPr lang="zh-CN" altLang="en-US" sz="1200" b="1"/>
            </a:p>
          </p:txBody>
        </p:sp>
        <p:sp>
          <p:nvSpPr>
            <p:cNvPr id="43" name="文本框 42"/>
            <p:cNvSpPr txBox="1"/>
            <p:nvPr>
              <p:custDataLst>
                <p:tags r:id="rId19"/>
              </p:custDataLst>
            </p:nvPr>
          </p:nvSpPr>
          <p:spPr>
            <a:xfrm>
              <a:off x="2764" y="2766"/>
              <a:ext cx="4800" cy="6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200" b="1"/>
                <a:t>产品</a:t>
              </a:r>
              <a:r>
                <a:rPr lang="en-US" altLang="zh-CN" sz="1200" b="1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en-US" altLang="zh-CN" sz="1200" b="1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4" name="文本框 43"/>
          <p:cNvSpPr txBox="1"/>
          <p:nvPr/>
        </p:nvSpPr>
        <p:spPr>
          <a:xfrm>
            <a:off x="1842135" y="236347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收益：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843905" y="249047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收益：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3691255" y="457136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收益：</a:t>
            </a:r>
            <a:r>
              <a:rPr lang="en-US" altLang="zh-CN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en-US" altLang="zh-CN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2" grpId="0"/>
      <p:bldP spid="44" grpId="0"/>
      <p:bldP spid="45" grpId="0"/>
      <p:bldP spid="4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2"/>
          <p:cNvSpPr txBox="1"/>
          <p:nvPr>
            <p:custDataLst>
              <p:tags r:id="rId1"/>
            </p:custDataLst>
          </p:nvPr>
        </p:nvSpPr>
        <p:spPr>
          <a:xfrm>
            <a:off x="0" y="404178"/>
            <a:ext cx="3383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i="0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正态分布的相关结论</a:t>
            </a:r>
            <a:endParaRPr lang="zh-CN" altLang="en-US" sz="2800" i="0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8434" name="Object 3"/>
          <p:cNvGraphicFramePr/>
          <p:nvPr>
            <p:custDataLst>
              <p:tags r:id="rId2"/>
            </p:custDataLst>
          </p:nvPr>
        </p:nvGraphicFramePr>
        <p:xfrm>
          <a:off x="55563" y="1051878"/>
          <a:ext cx="5038725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2120900" imgH="228600" progId="Equation.DSMT4">
                  <p:embed/>
                </p:oleObj>
              </mc:Choice>
              <mc:Fallback>
                <p:oleObj name="" r:id="rId3" imgW="2120900" imgH="2286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563" y="1051878"/>
                        <a:ext cx="5038725" cy="542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4"/>
          <p:cNvGraphicFramePr/>
          <p:nvPr>
            <p:custDataLst>
              <p:tags r:id="rId5"/>
            </p:custDataLst>
          </p:nvPr>
        </p:nvGraphicFramePr>
        <p:xfrm>
          <a:off x="12700" y="1699578"/>
          <a:ext cx="8866188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6" imgW="3858895" imgH="241300" progId="Equation.DSMT4">
                  <p:embed/>
                </p:oleObj>
              </mc:Choice>
              <mc:Fallback>
                <p:oleObj name="" r:id="rId6" imgW="3858895" imgH="2413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700" y="1699578"/>
                        <a:ext cx="8866188" cy="554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5"/>
          <p:cNvGraphicFramePr/>
          <p:nvPr>
            <p:custDataLst>
              <p:tags r:id="rId8"/>
            </p:custDataLst>
          </p:nvPr>
        </p:nvGraphicFramePr>
        <p:xfrm>
          <a:off x="5030788" y="1012190"/>
          <a:ext cx="3286125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9" imgW="1219200" imgH="228600" progId="Equation.DSMT4">
                  <p:embed/>
                </p:oleObj>
              </mc:Choice>
              <mc:Fallback>
                <p:oleObj name="" r:id="rId9" imgW="1219200" imgH="2286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030788" y="1012190"/>
                        <a:ext cx="3286125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6"/>
          <p:cNvGraphicFramePr/>
          <p:nvPr>
            <p:custDataLst>
              <p:tags r:id="rId11"/>
            </p:custDataLst>
          </p:nvPr>
        </p:nvGraphicFramePr>
        <p:xfrm>
          <a:off x="1598613" y="2348865"/>
          <a:ext cx="52276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2" imgW="2132965" imgH="241300" progId="Equation.DSMT4">
                  <p:embed/>
                </p:oleObj>
              </mc:Choice>
              <mc:Fallback>
                <p:oleObj name="" r:id="rId12" imgW="2132965" imgH="2413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98613" y="2348865"/>
                        <a:ext cx="5227637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16"/>
          <p:cNvGraphicFramePr/>
          <p:nvPr>
            <p:custDataLst>
              <p:tags r:id="rId14"/>
            </p:custDataLst>
          </p:nvPr>
        </p:nvGraphicFramePr>
        <p:xfrm>
          <a:off x="1582738" y="3139440"/>
          <a:ext cx="52292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5" imgW="2132965" imgH="241300" progId="Equation.DSMT4">
                  <p:embed/>
                </p:oleObj>
              </mc:Choice>
              <mc:Fallback>
                <p:oleObj name="" r:id="rId15" imgW="2132965" imgH="2413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2738" y="3139440"/>
                        <a:ext cx="5229225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直接连接符 18441"/>
          <p:cNvSpPr/>
          <p:nvPr>
            <p:custDataLst>
              <p:tags r:id="rId17"/>
            </p:custDataLst>
          </p:nvPr>
        </p:nvSpPr>
        <p:spPr>
          <a:xfrm>
            <a:off x="6011863" y="2131378"/>
            <a:ext cx="2376487" cy="0"/>
          </a:xfrm>
          <a:prstGeom prst="line">
            <a:avLst/>
          </a:prstGeom>
          <a:ln w="381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Text Box 33"/>
          <p:cNvSpPr txBox="1"/>
          <p:nvPr>
            <p:custDataLst>
              <p:tags r:id="rId1"/>
            </p:custDataLst>
          </p:nvPr>
        </p:nvSpPr>
        <p:spPr>
          <a:xfrm>
            <a:off x="928688" y="179705"/>
            <a:ext cx="525272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FF"/>
                </a:solidFill>
                <a:latin typeface="楷体_GB2312" pitchFamily="49" charset="-122"/>
                <a:cs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4.2.8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~ 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, p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US" altLang="zh-CN" sz="28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Text Box 34"/>
          <p:cNvSpPr txBox="1"/>
          <p:nvPr>
            <p:custDataLst>
              <p:tags r:id="rId2"/>
            </p:custDataLst>
          </p:nvPr>
        </p:nvSpPr>
        <p:spPr>
          <a:xfrm>
            <a:off x="785813" y="836613"/>
            <a:ext cx="320675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解一</a:t>
            </a:r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   前面已求解</a:t>
            </a:r>
            <a:r>
              <a:rPr lang="en-US" altLang="zh-CN" sz="28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zh-CN" altLang="en-US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0" name="Object 6"/>
          <p:cNvGraphicFramePr/>
          <p:nvPr>
            <p:custDataLst>
              <p:tags r:id="rId3"/>
            </p:custDataLst>
          </p:nvPr>
        </p:nvGraphicFramePr>
        <p:xfrm>
          <a:off x="2286000" y="2354263"/>
          <a:ext cx="5072063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4" imgW="2183765" imgH="482600" progId="Equation.DSMT4">
                  <p:embed/>
                </p:oleObj>
              </mc:Choice>
              <mc:Fallback>
                <p:oleObj name="" r:id="rId4" imgW="2183765" imgH="482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86000" y="2354263"/>
                        <a:ext cx="5072063" cy="118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8"/>
          <p:cNvGrpSpPr/>
          <p:nvPr/>
        </p:nvGrpSpPr>
        <p:grpSpPr>
          <a:xfrm>
            <a:off x="857250" y="3711575"/>
            <a:ext cx="6429375" cy="487363"/>
            <a:chOff x="857250" y="3711853"/>
            <a:chExt cx="6429375" cy="487363"/>
          </a:xfrm>
        </p:grpSpPr>
        <p:graphicFrame>
          <p:nvGraphicFramePr>
            <p:cNvPr id="16391" name="Object 11"/>
            <p:cNvGraphicFramePr/>
            <p:nvPr>
              <p:custDataLst>
                <p:tags r:id="rId6"/>
              </p:custDataLst>
            </p:nvPr>
          </p:nvGraphicFramePr>
          <p:xfrm>
            <a:off x="4670425" y="3762653"/>
            <a:ext cx="2616200" cy="4365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7" imgW="1839595" imgH="405765" progId="Equation.3">
                    <p:embed/>
                  </p:oleObj>
                </mc:Choice>
                <mc:Fallback>
                  <p:oleObj name="" r:id="rId7" imgW="1839595" imgH="405765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670425" y="3762653"/>
                          <a:ext cx="2616200" cy="4365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12"/>
            <p:cNvGraphicFramePr/>
            <p:nvPr>
              <p:custDataLst>
                <p:tags r:id="rId9"/>
              </p:custDataLst>
            </p:nvPr>
          </p:nvGraphicFramePr>
          <p:xfrm>
            <a:off x="857250" y="3711853"/>
            <a:ext cx="3357563" cy="4381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3" name="" r:id="rId10" imgW="2792730" imgH="482600" progId="Equation.3">
                    <p:embed/>
                  </p:oleObj>
                </mc:Choice>
                <mc:Fallback>
                  <p:oleObj name="" r:id="rId10" imgW="2792730" imgH="482600" progId="Equation.3">
                    <p:embed/>
                    <p:pic>
                      <p:nvPicPr>
                        <p:cNvPr id="0" name="图片 3112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857250" y="3711853"/>
                          <a:ext cx="3357563" cy="4381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4" name="Object 7"/>
          <p:cNvGraphicFramePr/>
          <p:nvPr>
            <p:custDataLst>
              <p:tags r:id="rId12"/>
            </p:custDataLst>
          </p:nvPr>
        </p:nvGraphicFramePr>
        <p:xfrm>
          <a:off x="2916238" y="4827588"/>
          <a:ext cx="1943100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3" imgW="698500" imgH="431800" progId="Equation.DSMT4">
                  <p:embed/>
                </p:oleObj>
              </mc:Choice>
              <mc:Fallback>
                <p:oleObj name="" r:id="rId13" imgW="698500" imgH="4318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916238" y="4827588"/>
                        <a:ext cx="1943100" cy="1201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41"/>
          <p:cNvSpPr txBox="1"/>
          <p:nvPr>
            <p:custDataLst>
              <p:tags r:id="rId15"/>
            </p:custDataLst>
          </p:nvPr>
        </p:nvSpPr>
        <p:spPr>
          <a:xfrm>
            <a:off x="182563" y="6113463"/>
            <a:ext cx="5461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故</a:t>
            </a:r>
            <a:endParaRPr lang="zh-CN" altLang="en-US" sz="2800" b="1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16" name="Object 8"/>
          <p:cNvGraphicFramePr/>
          <p:nvPr>
            <p:custDataLst>
              <p:tags r:id="rId16"/>
            </p:custDataLst>
          </p:nvPr>
        </p:nvGraphicFramePr>
        <p:xfrm>
          <a:off x="1835150" y="5919788"/>
          <a:ext cx="4321175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17" imgW="1878965" imgH="431800" progId="Equation.DSMT4">
                  <p:embed/>
                </p:oleObj>
              </mc:Choice>
              <mc:Fallback>
                <p:oleObj name="" r:id="rId17" imgW="1878965" imgH="4318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35150" y="5919788"/>
                        <a:ext cx="4321175" cy="1004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17"/>
          <p:cNvGrpSpPr/>
          <p:nvPr/>
        </p:nvGrpSpPr>
        <p:grpSpPr>
          <a:xfrm>
            <a:off x="928688" y="1639888"/>
            <a:ext cx="5857875" cy="527050"/>
            <a:chOff x="928688" y="1785938"/>
            <a:chExt cx="5857875" cy="526429"/>
          </a:xfrm>
        </p:grpSpPr>
        <p:graphicFrame>
          <p:nvGraphicFramePr>
            <p:cNvPr id="16390" name="Object 10"/>
            <p:cNvGraphicFramePr/>
            <p:nvPr>
              <p:custDataLst>
                <p:tags r:id="rId19"/>
              </p:custDataLst>
            </p:nvPr>
          </p:nvGraphicFramePr>
          <p:xfrm>
            <a:off x="4429125" y="1804367"/>
            <a:ext cx="2357438" cy="508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4" name="" r:id="rId20" imgW="901065" imgH="228600" progId="Equation.DSMT4">
                    <p:embed/>
                  </p:oleObj>
                </mc:Choice>
                <mc:Fallback>
                  <p:oleObj name="" r:id="rId20" imgW="901065" imgH="228600" progId="Equation.DSMT4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429125" y="1804367"/>
                          <a:ext cx="2357438" cy="5080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0" name="Rectangle 43"/>
            <p:cNvSpPr/>
            <p:nvPr>
              <p:custDataLst>
                <p:tags r:id="rId22"/>
              </p:custDataLst>
            </p:nvPr>
          </p:nvSpPr>
          <p:spPr>
            <a:xfrm>
              <a:off x="928688" y="1785938"/>
              <a:ext cx="3467100" cy="52387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solidFill>
                    <a:srgbClr val="FF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解二</a:t>
              </a:r>
              <a:r>
                <a: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    引入随机变量</a:t>
              </a:r>
              <a:endParaRPr lang="zh-CN" altLang="en-US" sz="28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grpSp>
        <p:nvGrpSpPr>
          <p:cNvPr id="4" name="组合 16"/>
          <p:cNvGrpSpPr/>
          <p:nvPr/>
        </p:nvGrpSpPr>
        <p:grpSpPr>
          <a:xfrm>
            <a:off x="323850" y="4364038"/>
            <a:ext cx="4491038" cy="522287"/>
            <a:chOff x="323528" y="4509120"/>
            <a:chExt cx="4491073" cy="523220"/>
          </a:xfrm>
        </p:grpSpPr>
        <p:graphicFrame>
          <p:nvGraphicFramePr>
            <p:cNvPr id="16389" name="Object 9"/>
            <p:cNvGraphicFramePr/>
            <p:nvPr>
              <p:custDataLst>
                <p:tags r:id="rId23"/>
              </p:custDataLst>
            </p:nvPr>
          </p:nvGraphicFramePr>
          <p:xfrm>
            <a:off x="323528" y="4528120"/>
            <a:ext cx="2327364" cy="504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24" imgW="901065" imgH="228600" progId="Equation.DSMT4">
                    <p:embed/>
                  </p:oleObj>
                </mc:Choice>
                <mc:Fallback>
                  <p:oleObj name="" r:id="rId24" imgW="901065" imgH="228600" progId="Equation.DSMT4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323528" y="4528120"/>
                          <a:ext cx="2327364" cy="5040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399" name="Rectangle 45"/>
            <p:cNvSpPr/>
            <p:nvPr>
              <p:custDataLst>
                <p:tags r:id="rId26"/>
              </p:custDataLst>
            </p:nvPr>
          </p:nvSpPr>
          <p:spPr>
            <a:xfrm>
              <a:off x="2627784" y="4509120"/>
              <a:ext cx="2186817" cy="52322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相互独立</a:t>
              </a:r>
              <a:r>
                <a:rPr lang="en-US" altLang="zh-CN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lang="zh-CN" altLang="en-US" sz="2800" b="1" dirty="0">
                  <a:latin typeface="Arial" panose="020B0604020202020204" pitchFamily="34" charset="0"/>
                  <a:cs typeface="Arial" panose="020B0604020202020204" pitchFamily="34" charset="0"/>
                </a:rPr>
                <a:t>且</a:t>
              </a:r>
              <a:endParaRPr lang="zh-CN" altLang="en-US" sz="2800" b="1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3568" y="567814"/>
            <a:ext cx="7772400" cy="701452"/>
          </a:xfrm>
          <a:prstGeom prst="rect">
            <a:avLst/>
          </a:prstGeom>
        </p:spPr>
        <p:txBody>
          <a:bodyPr/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3200" dirty="0">
                <a:solidFill>
                  <a:srgbClr val="1D41D5"/>
                </a:solidFill>
                <a:latin typeface="黑体" panose="02010609060101010101" pitchFamily="49" charset="-122"/>
              </a:rPr>
              <a:t>三、随机变量的标准化</a:t>
            </a:r>
            <a:endParaRPr lang="zh-CN" altLang="en-US" sz="3200" dirty="0">
              <a:solidFill>
                <a:srgbClr val="1D41D5"/>
              </a:solidFill>
              <a:latin typeface="黑体" panose="02010609060101010101" pitchFamily="49" charset="-122"/>
            </a:endParaRP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259705" y="1278255"/>
          <a:ext cx="1596390" cy="481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公式" r:id="rId2" imgW="673100" imgH="203200" progId="Equation.3">
                  <p:embed/>
                </p:oleObj>
              </mc:Choice>
              <mc:Fallback>
                <p:oleObj name="公式" r:id="rId2" imgW="673100" imgH="203200" progId="Equation.3">
                  <p:embed/>
                  <p:pic>
                    <p:nvPicPr>
                      <p:cNvPr id="0" name="图片 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9705" y="1278255"/>
                        <a:ext cx="1596390" cy="481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1902460" y="1903730"/>
          <a:ext cx="2310130" cy="526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公式" r:id="rId4" imgW="1002665" imgH="228600" progId="Equation.3">
                  <p:embed/>
                </p:oleObj>
              </mc:Choice>
              <mc:Fallback>
                <p:oleObj name="公式" r:id="rId4" imgW="1002665" imgH="228600" progId="Equation.3">
                  <p:embed/>
                  <p:pic>
                    <p:nvPicPr>
                      <p:cNvPr id="0" name="图片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2460" y="1903730"/>
                        <a:ext cx="2310130" cy="5264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539750" y="1917700"/>
            <a:ext cx="18002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及方差</a:t>
            </a:r>
            <a:endParaRPr lang="zh-CN" altLang="en-US" sz="2800"/>
          </a:p>
        </p:txBody>
      </p:sp>
      <p:sp>
        <p:nvSpPr>
          <p:cNvPr id="8" name="Text Box 11"/>
          <p:cNvSpPr txBox="1">
            <a:spLocks noChangeArrowheads="1"/>
          </p:cNvSpPr>
          <p:nvPr/>
        </p:nvSpPr>
        <p:spPr bwMode="auto">
          <a:xfrm>
            <a:off x="4331970" y="1949450"/>
            <a:ext cx="180022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/>
              <a:t>则称</a:t>
            </a:r>
            <a:endParaRPr lang="zh-CN" altLang="en-US" sz="2800"/>
          </a:p>
        </p:txBody>
      </p:sp>
      <p:graphicFrame>
        <p:nvGraphicFramePr>
          <p:cNvPr id="9" name="Object 12"/>
          <p:cNvGraphicFramePr>
            <a:graphicFrameLocks noChangeAspect="1"/>
          </p:cNvGraphicFramePr>
          <p:nvPr/>
        </p:nvGraphicFramePr>
        <p:xfrm>
          <a:off x="2872105" y="2566670"/>
          <a:ext cx="199771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公式" r:id="rId6" imgW="799465" imgH="406400" progId="Equation.3">
                  <p:embed/>
                </p:oleObj>
              </mc:Choice>
              <mc:Fallback>
                <p:oleObj name="公式" r:id="rId6" imgW="799465" imgH="406400" progId="Equation.3">
                  <p:embed/>
                  <p:pic>
                    <p:nvPicPr>
                      <p:cNvPr id="0" name="图片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2105" y="2566670"/>
                        <a:ext cx="199771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6"/>
          <p:cNvGrpSpPr/>
          <p:nvPr/>
        </p:nvGrpSpPr>
        <p:grpSpPr bwMode="auto">
          <a:xfrm>
            <a:off x="955675" y="4172918"/>
            <a:ext cx="5002816" cy="571739"/>
            <a:chOff x="295" y="3081"/>
            <a:chExt cx="3287" cy="376"/>
          </a:xfrm>
        </p:grpSpPr>
        <p:sp>
          <p:nvSpPr>
            <p:cNvPr id="14" name="Text Box 14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95" y="3114"/>
              <a:ext cx="1134" cy="3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/>
                <a:t>易证：</a:t>
              </a:r>
              <a:endParaRPr lang="zh-CN" altLang="en-US" sz="2800"/>
            </a:p>
          </p:txBody>
        </p:sp>
        <p:graphicFrame>
          <p:nvGraphicFramePr>
            <p:cNvPr id="15" name="Object 15"/>
            <p:cNvGraphicFramePr>
              <a:graphicFrameLocks noChangeAspect="1"/>
            </p:cNvGraphicFramePr>
            <p:nvPr>
              <p:custDataLst>
                <p:tags r:id="rId9"/>
              </p:custDataLst>
            </p:nvPr>
          </p:nvGraphicFramePr>
          <p:xfrm>
            <a:off x="1247" y="3081"/>
            <a:ext cx="2335" cy="3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公式" r:id="rId10" imgW="1447800" imgH="228600" progId="Equation.3">
                    <p:embed/>
                  </p:oleObj>
                </mc:Choice>
                <mc:Fallback>
                  <p:oleObj name="公式" r:id="rId10" imgW="1447800" imgH="228600" progId="Equation.3">
                    <p:embed/>
                    <p:pic>
                      <p:nvPicPr>
                        <p:cNvPr id="0" name="图片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7" y="3081"/>
                          <a:ext cx="2335" cy="36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86" name="Object 3"/>
          <p:cNvGraphicFramePr/>
          <p:nvPr>
            <p:custDataLst>
              <p:tags r:id="rId12"/>
            </p:custDataLst>
          </p:nvPr>
        </p:nvGraphicFramePr>
        <p:xfrm>
          <a:off x="479584" y="5286851"/>
          <a:ext cx="3282315" cy="499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13" imgW="1498600" imgH="228600" progId="Equation.DSMT4">
                  <p:embed/>
                </p:oleObj>
              </mc:Choice>
              <mc:Fallback>
                <p:oleObj name="" r:id="rId13" imgW="1498600" imgH="228600" progId="Equation.DSMT4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79584" y="5286851"/>
                        <a:ext cx="3282315" cy="4997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4"/>
          <p:cNvGraphicFramePr/>
          <p:nvPr>
            <p:custDataLst>
              <p:tags r:id="rId15"/>
            </p:custDataLst>
          </p:nvPr>
        </p:nvGraphicFramePr>
        <p:xfrm>
          <a:off x="3734753" y="5110480"/>
          <a:ext cx="337439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6" imgW="1536700" imgH="405765" progId="Equation.DSMT4">
                  <p:embed/>
                </p:oleObj>
              </mc:Choice>
              <mc:Fallback>
                <p:oleObj name="" r:id="rId16" imgW="1536700" imgH="405765" progId="Equation.DSMT4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734753" y="5110480"/>
                        <a:ext cx="3374390" cy="892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939165" y="1255395"/>
            <a:ext cx="46158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设随机变量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/>
              <a:t>具有数学期望</a:t>
            </a:r>
            <a:endParaRPr lang="zh-CN" altLang="en-US" sz="2800"/>
          </a:p>
        </p:txBody>
      </p:sp>
      <p:sp>
        <p:nvSpPr>
          <p:cNvPr id="18" name="文本框 17"/>
          <p:cNvSpPr txBox="1"/>
          <p:nvPr/>
        </p:nvSpPr>
        <p:spPr>
          <a:xfrm>
            <a:off x="730250" y="3630930"/>
            <a:ext cx="41992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为</a:t>
            </a:r>
            <a:r>
              <a:rPr lang="en-US" altLang="zh-CN" sz="2800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800"/>
              <a:t>的标准化随机变量。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17"/>
          <p:cNvSpPr/>
          <p:nvPr>
            <p:custDataLst>
              <p:tags r:id="rId1"/>
            </p:custDataLst>
          </p:nvPr>
        </p:nvSpPr>
        <p:spPr>
          <a:xfrm>
            <a:off x="57150" y="2060575"/>
            <a:ext cx="48895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</a:t>
            </a:r>
            <a:endParaRPr lang="zh-CN" altLang="en-US" sz="2400" b="1" dirty="0">
              <a:solidFill>
                <a:srgbClr val="FF00FF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Object 3"/>
          <p:cNvGraphicFramePr/>
          <p:nvPr>
            <p:custDataLst>
              <p:tags r:id="rId2"/>
            </p:custDataLst>
          </p:nvPr>
        </p:nvGraphicFramePr>
        <p:xfrm>
          <a:off x="482600" y="2408555"/>
          <a:ext cx="7555865" cy="101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3" imgW="6233160" imgH="901065" progId="Equation.DSMT4">
                  <p:embed/>
                </p:oleObj>
              </mc:Choice>
              <mc:Fallback>
                <p:oleObj name="" r:id="rId3" imgW="6233160" imgH="901065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600" y="2408555"/>
                        <a:ext cx="7555865" cy="1011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/>
          <p:nvPr>
            <p:custDataLst>
              <p:tags r:id="rId5"/>
            </p:custDataLst>
          </p:nvPr>
        </p:nvGraphicFramePr>
        <p:xfrm>
          <a:off x="503555" y="3786505"/>
          <a:ext cx="7604125" cy="8642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6" imgW="6931025" imgH="901065" progId="Equation.DSMT4">
                  <p:embed/>
                </p:oleObj>
              </mc:Choice>
              <mc:Fallback>
                <p:oleObj name="" r:id="rId6" imgW="6931025" imgH="901065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3555" y="3786505"/>
                        <a:ext cx="7604125" cy="8642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/>
          <p:cNvGraphicFramePr/>
          <p:nvPr>
            <p:custDataLst>
              <p:tags r:id="rId8"/>
            </p:custDataLst>
          </p:nvPr>
        </p:nvGraphicFramePr>
        <p:xfrm>
          <a:off x="1332230" y="5215255"/>
          <a:ext cx="4669790" cy="1020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9" imgW="3784600" imgH="965200" progId="Equation.DSMT4">
                  <p:embed/>
                </p:oleObj>
              </mc:Choice>
              <mc:Fallback>
                <p:oleObj name="" r:id="rId9" imgW="3784600" imgH="9652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32230" y="5215255"/>
                        <a:ext cx="4669790" cy="102044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6"/>
          <p:cNvGraphicFramePr/>
          <p:nvPr>
            <p:custDataLst>
              <p:tags r:id="rId11"/>
            </p:custDataLst>
          </p:nvPr>
        </p:nvGraphicFramePr>
        <p:xfrm>
          <a:off x="324168" y="432276"/>
          <a:ext cx="8641715" cy="1541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2" imgW="4483100" imgH="685800" progId="Equation.DSMT4">
                  <p:embed/>
                </p:oleObj>
              </mc:Choice>
              <mc:Fallback>
                <p:oleObj name="" r:id="rId12" imgW="4483100" imgH="6858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24168" y="432276"/>
                        <a:ext cx="8641715" cy="15417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7938" name="Text Box 2"/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90600" y="277368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lang="zh-CN" altLang="en-US" sz="2800" b="1" dirty="0">
                <a:ea typeface="黑体" panose="02010609060101010101" pitchFamily="49" charset="-122"/>
              </a:rPr>
              <a:t>解</a:t>
            </a:r>
            <a:endParaRPr lang="zh-CN" altLang="en-US" sz="2800" dirty="0"/>
          </a:p>
        </p:txBody>
      </p:sp>
      <p:graphicFrame>
        <p:nvGraphicFramePr>
          <p:cNvPr id="167939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782445" y="2724785"/>
          <a:ext cx="3415665" cy="544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3" imgW="1435100" imgH="228600" progId="Equation.3">
                  <p:embed/>
                </p:oleObj>
              </mc:Choice>
              <mc:Fallback>
                <p:oleObj name="Equation" r:id="rId3" imgW="143510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2445" y="2724785"/>
                        <a:ext cx="3415665" cy="5441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0" name="Object 4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3595688" y="3505200"/>
          <a:ext cx="1511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1511300" imgH="469900" progId="Equation.3">
                  <p:embed/>
                </p:oleObj>
              </mc:Choice>
              <mc:Fallback>
                <p:oleObj name="Equation" r:id="rId6" imgW="1511300" imgH="469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3505200"/>
                        <a:ext cx="15113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1" name="Object 5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595688" y="4267200"/>
          <a:ext cx="344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3441700" imgH="469900" progId="Equation.3">
                  <p:embed/>
                </p:oleObj>
              </mc:Choice>
              <mc:Fallback>
                <p:oleObj name="Equation" r:id="rId9" imgW="34417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5688" y="4267200"/>
                        <a:ext cx="344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2" name="Object 6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1066800" y="5105400"/>
          <a:ext cx="6477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2" imgW="6477000" imgH="838200" progId="Equation.3">
                  <p:embed/>
                </p:oleObj>
              </mc:Choice>
              <mc:Fallback>
                <p:oleObj name="Equation" r:id="rId12" imgW="6477000" imgH="83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105400"/>
                        <a:ext cx="6477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3" name="Object 7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7543800" y="5105400"/>
          <a:ext cx="1003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5" imgW="1002665" imgH="837565" progId="Equation.3">
                  <p:embed/>
                </p:oleObj>
              </mc:Choice>
              <mc:Fallback>
                <p:oleObj name="Equation" r:id="rId15" imgW="1002665" imgH="83756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5105400"/>
                        <a:ext cx="10033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7944" name="Object 8"/>
          <p:cNvGraphicFramePr>
            <a:graphicFrameLocks noChangeAspect="1"/>
          </p:cNvGraphicFramePr>
          <p:nvPr>
            <p:custDataLst>
              <p:tags r:id="rId17"/>
            </p:custDataLst>
          </p:nvPr>
        </p:nvGraphicFramePr>
        <p:xfrm>
          <a:off x="920750" y="990600"/>
          <a:ext cx="7226300" cy="138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8" imgW="7226300" imgH="1384300" progId="Equation.3">
                  <p:embed/>
                </p:oleObj>
              </mc:Choice>
              <mc:Fallback>
                <p:oleObj name="Equation" r:id="rId18" imgW="7226300" imgH="13843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0750" y="990600"/>
                        <a:ext cx="7226300" cy="1384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7945" name="Rectangle 9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275590" y="1379855"/>
            <a:ext cx="1559560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r>
              <a:rPr lang="zh-CN" sz="28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例</a:t>
            </a:r>
            <a:r>
              <a:rPr lang="en-US" altLang="zh-CN" sz="28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+mn-ea"/>
              </a:rPr>
              <a:t>4.2.10</a:t>
            </a:r>
            <a:endParaRPr lang="en-US" altLang="zh-CN" sz="2800" b="1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7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6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8" grpId="0" bldLvl="0" animBg="1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8962" name="Object 2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14400" y="836613"/>
          <a:ext cx="6918325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" imgW="7277100" imgH="977900" progId="Equation.3">
                  <p:embed/>
                </p:oleObj>
              </mc:Choice>
              <mc:Fallback>
                <p:oleObj name="Equation" r:id="rId2" imgW="7277100" imgH="9779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36613"/>
                        <a:ext cx="6918325" cy="946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3" name="Object 3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914400" y="3284538"/>
          <a:ext cx="22733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2273300" imgH="469900" progId="Equation.3">
                  <p:embed/>
                </p:oleObj>
              </mc:Choice>
              <mc:Fallback>
                <p:oleObj name="Equation" r:id="rId5" imgW="2273300" imgH="469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84538"/>
                        <a:ext cx="22733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4" name="Object 4"/>
          <p:cNvGraphicFramePr>
            <a:graphicFrameLocks noChangeAspect="1"/>
          </p:cNvGraphicFramePr>
          <p:nvPr>
            <p:custDataLst>
              <p:tags r:id="rId7"/>
            </p:custDataLst>
          </p:nvPr>
        </p:nvGraphicFramePr>
        <p:xfrm>
          <a:off x="2244090" y="2052320"/>
          <a:ext cx="1953260" cy="920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8" imgW="862965" imgH="405765" progId="Equation.3">
                  <p:embed/>
                </p:oleObj>
              </mc:Choice>
              <mc:Fallback>
                <p:oleObj name="Equation" r:id="rId8" imgW="862965" imgH="4057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4090" y="2052320"/>
                        <a:ext cx="1953260" cy="9201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5" name="Object 5"/>
          <p:cNvGraphicFramePr>
            <a:graphicFrameLocks noChangeAspect="1"/>
          </p:cNvGraphicFramePr>
          <p:nvPr>
            <p:custDataLst>
              <p:tags r:id="rId10"/>
            </p:custDataLst>
          </p:nvPr>
        </p:nvGraphicFramePr>
        <p:xfrm>
          <a:off x="3187700" y="3284538"/>
          <a:ext cx="3441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1" imgW="3441700" imgH="469900" progId="Equation.3">
                  <p:embed/>
                </p:oleObj>
              </mc:Choice>
              <mc:Fallback>
                <p:oleObj name="Equation" r:id="rId11" imgW="34417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7700" y="3284538"/>
                        <a:ext cx="3441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8966" name="Object 6"/>
          <p:cNvGraphicFramePr>
            <a:graphicFrameLocks noChangeAspect="1"/>
          </p:cNvGraphicFramePr>
          <p:nvPr>
            <p:custDataLst>
              <p:tags r:id="rId13"/>
            </p:custDataLst>
          </p:nvPr>
        </p:nvGraphicFramePr>
        <p:xfrm>
          <a:off x="3186113" y="5199063"/>
          <a:ext cx="1181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4" imgW="1181100" imgH="838200" progId="Equation.3">
                  <p:embed/>
                </p:oleObj>
              </mc:Choice>
              <mc:Fallback>
                <p:oleObj name="Equation" r:id="rId14" imgW="1181100" imgH="83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6113" y="5199063"/>
                        <a:ext cx="1181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custDataLst>
              <p:tags r:id="rId16"/>
            </p:custDataLst>
          </p:nvPr>
        </p:nvGraphicFramePr>
        <p:xfrm>
          <a:off x="3181350" y="4178300"/>
          <a:ext cx="20701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7" imgW="838200" imgH="228600" progId="Equation.3">
                  <p:embed/>
                </p:oleObj>
              </mc:Choice>
              <mc:Fallback>
                <p:oleObj name="Equation" r:id="rId17" imgW="8382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4178300"/>
                        <a:ext cx="2070100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8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Object 1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914400" y="815340"/>
          <a:ext cx="59436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" imgW="5943600" imgH="2616200" progId="Equation.3">
                  <p:embed/>
                </p:oleObj>
              </mc:Choice>
              <mc:Fallback>
                <p:oleObj name="Equation" r:id="rId2" imgW="5943600" imgH="2616200" progId="Equation.3">
                  <p:embed/>
                  <p:pic>
                    <p:nvPicPr>
                      <p:cNvPr id="0" name="图片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815340"/>
                        <a:ext cx="59436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17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66775" y="3710940"/>
            <a:ext cx="5429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黑体" panose="02010609060101010101" pitchFamily="49" charset="-122"/>
              </a:rPr>
              <a:t>解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  <p:graphicFrame>
        <p:nvGraphicFramePr>
          <p:cNvPr id="4" name="Object 18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1704975" y="3634740"/>
          <a:ext cx="5638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6" imgW="5638800" imgH="698500" progId="Equation.3">
                  <p:embed/>
                </p:oleObj>
              </mc:Choice>
              <mc:Fallback>
                <p:oleObj name="Equation" r:id="rId6" imgW="5638800" imgH="698500" progId="Equation.3">
                  <p:embed/>
                  <p:pic>
                    <p:nvPicPr>
                      <p:cNvPr id="0" name="图片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4975" y="3634740"/>
                        <a:ext cx="5638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9"/>
          <p:cNvGraphicFramePr>
            <a:graphicFrameLocks noChangeAspect="1"/>
          </p:cNvGraphicFramePr>
          <p:nvPr/>
        </p:nvGraphicFramePr>
        <p:xfrm>
          <a:off x="2619375" y="470154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8" imgW="584200" imgH="368300" progId="Equation.3">
                  <p:embed/>
                </p:oleObj>
              </mc:Choice>
              <mc:Fallback>
                <p:oleObj name="Equation" r:id="rId8" imgW="584200" imgH="368300" progId="Equation.3">
                  <p:embed/>
                  <p:pic>
                    <p:nvPicPr>
                      <p:cNvPr id="0" name="图片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4701540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29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287655" y="761365"/>
            <a:ext cx="183451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sz="2800" b="1">
                <a:solidFill>
                  <a:srgbClr val="1D41D5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800" b="1">
                <a:solidFill>
                  <a:srgbClr val="1D41D5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4.2.11</a:t>
            </a:r>
            <a:endParaRPr lang="en-US" altLang="zh-CN" sz="2800" b="1">
              <a:solidFill>
                <a:srgbClr val="1D41D5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nimBg="1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61795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412526" y="1143000"/>
          <a:ext cx="60960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" imgW="6096000" imgH="698500" progId="Equation.3">
                  <p:embed/>
                </p:oleObj>
              </mc:Choice>
              <mc:Fallback>
                <p:oleObj name="Equation" r:id="rId2" imgW="6096000" imgH="698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526" y="1143000"/>
                        <a:ext cx="60960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6" name="Object 4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514600" y="2209800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5" imgW="635000" imgH="837565" progId="Equation.3">
                  <p:embed/>
                </p:oleObj>
              </mc:Choice>
              <mc:Fallback>
                <p:oleObj name="Equation" r:id="rId5" imgW="635000" imgH="837565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09800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1797" name="Text Box 5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27088" y="3124200"/>
            <a:ext cx="1152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lang="zh-CN" altLang="en-US" sz="2800" b="1"/>
              <a:t>于是</a:t>
            </a:r>
            <a:endParaRPr lang="zh-CN" altLang="en-US" sz="2800" b="1"/>
          </a:p>
        </p:txBody>
      </p:sp>
      <p:graphicFrame>
        <p:nvGraphicFramePr>
          <p:cNvPr id="161798" name="Object 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447800" y="3962400"/>
          <a:ext cx="377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3771900" imgH="469900" progId="Equation.3">
                  <p:embed/>
                </p:oleObj>
              </mc:Choice>
              <mc:Fallback>
                <p:oleObj name="Equation" r:id="rId9" imgW="37719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3962400"/>
                        <a:ext cx="377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799" name="Object 7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2376488" y="4800600"/>
          <a:ext cx="115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2" imgW="1155700" imgH="838200" progId="Equation.3">
                  <p:embed/>
                </p:oleObj>
              </mc:Choice>
              <mc:Fallback>
                <p:oleObj name="Equation" r:id="rId12" imgW="1155700" imgH="838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6488" y="4800600"/>
                        <a:ext cx="115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1800" name="Object 8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3581400" y="4800600"/>
          <a:ext cx="635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5" imgW="635000" imgH="837565" progId="Equation.3">
                  <p:embed/>
                </p:oleObj>
              </mc:Choice>
              <mc:Fallback>
                <p:oleObj name="Equation" r:id="rId15" imgW="635000" imgH="837565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800600"/>
                        <a:ext cx="635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6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797" grpId="0" bldLvl="0" animBg="1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609600"/>
            <a:ext cx="18415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zh-CN" sz="4000" b="1">
              <a:ea typeface="黑体" panose="02010609060101010101" pitchFamily="49" charset="-122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838200" y="669925"/>
            <a:ext cx="7620000" cy="646331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r>
              <a:rPr lang="zh-CN" altLang="en-US" sz="3600" dirty="0">
                <a:solidFill>
                  <a:schemeClr val="tx1"/>
                </a:solidFill>
                <a:latin typeface="黑体" panose="02010609060101010101" pitchFamily="49" charset="-122"/>
              </a:rPr>
              <a:t>四、小结</a:t>
            </a:r>
            <a:endParaRPr lang="zh-CN" altLang="en-US" sz="3600" dirty="0">
              <a:solidFill>
                <a:schemeClr val="tx1"/>
              </a:solidFill>
              <a:latin typeface="黑体" panose="02010609060101010101" pitchFamily="49" charset="-122"/>
            </a:endParaRPr>
          </a:p>
        </p:txBody>
      </p:sp>
      <p:sp>
        <p:nvSpPr>
          <p:cNvPr id="4" name="Rectangle 6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1295400"/>
            <a:ext cx="7689850" cy="2675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800" b="1"/>
              <a:t>1. </a:t>
            </a:r>
            <a:r>
              <a:rPr lang="zh-CN" altLang="en-US" sz="2800" b="1">
                <a:latin typeface="宋体" panose="02010600030101010101" pitchFamily="2" charset="-122"/>
              </a:rPr>
              <a:t>方差是一个常用来体现随机变量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/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取值分散程度的量</a:t>
            </a:r>
            <a:r>
              <a:rPr lang="en-US" altLang="zh-CN" sz="2800" b="1"/>
              <a:t>.  </a:t>
            </a:r>
            <a:r>
              <a:rPr lang="zh-CN" altLang="en-US" sz="2800" b="1">
                <a:latin typeface="宋体" panose="02010600030101010101" pitchFamily="2" charset="-122"/>
              </a:rPr>
              <a:t>如果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/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值大</a:t>
            </a:r>
            <a:r>
              <a:rPr lang="en-US" altLang="zh-CN" sz="2800" b="1"/>
              <a:t>, </a:t>
            </a:r>
            <a:r>
              <a:rPr lang="zh-CN" altLang="en-US" sz="2800" b="1">
                <a:latin typeface="宋体" panose="02010600030101010101" pitchFamily="2" charset="-122"/>
              </a:rPr>
              <a:t>表示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/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取值分散程度大</a:t>
            </a:r>
            <a:r>
              <a:rPr lang="en-US" altLang="zh-CN" sz="2800" b="1"/>
              <a:t>, 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/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的代表性差</a:t>
            </a:r>
            <a:r>
              <a:rPr lang="en-US" altLang="zh-CN" sz="2800" b="1"/>
              <a:t>; </a:t>
            </a:r>
            <a:r>
              <a:rPr lang="zh-CN" altLang="en-US" sz="2800" b="1">
                <a:latin typeface="宋体" panose="02010600030101010101" pitchFamily="2" charset="-122"/>
              </a:rPr>
              <a:t>而如果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>
                <a:latin typeface="宋体" panose="02010600030101010101" pitchFamily="2" charset="-122"/>
              </a:rPr>
              <a:t>值小</a:t>
            </a:r>
            <a:r>
              <a:rPr lang="en-US" altLang="zh-CN" sz="2800" b="1"/>
              <a:t>,  </a:t>
            </a:r>
            <a:r>
              <a:rPr lang="zh-CN" altLang="en-US" sz="2800" b="1">
                <a:latin typeface="宋体" panose="02010600030101010101" pitchFamily="2" charset="-122"/>
              </a:rPr>
              <a:t>则表示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/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的取值比较集中</a:t>
            </a:r>
            <a:r>
              <a:rPr lang="en-US" altLang="zh-CN" sz="2800" b="1"/>
              <a:t>, </a:t>
            </a:r>
            <a:r>
              <a:rPr lang="zh-CN" altLang="en-US" sz="2800" b="1">
                <a:latin typeface="宋体" panose="02010600030101010101" pitchFamily="2" charset="-122"/>
              </a:rPr>
              <a:t>以 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/>
              <a:t>  </a:t>
            </a:r>
            <a:r>
              <a:rPr lang="zh-CN" altLang="en-US" sz="2800" b="1">
                <a:latin typeface="宋体" panose="02010600030101010101" pitchFamily="2" charset="-122"/>
              </a:rPr>
              <a:t>作为随机变量的代表性好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2101850" y="6306185"/>
          <a:ext cx="3898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5" imgW="2644775" imgH="320040" progId="Equation.3">
                  <p:embed/>
                </p:oleObj>
              </mc:Choice>
              <mc:Fallback>
                <p:oleObj name="Equation" r:id="rId5" imgW="2644775" imgH="320040" progId="Equation.3">
                  <p:embed/>
                  <p:pic>
                    <p:nvPicPr>
                      <p:cNvPr id="0" name="图片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6306185"/>
                        <a:ext cx="3898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8"/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914400" y="3900488"/>
            <a:ext cx="38100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800" b="1"/>
              <a:t>2. </a:t>
            </a:r>
            <a:r>
              <a:rPr lang="zh-CN" altLang="en-US" sz="2800" b="1">
                <a:latin typeface="宋体" panose="02010600030101010101" pitchFamily="2" charset="-122"/>
              </a:rPr>
              <a:t>方差的计算公式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7" name="Object 9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2101850" y="4481830"/>
          <a:ext cx="4051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9" imgW="2748280" imgH="645795" progId="Equation.3">
                  <p:embed/>
                </p:oleObj>
              </mc:Choice>
              <mc:Fallback>
                <p:oleObj name="Equation" r:id="rId9" imgW="2748280" imgH="645795" progId="Equation.3">
                  <p:embed/>
                  <p:pic>
                    <p:nvPicPr>
                      <p:cNvPr id="0" name="图片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4481830"/>
                        <a:ext cx="4051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2101850" y="5415280"/>
          <a:ext cx="47752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11" imgW="3239135" imgH="474980" progId="Equation.3">
                  <p:embed/>
                </p:oleObj>
              </mc:Choice>
              <mc:Fallback>
                <p:oleObj name="Equation" r:id="rId11" imgW="3239135" imgH="474980" progId="Equation.3">
                  <p:embed/>
                  <p:pic>
                    <p:nvPicPr>
                      <p:cNvPr id="0" name="图片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1850" y="5415280"/>
                        <a:ext cx="47752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 autoUpdateAnimBg="0"/>
      <p:bldP spid="6" grpId="0" bldLvl="0" animBg="1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2277" name="Rectangle 1029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914400" y="637223"/>
            <a:ext cx="232568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 sz="2800" b="1"/>
              <a:t>3. </a:t>
            </a:r>
            <a:r>
              <a:rPr lang="zh-CN" altLang="en-US" sz="2800" b="1">
                <a:latin typeface="宋体" panose="02010600030101010101" pitchFamily="2" charset="-122"/>
              </a:rPr>
              <a:t>方差的性质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graphicFrame>
        <p:nvGraphicFramePr>
          <p:cNvPr id="182279" name="Object 103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666115" y="1499870"/>
          <a:ext cx="7887335" cy="1773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3" imgW="3276600" imgH="736600" progId="Equation.DSMT4">
                  <p:embed/>
                </p:oleObj>
              </mc:Choice>
              <mc:Fallback>
                <p:oleObj name="Equation" r:id="rId3" imgW="3276600" imgH="736600" progId="Equation.DSMT4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115" y="1499870"/>
                        <a:ext cx="7887335" cy="17735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648335" y="3357563"/>
          <a:ext cx="6950075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70104000" imgH="10972800" progId="Equation.DSMT4">
                  <p:embed/>
                </p:oleObj>
              </mc:Choice>
              <mc:Fallback>
                <p:oleObj name="Equation" r:id="rId6" imgW="70104000" imgH="109728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35" y="3357563"/>
                        <a:ext cx="6950075" cy="1087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23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1599248" y="4019313"/>
          <a:ext cx="213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2133600" imgH="381000" progId="Equation.3">
                  <p:embed/>
                </p:oleObj>
              </mc:Choice>
              <mc:Fallback>
                <p:oleObj name="Equation" r:id="rId9" imgW="2133600" imgH="3810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9248" y="4019313"/>
                        <a:ext cx="2133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" name="文本框 37"/>
          <p:cNvSpPr txBox="1"/>
          <p:nvPr/>
        </p:nvSpPr>
        <p:spPr>
          <a:xfrm>
            <a:off x="3855720" y="4744085"/>
            <a:ext cx="2392045" cy="3683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p>
            <a:endParaRPr lang="zh-CN" altLang="en-US"/>
          </a:p>
        </p:txBody>
      </p:sp>
      <p:grpSp>
        <p:nvGrpSpPr>
          <p:cNvPr id="15" name="组合 14"/>
          <p:cNvGrpSpPr/>
          <p:nvPr/>
        </p:nvGrpSpPr>
        <p:grpSpPr>
          <a:xfrm>
            <a:off x="1479550" y="912495"/>
            <a:ext cx="5469255" cy="1252538"/>
            <a:chOff x="3460" y="2680"/>
            <a:chExt cx="8613" cy="1973"/>
          </a:xfrm>
        </p:grpSpPr>
        <p:sp>
          <p:nvSpPr>
            <p:cNvPr id="1033" name="Text Box 34"/>
            <p:cNvSpPr txBox="1"/>
            <p:nvPr>
              <p:custDataLst>
                <p:tags r:id="rId1"/>
              </p:custDataLst>
            </p:nvPr>
          </p:nvSpPr>
          <p:spPr>
            <a:xfrm>
              <a:off x="3635" y="2853"/>
              <a:ext cx="8008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5      4      3       0       -1      -2     -4</a:t>
              </a:r>
              <a:endParaRPr lang="en-US" altLang="zh-CN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4" name="Text Box 35"/>
            <p:cNvSpPr txBox="1"/>
            <p:nvPr>
              <p:custDataLst>
                <p:tags r:id="rId2"/>
              </p:custDataLst>
            </p:nvPr>
          </p:nvSpPr>
          <p:spPr>
            <a:xfrm>
              <a:off x="3640" y="3803"/>
              <a:ext cx="843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0.10 0.15  0.25  0.20  0.15  0.10  0.05 </a:t>
              </a:r>
              <a:endParaRPr lang="en-US" altLang="zh-CN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039" name="Line 45"/>
            <p:cNvSpPr/>
            <p:nvPr>
              <p:custDataLst>
                <p:tags r:id="rId3"/>
              </p:custDataLst>
            </p:nvPr>
          </p:nvSpPr>
          <p:spPr>
            <a:xfrm>
              <a:off x="3460" y="2680"/>
              <a:ext cx="8383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40" name="Line 46"/>
            <p:cNvSpPr/>
            <p:nvPr>
              <p:custDataLst>
                <p:tags r:id="rId4"/>
              </p:custDataLst>
            </p:nvPr>
          </p:nvSpPr>
          <p:spPr>
            <a:xfrm>
              <a:off x="3460" y="3675"/>
              <a:ext cx="8427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41" name="Line 47"/>
            <p:cNvSpPr/>
            <p:nvPr>
              <p:custDataLst>
                <p:tags r:id="rId5"/>
              </p:custDataLst>
            </p:nvPr>
          </p:nvSpPr>
          <p:spPr>
            <a:xfrm>
              <a:off x="3460" y="4650"/>
              <a:ext cx="848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1042" name="Line 48"/>
            <p:cNvSpPr/>
            <p:nvPr>
              <p:custDataLst>
                <p:tags r:id="rId6"/>
              </p:custDataLst>
            </p:nvPr>
          </p:nvSpPr>
          <p:spPr>
            <a:xfrm>
              <a:off x="4493" y="2720"/>
              <a:ext cx="20" cy="193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14" name="文本框 13"/>
          <p:cNvSpPr txBox="1"/>
          <p:nvPr/>
        </p:nvSpPr>
        <p:spPr>
          <a:xfrm>
            <a:off x="767080" y="23304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/>
              <a:t> </a:t>
            </a:r>
            <a:r>
              <a:rPr lang="zh-CN" altLang="en-US" sz="2400"/>
              <a:t>理财产品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/>
              <a:t>的收益</a:t>
            </a:r>
            <a:endParaRPr lang="zh-CN" altLang="en-US" sz="2400"/>
          </a:p>
        </p:txBody>
      </p:sp>
      <p:grpSp>
        <p:nvGrpSpPr>
          <p:cNvPr id="16" name="组合 15"/>
          <p:cNvGrpSpPr/>
          <p:nvPr/>
        </p:nvGrpSpPr>
        <p:grpSpPr>
          <a:xfrm>
            <a:off x="1606550" y="3335655"/>
            <a:ext cx="5469255" cy="1252855"/>
            <a:chOff x="3460" y="2680"/>
            <a:chExt cx="8613" cy="1973"/>
          </a:xfrm>
        </p:grpSpPr>
        <p:sp>
          <p:nvSpPr>
            <p:cNvPr id="17" name="Text Box 34"/>
            <p:cNvSpPr txBox="1"/>
            <p:nvPr>
              <p:custDataLst>
                <p:tags r:id="rId7"/>
              </p:custDataLst>
            </p:nvPr>
          </p:nvSpPr>
          <p:spPr>
            <a:xfrm>
              <a:off x="3635" y="2853"/>
              <a:ext cx="8101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8      5       3       0      -1      -3      -6</a:t>
              </a:r>
              <a:endParaRPr lang="en-US" altLang="zh-CN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 Box 35"/>
            <p:cNvSpPr txBox="1"/>
            <p:nvPr>
              <p:custDataLst>
                <p:tags r:id="rId8"/>
              </p:custDataLst>
            </p:nvPr>
          </p:nvSpPr>
          <p:spPr>
            <a:xfrm>
              <a:off x="3640" y="3803"/>
              <a:ext cx="843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0.08 0.12  0.30  0.20  0.15  0.10  0.05 </a:t>
              </a:r>
              <a:endParaRPr lang="en-US" altLang="zh-CN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Line 45"/>
            <p:cNvSpPr/>
            <p:nvPr>
              <p:custDataLst>
                <p:tags r:id="rId9"/>
              </p:custDataLst>
            </p:nvPr>
          </p:nvSpPr>
          <p:spPr>
            <a:xfrm>
              <a:off x="3460" y="2680"/>
              <a:ext cx="8383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0" name="Line 46"/>
            <p:cNvSpPr/>
            <p:nvPr>
              <p:custDataLst>
                <p:tags r:id="rId10"/>
              </p:custDataLst>
            </p:nvPr>
          </p:nvSpPr>
          <p:spPr>
            <a:xfrm>
              <a:off x="3460" y="3675"/>
              <a:ext cx="8427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1" name="Line 47"/>
            <p:cNvSpPr/>
            <p:nvPr>
              <p:custDataLst>
                <p:tags r:id="rId11"/>
              </p:custDataLst>
            </p:nvPr>
          </p:nvSpPr>
          <p:spPr>
            <a:xfrm>
              <a:off x="3460" y="4650"/>
              <a:ext cx="8488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2" name="Line 48"/>
            <p:cNvSpPr/>
            <p:nvPr>
              <p:custDataLst>
                <p:tags r:id="rId12"/>
              </p:custDataLst>
            </p:nvPr>
          </p:nvSpPr>
          <p:spPr>
            <a:xfrm>
              <a:off x="4493" y="2720"/>
              <a:ext cx="20" cy="193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23" name="文本框 22"/>
          <p:cNvSpPr txBox="1"/>
          <p:nvPr/>
        </p:nvSpPr>
        <p:spPr>
          <a:xfrm>
            <a:off x="894080" y="265620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/>
              <a:t> </a:t>
            </a:r>
            <a:r>
              <a:rPr lang="zh-CN" altLang="en-US" sz="2400"/>
              <a:t>理财产品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/>
              <a:t>的收益</a:t>
            </a:r>
            <a:endParaRPr lang="zh-CN" altLang="en-US" sz="2400"/>
          </a:p>
        </p:txBody>
      </p:sp>
      <p:grpSp>
        <p:nvGrpSpPr>
          <p:cNvPr id="24" name="组合 23"/>
          <p:cNvGrpSpPr/>
          <p:nvPr/>
        </p:nvGrpSpPr>
        <p:grpSpPr>
          <a:xfrm>
            <a:off x="1606550" y="5560060"/>
            <a:ext cx="4941570" cy="1252855"/>
            <a:chOff x="3460" y="2680"/>
            <a:chExt cx="7782" cy="1973"/>
          </a:xfrm>
        </p:grpSpPr>
        <p:sp>
          <p:nvSpPr>
            <p:cNvPr id="25" name="Text Box 34"/>
            <p:cNvSpPr txBox="1"/>
            <p:nvPr>
              <p:custDataLst>
                <p:tags r:id="rId13"/>
              </p:custDataLst>
            </p:nvPr>
          </p:nvSpPr>
          <p:spPr>
            <a:xfrm>
              <a:off x="3635" y="2853"/>
              <a:ext cx="760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Z</a:t>
              </a:r>
              <a:r>
                <a:rPr lang="zh-CN" altLang="en-US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6      3       1       0       -1      -3  </a:t>
              </a:r>
              <a:r>
                <a: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rPr>
                <a:t>  </a:t>
              </a:r>
              <a:endParaRPr lang="en-US" altLang="zh-CN" sz="2400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6" name="Text Box 35"/>
            <p:cNvSpPr txBox="1"/>
            <p:nvPr>
              <p:custDataLst>
                <p:tags r:id="rId14"/>
              </p:custDataLst>
            </p:nvPr>
          </p:nvSpPr>
          <p:spPr>
            <a:xfrm>
              <a:off x="3640" y="3803"/>
              <a:ext cx="759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</a:t>
              </a:r>
              <a:r>
                <a:rPr lang="zh-CN" alt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    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0.10 0.20  0.25  0.20  0.15  0.10   </a:t>
              </a:r>
              <a:endParaRPr lang="en-US" altLang="zh-CN" sz="2400" dirty="0"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Line 45"/>
            <p:cNvSpPr/>
            <p:nvPr>
              <p:custDataLst>
                <p:tags r:id="rId15"/>
              </p:custDataLst>
            </p:nvPr>
          </p:nvSpPr>
          <p:spPr>
            <a:xfrm>
              <a:off x="3493" y="2680"/>
              <a:ext cx="715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8" name="Line 46"/>
            <p:cNvSpPr/>
            <p:nvPr>
              <p:custDataLst>
                <p:tags r:id="rId16"/>
              </p:custDataLst>
            </p:nvPr>
          </p:nvSpPr>
          <p:spPr>
            <a:xfrm>
              <a:off x="3460" y="3675"/>
              <a:ext cx="7231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29" name="Line 47"/>
            <p:cNvSpPr/>
            <p:nvPr>
              <p:custDataLst>
                <p:tags r:id="rId17"/>
              </p:custDataLst>
            </p:nvPr>
          </p:nvSpPr>
          <p:spPr>
            <a:xfrm>
              <a:off x="3482" y="4650"/>
              <a:ext cx="7232" cy="1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  <p:sp>
          <p:nvSpPr>
            <p:cNvPr id="30" name="Line 48"/>
            <p:cNvSpPr/>
            <p:nvPr>
              <p:custDataLst>
                <p:tags r:id="rId18"/>
              </p:custDataLst>
            </p:nvPr>
          </p:nvSpPr>
          <p:spPr>
            <a:xfrm>
              <a:off x="4493" y="2720"/>
              <a:ext cx="20" cy="1933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</p:sp>
      </p:grpSp>
      <p:sp>
        <p:nvSpPr>
          <p:cNvPr id="31" name="文本框 30"/>
          <p:cNvSpPr txBox="1"/>
          <p:nvPr/>
        </p:nvSpPr>
        <p:spPr>
          <a:xfrm>
            <a:off x="894080" y="488061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zh-CN" sz="2400"/>
              <a:t> </a:t>
            </a:r>
            <a:r>
              <a:rPr lang="zh-CN" altLang="en-US" sz="2400"/>
              <a:t>理财产品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/>
              <a:t>的收益</a:t>
            </a:r>
            <a:endParaRPr lang="zh-CN" altLang="en-US" sz="2400"/>
          </a:p>
        </p:txBody>
      </p:sp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663950" y="2208530"/>
          <a:ext cx="243522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9" imgW="1816100" imgH="431800" progId="Equation.KSEE3">
                  <p:embed/>
                </p:oleObj>
              </mc:Choice>
              <mc:Fallback>
                <p:oleObj name="" r:id="rId19" imgW="18161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663950" y="2208530"/>
                        <a:ext cx="243522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65550" y="4631690"/>
          <a:ext cx="256984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21" imgW="1854200" imgH="431800" progId="Equation.KSEE3">
                  <p:embed/>
                </p:oleObj>
              </mc:Choice>
              <mc:Fallback>
                <p:oleObj name="" r:id="rId21" imgW="18542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3765550" y="4631690"/>
                        <a:ext cx="256984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74130" y="6282055"/>
          <a:ext cx="243522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23" imgW="1816100" imgH="431800" progId="Equation.KSEE3">
                  <p:embed/>
                </p:oleObj>
              </mc:Choice>
              <mc:Fallback>
                <p:oleObj name="" r:id="rId23" imgW="18161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374130" y="6282055"/>
                        <a:ext cx="243522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文本框 36"/>
          <p:cNvSpPr txBox="1"/>
          <p:nvPr/>
        </p:nvSpPr>
        <p:spPr>
          <a:xfrm>
            <a:off x="7642225" y="386270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高收益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3" grpId="0"/>
      <p:bldP spid="31" grpId="0"/>
      <p:bldP spid="37" grpId="0"/>
      <p:bldP spid="38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2680970" y="40640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</a:rPr>
              <a:t>投资选择</a:t>
            </a:r>
            <a:r>
              <a:rPr lang="zh-CN" altLang="en-US" sz="2400" b="1">
                <a:solidFill>
                  <a:srgbClr val="1D41D5"/>
                </a:solidFill>
              </a:rPr>
              <a:t>标准</a:t>
            </a:r>
            <a:endParaRPr lang="zh-CN" altLang="en-US" sz="2400" b="1">
              <a:solidFill>
                <a:srgbClr val="1D41D5"/>
              </a:solidFill>
            </a:endParaRPr>
          </a:p>
        </p:txBody>
      </p:sp>
      <p:graphicFrame>
        <p:nvGraphicFramePr>
          <p:cNvPr id="9" name="对象 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056890" y="2877820"/>
          <a:ext cx="2498725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08100" imgH="241300" progId="Equation.KSEE3">
                  <p:embed/>
                </p:oleObj>
              </mc:Choice>
              <mc:Fallback>
                <p:oleObj name="" r:id="rId1" imgW="13081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56890" y="2877820"/>
                        <a:ext cx="2498725" cy="46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2313940" y="1687830"/>
            <a:ext cx="1245235" cy="676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 b="1">
                <a:solidFill>
                  <a:srgbClr val="FF0000"/>
                </a:solidFill>
              </a:rPr>
              <a:t>高收益</a:t>
            </a:r>
            <a:endParaRPr lang="zh-CN" altLang="en-US" sz="2400" b="1">
              <a:solidFill>
                <a:srgbClr val="FF0000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91305" y="1685290"/>
            <a:ext cx="1245235" cy="67691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 sz="2400">
                <a:solidFill>
                  <a:srgbClr val="FF0000"/>
                </a:solidFill>
              </a:rPr>
              <a:t>低风险</a:t>
            </a:r>
            <a:endParaRPr lang="zh-CN" altLang="en-US" sz="2400">
              <a:solidFill>
                <a:srgbClr val="FF0000"/>
              </a:solidFill>
            </a:endParaRPr>
          </a:p>
        </p:txBody>
      </p:sp>
      <p:sp>
        <p:nvSpPr>
          <p:cNvPr id="13" name="右箭头 12"/>
          <p:cNvSpPr/>
          <p:nvPr/>
        </p:nvSpPr>
        <p:spPr>
          <a:xfrm rot="7380000">
            <a:off x="2623185" y="1195070"/>
            <a:ext cx="866775" cy="151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右箭头 13"/>
          <p:cNvSpPr/>
          <p:nvPr/>
        </p:nvSpPr>
        <p:spPr>
          <a:xfrm rot="3660000">
            <a:off x="4041775" y="1185545"/>
            <a:ext cx="866775" cy="1517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85850" y="290131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</a:rPr>
              <a:t>收益的</a:t>
            </a:r>
            <a:r>
              <a:rPr lang="zh-CN" altLang="en-US" sz="2400" b="1">
                <a:solidFill>
                  <a:srgbClr val="1D41D5"/>
                </a:solidFill>
              </a:rPr>
              <a:t>偏差</a:t>
            </a:r>
            <a:endParaRPr lang="zh-CN" altLang="en-US" sz="2400" b="1">
              <a:solidFill>
                <a:srgbClr val="1D41D5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23545" y="3674110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>
                <a:solidFill>
                  <a:srgbClr val="1D41D5"/>
                </a:solidFill>
              </a:rPr>
              <a:t>收益的</a:t>
            </a:r>
            <a:r>
              <a:rPr lang="zh-CN" altLang="en-US" sz="2400" b="1">
                <a:solidFill>
                  <a:srgbClr val="1D41D5"/>
                </a:solidFill>
              </a:rPr>
              <a:t>平均偏差</a:t>
            </a:r>
            <a:endParaRPr lang="zh-CN" altLang="en-US" sz="2400" b="1">
              <a:solidFill>
                <a:srgbClr val="1D41D5"/>
              </a:solidFill>
            </a:endParaRPr>
          </a:p>
        </p:txBody>
      </p:sp>
      <p:graphicFrame>
        <p:nvGraphicFramePr>
          <p:cNvPr id="17" name="对象 1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15590" y="3540125"/>
          <a:ext cx="5531485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2895600" imgH="431800" progId="Equation.KSEE3">
                  <p:embed/>
                </p:oleObj>
              </mc:Choice>
              <mc:Fallback>
                <p:oleObj name="" r:id="rId3" imgW="2895600" imgH="4318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5590" y="3540125"/>
                        <a:ext cx="5531485" cy="825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49433" y="4638358"/>
          <a:ext cx="2717800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5" imgW="1422400" imgH="228600" progId="Equation.KSEE3">
                  <p:embed/>
                </p:oleObj>
              </mc:Choice>
              <mc:Fallback>
                <p:oleObj name="" r:id="rId5" imgW="14224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49433" y="4638358"/>
                        <a:ext cx="2717800" cy="43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文本框 19"/>
          <p:cNvSpPr txBox="1"/>
          <p:nvPr/>
        </p:nvSpPr>
        <p:spPr>
          <a:xfrm>
            <a:off x="292100" y="4610100"/>
            <a:ext cx="3992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</a:t>
            </a:r>
            <a:r>
              <a:rPr lang="zh-CN" altLang="en-US" sz="2400"/>
              <a:t>理财产品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/>
              <a:t>收益的平均</a:t>
            </a:r>
            <a:r>
              <a:rPr lang="zh-CN" altLang="en-US" sz="2400"/>
              <a:t>偏差</a:t>
            </a:r>
            <a:endParaRPr lang="zh-CN" altLang="en-US" sz="2400"/>
          </a:p>
        </p:txBody>
      </p:sp>
      <p:graphicFrame>
        <p:nvGraphicFramePr>
          <p:cNvPr id="21" name="对象 2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20541" y="5339398"/>
          <a:ext cx="2742565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" name="" r:id="rId7" imgW="1435100" imgH="228600" progId="Equation.KSEE3">
                  <p:embed/>
                </p:oleObj>
              </mc:Choice>
              <mc:Fallback>
                <p:oleObj name="" r:id="rId7" imgW="14351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20541" y="5339398"/>
                        <a:ext cx="2742565" cy="43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文本框 22"/>
          <p:cNvSpPr txBox="1"/>
          <p:nvPr/>
        </p:nvSpPr>
        <p:spPr>
          <a:xfrm>
            <a:off x="347345" y="5311140"/>
            <a:ext cx="3992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</a:t>
            </a:r>
            <a:r>
              <a:rPr lang="zh-CN" altLang="en-US" sz="2400"/>
              <a:t>理财产品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/>
              <a:t>收益的平均</a:t>
            </a:r>
            <a:r>
              <a:rPr lang="zh-CN" altLang="en-US" sz="2400"/>
              <a:t>偏差</a:t>
            </a:r>
            <a:endParaRPr lang="zh-CN" altLang="en-US" sz="2400"/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24046" y="6112193"/>
          <a:ext cx="2646045" cy="437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9" imgW="1384300" imgH="228600" progId="Equation.KSEE3">
                  <p:embed/>
                </p:oleObj>
              </mc:Choice>
              <mc:Fallback>
                <p:oleObj name="" r:id="rId9" imgW="1384300" imgH="2286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424046" y="6112193"/>
                        <a:ext cx="2646045" cy="4375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/>
          <p:cNvSpPr txBox="1"/>
          <p:nvPr/>
        </p:nvSpPr>
        <p:spPr>
          <a:xfrm>
            <a:off x="402590" y="6083935"/>
            <a:ext cx="3992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</a:t>
            </a:r>
            <a:r>
              <a:rPr lang="zh-CN" altLang="en-US" sz="2400"/>
              <a:t>理财产品</a:t>
            </a: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/>
              <a:t>收益的平均</a:t>
            </a:r>
            <a:r>
              <a:rPr lang="zh-CN" altLang="en-US" sz="2400"/>
              <a:t>偏差</a:t>
            </a:r>
            <a:endParaRPr lang="zh-CN" altLang="en-US" sz="2400"/>
          </a:p>
        </p:txBody>
      </p:sp>
      <p:sp>
        <p:nvSpPr>
          <p:cNvPr id="27" name="文本框 26"/>
          <p:cNvSpPr txBox="1"/>
          <p:nvPr/>
        </p:nvSpPr>
        <p:spPr>
          <a:xfrm>
            <a:off x="7364095" y="5437505"/>
            <a:ext cx="910590" cy="3683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高</a:t>
            </a:r>
            <a:r>
              <a:rPr lang="zh-CN" altLang="en-US"/>
              <a:t>收益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7347585" y="6210300"/>
            <a:ext cx="910590" cy="36830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p>
            <a:r>
              <a:rPr lang="zh-CN" altLang="en-US"/>
              <a:t>低</a:t>
            </a:r>
            <a:r>
              <a:rPr lang="zh-CN" altLang="en-US"/>
              <a:t>风险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8484235" y="547751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选</a:t>
            </a:r>
            <a:r>
              <a:rPr lang="en-US" altLang="zh-CN" sz="2000" b="1">
                <a:solidFill>
                  <a:srgbClr val="FF0000"/>
                </a:solidFill>
              </a:rPr>
              <a:t>B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467725" y="6215380"/>
            <a:ext cx="3048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rgbClr val="FF0000"/>
                </a:solidFill>
              </a:rPr>
              <a:t>选</a:t>
            </a:r>
            <a:r>
              <a:rPr lang="en-US" altLang="zh-CN" sz="2000" b="1">
                <a:solidFill>
                  <a:srgbClr val="FF0000"/>
                </a:solidFill>
              </a:rPr>
              <a:t>C</a:t>
            </a:r>
            <a:endParaRPr lang="en-US" altLang="zh-CN" sz="20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bldLvl="0" animBg="1"/>
      <p:bldP spid="11" grpId="0" bldLvl="0" animBg="1"/>
      <p:bldP spid="14" grpId="0" bldLvl="0" animBg="1"/>
      <p:bldP spid="12" grpId="0" bldLvl="0" animBg="1"/>
      <p:bldP spid="15" grpId="0"/>
      <p:bldP spid="16" grpId="0"/>
      <p:bldP spid="20" grpId="0"/>
      <p:bldP spid="23" grpId="0"/>
      <p:bldP spid="26" grpId="0"/>
      <p:bldP spid="27" grpId="0" animBg="1"/>
      <p:bldP spid="28" grpId="0" animBg="1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783080" y="912495"/>
          <a:ext cx="6638925" cy="2061210"/>
        </p:xfrm>
        <a:graphic>
          <a:graphicData uri="http://schemas.openxmlformats.org/drawingml/2006/table">
            <a:tbl>
              <a:tblPr/>
              <a:tblGrid>
                <a:gridCol w="926465"/>
                <a:gridCol w="2250440"/>
                <a:gridCol w="2215515"/>
                <a:gridCol w="1246505"/>
              </a:tblGrid>
              <a:tr h="66802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产品</a:t>
                      </a:r>
                      <a:endParaRPr lang="en-US" altLang="en-US" sz="2000" b="1">
                        <a:solidFill>
                          <a:srgbClr val="FFFFFF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预期收益（万元）</a:t>
                      </a:r>
                      <a:endParaRPr lang="zh-CN" sz="2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预期风险（万元）</a:t>
                      </a:r>
                      <a:endParaRPr lang="zh-CN" sz="2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zh-CN" sz="2000" b="1">
                          <a:solidFill>
                            <a:srgbClr val="FFFFFF"/>
                          </a:solidFill>
                          <a:latin typeface="Arial" panose="020B0604020202020204" pitchFamily="34" charset="0"/>
                          <a:ea typeface="等线" panose="02010600030101010101" charset="-122"/>
                        </a:rPr>
                        <a:t>收益增幅/风险增幅</a:t>
                      </a:r>
                      <a:endParaRPr lang="zh-CN" sz="2000" b="1">
                        <a:solidFill>
                          <a:srgbClr val="FFFFFF"/>
                        </a:solidFill>
                        <a:latin typeface="Arial" panose="020B0604020202020204" pitchFamily="34" charset="0"/>
                        <a:ea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472C4"/>
                    </a:solidFill>
                  </a:tcPr>
                </a:tc>
              </a:tr>
              <a:tr h="4641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A</a:t>
                      </a:r>
                      <a:endParaRPr lang="en-US" sz="24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E(X)=1.30</a:t>
                      </a:r>
                      <a:endParaRPr lang="en-US" sz="24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σ(X)=2.61</a:t>
                      </a:r>
                      <a:endParaRPr lang="en-US" sz="24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3.26</a:t>
                      </a:r>
                      <a:endParaRPr lang="en-US" sz="24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  <a:tr h="464820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B</a:t>
                      </a:r>
                      <a:endParaRPr lang="en-US" sz="24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E(Y)=1.39</a:t>
                      </a:r>
                      <a:endParaRPr lang="en-US" sz="24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σ(Y)=3.43</a:t>
                      </a:r>
                      <a:endParaRPr lang="en-US" sz="24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0.9</a:t>
                      </a:r>
                      <a:endParaRPr lang="en-US" sz="24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4185"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C</a:t>
                      </a:r>
                      <a:endParaRPr lang="en-US" sz="24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E(Z)=1.00</a:t>
                      </a:r>
                      <a:endParaRPr lang="en-US" sz="24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σ(Z)=2.39</a:t>
                      </a:r>
                      <a:endParaRPr lang="en-US" sz="24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>
                      <a:noFill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  <a:tc>
                  <a:txBody>
                    <a:bodyPr/>
                    <a:p>
                      <a:pPr algn="l">
                        <a:buClrTx/>
                        <a:buSzTx/>
                        <a:buFontTx/>
                        <a:buNone/>
                      </a:pPr>
                      <a:r>
                        <a:rPr lang="en-US" sz="2400" b="0">
                          <a:solidFill>
                            <a:srgbClr val="000000"/>
                          </a:solidFill>
                          <a:latin typeface="等线" panose="02010600030101010101" charset="-122"/>
                        </a:rPr>
                        <a:t>1</a:t>
                      </a:r>
                      <a:endParaRPr lang="en-US" sz="2400" b="0">
                        <a:solidFill>
                          <a:srgbClr val="000000"/>
                        </a:solidFill>
                        <a:latin typeface="等线" panose="02010600030101010101" charset="-122"/>
                      </a:endParaRPr>
                    </a:p>
                  </a:txBody>
                  <a:tcPr marL="12700" marR="12700" marT="12700" vert="horz" anchor="ctr" anchorCtr="0">
                    <a:lnL>
                      <a:noFill/>
                    </a:lnL>
                    <a:lnR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8EA9DB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E1F2"/>
                    </a:solidFill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645795" y="423799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/>
              <a:t>选择标准</a:t>
            </a:r>
            <a:endParaRPr lang="zh-CN" altLang="en-US" sz="2800" b="1"/>
          </a:p>
        </p:txBody>
      </p:sp>
      <p:sp>
        <p:nvSpPr>
          <p:cNvPr id="4" name="右箭头 3"/>
          <p:cNvSpPr/>
          <p:nvPr/>
        </p:nvSpPr>
        <p:spPr>
          <a:xfrm rot="19380000">
            <a:off x="2235200" y="3867785"/>
            <a:ext cx="568960" cy="253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右箭头 4"/>
          <p:cNvSpPr/>
          <p:nvPr>
            <p:custDataLst>
              <p:tags r:id="rId2"/>
            </p:custDataLst>
          </p:nvPr>
        </p:nvSpPr>
        <p:spPr>
          <a:xfrm rot="1320000">
            <a:off x="2207895" y="4895850"/>
            <a:ext cx="675005" cy="2533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123565" y="3737610"/>
            <a:ext cx="1015365" cy="3987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 sz="2000"/>
              <a:t>高收益</a:t>
            </a:r>
            <a:endParaRPr lang="zh-CN" altLang="en-US" sz="2000"/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3128010" y="5012690"/>
            <a:ext cx="1015365" cy="39878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wrap="square" rtlCol="0">
            <a:spAutoFit/>
          </a:bodyPr>
          <a:p>
            <a:r>
              <a:rPr lang="zh-CN" altLang="en-US" sz="2000"/>
              <a:t>低风险</a:t>
            </a:r>
            <a:endParaRPr lang="zh-CN" altLang="en-US" sz="2000"/>
          </a:p>
        </p:txBody>
      </p:sp>
      <p:sp>
        <p:nvSpPr>
          <p:cNvPr id="8" name="文本框 7"/>
          <p:cNvSpPr txBox="1"/>
          <p:nvPr/>
        </p:nvSpPr>
        <p:spPr>
          <a:xfrm>
            <a:off x="4464685" y="368744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选</a:t>
            </a:r>
            <a:r>
              <a:rPr lang="en-US" altLang="zh-CN" sz="2400" b="1"/>
              <a:t>B</a:t>
            </a:r>
            <a:endParaRPr lang="en-US" altLang="zh-CN" sz="2400" b="1"/>
          </a:p>
        </p:txBody>
      </p:sp>
      <p:sp>
        <p:nvSpPr>
          <p:cNvPr id="9" name="文本框 8"/>
          <p:cNvSpPr txBox="1"/>
          <p:nvPr>
            <p:custDataLst>
              <p:tags r:id="rId4"/>
            </p:custDataLst>
          </p:nvPr>
        </p:nvSpPr>
        <p:spPr>
          <a:xfrm>
            <a:off x="4512945" y="494855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选</a:t>
            </a:r>
            <a:r>
              <a:rPr lang="en-US" altLang="zh-CN" sz="2400" b="1"/>
              <a:t>C</a:t>
            </a:r>
            <a:endParaRPr lang="en-US" altLang="zh-CN" sz="2400" b="1"/>
          </a:p>
        </p:txBody>
      </p:sp>
      <p:sp>
        <p:nvSpPr>
          <p:cNvPr id="10" name="右大括号 9"/>
          <p:cNvSpPr/>
          <p:nvPr/>
        </p:nvSpPr>
        <p:spPr>
          <a:xfrm>
            <a:off x="5363845" y="4074160"/>
            <a:ext cx="432435" cy="100774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6059805" y="4486275"/>
            <a:ext cx="1576070" cy="4603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zh-CN" altLang="en-US" sz="2400"/>
              <a:t>综合标准</a:t>
            </a:r>
            <a:endParaRPr lang="zh-CN" altLang="en-US" sz="2400"/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6505575" y="5227955"/>
            <a:ext cx="3048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/>
              <a:t>选</a:t>
            </a:r>
            <a:r>
              <a:rPr lang="en-US" altLang="zh-CN" sz="2400" b="1"/>
              <a:t>A</a:t>
            </a:r>
            <a:endParaRPr lang="en-US" altLang="zh-CN" sz="2400" b="1"/>
          </a:p>
        </p:txBody>
      </p:sp>
      <p:sp>
        <p:nvSpPr>
          <p:cNvPr id="13" name="文本框 12"/>
          <p:cNvSpPr txBox="1"/>
          <p:nvPr/>
        </p:nvSpPr>
        <p:spPr>
          <a:xfrm>
            <a:off x="4076065" y="253238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6"/>
            </p:custDataLst>
          </p:nvPr>
        </p:nvSpPr>
        <p:spPr>
          <a:xfrm>
            <a:off x="6339840" y="2540635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>
            <p:custDataLst>
              <p:tags r:id="rId7"/>
            </p:custDataLst>
          </p:nvPr>
        </p:nvSpPr>
        <p:spPr>
          <a:xfrm>
            <a:off x="4059555" y="208534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39%</a:t>
            </a:r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↑</a:t>
            </a:r>
            <a:endParaRPr lang="en-US" altLang="zh-CN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6" name="文本框 15"/>
          <p:cNvSpPr txBox="1"/>
          <p:nvPr>
            <p:custDataLst>
              <p:tags r:id="rId8"/>
            </p:custDataLst>
          </p:nvPr>
        </p:nvSpPr>
        <p:spPr>
          <a:xfrm>
            <a:off x="4102735" y="163830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30%</a:t>
            </a:r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↑</a:t>
            </a:r>
            <a:endParaRPr lang="en-US" altLang="zh-CN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>
            <p:custDataLst>
              <p:tags r:id="rId9"/>
            </p:custDataLst>
          </p:nvPr>
        </p:nvSpPr>
        <p:spPr>
          <a:xfrm>
            <a:off x="6267450" y="206883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43.5%</a:t>
            </a:r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↑</a:t>
            </a:r>
            <a:endParaRPr lang="en-US" altLang="zh-CN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8" name="文本框 17"/>
          <p:cNvSpPr txBox="1"/>
          <p:nvPr>
            <p:custDataLst>
              <p:tags r:id="rId10"/>
            </p:custDataLst>
          </p:nvPr>
        </p:nvSpPr>
        <p:spPr>
          <a:xfrm>
            <a:off x="6303645" y="164465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9.2%</a:t>
            </a:r>
            <a:r>
              <a:rPr lang="en-US" altLang="zh-CN">
                <a:solidFill>
                  <a:srgbClr val="FF0000"/>
                </a:solidFill>
                <a:cs typeface="Arial" panose="020B0604020202020204" pitchFamily="34" charset="0"/>
              </a:rPr>
              <a:t>↑</a:t>
            </a:r>
            <a:endParaRPr lang="en-US" altLang="zh-CN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68" name="Text Box 32"/>
          <p:cNvSpPr txBox="1"/>
          <p:nvPr>
            <p:custDataLst>
              <p:tags r:id="rId1"/>
            </p:custDataLst>
          </p:nvPr>
        </p:nvSpPr>
        <p:spPr>
          <a:xfrm>
            <a:off x="303213" y="1690688"/>
            <a:ext cx="8229600" cy="1210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130000"/>
              </a:lnSpc>
            </a:pPr>
            <a:r>
              <a:rPr lang="zh-CN" altLang="en-US" sz="2800" b="1" i="0" dirty="0">
                <a:latin typeface="Times New Roman" panose="02020603050405020304" pitchFamily="18" charset="0"/>
              </a:rPr>
              <a:t>称其为随机变量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的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方差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，记作 </a:t>
            </a:r>
            <a:r>
              <a:rPr lang="en-US" altLang="zh-CN" sz="2800" b="1">
                <a:latin typeface="Times New Roman" panose="02020603050405020304" pitchFamily="18" charset="0"/>
              </a:rPr>
              <a:t>D(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)</a:t>
            </a:r>
            <a:r>
              <a:rPr lang="en-US" altLang="zh-CN" sz="2800" b="1" i="0">
                <a:latin typeface="Times New Roman" panose="02020603050405020304" pitchFamily="18" charset="0"/>
              </a:rPr>
              <a:t> 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或  </a:t>
            </a:r>
            <a:r>
              <a:rPr lang="en-US" altLang="zh-CN" sz="2800" b="1" err="1">
                <a:latin typeface="Times New Roman" panose="02020603050405020304" pitchFamily="18" charset="0"/>
              </a:rPr>
              <a:t>Var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0">
                <a:latin typeface="Times New Roman" panose="02020603050405020304" pitchFamily="18" charset="0"/>
              </a:rPr>
              <a:t>(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en-US" altLang="zh-CN" sz="2800" b="1" i="0">
                <a:latin typeface="Times New Roman" panose="02020603050405020304" pitchFamily="18" charset="0"/>
              </a:rPr>
              <a:t>) 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，即：                                                </a:t>
            </a:r>
            <a:endParaRPr lang="en-US" altLang="zh-CN" sz="2400" i="0">
              <a:latin typeface="Tahoma" panose="020B0604030504040204" pitchFamily="34" charset="0"/>
            </a:endParaRPr>
          </a:p>
        </p:txBody>
      </p:sp>
      <p:sp>
        <p:nvSpPr>
          <p:cNvPr id="39939" name="Text Box 3"/>
          <p:cNvSpPr txBox="1"/>
          <p:nvPr>
            <p:custDataLst>
              <p:tags r:id="rId2"/>
            </p:custDataLst>
          </p:nvPr>
        </p:nvSpPr>
        <p:spPr>
          <a:xfrm>
            <a:off x="325438" y="617538"/>
            <a:ext cx="3733800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just"/>
            <a:r>
              <a:rPr lang="en-US" altLang="zh-CN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2800" b="1" i="0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方差的定义</a:t>
            </a:r>
            <a:endParaRPr lang="zh-CN" altLang="en-US" sz="2800" b="1" i="0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39953" name="Object 17"/>
          <p:cNvGraphicFramePr/>
          <p:nvPr>
            <p:custDataLst>
              <p:tags r:id="rId3"/>
            </p:custDataLst>
          </p:nvPr>
        </p:nvGraphicFramePr>
        <p:xfrm>
          <a:off x="922020" y="2379345"/>
          <a:ext cx="4475480" cy="4864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4" imgW="1968500" imgH="228600" progId="Equation.3">
                  <p:embed/>
                </p:oleObj>
              </mc:Choice>
              <mc:Fallback>
                <p:oleObj name="" r:id="rId4" imgW="1968500" imgH="2286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22020" y="2379345"/>
                        <a:ext cx="4475480" cy="4864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2" name="Object 16"/>
          <p:cNvGraphicFramePr/>
          <p:nvPr>
            <p:custDataLst>
              <p:tags r:id="rId6"/>
            </p:custDataLst>
          </p:nvPr>
        </p:nvGraphicFramePr>
        <p:xfrm>
          <a:off x="781685" y="5943600"/>
          <a:ext cx="7242810" cy="472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7" imgW="2882900" imgH="254000" progId="Equation.DSMT4">
                  <p:embed/>
                </p:oleObj>
              </mc:Choice>
              <mc:Fallback>
                <p:oleObj name="" r:id="rId7" imgW="2882900" imgH="254000" progId="Equation.DSMT4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1685" y="5943600"/>
                        <a:ext cx="7242810" cy="472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3"/>
          <p:cNvGrpSpPr/>
          <p:nvPr/>
        </p:nvGrpSpPr>
        <p:grpSpPr>
          <a:xfrm>
            <a:off x="962025" y="1098550"/>
            <a:ext cx="6705600" cy="539750"/>
            <a:chOff x="384" y="1907"/>
            <a:chExt cx="4224" cy="340"/>
          </a:xfrm>
        </p:grpSpPr>
        <p:sp>
          <p:nvSpPr>
            <p:cNvPr id="2059" name="Rectangle 19"/>
            <p:cNvSpPr/>
            <p:nvPr>
              <p:custDataLst>
                <p:tags r:id="rId9"/>
              </p:custDataLst>
            </p:nvPr>
          </p:nvSpPr>
          <p:spPr>
            <a:xfrm>
              <a:off x="384" y="1920"/>
              <a:ext cx="422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r>
                <a:rPr lang="zh-CN" altLang="en-US" sz="2800" b="1" i="0" dirty="0">
                  <a:latin typeface="Times New Roman" panose="02020603050405020304" pitchFamily="18" charset="0"/>
                </a:rPr>
                <a:t>设 </a:t>
              </a:r>
              <a:r>
                <a:rPr lang="en-US" altLang="zh-CN" sz="2800" b="1" i="1">
                  <a:latin typeface="Times New Roman" panose="02020603050405020304" pitchFamily="18" charset="0"/>
                </a:rPr>
                <a:t>X</a:t>
              </a:r>
              <a:r>
                <a:rPr lang="en-US" altLang="zh-CN" sz="2800" b="1">
                  <a:latin typeface="Times New Roman" panose="02020603050405020304" pitchFamily="18" charset="0"/>
                </a:rPr>
                <a:t> </a:t>
              </a:r>
              <a:r>
                <a:rPr lang="zh-CN" altLang="en-US" sz="2800" b="1" i="0" dirty="0">
                  <a:latin typeface="Times New Roman" panose="02020603050405020304" pitchFamily="18" charset="0"/>
                </a:rPr>
                <a:t>是随机变量，若                      存在，</a:t>
              </a:r>
              <a:endParaRPr lang="zh-CN" altLang="en-US" sz="2800" b="1" i="0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053" name="Object 18"/>
            <p:cNvGraphicFramePr/>
            <p:nvPr>
              <p:custDataLst>
                <p:tags r:id="rId10"/>
              </p:custDataLst>
            </p:nvPr>
          </p:nvGraphicFramePr>
          <p:xfrm>
            <a:off x="2524" y="1907"/>
            <a:ext cx="1245" cy="3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43" name="" r:id="rId11" imgW="850265" imgH="228600" progId="Equation.3">
                    <p:embed/>
                  </p:oleObj>
                </mc:Choice>
                <mc:Fallback>
                  <p:oleObj name="" r:id="rId11" imgW="850265" imgH="228600" progId="Equation.3">
                    <p:embed/>
                    <p:pic>
                      <p:nvPicPr>
                        <p:cNvPr id="0" name="图片 3142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2524" y="1907"/>
                          <a:ext cx="1245" cy="339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153" name="Object 9"/>
          <p:cNvGraphicFramePr/>
          <p:nvPr>
            <p:custDataLst>
              <p:tags r:id="rId13"/>
            </p:custDataLst>
          </p:nvPr>
        </p:nvGraphicFramePr>
        <p:xfrm>
          <a:off x="806450" y="5230495"/>
          <a:ext cx="4720590" cy="49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4" imgW="1841500" imgH="215900" progId="Equation.DSMT4">
                  <p:embed/>
                </p:oleObj>
              </mc:Choice>
              <mc:Fallback>
                <p:oleObj name="" r:id="rId14" imgW="1841500" imgH="215900" progId="Equation.DSMT4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06450" y="5230495"/>
                        <a:ext cx="4720590" cy="493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4" name="Text Box 10"/>
          <p:cNvSpPr txBox="1"/>
          <p:nvPr>
            <p:custDataLst>
              <p:tags r:id="rId16"/>
            </p:custDataLst>
          </p:nvPr>
        </p:nvSpPr>
        <p:spPr>
          <a:xfrm>
            <a:off x="179388" y="2922588"/>
            <a:ext cx="1223962" cy="5835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i="0" dirty="0">
                <a:solidFill>
                  <a:srgbClr val="0000FF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注</a:t>
            </a:r>
            <a:r>
              <a:rPr lang="zh-CN" altLang="en-US" sz="3200" b="1" i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：</a:t>
            </a:r>
            <a:endParaRPr lang="zh-CN" altLang="en-US" sz="3200" b="1" i="0" dirty="0">
              <a:solidFill>
                <a:srgbClr val="0000FF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7837" name="Text Box 1037"/>
          <p:cNvSpPr txBox="1"/>
          <p:nvPr>
            <p:custDataLst>
              <p:tags r:id="rId17"/>
            </p:custDataLst>
          </p:nvPr>
        </p:nvSpPr>
        <p:spPr>
          <a:xfrm>
            <a:off x="782638" y="2995613"/>
            <a:ext cx="8001000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buAutoNum type="arabicParenBoth"/>
            </a:pPr>
            <a:r>
              <a:rPr lang="zh-CN" altLang="en-US" sz="2800" b="1" i="0" dirty="0">
                <a:latin typeface="Times New Roman" panose="02020603050405020304" pitchFamily="18" charset="0"/>
              </a:rPr>
              <a:t>方差的本质是均值，它描述了随机变量的取值</a:t>
            </a:r>
            <a:endParaRPr lang="zh-CN" altLang="en-US" sz="2800" b="1" i="0" dirty="0">
              <a:latin typeface="Times New Roman" panose="02020603050405020304" pitchFamily="18" charset="0"/>
            </a:endParaRPr>
          </a:p>
          <a:p>
            <a:pPr marL="342900" indent="-342900">
              <a:buNone/>
            </a:pPr>
            <a:r>
              <a:rPr lang="zh-CN" altLang="en-US" b="1" i="0" dirty="0">
                <a:latin typeface="Arial" panose="020B0604020202020204" pitchFamily="34" charset="0"/>
              </a:rPr>
              <a:t>       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与其均值的偏离程度</a:t>
            </a:r>
            <a:r>
              <a:rPr lang="en-US" altLang="zh-CN" sz="2800" b="1" i="0">
                <a:latin typeface="Times New Roman" panose="02020603050405020304" pitchFamily="18" charset="0"/>
              </a:rPr>
              <a:t>.  </a:t>
            </a:r>
            <a:endParaRPr lang="en-US" altLang="zh-CN" sz="2800" b="1" i="0">
              <a:latin typeface="Times New Roman" panose="02020603050405020304" pitchFamily="18" charset="0"/>
            </a:endParaRPr>
          </a:p>
          <a:p>
            <a:pPr marL="342900" indent="-342900">
              <a:buNone/>
            </a:pPr>
            <a:r>
              <a:rPr lang="en-US" altLang="zh-CN" sz="2800" b="1" i="0">
                <a:latin typeface="Times New Roman" panose="02020603050405020304" pitchFamily="18" charset="0"/>
              </a:rPr>
              <a:t>     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方差越小，说明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zh-CN" altLang="en-US" sz="2800" b="1" i="0" dirty="0">
                <a:latin typeface="Times New Roman" panose="02020603050405020304" pitchFamily="18" charset="0"/>
              </a:rPr>
              <a:t>取值的稳定性越好。</a:t>
            </a:r>
            <a:endParaRPr lang="zh-CN" altLang="en-US" sz="2800" b="1" i="0" dirty="0">
              <a:latin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72160" y="4491990"/>
            <a:ext cx="60083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>
                <a:latin typeface="Times New Roman" panose="02020603050405020304" pitchFamily="18" charset="0"/>
                <a:sym typeface="+mn-ea"/>
              </a:rPr>
              <a:t>(2) 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并不是所有的随机变量都有方差。</a:t>
            </a:r>
            <a:endParaRPr lang="zh-CN" altLang="en-US" sz="2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9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7837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>
                                            <p:txEl>
                                              <p:charRg st="2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7837">
                                            <p:txEl>
                                              <p:charRg st="2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7">
                                            <p:txEl>
                                              <p:charRg st="4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77837">
                                            <p:txEl>
                                              <p:charRg st="41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9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8" grpId="0"/>
      <p:bldP spid="39939" grpId="0"/>
      <p:bldP spid="6154" grpId="0"/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8002" name="Rectangle 2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519238" y="1989138"/>
            <a:ext cx="5105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lang="zh-CN" altLang="en-US" sz="2800" b="1"/>
              <a:t>离散型随机变量的方差    </a:t>
            </a:r>
            <a:endParaRPr lang="zh-CN" altLang="en-US" sz="2800" b="1"/>
          </a:p>
        </p:txBody>
      </p:sp>
      <p:graphicFrame>
        <p:nvGraphicFramePr>
          <p:cNvPr id="128003" name="Object 3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2089150" y="2514600"/>
          <a:ext cx="4051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3" imgW="2748280" imgH="645795" progId="Equation.3">
                  <p:embed/>
                </p:oleObj>
              </mc:Choice>
              <mc:Fallback>
                <p:oleObj name="Equation" r:id="rId3" imgW="2748280" imgH="645795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2514600"/>
                        <a:ext cx="4051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7" name="Rectangle 7"/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1519238" y="4198938"/>
            <a:ext cx="3756025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zh-CN" altLang="en-US" sz="2800" b="1"/>
              <a:t>连续型随机变量的方差</a:t>
            </a:r>
            <a:endParaRPr lang="zh-CN" altLang="en-US" sz="2800" b="1"/>
          </a:p>
        </p:txBody>
      </p:sp>
      <p:graphicFrame>
        <p:nvGraphicFramePr>
          <p:cNvPr id="128008" name="Object 8"/>
          <p:cNvGraphicFramePr>
            <a:graphicFrameLocks noChangeAspect="1"/>
          </p:cNvGraphicFramePr>
          <p:nvPr>
            <p:custDataLst>
              <p:tags r:id="rId6"/>
            </p:custDataLst>
          </p:nvPr>
        </p:nvGraphicFramePr>
        <p:xfrm>
          <a:off x="2089150" y="4800600"/>
          <a:ext cx="47879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7" imgW="3244215" imgH="474980" progId="Equation.3">
                  <p:embed/>
                </p:oleObj>
              </mc:Choice>
              <mc:Fallback>
                <p:oleObj name="Equation" r:id="rId7" imgW="3244215" imgH="4749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9150" y="4800600"/>
                        <a:ext cx="47879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2" name="Rectangle 12"/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27088" y="677863"/>
            <a:ext cx="4276090" cy="64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3333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 sz="2800" b="1">
                <a:solidFill>
                  <a:srgbClr val="3333FF"/>
                </a:solidFill>
                <a:ea typeface="黑体" panose="02010609060101010101" pitchFamily="49" charset="-122"/>
              </a:rPr>
              <a:t>3.  </a:t>
            </a:r>
            <a:r>
              <a:rPr lang="zh-CN" altLang="en-US" sz="2800" b="1">
                <a:solidFill>
                  <a:srgbClr val="3333FF"/>
                </a:solidFill>
                <a:ea typeface="黑体" panose="02010609060101010101" pitchFamily="49" charset="-122"/>
              </a:rPr>
              <a:t>随机变量方差的计算</a:t>
            </a:r>
            <a:r>
              <a:rPr lang="zh-CN" altLang="en-US" sz="3600" b="1">
                <a:ea typeface="黑体" panose="02010609060101010101" pitchFamily="49" charset="-122"/>
              </a:rPr>
              <a:t>   </a:t>
            </a:r>
            <a:endParaRPr lang="zh-CN" altLang="en-US" sz="3600" b="1">
              <a:ea typeface="黑体" panose="02010609060101010101" pitchFamily="49" charset="-122"/>
            </a:endParaRPr>
          </a:p>
        </p:txBody>
      </p:sp>
      <p:sp>
        <p:nvSpPr>
          <p:cNvPr id="128013" name="Rectangle 13"/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838200" y="1371600"/>
            <a:ext cx="31892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p>
            <a:r>
              <a:rPr lang="en-US" altLang="zh-CN" sz="2800" b="1">
                <a:ea typeface="黑体" panose="02010609060101010101" pitchFamily="49" charset="-122"/>
              </a:rPr>
              <a:t>(1)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2800" b="1">
                <a:latin typeface="黑体" panose="02010609060101010101" pitchFamily="49" charset="-122"/>
                <a:ea typeface="黑体" panose="02010609060101010101" pitchFamily="49" charset="-122"/>
              </a:rPr>
              <a:t>利用定义计算</a:t>
            </a:r>
            <a:r>
              <a:rPr lang="zh-CN" altLang="en-US" sz="2800" b="1">
                <a:solidFill>
                  <a:srgbClr val="3333FF"/>
                </a:solidFill>
                <a:ea typeface="黑体" panose="02010609060101010101" pitchFamily="49" charset="-122"/>
              </a:rPr>
              <a:t>   </a:t>
            </a:r>
            <a:endParaRPr lang="zh-CN" altLang="en-US" sz="2800" b="1">
              <a:solidFill>
                <a:srgbClr val="3333FF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128018" name="Object 18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863600" y="5589588"/>
          <a:ext cx="4089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12" imgW="4089400" imgH="444500" progId="Equation.3">
                  <p:embed/>
                </p:oleObj>
              </mc:Choice>
              <mc:Fallback>
                <p:oleObj name="Equation" r:id="rId12" imgW="4089400" imgH="4445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5589588"/>
                        <a:ext cx="4089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9" name="Object 19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914400" y="3581400"/>
          <a:ext cx="7099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5" imgW="7099300" imgH="444500" progId="Equation.3">
                  <p:embed/>
                </p:oleObj>
              </mc:Choice>
              <mc:Fallback>
                <p:oleObj name="Equation" r:id="rId15" imgW="7099300" imgH="4445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581400"/>
                        <a:ext cx="7099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2" grpId="0" bldLvl="0" animBg="1" autoUpdateAnimBg="0"/>
      <p:bldP spid="128007" grpId="0" bldLvl="0" animBg="1" autoUpdateAnimBg="0"/>
      <p:bldP spid="128013" grpId="0" bldLvl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5235" name="Object 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69215" y="1714500"/>
          <a:ext cx="388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2" imgW="2634615" imgH="320040" progId="Equation.3">
                  <p:embed/>
                </p:oleObj>
              </mc:Choice>
              <mc:Fallback>
                <p:oleObj name="Equation" r:id="rId2" imgW="2634615" imgH="320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15" y="1714500"/>
                        <a:ext cx="388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6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42963" y="2836361"/>
            <a:ext cx="14255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lang="zh-CN" altLang="en-US" sz="2800" b="1" dirty="0">
                <a:ea typeface="黑体" panose="02010609060101010101" pitchFamily="49" charset="-122"/>
              </a:rPr>
              <a:t>证明</a:t>
            </a:r>
            <a:endParaRPr lang="zh-CN" altLang="en-US" sz="2800" b="1" dirty="0"/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>
            <p:custDataLst>
              <p:tags r:id="rId5"/>
            </p:custDataLst>
          </p:nvPr>
        </p:nvGraphicFramePr>
        <p:xfrm>
          <a:off x="2133600" y="2868930"/>
          <a:ext cx="368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6" imgW="3683000" imgH="469900" progId="Equation.3">
                  <p:embed/>
                </p:oleObj>
              </mc:Choice>
              <mc:Fallback>
                <p:oleObj name="Equation" r:id="rId6" imgW="3683000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68930"/>
                        <a:ext cx="3683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8" name="Object 6"/>
          <p:cNvGraphicFramePr>
            <a:graphicFrameLocks noChangeAspect="1"/>
          </p:cNvGraphicFramePr>
          <p:nvPr>
            <p:custDataLst>
              <p:tags r:id="rId8"/>
            </p:custDataLst>
          </p:nvPr>
        </p:nvGraphicFramePr>
        <p:xfrm>
          <a:off x="3076575" y="3554730"/>
          <a:ext cx="45085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9" imgW="4508500" imgH="469900" progId="Equation.3">
                  <p:embed/>
                </p:oleObj>
              </mc:Choice>
              <mc:Fallback>
                <p:oleObj name="Equation" r:id="rId9" imgW="4508500" imgH="469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3554730"/>
                        <a:ext cx="45085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Object 7"/>
          <p:cNvGraphicFramePr>
            <a:graphicFrameLocks noChangeAspect="1"/>
          </p:cNvGraphicFramePr>
          <p:nvPr>
            <p:custDataLst>
              <p:tags r:id="rId11"/>
            </p:custDataLst>
          </p:nvPr>
        </p:nvGraphicFramePr>
        <p:xfrm>
          <a:off x="3076575" y="4240530"/>
          <a:ext cx="50800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12" imgW="5080000" imgH="469900" progId="Equation.3">
                  <p:embed/>
                </p:oleObj>
              </mc:Choice>
              <mc:Fallback>
                <p:oleObj name="Equation" r:id="rId12" imgW="5080000" imgH="469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4240530"/>
                        <a:ext cx="50800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40" name="Object 8"/>
          <p:cNvGraphicFramePr>
            <a:graphicFrameLocks noChangeAspect="1"/>
          </p:cNvGraphicFramePr>
          <p:nvPr>
            <p:custDataLst>
              <p:tags r:id="rId14"/>
            </p:custDataLst>
          </p:nvPr>
        </p:nvGraphicFramePr>
        <p:xfrm>
          <a:off x="3076575" y="5002530"/>
          <a:ext cx="28448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5" imgW="2844800" imgH="469900" progId="Equation.3">
                  <p:embed/>
                </p:oleObj>
              </mc:Choice>
              <mc:Fallback>
                <p:oleObj name="Equation" r:id="rId15" imgW="2844800" imgH="469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5002530"/>
                        <a:ext cx="28448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45" name="Rectangle 13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27698" y="761048"/>
            <a:ext cx="336867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p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(2) </a:t>
            </a:r>
            <a:r>
              <a:rPr lang="zh-CN" altLang="en-US" sz="2800" b="1">
                <a:ea typeface="黑体" panose="02010609060101010101" pitchFamily="49" charset="-122"/>
              </a:rPr>
              <a:t>利用公式计算</a:t>
            </a:r>
            <a:endParaRPr lang="zh-CN" altLang="en-US" sz="2800" b="1">
              <a:ea typeface="黑体" panose="02010609060101010101" pitchFamily="49" charset="-122"/>
            </a:endParaRPr>
          </a:p>
        </p:txBody>
      </p:sp>
      <p:graphicFrame>
        <p:nvGraphicFramePr>
          <p:cNvPr id="95246" name="Object 14"/>
          <p:cNvGraphicFramePr>
            <a:graphicFrameLocks noChangeAspect="1"/>
          </p:cNvGraphicFramePr>
          <p:nvPr>
            <p:custDataLst>
              <p:tags r:id="rId18"/>
            </p:custDataLst>
          </p:nvPr>
        </p:nvGraphicFramePr>
        <p:xfrm>
          <a:off x="3076575" y="5764530"/>
          <a:ext cx="2755900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9" imgW="2755900" imgH="469900" progId="Equation.3">
                  <p:embed/>
                </p:oleObj>
              </mc:Choice>
              <mc:Fallback>
                <p:oleObj name="Equation" r:id="rId19" imgW="2755900" imgH="4699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575" y="5764530"/>
                        <a:ext cx="2755900" cy="46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109"/>
          <p:cNvGrpSpPr/>
          <p:nvPr/>
        </p:nvGrpSpPr>
        <p:grpSpPr>
          <a:xfrm>
            <a:off x="3781425" y="1483043"/>
            <a:ext cx="3930650" cy="1008063"/>
            <a:chOff x="2608" y="663"/>
            <a:chExt cx="2476" cy="635"/>
          </a:xfrm>
        </p:grpSpPr>
        <p:graphicFrame>
          <p:nvGraphicFramePr>
            <p:cNvPr id="4101" name="Object 105"/>
            <p:cNvGraphicFramePr/>
            <p:nvPr>
              <p:custDataLst>
                <p:tags r:id="rId21"/>
              </p:custDataLst>
            </p:nvPr>
          </p:nvGraphicFramePr>
          <p:xfrm>
            <a:off x="3060" y="711"/>
            <a:ext cx="1989" cy="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2" name="" r:id="rId22" imgW="1638300" imgH="228600" progId="Equation.DSMT4">
                    <p:embed/>
                  </p:oleObj>
                </mc:Choice>
                <mc:Fallback>
                  <p:oleObj name="" r:id="rId22" imgW="1638300" imgH="228600" progId="Equation.DSMT4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3060" y="711"/>
                          <a:ext cx="1989" cy="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2" name="Object 106"/>
            <p:cNvGraphicFramePr/>
            <p:nvPr>
              <p:custDataLst>
                <p:tags r:id="rId24"/>
              </p:custDataLst>
            </p:nvPr>
          </p:nvGraphicFramePr>
          <p:xfrm>
            <a:off x="2608" y="845"/>
            <a:ext cx="40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25" imgW="215900" imgH="139700" progId="Equation.DSMT4">
                    <p:embed/>
                  </p:oleObj>
                </mc:Choice>
                <mc:Fallback>
                  <p:oleObj name="" r:id="rId25" imgW="215900" imgH="139700" progId="Equation.DSMT4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2608" y="845"/>
                          <a:ext cx="408" cy="26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3" name="Object 107"/>
            <p:cNvGraphicFramePr/>
            <p:nvPr>
              <p:custDataLst>
                <p:tags r:id="rId27"/>
              </p:custDataLst>
            </p:nvPr>
          </p:nvGraphicFramePr>
          <p:xfrm>
            <a:off x="3084" y="1009"/>
            <a:ext cx="2000" cy="25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8" name="" r:id="rId28" imgW="1651000" imgH="228600" progId="Equation.DSMT4">
                    <p:embed/>
                  </p:oleObj>
                </mc:Choice>
                <mc:Fallback>
                  <p:oleObj name="" r:id="rId28" imgW="1651000" imgH="228600" progId="Equation.DSMT4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3084" y="1009"/>
                          <a:ext cx="2000" cy="25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4" name="Object 108"/>
            <p:cNvGraphicFramePr/>
            <p:nvPr>
              <p:custDataLst>
                <p:tags r:id="rId30"/>
              </p:custDataLst>
            </p:nvPr>
          </p:nvGraphicFramePr>
          <p:xfrm>
            <a:off x="2934" y="663"/>
            <a:ext cx="445" cy="6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5" name="" r:id="rId31" imgW="177800" imgH="253365" progId="Equation.DSMT4">
                    <p:embed/>
                  </p:oleObj>
                </mc:Choice>
                <mc:Fallback>
                  <p:oleObj name="" r:id="rId31" imgW="177800" imgH="253365" progId="Equation.DSMT4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2934" y="663"/>
                          <a:ext cx="445" cy="63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326" name="Text Box 110"/>
          <p:cNvSpPr txBox="1"/>
          <p:nvPr>
            <p:custDataLst>
              <p:tags r:id="rId33"/>
            </p:custDataLst>
          </p:nvPr>
        </p:nvSpPr>
        <p:spPr>
          <a:xfrm>
            <a:off x="7595235" y="1698943"/>
            <a:ext cx="1625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400" b="1" dirty="0">
                <a:solidFill>
                  <a:srgbClr val="0000FF"/>
                </a:solidFill>
                <a:latin typeface="Arial" panose="020B0604020202020204" pitchFamily="34" charset="0"/>
              </a:rPr>
              <a:t>知二推一</a:t>
            </a:r>
            <a:endParaRPr lang="zh-CN" altLang="en-US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5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5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5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bldLvl="0" animBg="1" autoUpdateAnimBg="0"/>
      <p:bldP spid="93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48" name="Object 2"/>
          <p:cNvGraphicFramePr/>
          <p:nvPr>
            <p:custDataLst>
              <p:tags r:id="rId1"/>
            </p:custDataLst>
          </p:nvPr>
        </p:nvGraphicFramePr>
        <p:xfrm>
          <a:off x="1500188" y="4714875"/>
          <a:ext cx="714375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2" imgW="6195060" imgH="444500" progId="Equation.DSMT4">
                  <p:embed/>
                </p:oleObj>
              </mc:Choice>
              <mc:Fallback>
                <p:oleObj name="" r:id="rId2" imgW="6195060" imgH="4445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500188" y="4714875"/>
                        <a:ext cx="7143750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Rectangle 53"/>
          <p:cNvSpPr/>
          <p:nvPr>
            <p:custDataLst>
              <p:tags r:id="rId4"/>
            </p:custDataLst>
          </p:nvPr>
        </p:nvSpPr>
        <p:spPr>
          <a:xfrm>
            <a:off x="349250" y="273050"/>
            <a:ext cx="10715625" cy="11684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FF"/>
                </a:solidFill>
                <a:latin typeface="宋体" panose="02010600030101010101" pitchFamily="2" charset="-122"/>
                <a:cs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4.2.1</a:t>
            </a:r>
            <a:r>
              <a:rPr lang="en-US" altLang="zh-CN" sz="2800" b="1" dirty="0">
                <a:latin typeface="宋体" panose="02010600030101010101" pitchFamily="2" charset="-122"/>
                <a:cs typeface="Arial" panose="020B0604020202020204" pitchFamily="34" charset="0"/>
              </a:rPr>
              <a:t>  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设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i="1" dirty="0">
                <a:latin typeface="宋体" panose="02010600030101010101" pitchFamily="2" charset="-122"/>
                <a:cs typeface="Arial" panose="020B0604020202020204" pitchFamily="34" charset="0"/>
              </a:rPr>
              <a:t> 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服从参数为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的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(0-1)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分布，</a:t>
            </a:r>
            <a:endParaRPr lang="en-US" altLang="zh-CN" sz="2800" b="1" dirty="0">
              <a:latin typeface="宋体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</a:pPr>
            <a:r>
              <a:rPr lang="en-US" altLang="zh-CN" sz="2800" b="1" dirty="0">
                <a:latin typeface="宋体" panose="02010600030101010101" pitchFamily="2" charset="-122"/>
                <a:cs typeface="Arial" panose="020B0604020202020204" pitchFamily="34" charset="0"/>
              </a:rPr>
              <a:t>        </a:t>
            </a:r>
            <a:r>
              <a:rPr lang="zh-CN" altLang="en-US" sz="2800" b="1" dirty="0">
                <a:latin typeface="宋体" panose="02010600030101010101" pitchFamily="2" charset="-122"/>
                <a:cs typeface="Arial" panose="020B0604020202020204" pitchFamily="34" charset="0"/>
              </a:rPr>
              <a:t>求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462" name="Rectangle 54"/>
          <p:cNvSpPr/>
          <p:nvPr>
            <p:custDataLst>
              <p:tags r:id="rId5"/>
            </p:custDataLst>
          </p:nvPr>
        </p:nvSpPr>
        <p:spPr>
          <a:xfrm>
            <a:off x="500063" y="2346325"/>
            <a:ext cx="5461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b="1" dirty="0">
                <a:solidFill>
                  <a:srgbClr val="FF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</a:t>
            </a:r>
            <a:endParaRPr lang="zh-CN" altLang="en-US" sz="2800" b="1" dirty="0">
              <a:solidFill>
                <a:srgbClr val="FF00FF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pSp>
        <p:nvGrpSpPr>
          <p:cNvPr id="2" name="组合 23"/>
          <p:cNvGrpSpPr/>
          <p:nvPr/>
        </p:nvGrpSpPr>
        <p:grpSpPr>
          <a:xfrm>
            <a:off x="1373188" y="1949450"/>
            <a:ext cx="4437062" cy="1309688"/>
            <a:chOff x="1085850" y="876300"/>
            <a:chExt cx="4437063" cy="1309930"/>
          </a:xfrm>
        </p:grpSpPr>
        <p:sp>
          <p:nvSpPr>
            <p:cNvPr id="4104" name="Line 35"/>
            <p:cNvSpPr/>
            <p:nvPr>
              <p:custDataLst>
                <p:tags r:id="rId6"/>
              </p:custDataLst>
            </p:nvPr>
          </p:nvSpPr>
          <p:spPr>
            <a:xfrm>
              <a:off x="1503363" y="1515053"/>
              <a:ext cx="3613150" cy="0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5" name="Line 36"/>
            <p:cNvSpPr/>
            <p:nvPr>
              <p:custDataLst>
                <p:tags r:id="rId7"/>
              </p:custDataLst>
            </p:nvPr>
          </p:nvSpPr>
          <p:spPr>
            <a:xfrm>
              <a:off x="2259013" y="876300"/>
              <a:ext cx="0" cy="1139825"/>
            </a:xfrm>
            <a:prstGeom prst="line">
              <a:avLst/>
            </a:prstGeom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106" name="Text Box 55"/>
            <p:cNvSpPr txBox="1"/>
            <p:nvPr>
              <p:custDataLst>
                <p:tags r:id="rId8"/>
              </p:custDataLst>
            </p:nvPr>
          </p:nvSpPr>
          <p:spPr>
            <a:xfrm>
              <a:off x="1085850" y="887413"/>
              <a:ext cx="4437063" cy="129881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  <a:buNone/>
              </a:pP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       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X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            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0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                 </a:t>
              </a:r>
              <a:r>
                <a:rPr lang="en-US" altLang="zh-CN" sz="2800" b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endPara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  <a:p>
              <a:pPr>
                <a:lnSpc>
                  <a:spcPct val="130000"/>
                </a:lnSpc>
                <a:spcBef>
                  <a:spcPct val="50000"/>
                </a:spcBef>
                <a:buNone/>
              </a:pPr>
              <a:r>
                <a:rPr lang="en-US" altLang="zh-CN" sz="2800" dirty="0">
                  <a:latin typeface="Arial" panose="020B0604020202020204" pitchFamily="34" charset="0"/>
                  <a:ea typeface="黑体" panose="02010609060101010101" pitchFamily="49" charset="-122"/>
                </a:rPr>
                <a:t>      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p</a:t>
              </a:r>
              <a:r>
                <a:rPr lang="en-US" altLang="zh-CN" sz="2400" dirty="0">
                  <a:latin typeface="Arial" panose="020B0604020202020204" pitchFamily="34" charset="0"/>
                  <a:ea typeface="黑体" panose="02010609060101010101" pitchFamily="49" charset="-122"/>
                </a:rPr>
                <a:t>         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  <a:r>
                <a:rPr lang="zh-CN" altLang="en-US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－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p           p</a:t>
              </a:r>
              <a:endParaRPr lang="en-US" altLang="zh-CN" sz="2800" b="1" i="1" dirty="0">
                <a:latin typeface="Times New Roman" panose="02020603050405020304" pitchFamily="18" charset="0"/>
                <a:ea typeface="黑体" panose="02010609060101010101" pitchFamily="49" charset="-122"/>
              </a:endParaRPr>
            </a:p>
          </p:txBody>
        </p:sp>
      </p:grpSp>
      <p:sp>
        <p:nvSpPr>
          <p:cNvPr id="17464" name="Rectangle 56"/>
          <p:cNvSpPr/>
          <p:nvPr>
            <p:custDataLst>
              <p:tags r:id="rId9"/>
            </p:custDataLst>
          </p:nvPr>
        </p:nvSpPr>
        <p:spPr>
          <a:xfrm>
            <a:off x="5929313" y="2289175"/>
            <a:ext cx="2008187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CN" sz="3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zh-CN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17465" name="Object 3"/>
          <p:cNvGraphicFramePr/>
          <p:nvPr>
            <p:custDataLst>
              <p:tags r:id="rId10"/>
            </p:custDataLst>
          </p:nvPr>
        </p:nvGraphicFramePr>
        <p:xfrm>
          <a:off x="1643063" y="3643313"/>
          <a:ext cx="5500687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1" imgW="4341495" imgH="431800" progId="Equation.DSMT4">
                  <p:embed/>
                </p:oleObj>
              </mc:Choice>
              <mc:Fallback>
                <p:oleObj name="" r:id="rId11" imgW="4341495" imgH="4318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643063" y="3643313"/>
                        <a:ext cx="5500687" cy="546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2" grpId="0"/>
      <p:bldP spid="17464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BEAUTIFY_FLAG" val="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  <p:tag name="KSO_WM_UNIT_TABLE_BEAUTIFY" val="smartTable{615f26fc-205f-4241-b47f-7619684878df}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KSO_WM_BEAUTIFY_FLAG" val="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KSO_WM_BEAUTIFY_FLAG" val=""/>
</p:tagLst>
</file>

<file path=ppt/tags/tag202.xml><?xml version="1.0" encoding="utf-8"?>
<p:tagLst xmlns:p="http://schemas.openxmlformats.org/presentationml/2006/main">
  <p:tag name="KSO_WM_BEAUTIFY_FLAG" val=""/>
</p:tagLst>
</file>

<file path=ppt/tags/tag203.xml><?xml version="1.0" encoding="utf-8"?>
<p:tagLst xmlns:p="http://schemas.openxmlformats.org/presentationml/2006/main">
  <p:tag name="KSO_WM_BEAUTIFY_FLAG" val=""/>
</p:tagLst>
</file>

<file path=ppt/tags/tag204.xml><?xml version="1.0" encoding="utf-8"?>
<p:tagLst xmlns:p="http://schemas.openxmlformats.org/presentationml/2006/main">
  <p:tag name="KSO_WM_BEAUTIFY_FLAG" val=""/>
</p:tagLst>
</file>

<file path=ppt/tags/tag205.xml><?xml version="1.0" encoding="utf-8"?>
<p:tagLst xmlns:p="http://schemas.openxmlformats.org/presentationml/2006/main">
  <p:tag name="KSO_WM_BEAUTIFY_FLAG" val=""/>
</p:tagLst>
</file>

<file path=ppt/tags/tag206.xml><?xml version="1.0" encoding="utf-8"?>
<p:tagLst xmlns:p="http://schemas.openxmlformats.org/presentationml/2006/main">
  <p:tag name="KSO_WM_BEAUTIFY_FLAG" val=""/>
</p:tagLst>
</file>

<file path=ppt/tags/tag207.xml><?xml version="1.0" encoding="utf-8"?>
<p:tagLst xmlns:p="http://schemas.openxmlformats.org/presentationml/2006/main">
  <p:tag name="KSO_WM_BEAUTIFY_FLAG" val=""/>
</p:tagLst>
</file>

<file path=ppt/tags/tag208.xml><?xml version="1.0" encoding="utf-8"?>
<p:tagLst xmlns:p="http://schemas.openxmlformats.org/presentationml/2006/main">
  <p:tag name="KSO_WM_BEAUTIFY_FLAG" val=""/>
</p:tagLst>
</file>

<file path=ppt/tags/tag209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10.xml><?xml version="1.0" encoding="utf-8"?>
<p:tagLst xmlns:p="http://schemas.openxmlformats.org/presentationml/2006/main">
  <p:tag name="KSO_WM_BEAUTIFY_FLAG" val=""/>
</p:tagLst>
</file>

<file path=ppt/tags/tag211.xml><?xml version="1.0" encoding="utf-8"?>
<p:tagLst xmlns:p="http://schemas.openxmlformats.org/presentationml/2006/main">
  <p:tag name="KSO_WM_BEAUTIFY_FLAG" val=""/>
</p:tagLst>
</file>

<file path=ppt/tags/tag212.xml><?xml version="1.0" encoding="utf-8"?>
<p:tagLst xmlns:p="http://schemas.openxmlformats.org/presentationml/2006/main">
  <p:tag name="KSO_WM_BEAUTIFY_FLAG" val=""/>
</p:tagLst>
</file>

<file path=ppt/tags/tag213.xml><?xml version="1.0" encoding="utf-8"?>
<p:tagLst xmlns:p="http://schemas.openxmlformats.org/presentationml/2006/main">
  <p:tag name="KSO_WM_BEAUTIFY_FLAG" val=""/>
</p:tagLst>
</file>

<file path=ppt/tags/tag214.xml><?xml version="1.0" encoding="utf-8"?>
<p:tagLst xmlns:p="http://schemas.openxmlformats.org/presentationml/2006/main">
  <p:tag name="KSO_WM_BEAUTIFY_FLAG" val=""/>
</p:tagLst>
</file>

<file path=ppt/tags/tag215.xml><?xml version="1.0" encoding="utf-8"?>
<p:tagLst xmlns:p="http://schemas.openxmlformats.org/presentationml/2006/main">
  <p:tag name="KSO_WM_BEAUTIFY_FLAG" val=""/>
</p:tagLst>
</file>

<file path=ppt/tags/tag216.xml><?xml version="1.0" encoding="utf-8"?>
<p:tagLst xmlns:p="http://schemas.openxmlformats.org/presentationml/2006/main">
  <p:tag name="KSO_WM_BEAUTIFY_FLAG" val=""/>
</p:tagLst>
</file>

<file path=ppt/tags/tag217.xml><?xml version="1.0" encoding="utf-8"?>
<p:tagLst xmlns:p="http://schemas.openxmlformats.org/presentationml/2006/main">
  <p:tag name="KSO_WM_BEAUTIFY_FLAG" val=""/>
</p:tagLst>
</file>

<file path=ppt/tags/tag218.xml><?xml version="1.0" encoding="utf-8"?>
<p:tagLst xmlns:p="http://schemas.openxmlformats.org/presentationml/2006/main">
  <p:tag name="KSO_WM_BEAUTIFY_FLAG" val=""/>
</p:tagLst>
</file>

<file path=ppt/tags/tag219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20.xml><?xml version="1.0" encoding="utf-8"?>
<p:tagLst xmlns:p="http://schemas.openxmlformats.org/presentationml/2006/main">
  <p:tag name="KSO_WM_BEAUTIFY_FLAG" val=""/>
</p:tagLst>
</file>

<file path=ppt/tags/tag221.xml><?xml version="1.0" encoding="utf-8"?>
<p:tagLst xmlns:p="http://schemas.openxmlformats.org/presentationml/2006/main">
  <p:tag name="KSO_WM_BEAUTIFY_FLAG" val=""/>
</p:tagLst>
</file>

<file path=ppt/tags/tag222.xml><?xml version="1.0" encoding="utf-8"?>
<p:tagLst xmlns:p="http://schemas.openxmlformats.org/presentationml/2006/main">
  <p:tag name="KSO_WM_BEAUTIFY_FLAG" val=""/>
</p:tagLst>
</file>

<file path=ppt/tags/tag223.xml><?xml version="1.0" encoding="utf-8"?>
<p:tagLst xmlns:p="http://schemas.openxmlformats.org/presentationml/2006/main">
  <p:tag name="KSO_WM_BEAUTIFY_FLAG" val=""/>
</p:tagLst>
</file>

<file path=ppt/tags/tag224.xml><?xml version="1.0" encoding="utf-8"?>
<p:tagLst xmlns:p="http://schemas.openxmlformats.org/presentationml/2006/main">
  <p:tag name="KSO_WM_BEAUTIFY_FLAG" val=""/>
</p:tagLst>
</file>

<file path=ppt/tags/tag225.xml><?xml version="1.0" encoding="utf-8"?>
<p:tagLst xmlns:p="http://schemas.openxmlformats.org/presentationml/2006/main">
  <p:tag name="KSO_WM_BEAUTIFY_FLAG" val=""/>
</p:tagLst>
</file>

<file path=ppt/tags/tag226.xml><?xml version="1.0" encoding="utf-8"?>
<p:tagLst xmlns:p="http://schemas.openxmlformats.org/presentationml/2006/main">
  <p:tag name="KSO_WM_BEAUTIFY_FLAG" val=""/>
</p:tagLst>
</file>

<file path=ppt/tags/tag227.xml><?xml version="1.0" encoding="utf-8"?>
<p:tagLst xmlns:p="http://schemas.openxmlformats.org/presentationml/2006/main">
  <p:tag name="KSO_WM_BEAUTIFY_FLAG" val=""/>
</p:tagLst>
</file>

<file path=ppt/tags/tag228.xml><?xml version="1.0" encoding="utf-8"?>
<p:tagLst xmlns:p="http://schemas.openxmlformats.org/presentationml/2006/main">
  <p:tag name="KSO_WM_BEAUTIFY_FLAG" val=""/>
</p:tagLst>
</file>

<file path=ppt/tags/tag229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30.xml><?xml version="1.0" encoding="utf-8"?>
<p:tagLst xmlns:p="http://schemas.openxmlformats.org/presentationml/2006/main">
  <p:tag name="KSO_WM_BEAUTIFY_FLAG" val=""/>
</p:tagLst>
</file>

<file path=ppt/tags/tag231.xml><?xml version="1.0" encoding="utf-8"?>
<p:tagLst xmlns:p="http://schemas.openxmlformats.org/presentationml/2006/main">
  <p:tag name="KSO_WM_BEAUTIFY_FLAG" val=""/>
</p:tagLst>
</file>

<file path=ppt/tags/tag232.xml><?xml version="1.0" encoding="utf-8"?>
<p:tagLst xmlns:p="http://schemas.openxmlformats.org/presentationml/2006/main">
  <p:tag name="KSO_WM_BEAUTIFY_FLAG" val=""/>
</p:tagLst>
</file>

<file path=ppt/tags/tag233.xml><?xml version="1.0" encoding="utf-8"?>
<p:tagLst xmlns:p="http://schemas.openxmlformats.org/presentationml/2006/main">
  <p:tag name="KSO_WM_BEAUTIFY_FLAG" val=""/>
</p:tagLst>
</file>

<file path=ppt/tags/tag234.xml><?xml version="1.0" encoding="utf-8"?>
<p:tagLst xmlns:p="http://schemas.openxmlformats.org/presentationml/2006/main">
  <p:tag name="KSO_WM_BEAUTIFY_FLAG" val=""/>
</p:tagLst>
</file>

<file path=ppt/tags/tag235.xml><?xml version="1.0" encoding="utf-8"?>
<p:tagLst xmlns:p="http://schemas.openxmlformats.org/presentationml/2006/main">
  <p:tag name="KSO_WM_BEAUTIFY_FLAG" val=""/>
</p:tagLst>
</file>

<file path=ppt/tags/tag236.xml><?xml version="1.0" encoding="utf-8"?>
<p:tagLst xmlns:p="http://schemas.openxmlformats.org/presentationml/2006/main">
  <p:tag name="KSO_WM_BEAUTIFY_FLAG" val=""/>
</p:tagLst>
</file>

<file path=ppt/tags/tag237.xml><?xml version="1.0" encoding="utf-8"?>
<p:tagLst xmlns:p="http://schemas.openxmlformats.org/presentationml/2006/main">
  <p:tag name="KSO_WM_BEAUTIFY_FLAG" val=""/>
</p:tagLst>
</file>

<file path=ppt/tags/tag238.xml><?xml version="1.0" encoding="utf-8"?>
<p:tagLst xmlns:p="http://schemas.openxmlformats.org/presentationml/2006/main">
  <p:tag name="KSO_WM_BEAUTIFY_FLAG" val=""/>
</p:tagLst>
</file>

<file path=ppt/tags/tag239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40.xml><?xml version="1.0" encoding="utf-8"?>
<p:tagLst xmlns:p="http://schemas.openxmlformats.org/presentationml/2006/main">
  <p:tag name="KSO_WM_BEAUTIFY_FLAG" val=""/>
</p:tagLst>
</file>

<file path=ppt/tags/tag241.xml><?xml version="1.0" encoding="utf-8"?>
<p:tagLst xmlns:p="http://schemas.openxmlformats.org/presentationml/2006/main">
  <p:tag name="KSO_WM_BEAUTIFY_FLAG" val=""/>
</p:tagLst>
</file>

<file path=ppt/tags/tag242.xml><?xml version="1.0" encoding="utf-8"?>
<p:tagLst xmlns:p="http://schemas.openxmlformats.org/presentationml/2006/main">
  <p:tag name="KSO_WM_BEAUTIFY_FLAG" val=""/>
</p:tagLst>
</file>

<file path=ppt/tags/tag243.xml><?xml version="1.0" encoding="utf-8"?>
<p:tagLst xmlns:p="http://schemas.openxmlformats.org/presentationml/2006/main">
  <p:tag name="KSO_WM_BEAUTIFY_FLAG" val=""/>
</p:tagLst>
</file>

<file path=ppt/tags/tag244.xml><?xml version="1.0" encoding="utf-8"?>
<p:tagLst xmlns:p="http://schemas.openxmlformats.org/presentationml/2006/main">
  <p:tag name="KSO_WM_BEAUTIFY_FLAG" val=""/>
</p:tagLst>
</file>

<file path=ppt/tags/tag245.xml><?xml version="1.0" encoding="utf-8"?>
<p:tagLst xmlns:p="http://schemas.openxmlformats.org/presentationml/2006/main">
  <p:tag name="KSO_WM_BEAUTIFY_FLAG" val=""/>
</p:tagLst>
</file>

<file path=ppt/tags/tag246.xml><?xml version="1.0" encoding="utf-8"?>
<p:tagLst xmlns:p="http://schemas.openxmlformats.org/presentationml/2006/main">
  <p:tag name="KSO_WM_BEAUTIFY_FLAG" val=""/>
</p:tagLst>
</file>

<file path=ppt/tags/tag247.xml><?xml version="1.0" encoding="utf-8"?>
<p:tagLst xmlns:p="http://schemas.openxmlformats.org/presentationml/2006/main">
  <p:tag name="KSO_WM_BEAUTIFY_FLAG" val=""/>
</p:tagLst>
</file>

<file path=ppt/tags/tag248.xml><?xml version="1.0" encoding="utf-8"?>
<p:tagLst xmlns:p="http://schemas.openxmlformats.org/presentationml/2006/main">
  <p:tag name="KSO_WM_BEAUTIFY_FLAG" val=""/>
</p:tagLst>
</file>

<file path=ppt/tags/tag249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50.xml><?xml version="1.0" encoding="utf-8"?>
<p:tagLst xmlns:p="http://schemas.openxmlformats.org/presentationml/2006/main">
  <p:tag name="KSO_WM_BEAUTIFY_FLAG" val=""/>
</p:tagLst>
</file>

<file path=ppt/tags/tag251.xml><?xml version="1.0" encoding="utf-8"?>
<p:tagLst xmlns:p="http://schemas.openxmlformats.org/presentationml/2006/main">
  <p:tag name="KSO_WM_BEAUTIFY_FLAG" val=""/>
</p:tagLst>
</file>

<file path=ppt/tags/tag252.xml><?xml version="1.0" encoding="utf-8"?>
<p:tagLst xmlns:p="http://schemas.openxmlformats.org/presentationml/2006/main">
  <p:tag name="KSO_WM_BEAUTIFY_FLAG" val=""/>
</p:tagLst>
</file>

<file path=ppt/tags/tag253.xml><?xml version="1.0" encoding="utf-8"?>
<p:tagLst xmlns:p="http://schemas.openxmlformats.org/presentationml/2006/main">
  <p:tag name="KSO_WM_BEAUTIFY_FLAG" val="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60.xml><?xml version="1.0" encoding="utf-8"?>
<p:tagLst xmlns:p="http://schemas.openxmlformats.org/presentationml/2006/main">
  <p:tag name="KSO_WM_BEAUTIFY_FLAG" val="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PP_MARK_KEY" val="df744cb2-7e00-4ba9-b0c1-79b2e4f6af2d"/>
  <p:tag name="COMMONDATA" val="eyJoZGlkIjoiZDBhM2U4NjYwMTRkZjhlMTRkZjY1NzExZGM1NDcwNjUifQ==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UNIT_TABLE_BEAUTIFY" val="smartTable{541ada63-098f-475f-87c1-632996a1faab}"/>
  <p:tag name="TABLE_ENDDRAG_ORIGIN_RECT" val="468*161"/>
  <p:tag name="TABLE_ENDDRAG_RECT" val="140*72*468*161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1824</Words>
  <Application>WPS 演示</Application>
  <PresentationFormat>全屏显示(4:3)</PresentationFormat>
  <Paragraphs>331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159</vt:i4>
      </vt:variant>
      <vt:variant>
        <vt:lpstr>幻灯片标题</vt:lpstr>
      </vt:variant>
      <vt:variant>
        <vt:i4>29</vt:i4>
      </vt:variant>
    </vt:vector>
  </HeadingPairs>
  <TitlesOfParts>
    <vt:vector size="203" baseType="lpstr">
      <vt:lpstr>Arial</vt:lpstr>
      <vt:lpstr>宋体</vt:lpstr>
      <vt:lpstr>Wingdings</vt:lpstr>
      <vt:lpstr>Calibri</vt:lpstr>
      <vt:lpstr>Times New Roman</vt:lpstr>
      <vt:lpstr>黑体</vt:lpstr>
      <vt:lpstr>楷体_GB2312</vt:lpstr>
      <vt:lpstr>新宋体</vt:lpstr>
      <vt:lpstr>Tahoma</vt:lpstr>
      <vt:lpstr>微软雅黑</vt:lpstr>
      <vt:lpstr>Arial Unicode MS</vt:lpstr>
      <vt:lpstr>Wingdings 3</vt:lpstr>
      <vt:lpstr>等线</vt:lpstr>
      <vt:lpstr>Arial</vt:lpstr>
      <vt:lpstr>Office 主题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Equation.KSEE3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概率论与数理统计</dc:title>
  <dc:creator>Dou</dc:creator>
  <cp:lastModifiedBy>donna</cp:lastModifiedBy>
  <cp:revision>78</cp:revision>
  <dcterms:created xsi:type="dcterms:W3CDTF">2012-09-17T11:32:00Z</dcterms:created>
  <dcterms:modified xsi:type="dcterms:W3CDTF">2023-04-05T13:25:12Z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4C7060D34D9C4D7087025BF17B428E0D</vt:lpwstr>
  </property>
  <property fmtid="{D5CDD505-2E9C-101B-9397-08002B2CF9AE}" pid="3" name="KSOProductBuildVer">
    <vt:lpwstr>2052-11.1.0.14036</vt:lpwstr>
  </property>
</Properties>
</file>