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99" r:id="rId3"/>
    <p:sldId id="446" r:id="rId4"/>
    <p:sldId id="450" r:id="rId5"/>
    <p:sldId id="451" r:id="rId6"/>
    <p:sldId id="452" r:id="rId7"/>
    <p:sldId id="512" r:id="rId8"/>
    <p:sldId id="513" r:id="rId9"/>
    <p:sldId id="453" r:id="rId10"/>
    <p:sldId id="514" r:id="rId11"/>
    <p:sldId id="472" r:id="rId12"/>
    <p:sldId id="473" r:id="rId13"/>
    <p:sldId id="516" r:id="rId14"/>
    <p:sldId id="517" r:id="rId15"/>
    <p:sldId id="515" r:id="rId16"/>
    <p:sldId id="457" r:id="rId17"/>
    <p:sldId id="458" r:id="rId18"/>
    <p:sldId id="460" r:id="rId19"/>
    <p:sldId id="461" r:id="rId20"/>
    <p:sldId id="462" r:id="rId21"/>
    <p:sldId id="463" r:id="rId22"/>
    <p:sldId id="531" r:id="rId23"/>
    <p:sldId id="464" r:id="rId24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30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114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58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.wmf"/><Relationship Id="rId8" Type="http://schemas.openxmlformats.org/officeDocument/2006/relationships/image" Target="../media/image60.wmf"/><Relationship Id="rId7" Type="http://schemas.openxmlformats.org/officeDocument/2006/relationships/image" Target="../media/image59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1" Type="http://schemas.openxmlformats.org/officeDocument/2006/relationships/image" Target="../media/image63.wmf"/><Relationship Id="rId10" Type="http://schemas.openxmlformats.org/officeDocument/2006/relationships/image" Target="../media/image62.wmf"/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70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wmf"/><Relationship Id="rId8" Type="http://schemas.openxmlformats.org/officeDocument/2006/relationships/image" Target="../media/image100.wmf"/><Relationship Id="rId7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0" Type="http://schemas.openxmlformats.org/officeDocument/2006/relationships/image" Target="../media/image102.wmf"/><Relationship Id="rId1" Type="http://schemas.openxmlformats.org/officeDocument/2006/relationships/image" Target="../media/image93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wmf"/><Relationship Id="rId8" Type="http://schemas.openxmlformats.org/officeDocument/2006/relationships/image" Target="../media/image110.wmf"/><Relationship Id="rId7" Type="http://schemas.openxmlformats.org/officeDocument/2006/relationships/image" Target="../media/image109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image" Target="../media/image43.wmf"/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oleObject" Target="../embeddings/oleObject32.bin"/><Relationship Id="rId7" Type="http://schemas.openxmlformats.org/officeDocument/2006/relationships/tags" Target="../tags/tag54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tags" Target="../tags/tag53.xml"/><Relationship Id="rId3" Type="http://schemas.openxmlformats.org/officeDocument/2006/relationships/image" Target="../media/image30.wmf"/><Relationship Id="rId20" Type="http://schemas.openxmlformats.org/officeDocument/2006/relationships/vmlDrawing" Target="../drawings/vmlDrawing7.vml"/><Relationship Id="rId2" Type="http://schemas.openxmlformats.org/officeDocument/2006/relationships/oleObject" Target="../embeddings/oleObject30.bin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5.wmf"/><Relationship Id="rId17" Type="http://schemas.openxmlformats.org/officeDocument/2006/relationships/oleObject" Target="../embeddings/oleObject35.bin"/><Relationship Id="rId16" Type="http://schemas.openxmlformats.org/officeDocument/2006/relationships/tags" Target="../tags/tag57.xml"/><Relationship Id="rId15" Type="http://schemas.openxmlformats.org/officeDocument/2006/relationships/image" Target="../media/image34.wmf"/><Relationship Id="rId14" Type="http://schemas.openxmlformats.org/officeDocument/2006/relationships/oleObject" Target="../embeddings/oleObject34.bin"/><Relationship Id="rId13" Type="http://schemas.openxmlformats.org/officeDocument/2006/relationships/tags" Target="../tags/tag56.xml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33.bin"/><Relationship Id="rId10" Type="http://schemas.openxmlformats.org/officeDocument/2006/relationships/tags" Target="../tags/tag55.xml"/><Relationship Id="rId1" Type="http://schemas.openxmlformats.org/officeDocument/2006/relationships/tags" Target="../tags/tag5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oleObject" Target="../embeddings/oleObject38.bin"/><Relationship Id="rId7" Type="http://schemas.openxmlformats.org/officeDocument/2006/relationships/tags" Target="../tags/tag60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tags" Target="../tags/tag59.xml"/><Relationship Id="rId3" Type="http://schemas.openxmlformats.org/officeDocument/2006/relationships/image" Target="../media/image36.wmf"/><Relationship Id="rId29" Type="http://schemas.openxmlformats.org/officeDocument/2006/relationships/vmlDrawing" Target="../drawings/vmlDrawing8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44.wmf"/><Relationship Id="rId26" Type="http://schemas.openxmlformats.org/officeDocument/2006/relationships/oleObject" Target="../embeddings/oleObject44.bin"/><Relationship Id="rId25" Type="http://schemas.openxmlformats.org/officeDocument/2006/relationships/tags" Target="../tags/tag66.xml"/><Relationship Id="rId24" Type="http://schemas.openxmlformats.org/officeDocument/2006/relationships/image" Target="../media/image43.wmf"/><Relationship Id="rId23" Type="http://schemas.openxmlformats.org/officeDocument/2006/relationships/oleObject" Target="../embeddings/oleObject43.bin"/><Relationship Id="rId22" Type="http://schemas.openxmlformats.org/officeDocument/2006/relationships/image" Target="../media/image42.wmf"/><Relationship Id="rId21" Type="http://schemas.openxmlformats.org/officeDocument/2006/relationships/oleObject" Target="../embeddings/oleObject42.bin"/><Relationship Id="rId20" Type="http://schemas.openxmlformats.org/officeDocument/2006/relationships/tags" Target="../tags/tag65.xml"/><Relationship Id="rId2" Type="http://schemas.openxmlformats.org/officeDocument/2006/relationships/oleObject" Target="../embeddings/oleObject36.bin"/><Relationship Id="rId19" Type="http://schemas.openxmlformats.org/officeDocument/2006/relationships/image" Target="../media/image41.wmf"/><Relationship Id="rId18" Type="http://schemas.openxmlformats.org/officeDocument/2006/relationships/oleObject" Target="../embeddings/oleObject41.bin"/><Relationship Id="rId17" Type="http://schemas.openxmlformats.org/officeDocument/2006/relationships/tags" Target="../tags/tag64.xml"/><Relationship Id="rId16" Type="http://schemas.openxmlformats.org/officeDocument/2006/relationships/image" Target="../media/image40.wmf"/><Relationship Id="rId15" Type="http://schemas.openxmlformats.org/officeDocument/2006/relationships/oleObject" Target="../embeddings/oleObject40.bin"/><Relationship Id="rId14" Type="http://schemas.openxmlformats.org/officeDocument/2006/relationships/tags" Target="../tags/tag63.xml"/><Relationship Id="rId13" Type="http://schemas.openxmlformats.org/officeDocument/2006/relationships/image" Target="../media/image39.wmf"/><Relationship Id="rId12" Type="http://schemas.openxmlformats.org/officeDocument/2006/relationships/oleObject" Target="../embeddings/oleObject39.bin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oleObject" Target="../embeddings/oleObject47.bin"/><Relationship Id="rId7" Type="http://schemas.openxmlformats.org/officeDocument/2006/relationships/tags" Target="../tags/tag69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6.bin"/><Relationship Id="rId4" Type="http://schemas.openxmlformats.org/officeDocument/2006/relationships/tags" Target="../tags/tag68.xml"/><Relationship Id="rId3" Type="http://schemas.openxmlformats.org/officeDocument/2006/relationships/image" Target="../media/image45.wmf"/><Relationship Id="rId27" Type="http://schemas.openxmlformats.org/officeDocument/2006/relationships/vmlDrawing" Target="../drawings/vmlDrawing9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52.wmf"/><Relationship Id="rId24" Type="http://schemas.openxmlformats.org/officeDocument/2006/relationships/oleObject" Target="../embeddings/oleObject52.bin"/><Relationship Id="rId23" Type="http://schemas.openxmlformats.org/officeDocument/2006/relationships/tags" Target="../tags/tag75.xml"/><Relationship Id="rId22" Type="http://schemas.openxmlformats.org/officeDocument/2006/relationships/image" Target="../media/image51.wmf"/><Relationship Id="rId21" Type="http://schemas.openxmlformats.org/officeDocument/2006/relationships/oleObject" Target="../embeddings/oleObject51.bin"/><Relationship Id="rId20" Type="http://schemas.openxmlformats.org/officeDocument/2006/relationships/tags" Target="../tags/tag74.xml"/><Relationship Id="rId2" Type="http://schemas.openxmlformats.org/officeDocument/2006/relationships/oleObject" Target="../embeddings/oleObject45.bin"/><Relationship Id="rId19" Type="http://schemas.openxmlformats.org/officeDocument/2006/relationships/tags" Target="../tags/tag73.xml"/><Relationship Id="rId18" Type="http://schemas.openxmlformats.org/officeDocument/2006/relationships/image" Target="../media/image50.wmf"/><Relationship Id="rId17" Type="http://schemas.openxmlformats.org/officeDocument/2006/relationships/oleObject" Target="../embeddings/oleObject50.bin"/><Relationship Id="rId16" Type="http://schemas.openxmlformats.org/officeDocument/2006/relationships/tags" Target="../tags/tag72.xml"/><Relationship Id="rId15" Type="http://schemas.openxmlformats.org/officeDocument/2006/relationships/image" Target="../media/image49.wmf"/><Relationship Id="rId14" Type="http://schemas.openxmlformats.org/officeDocument/2006/relationships/oleObject" Target="../embeddings/oleObject49.bin"/><Relationship Id="rId13" Type="http://schemas.openxmlformats.org/officeDocument/2006/relationships/tags" Target="../tags/tag71.xml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48.bin"/><Relationship Id="rId10" Type="http://schemas.openxmlformats.org/officeDocument/2006/relationships/tags" Target="../tags/tag70.xml"/><Relationship Id="rId1" Type="http://schemas.openxmlformats.org/officeDocument/2006/relationships/tags" Target="../tags/tag6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oleObject" Target="../embeddings/oleObject55.bin"/><Relationship Id="rId7" Type="http://schemas.openxmlformats.org/officeDocument/2006/relationships/tags" Target="../tags/tag78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4.bin"/><Relationship Id="rId4" Type="http://schemas.openxmlformats.org/officeDocument/2006/relationships/tags" Target="../tags/tag77.xml"/><Relationship Id="rId35" Type="http://schemas.openxmlformats.org/officeDocument/2006/relationships/vmlDrawing" Target="../drawings/vmlDrawing10.v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63.wmf"/><Relationship Id="rId32" Type="http://schemas.openxmlformats.org/officeDocument/2006/relationships/oleObject" Target="../embeddings/oleObject63.bin"/><Relationship Id="rId31" Type="http://schemas.openxmlformats.org/officeDocument/2006/relationships/tags" Target="../tags/tag86.xml"/><Relationship Id="rId30" Type="http://schemas.openxmlformats.org/officeDocument/2006/relationships/image" Target="../media/image62.wmf"/><Relationship Id="rId3" Type="http://schemas.openxmlformats.org/officeDocument/2006/relationships/image" Target="../media/image53.wmf"/><Relationship Id="rId29" Type="http://schemas.openxmlformats.org/officeDocument/2006/relationships/oleObject" Target="../embeddings/oleObject62.bin"/><Relationship Id="rId28" Type="http://schemas.openxmlformats.org/officeDocument/2006/relationships/tags" Target="../tags/tag85.xml"/><Relationship Id="rId27" Type="http://schemas.openxmlformats.org/officeDocument/2006/relationships/image" Target="../media/image61.wmf"/><Relationship Id="rId26" Type="http://schemas.openxmlformats.org/officeDocument/2006/relationships/oleObject" Target="../embeddings/oleObject61.bin"/><Relationship Id="rId25" Type="http://schemas.openxmlformats.org/officeDocument/2006/relationships/tags" Target="../tags/tag84.xml"/><Relationship Id="rId24" Type="http://schemas.openxmlformats.org/officeDocument/2006/relationships/image" Target="../media/image60.wmf"/><Relationship Id="rId23" Type="http://schemas.openxmlformats.org/officeDocument/2006/relationships/oleObject" Target="../embeddings/oleObject60.bin"/><Relationship Id="rId22" Type="http://schemas.openxmlformats.org/officeDocument/2006/relationships/tags" Target="../tags/tag83.xml"/><Relationship Id="rId21" Type="http://schemas.openxmlformats.org/officeDocument/2006/relationships/image" Target="../media/image59.wmf"/><Relationship Id="rId20" Type="http://schemas.openxmlformats.org/officeDocument/2006/relationships/oleObject" Target="../embeddings/oleObject59.bin"/><Relationship Id="rId2" Type="http://schemas.openxmlformats.org/officeDocument/2006/relationships/oleObject" Target="../embeddings/oleObject53.bin"/><Relationship Id="rId19" Type="http://schemas.openxmlformats.org/officeDocument/2006/relationships/tags" Target="../tags/tag82.xml"/><Relationship Id="rId18" Type="http://schemas.openxmlformats.org/officeDocument/2006/relationships/image" Target="../media/image58.wmf"/><Relationship Id="rId17" Type="http://schemas.openxmlformats.org/officeDocument/2006/relationships/oleObject" Target="../embeddings/oleObject58.bin"/><Relationship Id="rId16" Type="http://schemas.openxmlformats.org/officeDocument/2006/relationships/tags" Target="../tags/tag81.xml"/><Relationship Id="rId15" Type="http://schemas.openxmlformats.org/officeDocument/2006/relationships/image" Target="../media/image57.wmf"/><Relationship Id="rId14" Type="http://schemas.openxmlformats.org/officeDocument/2006/relationships/oleObject" Target="../embeddings/oleObject57.bin"/><Relationship Id="rId13" Type="http://schemas.openxmlformats.org/officeDocument/2006/relationships/tags" Target="../tags/tag80.xml"/><Relationship Id="rId12" Type="http://schemas.openxmlformats.org/officeDocument/2006/relationships/image" Target="../media/image56.wmf"/><Relationship Id="rId11" Type="http://schemas.openxmlformats.org/officeDocument/2006/relationships/oleObject" Target="../embeddings/oleObject56.bin"/><Relationship Id="rId10" Type="http://schemas.openxmlformats.org/officeDocument/2006/relationships/tags" Target="../tags/tag79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tags" Target="../tags/tag90.xml"/><Relationship Id="rId7" Type="http://schemas.openxmlformats.org/officeDocument/2006/relationships/image" Target="../media/image65.wmf"/><Relationship Id="rId6" Type="http://schemas.openxmlformats.org/officeDocument/2006/relationships/oleObject" Target="../embeddings/oleObject65.bin"/><Relationship Id="rId5" Type="http://schemas.openxmlformats.org/officeDocument/2006/relationships/tags" Target="../tags/tag89.xml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4.bin"/><Relationship Id="rId24" Type="http://schemas.openxmlformats.org/officeDocument/2006/relationships/vmlDrawing" Target="../drawings/vmlDrawing11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70.wmf"/><Relationship Id="rId21" Type="http://schemas.openxmlformats.org/officeDocument/2006/relationships/oleObject" Target="../embeddings/oleObject70.bin"/><Relationship Id="rId20" Type="http://schemas.openxmlformats.org/officeDocument/2006/relationships/tags" Target="../tags/tag94.xml"/><Relationship Id="rId2" Type="http://schemas.openxmlformats.org/officeDocument/2006/relationships/tags" Target="../tags/tag88.xml"/><Relationship Id="rId19" Type="http://schemas.openxmlformats.org/officeDocument/2006/relationships/image" Target="../media/image69.wmf"/><Relationship Id="rId18" Type="http://schemas.openxmlformats.org/officeDocument/2006/relationships/oleObject" Target="../embeddings/oleObject69.bin"/><Relationship Id="rId17" Type="http://schemas.openxmlformats.org/officeDocument/2006/relationships/tags" Target="../tags/tag93.xml"/><Relationship Id="rId16" Type="http://schemas.openxmlformats.org/officeDocument/2006/relationships/image" Target="../media/image68.wmf"/><Relationship Id="rId15" Type="http://schemas.openxmlformats.org/officeDocument/2006/relationships/oleObject" Target="../embeddings/oleObject68.bin"/><Relationship Id="rId14" Type="http://schemas.openxmlformats.org/officeDocument/2006/relationships/tags" Target="../tags/tag92.xml"/><Relationship Id="rId13" Type="http://schemas.openxmlformats.org/officeDocument/2006/relationships/image" Target="../media/image67.wmf"/><Relationship Id="rId12" Type="http://schemas.openxmlformats.org/officeDocument/2006/relationships/oleObject" Target="../embeddings/oleObject67.bin"/><Relationship Id="rId11" Type="http://schemas.openxmlformats.org/officeDocument/2006/relationships/tags" Target="../tags/tag91.xml"/><Relationship Id="rId10" Type="http://schemas.openxmlformats.org/officeDocument/2006/relationships/image" Target="../media/image66.wmf"/><Relationship Id="rId1" Type="http://schemas.openxmlformats.org/officeDocument/2006/relationships/tags" Target="../tags/tag8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2.wmf"/><Relationship Id="rId6" Type="http://schemas.openxmlformats.org/officeDocument/2006/relationships/oleObject" Target="../embeddings/oleObject72.bin"/><Relationship Id="rId5" Type="http://schemas.openxmlformats.org/officeDocument/2006/relationships/tags" Target="../tags/tag97.xml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1.bin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4.bin"/><Relationship Id="rId4" Type="http://schemas.openxmlformats.org/officeDocument/2006/relationships/tags" Target="../tags/tag99.xml"/><Relationship Id="rId3" Type="http://schemas.openxmlformats.org/officeDocument/2006/relationships/image" Target="../media/image73.wmf"/><Relationship Id="rId21" Type="http://schemas.openxmlformats.org/officeDocument/2006/relationships/vmlDrawing" Target="../drawings/vmlDrawing13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73.bin"/><Relationship Id="rId19" Type="http://schemas.openxmlformats.org/officeDocument/2006/relationships/image" Target="../media/image78.wmf"/><Relationship Id="rId18" Type="http://schemas.openxmlformats.org/officeDocument/2006/relationships/oleObject" Target="../embeddings/oleObject78.bin"/><Relationship Id="rId17" Type="http://schemas.openxmlformats.org/officeDocument/2006/relationships/tags" Target="../tags/tag104.xml"/><Relationship Id="rId16" Type="http://schemas.openxmlformats.org/officeDocument/2006/relationships/image" Target="../media/image77.wmf"/><Relationship Id="rId15" Type="http://schemas.openxmlformats.org/officeDocument/2006/relationships/oleObject" Target="../embeddings/oleObject77.bin"/><Relationship Id="rId14" Type="http://schemas.openxmlformats.org/officeDocument/2006/relationships/tags" Target="../tags/tag103.xml"/><Relationship Id="rId13" Type="http://schemas.openxmlformats.org/officeDocument/2006/relationships/image" Target="../media/image76.wmf"/><Relationship Id="rId12" Type="http://schemas.openxmlformats.org/officeDocument/2006/relationships/oleObject" Target="../embeddings/oleObject76.bin"/><Relationship Id="rId11" Type="http://schemas.openxmlformats.org/officeDocument/2006/relationships/tags" Target="../tags/tag102.xml"/><Relationship Id="rId10" Type="http://schemas.openxmlformats.org/officeDocument/2006/relationships/image" Target="../media/image75.wmf"/><Relationship Id="rId1" Type="http://schemas.openxmlformats.org/officeDocument/2006/relationships/tags" Target="../tags/tag9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79.bin"/><Relationship Id="rId2" Type="http://schemas.openxmlformats.org/officeDocument/2006/relationships/tags" Target="../tags/tag106.xml"/><Relationship Id="rId15" Type="http://schemas.openxmlformats.org/officeDocument/2006/relationships/vmlDrawing" Target="../drawings/vmlDrawing14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82.wmf"/><Relationship Id="rId12" Type="http://schemas.openxmlformats.org/officeDocument/2006/relationships/oleObject" Target="../embeddings/oleObject82.bin"/><Relationship Id="rId11" Type="http://schemas.openxmlformats.org/officeDocument/2006/relationships/tags" Target="../tags/tag109.xml"/><Relationship Id="rId10" Type="http://schemas.openxmlformats.org/officeDocument/2006/relationships/image" Target="../media/image81.wmf"/><Relationship Id="rId1" Type="http://schemas.openxmlformats.org/officeDocument/2006/relationships/tags" Target="../tags/tag10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tags" Target="../tags/tag113.xml"/><Relationship Id="rId7" Type="http://schemas.openxmlformats.org/officeDocument/2006/relationships/image" Target="../media/image84.wmf"/><Relationship Id="rId6" Type="http://schemas.openxmlformats.org/officeDocument/2006/relationships/oleObject" Target="../embeddings/oleObject84.bin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image" Target="../media/image83.wmf"/><Relationship Id="rId2" Type="http://schemas.openxmlformats.org/officeDocument/2006/relationships/oleObject" Target="../embeddings/oleObject83.bin"/><Relationship Id="rId15" Type="http://schemas.openxmlformats.org/officeDocument/2006/relationships/vmlDrawing" Target="../drawings/vmlDrawing15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86.wmf"/><Relationship Id="rId12" Type="http://schemas.openxmlformats.org/officeDocument/2006/relationships/oleObject" Target="../embeddings/oleObject86.bin"/><Relationship Id="rId11" Type="http://schemas.openxmlformats.org/officeDocument/2006/relationships/tags" Target="../tags/tag114.xml"/><Relationship Id="rId10" Type="http://schemas.openxmlformats.org/officeDocument/2006/relationships/image" Target="../media/image85.wmf"/><Relationship Id="rId1" Type="http://schemas.openxmlformats.org/officeDocument/2006/relationships/tags" Target="../tags/tag11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tags" Target="../tags/tag118.xml"/><Relationship Id="rId7" Type="http://schemas.openxmlformats.org/officeDocument/2006/relationships/image" Target="../media/image88.wmf"/><Relationship Id="rId6" Type="http://schemas.openxmlformats.org/officeDocument/2006/relationships/oleObject" Target="../embeddings/oleObject88.bin"/><Relationship Id="rId5" Type="http://schemas.openxmlformats.org/officeDocument/2006/relationships/tags" Target="../tags/tag117.xml"/><Relationship Id="rId4" Type="http://schemas.openxmlformats.org/officeDocument/2006/relationships/image" Target="../media/image87.wmf"/><Relationship Id="rId3" Type="http://schemas.openxmlformats.org/officeDocument/2006/relationships/oleObject" Target="../embeddings/oleObject87.bin"/><Relationship Id="rId24" Type="http://schemas.openxmlformats.org/officeDocument/2006/relationships/vmlDrawing" Target="../drawings/vmlDrawing16.v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123.xml"/><Relationship Id="rId21" Type="http://schemas.openxmlformats.org/officeDocument/2006/relationships/image" Target="../media/image92.wmf"/><Relationship Id="rId20" Type="http://schemas.openxmlformats.org/officeDocument/2006/relationships/oleObject" Target="../embeddings/oleObject93.bin"/><Relationship Id="rId2" Type="http://schemas.openxmlformats.org/officeDocument/2006/relationships/tags" Target="../tags/tag116.xml"/><Relationship Id="rId19" Type="http://schemas.openxmlformats.org/officeDocument/2006/relationships/tags" Target="../tags/tag122.xml"/><Relationship Id="rId18" Type="http://schemas.openxmlformats.org/officeDocument/2006/relationships/image" Target="../media/image91.wmf"/><Relationship Id="rId17" Type="http://schemas.openxmlformats.org/officeDocument/2006/relationships/oleObject" Target="../embeddings/oleObject92.bin"/><Relationship Id="rId16" Type="http://schemas.openxmlformats.org/officeDocument/2006/relationships/tags" Target="../tags/tag121.xml"/><Relationship Id="rId15" Type="http://schemas.openxmlformats.org/officeDocument/2006/relationships/oleObject" Target="../embeddings/oleObject91.bin"/><Relationship Id="rId14" Type="http://schemas.openxmlformats.org/officeDocument/2006/relationships/tags" Target="../tags/tag120.xml"/><Relationship Id="rId13" Type="http://schemas.openxmlformats.org/officeDocument/2006/relationships/image" Target="../media/image90.wmf"/><Relationship Id="rId12" Type="http://schemas.openxmlformats.org/officeDocument/2006/relationships/oleObject" Target="../embeddings/oleObject90.bin"/><Relationship Id="rId11" Type="http://schemas.openxmlformats.org/officeDocument/2006/relationships/tags" Target="../tags/tag119.xml"/><Relationship Id="rId10" Type="http://schemas.openxmlformats.org/officeDocument/2006/relationships/image" Target="../media/image89.wmf"/><Relationship Id="rId1" Type="http://schemas.openxmlformats.org/officeDocument/2006/relationships/tags" Target="../tags/tag11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tags" Target="../tags/tag4.xml"/><Relationship Id="rId7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5" Type="http://schemas.openxmlformats.org/officeDocument/2006/relationships/tags" Target="../tags/tag3.xml"/><Relationship Id="rId4" Type="http://schemas.openxmlformats.org/officeDocument/2006/relationships/image" Target="../media/image1.wmf"/><Relationship Id="rId3" Type="http://schemas.openxmlformats.org/officeDocument/2006/relationships/oleObject" Target="../embeddings/oleObject1.bin"/><Relationship Id="rId23" Type="http://schemas.openxmlformats.org/officeDocument/2006/relationships/vmlDrawing" Target="../drawings/vmlDrawing1.v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9.xml"/><Relationship Id="rId20" Type="http://schemas.openxmlformats.org/officeDocument/2006/relationships/tags" Target="../tags/tag8.xml"/><Relationship Id="rId2" Type="http://schemas.openxmlformats.org/officeDocument/2006/relationships/tags" Target="../tags/tag2.xml"/><Relationship Id="rId19" Type="http://schemas.openxmlformats.org/officeDocument/2006/relationships/image" Target="../media/image6.wmf"/><Relationship Id="rId18" Type="http://schemas.openxmlformats.org/officeDocument/2006/relationships/oleObject" Target="../embeddings/oleObject6.bin"/><Relationship Id="rId17" Type="http://schemas.openxmlformats.org/officeDocument/2006/relationships/tags" Target="../tags/tag7.xml"/><Relationship Id="rId16" Type="http://schemas.openxmlformats.org/officeDocument/2006/relationships/image" Target="../media/image5.wmf"/><Relationship Id="rId15" Type="http://schemas.openxmlformats.org/officeDocument/2006/relationships/oleObject" Target="../embeddings/oleObject5.bin"/><Relationship Id="rId14" Type="http://schemas.openxmlformats.org/officeDocument/2006/relationships/tags" Target="../tags/tag6.xml"/><Relationship Id="rId13" Type="http://schemas.openxmlformats.org/officeDocument/2006/relationships/image" Target="../media/image4.wmf"/><Relationship Id="rId12" Type="http://schemas.openxmlformats.org/officeDocument/2006/relationships/oleObject" Target="../embeddings/oleObject4.bin"/><Relationship Id="rId11" Type="http://schemas.openxmlformats.org/officeDocument/2006/relationships/tags" Target="../tags/tag5.xml"/><Relationship Id="rId10" Type="http://schemas.openxmlformats.org/officeDocument/2006/relationships/image" Target="../media/image3.wmf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image" Target="../media/image94.wmf"/><Relationship Id="rId7" Type="http://schemas.openxmlformats.org/officeDocument/2006/relationships/oleObject" Target="../embeddings/oleObject95.bin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image" Target="../media/image93.wmf"/><Relationship Id="rId35" Type="http://schemas.openxmlformats.org/officeDocument/2006/relationships/vmlDrawing" Target="../drawings/vmlDrawing17.v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102.wmf"/><Relationship Id="rId32" Type="http://schemas.openxmlformats.org/officeDocument/2006/relationships/oleObject" Target="../embeddings/oleObject103.bin"/><Relationship Id="rId31" Type="http://schemas.openxmlformats.org/officeDocument/2006/relationships/tags" Target="../tags/tag136.xml"/><Relationship Id="rId30" Type="http://schemas.openxmlformats.org/officeDocument/2006/relationships/tags" Target="../tags/tag135.xml"/><Relationship Id="rId3" Type="http://schemas.openxmlformats.org/officeDocument/2006/relationships/oleObject" Target="../embeddings/oleObject94.bin"/><Relationship Id="rId29" Type="http://schemas.openxmlformats.org/officeDocument/2006/relationships/image" Target="../media/image101.wmf"/><Relationship Id="rId28" Type="http://schemas.openxmlformats.org/officeDocument/2006/relationships/oleObject" Target="../embeddings/oleObject102.bin"/><Relationship Id="rId27" Type="http://schemas.openxmlformats.org/officeDocument/2006/relationships/tags" Target="../tags/tag134.xml"/><Relationship Id="rId26" Type="http://schemas.openxmlformats.org/officeDocument/2006/relationships/image" Target="../media/image100.wmf"/><Relationship Id="rId25" Type="http://schemas.openxmlformats.org/officeDocument/2006/relationships/oleObject" Target="../embeddings/oleObject101.bin"/><Relationship Id="rId24" Type="http://schemas.openxmlformats.org/officeDocument/2006/relationships/tags" Target="../tags/tag133.xml"/><Relationship Id="rId23" Type="http://schemas.openxmlformats.org/officeDocument/2006/relationships/image" Target="../media/image99.wmf"/><Relationship Id="rId22" Type="http://schemas.openxmlformats.org/officeDocument/2006/relationships/oleObject" Target="../embeddings/oleObject100.bin"/><Relationship Id="rId21" Type="http://schemas.openxmlformats.org/officeDocument/2006/relationships/tags" Target="../tags/tag132.xml"/><Relationship Id="rId20" Type="http://schemas.openxmlformats.org/officeDocument/2006/relationships/image" Target="../media/image98.wmf"/><Relationship Id="rId2" Type="http://schemas.openxmlformats.org/officeDocument/2006/relationships/tags" Target="../tags/tag125.xml"/><Relationship Id="rId19" Type="http://schemas.openxmlformats.org/officeDocument/2006/relationships/oleObject" Target="../embeddings/oleObject99.bin"/><Relationship Id="rId18" Type="http://schemas.openxmlformats.org/officeDocument/2006/relationships/tags" Target="../tags/tag131.xml"/><Relationship Id="rId17" Type="http://schemas.openxmlformats.org/officeDocument/2006/relationships/image" Target="../media/image97.wmf"/><Relationship Id="rId16" Type="http://schemas.openxmlformats.org/officeDocument/2006/relationships/oleObject" Target="../embeddings/oleObject98.bin"/><Relationship Id="rId15" Type="http://schemas.openxmlformats.org/officeDocument/2006/relationships/tags" Target="../tags/tag130.xml"/><Relationship Id="rId14" Type="http://schemas.openxmlformats.org/officeDocument/2006/relationships/image" Target="../media/image96.wmf"/><Relationship Id="rId13" Type="http://schemas.openxmlformats.org/officeDocument/2006/relationships/oleObject" Target="../embeddings/oleObject97.bin"/><Relationship Id="rId12" Type="http://schemas.openxmlformats.org/officeDocument/2006/relationships/tags" Target="../tags/tag129.xml"/><Relationship Id="rId11" Type="http://schemas.openxmlformats.org/officeDocument/2006/relationships/image" Target="../media/image95.wmf"/><Relationship Id="rId10" Type="http://schemas.openxmlformats.org/officeDocument/2006/relationships/oleObject" Target="../embeddings/oleObject96.bin"/><Relationship Id="rId1" Type="http://schemas.openxmlformats.org/officeDocument/2006/relationships/tags" Target="../tags/tag124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wmf"/><Relationship Id="rId8" Type="http://schemas.openxmlformats.org/officeDocument/2006/relationships/oleObject" Target="../embeddings/oleObject106.bin"/><Relationship Id="rId7" Type="http://schemas.openxmlformats.org/officeDocument/2006/relationships/tags" Target="../tags/tag139.x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5.bin"/><Relationship Id="rId4" Type="http://schemas.openxmlformats.org/officeDocument/2006/relationships/tags" Target="../tags/tag138.xml"/><Relationship Id="rId3" Type="http://schemas.openxmlformats.org/officeDocument/2006/relationships/image" Target="../media/image103.wmf"/><Relationship Id="rId28" Type="http://schemas.openxmlformats.org/officeDocument/2006/relationships/vmlDrawing" Target="../drawings/vmlDrawing18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11.wmf"/><Relationship Id="rId25" Type="http://schemas.openxmlformats.org/officeDocument/2006/relationships/oleObject" Target="../embeddings/oleObject112.bin"/><Relationship Id="rId24" Type="http://schemas.openxmlformats.org/officeDocument/2006/relationships/tags" Target="../tags/tag144.xml"/><Relationship Id="rId23" Type="http://schemas.openxmlformats.org/officeDocument/2006/relationships/image" Target="../media/image110.wmf"/><Relationship Id="rId22" Type="http://schemas.openxmlformats.org/officeDocument/2006/relationships/oleObject" Target="../embeddings/oleObject111.bin"/><Relationship Id="rId21" Type="http://schemas.openxmlformats.org/officeDocument/2006/relationships/tags" Target="../tags/tag143.xml"/><Relationship Id="rId20" Type="http://schemas.openxmlformats.org/officeDocument/2006/relationships/image" Target="../media/image109.wmf"/><Relationship Id="rId2" Type="http://schemas.openxmlformats.org/officeDocument/2006/relationships/oleObject" Target="../embeddings/oleObject104.bin"/><Relationship Id="rId19" Type="http://schemas.openxmlformats.org/officeDocument/2006/relationships/oleObject" Target="../embeddings/oleObject110.bin"/><Relationship Id="rId18" Type="http://schemas.openxmlformats.org/officeDocument/2006/relationships/tags" Target="../tags/tag142.xml"/><Relationship Id="rId17" Type="http://schemas.openxmlformats.org/officeDocument/2006/relationships/image" Target="../media/image108.wmf"/><Relationship Id="rId16" Type="http://schemas.openxmlformats.org/officeDocument/2006/relationships/oleObject" Target="../embeddings/oleObject109.bin"/><Relationship Id="rId15" Type="http://schemas.openxmlformats.org/officeDocument/2006/relationships/tags" Target="../tags/tag141.xml"/><Relationship Id="rId14" Type="http://schemas.openxmlformats.org/officeDocument/2006/relationships/image" Target="../media/image107.w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106.wmf"/><Relationship Id="rId11" Type="http://schemas.openxmlformats.org/officeDocument/2006/relationships/oleObject" Target="../embeddings/oleObject107.bin"/><Relationship Id="rId10" Type="http://schemas.openxmlformats.org/officeDocument/2006/relationships/tags" Target="../tags/tag140.xml"/><Relationship Id="rId1" Type="http://schemas.openxmlformats.org/officeDocument/2006/relationships/tags" Target="../tags/tag13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tags" Target="../tags/tag148.xml"/><Relationship Id="rId7" Type="http://schemas.openxmlformats.org/officeDocument/2006/relationships/image" Target="../media/image113.wmf"/><Relationship Id="rId6" Type="http://schemas.openxmlformats.org/officeDocument/2006/relationships/oleObject" Target="../embeddings/oleObject114.bin"/><Relationship Id="rId5" Type="http://schemas.openxmlformats.org/officeDocument/2006/relationships/tags" Target="../tags/tag147.xml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13.bin"/><Relationship Id="rId27" Type="http://schemas.openxmlformats.org/officeDocument/2006/relationships/vmlDrawing" Target="../drawings/vmlDrawing19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117.wmf"/><Relationship Id="rId24" Type="http://schemas.openxmlformats.org/officeDocument/2006/relationships/oleObject" Target="../embeddings/oleObject118.bin"/><Relationship Id="rId23" Type="http://schemas.openxmlformats.org/officeDocument/2006/relationships/tags" Target="../tags/tag157.xml"/><Relationship Id="rId22" Type="http://schemas.openxmlformats.org/officeDocument/2006/relationships/tags" Target="../tags/tag156.xml"/><Relationship Id="rId21" Type="http://schemas.openxmlformats.org/officeDocument/2006/relationships/tags" Target="../tags/tag155.xml"/><Relationship Id="rId20" Type="http://schemas.openxmlformats.org/officeDocument/2006/relationships/tags" Target="../tags/tag154.xml"/><Relationship Id="rId2" Type="http://schemas.openxmlformats.org/officeDocument/2006/relationships/tags" Target="../tags/tag146.xml"/><Relationship Id="rId19" Type="http://schemas.openxmlformats.org/officeDocument/2006/relationships/tags" Target="../tags/tag153.xml"/><Relationship Id="rId18" Type="http://schemas.openxmlformats.org/officeDocument/2006/relationships/tags" Target="../tags/tag152.xml"/><Relationship Id="rId17" Type="http://schemas.openxmlformats.org/officeDocument/2006/relationships/image" Target="../media/image116.wmf"/><Relationship Id="rId16" Type="http://schemas.openxmlformats.org/officeDocument/2006/relationships/oleObject" Target="../embeddings/oleObject117.bin"/><Relationship Id="rId15" Type="http://schemas.openxmlformats.org/officeDocument/2006/relationships/tags" Target="../tags/tag151.xml"/><Relationship Id="rId14" Type="http://schemas.openxmlformats.org/officeDocument/2006/relationships/tags" Target="../tags/tag150.xml"/><Relationship Id="rId13" Type="http://schemas.openxmlformats.org/officeDocument/2006/relationships/image" Target="../media/image115.wmf"/><Relationship Id="rId12" Type="http://schemas.openxmlformats.org/officeDocument/2006/relationships/oleObject" Target="../embeddings/oleObject116.bin"/><Relationship Id="rId11" Type="http://schemas.openxmlformats.org/officeDocument/2006/relationships/tags" Target="../tags/tag149.xml"/><Relationship Id="rId10" Type="http://schemas.openxmlformats.org/officeDocument/2006/relationships/image" Target="../media/image114.wmf"/><Relationship Id="rId1" Type="http://schemas.openxmlformats.org/officeDocument/2006/relationships/tags" Target="../tags/tag14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7.wmf"/><Relationship Id="rId29" Type="http://schemas.openxmlformats.org/officeDocument/2006/relationships/vmlDrawing" Target="../drawings/vmlDrawing2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14.wmf"/><Relationship Id="rId26" Type="http://schemas.openxmlformats.org/officeDocument/2006/relationships/oleObject" Target="../embeddings/oleObject14.bin"/><Relationship Id="rId25" Type="http://schemas.openxmlformats.org/officeDocument/2006/relationships/tags" Target="../tags/tag20.xml"/><Relationship Id="rId24" Type="http://schemas.openxmlformats.org/officeDocument/2006/relationships/image" Target="../media/image13.wmf"/><Relationship Id="rId23" Type="http://schemas.openxmlformats.org/officeDocument/2006/relationships/oleObject" Target="../embeddings/oleObject13.bin"/><Relationship Id="rId22" Type="http://schemas.openxmlformats.org/officeDocument/2006/relationships/tags" Target="../tags/tag19.xml"/><Relationship Id="rId21" Type="http://schemas.openxmlformats.org/officeDocument/2006/relationships/image" Target="../media/image12.wmf"/><Relationship Id="rId20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9" Type="http://schemas.openxmlformats.org/officeDocument/2006/relationships/tags" Target="../tags/tag18.xml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11.bin"/><Relationship Id="rId16" Type="http://schemas.openxmlformats.org/officeDocument/2006/relationships/tags" Target="../tags/tag17.xml"/><Relationship Id="rId15" Type="http://schemas.openxmlformats.org/officeDocument/2006/relationships/image" Target="../media/image10.wmf"/><Relationship Id="rId14" Type="http://schemas.openxmlformats.org/officeDocument/2006/relationships/oleObject" Target="../embeddings/oleObject10.bin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image" Target="../media/image9.wmf"/><Relationship Id="rId10" Type="http://schemas.openxmlformats.org/officeDocument/2006/relationships/oleObject" Target="../embeddings/oleObject9.bin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oleObject" Target="../embeddings/oleObject16.bin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tags" Target="../tags/tag29.xml"/><Relationship Id="rId15" Type="http://schemas.openxmlformats.org/officeDocument/2006/relationships/vmlDrawing" Target="../drawings/vmlDrawing3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7.wmf"/><Relationship Id="rId12" Type="http://schemas.openxmlformats.org/officeDocument/2006/relationships/oleObject" Target="../embeddings/oleObject17.bin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0.bin"/><Relationship Id="rId6" Type="http://schemas.openxmlformats.org/officeDocument/2006/relationships/tags" Target="../tags/tag37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Relationship Id="rId3" Type="http://schemas.openxmlformats.org/officeDocument/2006/relationships/image" Target="../media/image18.wmf"/><Relationship Id="rId2" Type="http://schemas.openxmlformats.org/officeDocument/2006/relationships/oleObject" Target="../embeddings/oleObject18.bin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1.wmf"/><Relationship Id="rId1" Type="http://schemas.openxmlformats.org/officeDocument/2006/relationships/tags" Target="../tags/tag3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5" Type="http://schemas.openxmlformats.org/officeDocument/2006/relationships/vmlDrawing" Target="../drawings/vmlDrawing5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5.wmf"/><Relationship Id="rId12" Type="http://schemas.openxmlformats.org/officeDocument/2006/relationships/oleObject" Target="../embeddings/oleObject25.bin"/><Relationship Id="rId11" Type="http://schemas.openxmlformats.org/officeDocument/2006/relationships/tags" Target="../tags/tag44.xml"/><Relationship Id="rId10" Type="http://schemas.openxmlformats.org/officeDocument/2006/relationships/image" Target="../media/image24.wmf"/><Relationship Id="rId1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oleObject" Target="../embeddings/oleObject27.bin"/><Relationship Id="rId7" Type="http://schemas.openxmlformats.org/officeDocument/2006/relationships/tags" Target="../tags/tag49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7" Type="http://schemas.openxmlformats.org/officeDocument/2006/relationships/vmlDrawing" Target="../drawings/vmlDrawing6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9.wmf"/><Relationship Id="rId14" Type="http://schemas.openxmlformats.org/officeDocument/2006/relationships/oleObject" Target="../embeddings/oleObject29.bin"/><Relationship Id="rId13" Type="http://schemas.openxmlformats.org/officeDocument/2006/relationships/tags" Target="../tags/tag51.xml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28.bin"/><Relationship Id="rId10" Type="http://schemas.openxmlformats.org/officeDocument/2006/relationships/tags" Target="../tags/tag50.xml"/><Relationship Id="rId1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09800" y="2495550"/>
            <a:ext cx="41910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一、 协方差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32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2209800" y="3213100"/>
            <a:ext cx="51704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相关系数</a:t>
            </a:r>
            <a:endParaRPr kumimoji="0" lang="en-US" altLang="zh-CN" sz="2800" b="1" dirty="0">
              <a:solidFill>
                <a:schemeClr val="accent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87313" y="1356360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第三节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协方差与相关系数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7219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691005" y="1313180"/>
          <a:ext cx="542036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2" imgW="3009900" imgH="457200" progId="Equation.3">
                  <p:embed/>
                </p:oleObj>
              </mc:Choice>
              <mc:Fallback>
                <p:oleObj name="Equation" r:id="rId2" imgW="30099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005" y="1313180"/>
                        <a:ext cx="542036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0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443990" y="2366010"/>
          <a:ext cx="637984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3187700" imgH="215900" progId="Equation.3">
                  <p:embed/>
                </p:oleObj>
              </mc:Choice>
              <mc:Fallback>
                <p:oleObj name="Equation" r:id="rId5" imgW="31877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990" y="2366010"/>
                        <a:ext cx="637984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1" name="Object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069465" y="2962910"/>
          <a:ext cx="4853940" cy="145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8" imgW="2616200" imgH="787400" progId="Equation.3">
                  <p:embed/>
                </p:oleObj>
              </mc:Choice>
              <mc:Fallback>
                <p:oleObj name="Equation" r:id="rId8" imgW="2616200" imgH="787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9465" y="2962910"/>
                        <a:ext cx="4853940" cy="1459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871855" y="4916805"/>
            <a:ext cx="79502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zh-CN" altLang="en-US" sz="2400" b="1">
                <a:solidFill>
                  <a:schemeClr val="tx1"/>
                </a:solidFill>
              </a:rPr>
              <a:t>解得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graphicFrame>
        <p:nvGraphicFramePr>
          <p:cNvPr id="137224" name="Object 8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4057650" y="4816475"/>
          <a:ext cx="3235960" cy="70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1930400" imgH="419100" progId="Equation.3">
                  <p:embed/>
                </p:oleObj>
              </mc:Choice>
              <mc:Fallback>
                <p:oleObj name="Equation" r:id="rId11" imgW="19304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4816475"/>
                        <a:ext cx="3235960" cy="702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5" name="Object 9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513205" y="757555"/>
          <a:ext cx="2693670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4" imgW="1409700" imgH="228600" progId="Equation.3">
                  <p:embed/>
                </p:oleObj>
              </mc:Choice>
              <mc:Fallback>
                <p:oleObj name="Equation" r:id="rId14" imgW="14097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205" y="757555"/>
                        <a:ext cx="2693670" cy="435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879600" y="4799965"/>
          <a:ext cx="1837690" cy="72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Equation" r:id="rId17" imgW="1066800" imgH="419100" progId="Equation.3">
                  <p:embed/>
                </p:oleObj>
              </mc:Choice>
              <mc:Fallback>
                <p:oleObj name="Equation" r:id="rId17" imgW="10668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799965"/>
                        <a:ext cx="1837690" cy="721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8242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669415" y="681355"/>
          <a:ext cx="5019040" cy="45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2" imgW="2667000" imgH="241300" progId="Equation.3">
                  <p:embed/>
                </p:oleObj>
              </mc:Choice>
              <mc:Fallback>
                <p:oleObj name="Equation" r:id="rId2" imgW="26670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415" y="681355"/>
                        <a:ext cx="5019040" cy="456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3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560320" y="1252220"/>
          <a:ext cx="3124200" cy="57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1676400" imgH="304800" progId="Equation.3">
                  <p:embed/>
                </p:oleObj>
              </mc:Choice>
              <mc:Fallback>
                <p:oleObj name="Equation" r:id="rId5" imgW="1676400" imgH="304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320" y="1252220"/>
                        <a:ext cx="3124200" cy="570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5" name="Object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237865" y="2377440"/>
          <a:ext cx="2444115" cy="78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8" imgW="1384300" imgH="444500" progId="Equation.3">
                  <p:embed/>
                </p:oleObj>
              </mc:Choice>
              <mc:Fallback>
                <p:oleObj name="Equation" r:id="rId8" imgW="13843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865" y="2377440"/>
                        <a:ext cx="2444115" cy="781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6" name="Rectangle 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38200" y="4074160"/>
            <a:ext cx="847090" cy="49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zh-CN" altLang="en-US" sz="2600" b="1">
                <a:solidFill>
                  <a:srgbClr val="1D41D5"/>
                </a:solidFill>
                <a:ea typeface="黑体" panose="02010609060101010101" pitchFamily="49" charset="-122"/>
              </a:rPr>
              <a:t>定理</a:t>
            </a:r>
            <a:endParaRPr lang="zh-CN" altLang="en-US" sz="2600" b="1">
              <a:solidFill>
                <a:srgbClr val="1D41D5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38247" name="Object 7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779270" y="5521643"/>
          <a:ext cx="1154430" cy="39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2" imgW="622300" imgH="215900" progId="Equation.3">
                  <p:embed/>
                </p:oleObj>
              </mc:Choice>
              <mc:Fallback>
                <p:oleObj name="Equation" r:id="rId12" imgW="6223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270" y="5521643"/>
                        <a:ext cx="1154430" cy="399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8" name="Object 8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4142740" y="5349875"/>
          <a:ext cx="1568450" cy="64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5" imgW="800100" imgH="330200" progId="Equation.3">
                  <p:embed/>
                </p:oleObj>
              </mc:Choice>
              <mc:Fallback>
                <p:oleObj name="Equation" r:id="rId15" imgW="800100" imgH="330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740" y="5349875"/>
                        <a:ext cx="1568450" cy="648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0" name="Object 10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3261360" y="1794510"/>
          <a:ext cx="2757170" cy="47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8" imgW="1422400" imgH="241300" progId="Equation.3">
                  <p:embed/>
                </p:oleObj>
              </mc:Choice>
              <mc:Fallback>
                <p:oleObj name="Equation" r:id="rId18" imgW="14224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360" y="1794510"/>
                        <a:ext cx="2757170" cy="470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3253740" y="3261995"/>
          <a:ext cx="209677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21" imgW="1066800" imgH="228600" progId="Equation.3">
                  <p:embed/>
                </p:oleObj>
              </mc:Choice>
              <mc:Fallback>
                <p:oleObj name="Equation" r:id="rId21" imgW="1066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740" y="3261995"/>
                        <a:ext cx="209677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52600" y="4838700"/>
          <a:ext cx="1139190" cy="38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3" imgW="634365" imgH="215900" progId="Equation.KSEE3">
                  <p:embed/>
                </p:oleObj>
              </mc:Choice>
              <mc:Fallback>
                <p:oleObj name="" r:id="rId23" imgW="634365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52600" y="4838700"/>
                        <a:ext cx="1139190" cy="387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1808798" y="4160520"/>
          <a:ext cx="4150995" cy="38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6" imgW="2311400" imgH="215900" progId="Equation.KSEE3">
                  <p:embed/>
                </p:oleObj>
              </mc:Choice>
              <mc:Fallback>
                <p:oleObj name="" r:id="rId26" imgW="2311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808798" y="4160520"/>
                        <a:ext cx="4150995" cy="387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左右箭头 18"/>
          <p:cNvSpPr/>
          <p:nvPr/>
        </p:nvSpPr>
        <p:spPr>
          <a:xfrm>
            <a:off x="3162935" y="5684520"/>
            <a:ext cx="643255" cy="163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39495" y="47879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09015" y="5488940"/>
            <a:ext cx="1005840" cy="514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6" grpId="0" bldLvl="0" animBg="1"/>
      <p:bldP spid="20" grpId="0"/>
      <p:bldP spid="21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9812" name="Object 4"/>
          <p:cNvGraphicFramePr/>
          <p:nvPr>
            <p:custDataLst>
              <p:tags r:id="rId1"/>
            </p:custDataLst>
          </p:nvPr>
        </p:nvGraphicFramePr>
        <p:xfrm>
          <a:off x="675005" y="570706"/>
          <a:ext cx="7136765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2" imgW="3124200" imgH="228600" progId="Equation.DSMT4">
                  <p:embed/>
                </p:oleObj>
              </mc:Choice>
              <mc:Fallback>
                <p:oleObj name="" r:id="rId2" imgW="3124200" imgH="2286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5005" y="570706"/>
                        <a:ext cx="7136765" cy="521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17245" y="1331595"/>
          <a:ext cx="2143760" cy="52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公式" r:id="rId5" imgW="1041400" imgH="254000" progId="Equation.3">
                  <p:embed/>
                </p:oleObj>
              </mc:Choice>
              <mc:Fallback>
                <p:oleObj name="公式" r:id="rId5" imgW="10414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" y="1331595"/>
                        <a:ext cx="2143760" cy="526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" name="Object 6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974975" y="1888490"/>
          <a:ext cx="5604510" cy="920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公式" r:id="rId8" imgW="2933700" imgH="482600" progId="Equation.3">
                  <p:embed/>
                </p:oleObj>
              </mc:Choice>
              <mc:Fallback>
                <p:oleObj name="公式" r:id="rId8" imgW="29337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1888490"/>
                        <a:ext cx="5604510" cy="920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5" name="Object 7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019425" y="2948940"/>
          <a:ext cx="298132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1" imgW="1574800" imgH="228600" progId="Equation.3">
                  <p:embed/>
                </p:oleObj>
              </mc:Choice>
              <mc:Fallback>
                <p:oleObj name="Equation" r:id="rId11" imgW="1574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2948940"/>
                        <a:ext cx="2981325" cy="429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6" name="Object 8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3343910" y="3479165"/>
          <a:ext cx="262953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4" imgW="1397000" imgH="228600" progId="Equation.3">
                  <p:embed/>
                </p:oleObj>
              </mc:Choice>
              <mc:Fallback>
                <p:oleObj name="Equation" r:id="rId14" imgW="1397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910" y="3479165"/>
                        <a:ext cx="2629535" cy="42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0" name="Object 12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2961640" y="1354455"/>
          <a:ext cx="3395345" cy="483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7" imgW="1701800" imgH="241300" progId="Equation.3">
                  <p:embed/>
                </p:oleObj>
              </mc:Choice>
              <mc:Fallback>
                <p:oleObj name="Equation" r:id="rId17" imgW="17018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640" y="1354455"/>
                        <a:ext cx="3395345" cy="483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7" name="Text Box 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27088" y="4150995"/>
            <a:ext cx="2019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zh-CN" altLang="en-US" sz="2400" b="1">
                <a:solidFill>
                  <a:schemeClr val="tx1"/>
                </a:solidFill>
              </a:rPr>
              <a:t>由方差性质知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graphicFrame>
        <p:nvGraphicFramePr>
          <p:cNvPr id="140299" name="Object 1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4549775" y="4860925"/>
          <a:ext cx="2922905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21" imgW="1485900" imgH="228600" progId="Equation.3">
                  <p:embed/>
                </p:oleObj>
              </mc:Choice>
              <mc:Fallback>
                <p:oleObj name="Equation" r:id="rId21" imgW="14859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4860925"/>
                        <a:ext cx="2922905" cy="452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1" name="Object 13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1301115" y="4848225"/>
          <a:ext cx="3122295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24" imgW="1612900" imgH="228600" progId="Equation.3">
                  <p:embed/>
                </p:oleObj>
              </mc:Choice>
              <mc:Fallback>
                <p:oleObj name="Equation" r:id="rId24" imgW="16129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115" y="4848225"/>
                        <a:ext cx="3122295" cy="439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1314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71625" y="829310"/>
          <a:ext cx="325945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2" imgW="1727200" imgH="228600" progId="Equation.3">
                  <p:embed/>
                </p:oleObj>
              </mc:Choice>
              <mc:Fallback>
                <p:oleObj name="Equation" r:id="rId2" imgW="17272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829310"/>
                        <a:ext cx="3259455" cy="429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5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432560" y="1435735"/>
          <a:ext cx="23533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1270000" imgH="228600" progId="Equation.3">
                  <p:embed/>
                </p:oleObj>
              </mc:Choice>
              <mc:Fallback>
                <p:oleObj name="Equation" r:id="rId5" imgW="1270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560" y="1435735"/>
                        <a:ext cx="2353310" cy="424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0" name="Object 8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644015" y="3206115"/>
          <a:ext cx="3082290" cy="39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8" imgW="1765300" imgH="228600" progId="Equation.3">
                  <p:embed/>
                </p:oleObj>
              </mc:Choice>
              <mc:Fallback>
                <p:oleObj name="Equation" r:id="rId8" imgW="1765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015" y="3206115"/>
                        <a:ext cx="3082290" cy="397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Object 9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4590415" y="3843020"/>
          <a:ext cx="266001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1" imgW="1574800" imgH="304800" progId="Equation.3">
                  <p:embed/>
                </p:oleObj>
              </mc:Choice>
              <mc:Fallback>
                <p:oleObj name="Equation" r:id="rId11" imgW="1574800" imgH="304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0415" y="3843020"/>
                        <a:ext cx="266001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2" name="Object 10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995805" y="4389755"/>
          <a:ext cx="2619375" cy="44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4" imgW="1435100" imgH="241300" progId="Equation.3">
                  <p:embed/>
                </p:oleObj>
              </mc:Choice>
              <mc:Fallback>
                <p:oleObj name="Equation" r:id="rId14" imgW="14351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805" y="4389755"/>
                        <a:ext cx="2619375" cy="442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3" name="Object 11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4610100" y="4414520"/>
          <a:ext cx="179260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7" imgW="1028700" imgH="228600" progId="Equation.3">
                  <p:embed/>
                </p:oleObj>
              </mc:Choice>
              <mc:Fallback>
                <p:oleObj name="Equation" r:id="rId17" imgW="10287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14520"/>
                        <a:ext cx="179260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4" name="Object 12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991995" y="4965700"/>
          <a:ext cx="1446530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20" imgW="762000" imgH="254000" progId="Equation.3">
                  <p:embed/>
                </p:oleObj>
              </mc:Choice>
              <mc:Fallback>
                <p:oleObj name="Equation" r:id="rId20" imgW="762000" imgH="254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995" y="4965700"/>
                        <a:ext cx="1446530" cy="486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6" name="Object 14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3804920" y="1438910"/>
          <a:ext cx="3376930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23" imgW="1816100" imgH="228600" progId="Equation.3">
                  <p:embed/>
                </p:oleObj>
              </mc:Choice>
              <mc:Fallback>
                <p:oleObj name="Equation" r:id="rId23" imgW="18161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4920" y="1438910"/>
                        <a:ext cx="3376930" cy="423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1300798" y="1993265"/>
          <a:ext cx="2870835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Equation" r:id="rId26" imgW="1548765" imgH="228600" progId="Equation.3">
                  <p:embed/>
                </p:oleObj>
              </mc:Choice>
              <mc:Fallback>
                <p:oleObj name="Equation" r:id="rId26" imgW="1548765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798" y="1993265"/>
                        <a:ext cx="2870835" cy="424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1615440" y="2550795"/>
          <a:ext cx="249555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Equation" r:id="rId29" imgW="1346200" imgH="228600" progId="Equation.3">
                  <p:embed/>
                </p:oleObj>
              </mc:Choice>
              <mc:Fallback>
                <p:oleObj name="Equation" r:id="rId29" imgW="1346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440" y="2550795"/>
                        <a:ext cx="2495550" cy="424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1334453" y="3835400"/>
          <a:ext cx="3237865" cy="39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Equation" r:id="rId32" imgW="1854200" imgH="228600" progId="Equation.3">
                  <p:embed/>
                </p:oleObj>
              </mc:Choice>
              <mc:Fallback>
                <p:oleObj name="Equation" r:id="rId32" imgW="1854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4453" y="3835400"/>
                        <a:ext cx="3237865" cy="397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6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629920"/>
            <a:ext cx="2874010" cy="49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en-US" altLang="zh-CN" sz="2600" b="1">
                <a:solidFill>
                  <a:srgbClr val="FF0000"/>
                </a:solidFill>
                <a:ea typeface="黑体" panose="02010609060101010101" pitchFamily="49" charset="-122"/>
              </a:rPr>
              <a:t>2. </a:t>
            </a:r>
            <a:r>
              <a:rPr lang="zh-CN" altLang="en-US" sz="2600" b="1">
                <a:solidFill>
                  <a:srgbClr val="FF0000"/>
                </a:solidFill>
                <a:ea typeface="黑体" panose="02010609060101010101" pitchFamily="49" charset="-122"/>
              </a:rPr>
              <a:t>相关系数的意义</a:t>
            </a:r>
            <a:endParaRPr lang="zh-CN" altLang="en-US" sz="26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38247" name="Object 7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49705" y="1208405"/>
          <a:ext cx="6262370" cy="84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3" imgW="3377565" imgH="457200" progId="Equation.3">
                  <p:embed/>
                </p:oleObj>
              </mc:Choice>
              <mc:Fallback>
                <p:oleObj name="Equation" r:id="rId3" imgW="3377565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705" y="1208405"/>
                        <a:ext cx="6262370" cy="845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8" name="Object 8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974850" y="2159000"/>
          <a:ext cx="54737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6" imgW="2794000" imgH="254000" progId="Equation.3">
                  <p:embed/>
                </p:oleObj>
              </mc:Choice>
              <mc:Fallback>
                <p:oleObj name="Equation" r:id="rId6" imgW="27940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2159000"/>
                        <a:ext cx="54737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9" name="Object 9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990725" y="2776855"/>
          <a:ext cx="4070350" cy="42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9" imgW="2070100" imgH="215900" progId="Equation.DSMT4">
                  <p:embed/>
                </p:oleObj>
              </mc:Choice>
              <mc:Fallback>
                <p:oleObj name="Equation" r:id="rId9" imgW="20701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2776855"/>
                        <a:ext cx="4070350" cy="422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024063" y="4554220"/>
          <a:ext cx="5118735" cy="42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2" imgW="2602865" imgH="215900" progId="Equation.DSMT4">
                  <p:embed/>
                </p:oleObj>
              </mc:Choice>
              <mc:Fallback>
                <p:oleObj name="Equation" r:id="rId12" imgW="2602865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4554220"/>
                        <a:ext cx="5118735" cy="422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2088198" y="5191760"/>
          <a:ext cx="5344795" cy="42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5" imgW="2717800" imgH="215900" progId="Equation.DSMT4">
                  <p:embed/>
                </p:oleObj>
              </mc:Choice>
              <mc:Fallback>
                <p:oleObj name="Equation" r:id="rId15" imgW="27178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198" y="5191760"/>
                        <a:ext cx="5344795" cy="422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2001203" y="3334385"/>
          <a:ext cx="4520565" cy="42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Equation" r:id="rId18" imgW="2298700" imgH="215900" progId="Equation.DSMT4">
                  <p:embed/>
                </p:oleObj>
              </mc:Choice>
              <mc:Fallback>
                <p:oleObj name="Equation" r:id="rId18" imgW="22987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203" y="3334385"/>
                        <a:ext cx="4520565" cy="422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2018983" y="3963670"/>
          <a:ext cx="4595495" cy="42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Equation" r:id="rId21" imgW="2336800" imgH="215900" progId="Equation.DSMT4">
                  <p:embed/>
                </p:oleObj>
              </mc:Choice>
              <mc:Fallback>
                <p:oleObj name="Equation" r:id="rId21" imgW="23368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983" y="3963670"/>
                        <a:ext cx="4595495" cy="422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4"/>
          <p:cNvSpPr/>
          <p:nvPr>
            <p:custDataLst>
              <p:tags r:id="rId1"/>
            </p:custDataLst>
          </p:nvPr>
        </p:nvSpPr>
        <p:spPr>
          <a:xfrm>
            <a:off x="500063" y="498634"/>
            <a:ext cx="3240087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相关系数的性质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" name="Object 2"/>
          <p:cNvGraphicFramePr/>
          <p:nvPr>
            <p:custDataLst>
              <p:tags r:id="rId2"/>
            </p:custDataLst>
          </p:nvPr>
        </p:nvGraphicFramePr>
        <p:xfrm>
          <a:off x="500063" y="1213168"/>
          <a:ext cx="17986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787400" imgH="228600" progId="Equation.DSMT4">
                  <p:embed/>
                </p:oleObj>
              </mc:Choice>
              <mc:Fallback>
                <p:oleObj name="" r:id="rId3" imgW="787400" imgH="2286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063" y="1213168"/>
                        <a:ext cx="1798637" cy="522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>
            <p:custDataLst>
              <p:tags r:id="rId5"/>
            </p:custDataLst>
          </p:nvPr>
        </p:nvGraphicFramePr>
        <p:xfrm>
          <a:off x="715645" y="1998345"/>
          <a:ext cx="7063105" cy="311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6" imgW="3073400" imgH="1511300" progId="Equation.DSMT4">
                  <p:embed/>
                </p:oleObj>
              </mc:Choice>
              <mc:Fallback>
                <p:oleObj name="" r:id="rId6" imgW="3073400" imgH="15113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5645" y="1998345"/>
                        <a:ext cx="7063105" cy="3110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8555" name="Object 11"/>
          <p:cNvGraphicFramePr/>
          <p:nvPr>
            <p:custDataLst>
              <p:tags r:id="rId1"/>
            </p:custDataLst>
          </p:nvPr>
        </p:nvGraphicFramePr>
        <p:xfrm>
          <a:off x="461804" y="1166336"/>
          <a:ext cx="6964680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2" imgW="3048000" imgH="228600" progId="Equation.DSMT4">
                  <p:embed/>
                </p:oleObj>
              </mc:Choice>
              <mc:Fallback>
                <p:oleObj name="" r:id="rId2" imgW="3048000" imgH="2286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1804" y="1166336"/>
                        <a:ext cx="6964680" cy="521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6" name="Object 12"/>
          <p:cNvGraphicFramePr/>
          <p:nvPr>
            <p:custDataLst>
              <p:tags r:id="rId4"/>
            </p:custDataLst>
          </p:nvPr>
        </p:nvGraphicFramePr>
        <p:xfrm>
          <a:off x="889635" y="1807845"/>
          <a:ext cx="213423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1002665" imgH="203200" progId="Equation.DSMT4">
                  <p:embed/>
                </p:oleObj>
              </mc:Choice>
              <mc:Fallback>
                <p:oleObj name="" r:id="rId5" imgW="1002665" imgH="2032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9635" y="1807845"/>
                        <a:ext cx="2134235" cy="429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/>
          <p:nvPr>
            <p:custDataLst>
              <p:tags r:id="rId7"/>
            </p:custDataLst>
          </p:nvPr>
        </p:nvSpPr>
        <p:spPr>
          <a:xfrm>
            <a:off x="247650" y="2353628"/>
            <a:ext cx="8713788" cy="1210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注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Cov(X, Y)≠0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，则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一定不独立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   (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即逆否命题成立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aphicFrame>
        <p:nvGraphicFramePr>
          <p:cNvPr id="108559" name="Object 15"/>
          <p:cNvGraphicFramePr/>
          <p:nvPr>
            <p:custDataLst>
              <p:tags r:id="rId8"/>
            </p:custDataLst>
          </p:nvPr>
        </p:nvGraphicFramePr>
        <p:xfrm>
          <a:off x="279400" y="3798253"/>
          <a:ext cx="417988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9" imgW="1828800" imgH="228600" progId="Equation.DSMT4">
                  <p:embed/>
                </p:oleObj>
              </mc:Choice>
              <mc:Fallback>
                <p:oleObj name="" r:id="rId9" imgW="1828800" imgH="2286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9400" y="3798253"/>
                        <a:ext cx="4179888" cy="522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0" name="Object 16"/>
          <p:cNvGraphicFramePr/>
          <p:nvPr>
            <p:custDataLst>
              <p:tags r:id="rId11"/>
            </p:custDataLst>
          </p:nvPr>
        </p:nvGraphicFramePr>
        <p:xfrm>
          <a:off x="2739549" y="4430237"/>
          <a:ext cx="266954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2" imgW="1168400" imgH="254000" progId="Equation.DSMT4">
                  <p:embed/>
                </p:oleObj>
              </mc:Choice>
              <mc:Fallback>
                <p:oleObj name="" r:id="rId12" imgW="1168400" imgH="2540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39549" y="4430237"/>
                        <a:ext cx="2669540" cy="5791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1" name="Object 17"/>
          <p:cNvGraphicFramePr/>
          <p:nvPr>
            <p:custDataLst>
              <p:tags r:id="rId14"/>
            </p:custDataLst>
          </p:nvPr>
        </p:nvGraphicFramePr>
        <p:xfrm>
          <a:off x="2760663" y="5034915"/>
          <a:ext cx="35623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5" imgW="1560830" imgH="203200" progId="Equation.DSMT4">
                  <p:embed/>
                </p:oleObj>
              </mc:Choice>
              <mc:Fallback>
                <p:oleObj name="" r:id="rId15" imgW="1560830" imgH="2032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60663" y="5034915"/>
                        <a:ext cx="3562350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2" name="Object 18"/>
          <p:cNvGraphicFramePr/>
          <p:nvPr>
            <p:custDataLst>
              <p:tags r:id="rId17"/>
            </p:custDataLst>
          </p:nvPr>
        </p:nvGraphicFramePr>
        <p:xfrm>
          <a:off x="2754313" y="5633403"/>
          <a:ext cx="42306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8" imgW="1852295" imgH="203200" progId="Equation.DSMT4">
                  <p:embed/>
                </p:oleObj>
              </mc:Choice>
              <mc:Fallback>
                <p:oleObj name="" r:id="rId18" imgW="1852295" imgH="2032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54313" y="5633403"/>
                        <a:ext cx="423068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27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charRg st="27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8" name="Text Box 4"/>
          <p:cNvSpPr txBox="1"/>
          <p:nvPr>
            <p:custDataLst>
              <p:tags r:id="rId1"/>
            </p:custDataLst>
          </p:nvPr>
        </p:nvSpPr>
        <p:spPr>
          <a:xfrm>
            <a:off x="107950" y="115888"/>
            <a:ext cx="90360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4.3.2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设连续型随机变量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的密度函数为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13314" name="Object 2"/>
          <p:cNvGraphicFramePr/>
          <p:nvPr>
            <p:custDataLst>
              <p:tags r:id="rId2"/>
            </p:custDataLst>
          </p:nvPr>
        </p:nvGraphicFramePr>
        <p:xfrm>
          <a:off x="588963" y="620713"/>
          <a:ext cx="8412162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4303395" imgH="660400" progId="Equation.DSMT4">
                  <p:embed/>
                </p:oleObj>
              </mc:Choice>
              <mc:Fallback>
                <p:oleObj name="" r:id="rId3" imgW="4303395" imgH="6604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963" y="620713"/>
                        <a:ext cx="8412162" cy="1290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3" name="Object 5"/>
          <p:cNvGraphicFramePr/>
          <p:nvPr/>
        </p:nvGraphicFramePr>
        <p:xfrm>
          <a:off x="285750" y="6230938"/>
          <a:ext cx="65722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2882900" imgH="228600" progId="Equation.DSMT4">
                  <p:embed/>
                </p:oleObj>
              </mc:Choice>
              <mc:Fallback>
                <p:oleObj name="" r:id="rId5" imgW="2882900" imgH="2286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750" y="6230938"/>
                        <a:ext cx="6572250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/>
          <p:nvPr>
            <p:custDataLst>
              <p:tags r:id="rId7"/>
            </p:custDataLst>
          </p:nvPr>
        </p:nvSpPr>
        <p:spPr>
          <a:xfrm>
            <a:off x="474663" y="1928813"/>
            <a:ext cx="77771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易求边缘密度函数分别为</a:t>
            </a:r>
            <a:endParaRPr lang="zh-CN" altLang="en-US" sz="24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aphicFrame>
        <p:nvGraphicFramePr>
          <p:cNvPr id="12" name="Object 9"/>
          <p:cNvGraphicFramePr/>
          <p:nvPr>
            <p:custDataLst>
              <p:tags r:id="rId8"/>
            </p:custDataLst>
          </p:nvPr>
        </p:nvGraphicFramePr>
        <p:xfrm>
          <a:off x="0" y="2506663"/>
          <a:ext cx="914400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4646295" imgH="711200" progId="Equation.DSMT4">
                  <p:embed/>
                </p:oleObj>
              </mc:Choice>
              <mc:Fallback>
                <p:oleObj name="" r:id="rId9" imgW="4646295" imgH="7112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2506663"/>
                        <a:ext cx="9144000" cy="170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/>
          <p:nvPr>
            <p:custDataLst>
              <p:tags r:id="rId11"/>
            </p:custDataLst>
          </p:nvPr>
        </p:nvGraphicFramePr>
        <p:xfrm>
          <a:off x="-1587" y="4395788"/>
          <a:ext cx="91249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2" imgW="4633595" imgH="711200" progId="Equation.DSMT4">
                  <p:embed/>
                </p:oleObj>
              </mc:Choice>
              <mc:Fallback>
                <p:oleObj name="" r:id="rId12" imgW="4633595" imgH="711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-1587" y="4395788"/>
                        <a:ext cx="9124950" cy="170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0654" name="Object 9"/>
          <p:cNvGraphicFramePr/>
          <p:nvPr>
            <p:custDataLst>
              <p:tags r:id="rId1"/>
            </p:custDataLst>
          </p:nvPr>
        </p:nvGraphicFramePr>
        <p:xfrm>
          <a:off x="427038" y="4176395"/>
          <a:ext cx="8027987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" imgW="3313430" imgH="673100" progId="Equation.DSMT4">
                  <p:embed/>
                </p:oleObj>
              </mc:Choice>
              <mc:Fallback>
                <p:oleObj name="" r:id="rId2" imgW="3313430" imgH="6731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7038" y="4176395"/>
                        <a:ext cx="8027987" cy="162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55" name="Text Box 15"/>
          <p:cNvSpPr txBox="1"/>
          <p:nvPr>
            <p:custDataLst>
              <p:tags r:id="rId4"/>
            </p:custDataLst>
          </p:nvPr>
        </p:nvSpPr>
        <p:spPr>
          <a:xfrm>
            <a:off x="1311275" y="6209983"/>
            <a:ext cx="6013450" cy="519112"/>
          </a:xfrm>
          <a:prstGeom prst="rect">
            <a:avLst/>
          </a:prstGeom>
          <a:solidFill>
            <a:srgbClr val="FF99CC">
              <a:alpha val="72156"/>
            </a:srgbClr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与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既不相关也不相互独立的例子！</a:t>
            </a:r>
            <a:endParaRPr lang="zh-CN" altLang="en-US" sz="28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aphicFrame>
        <p:nvGraphicFramePr>
          <p:cNvPr id="111626" name="Object 10"/>
          <p:cNvGraphicFramePr/>
          <p:nvPr>
            <p:custDataLst>
              <p:tags r:id="rId5"/>
            </p:custDataLst>
          </p:nvPr>
        </p:nvGraphicFramePr>
        <p:xfrm>
          <a:off x="325438" y="287020"/>
          <a:ext cx="85725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6" imgW="3719195" imgH="482600" progId="Equation.DSMT4">
                  <p:embed/>
                </p:oleObj>
              </mc:Choice>
              <mc:Fallback>
                <p:oleObj name="" r:id="rId6" imgW="3719195" imgH="4826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5438" y="287020"/>
                        <a:ext cx="8572500" cy="1112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7" name="Object 11"/>
          <p:cNvGraphicFramePr/>
          <p:nvPr>
            <p:custDataLst>
              <p:tags r:id="rId8"/>
            </p:custDataLst>
          </p:nvPr>
        </p:nvGraphicFramePr>
        <p:xfrm>
          <a:off x="558800" y="1604645"/>
          <a:ext cx="7500938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9" imgW="3249930" imgH="482600" progId="Equation.DSMT4">
                  <p:embed/>
                </p:oleObj>
              </mc:Choice>
              <mc:Fallback>
                <p:oleObj name="" r:id="rId9" imgW="3249930" imgH="4826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8800" y="1604645"/>
                        <a:ext cx="7500938" cy="1112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2"/>
          <p:cNvGraphicFramePr/>
          <p:nvPr>
            <p:custDataLst>
              <p:tags r:id="rId11"/>
            </p:custDataLst>
          </p:nvPr>
        </p:nvGraphicFramePr>
        <p:xfrm>
          <a:off x="596900" y="2847658"/>
          <a:ext cx="7715250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2" imgW="3199130" imgH="482600" progId="Equation.DSMT4">
                  <p:embed/>
                </p:oleObj>
              </mc:Choice>
              <mc:Fallback>
                <p:oleObj name="" r:id="rId12" imgW="3199130" imgH="4826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6900" y="2847658"/>
                        <a:ext cx="7715250" cy="1163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0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44" name="Text Box 4"/>
          <p:cNvSpPr txBox="1"/>
          <p:nvPr>
            <p:custDataLst>
              <p:tags r:id="rId1"/>
            </p:custDataLst>
          </p:nvPr>
        </p:nvSpPr>
        <p:spPr>
          <a:xfrm>
            <a:off x="684213" y="547370"/>
            <a:ext cx="7829550" cy="60801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独立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VS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不相关，不独立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VS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相关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6246" name="Object 2"/>
          <p:cNvGraphicFramePr/>
          <p:nvPr>
            <p:custDataLst>
              <p:tags r:id="rId2"/>
            </p:custDataLst>
          </p:nvPr>
        </p:nvGraphicFramePr>
        <p:xfrm>
          <a:off x="757238" y="1412558"/>
          <a:ext cx="71278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2740660" imgH="203200" progId="Equation.DSMT4">
                  <p:embed/>
                </p:oleObj>
              </mc:Choice>
              <mc:Fallback>
                <p:oleObj name="" r:id="rId3" imgW="2740660" imgH="2032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238" y="1412558"/>
                        <a:ext cx="7127875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7" name="Object 3"/>
          <p:cNvGraphicFramePr/>
          <p:nvPr>
            <p:custDataLst>
              <p:tags r:id="rId5"/>
            </p:custDataLst>
          </p:nvPr>
        </p:nvGraphicFramePr>
        <p:xfrm>
          <a:off x="3492500" y="2060258"/>
          <a:ext cx="43926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6" imgW="1700530" imgH="203200" progId="Equation.DSMT4">
                  <p:embed/>
                </p:oleObj>
              </mc:Choice>
              <mc:Fallback>
                <p:oleObj name="" r:id="rId6" imgW="1700530" imgH="203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92500" y="2060258"/>
                        <a:ext cx="4392613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8" name="Object 4"/>
          <p:cNvGraphicFramePr/>
          <p:nvPr>
            <p:custDataLst>
              <p:tags r:id="rId8"/>
            </p:custDataLst>
          </p:nvPr>
        </p:nvGraphicFramePr>
        <p:xfrm>
          <a:off x="3492500" y="2780983"/>
          <a:ext cx="302418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1078865" imgH="203200" progId="Equation.DSMT4">
                  <p:embed/>
                </p:oleObj>
              </mc:Choice>
              <mc:Fallback>
                <p:oleObj name="" r:id="rId9" imgW="1078865" imgH="203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92500" y="2780983"/>
                        <a:ext cx="3024188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9" name="Object 5"/>
          <p:cNvGraphicFramePr/>
          <p:nvPr>
            <p:custDataLst>
              <p:tags r:id="rId11"/>
            </p:custDataLst>
          </p:nvPr>
        </p:nvGraphicFramePr>
        <p:xfrm>
          <a:off x="901700" y="3716020"/>
          <a:ext cx="25257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2" imgW="901065" imgH="203200" progId="Equation.DSMT4">
                  <p:embed/>
                </p:oleObj>
              </mc:Choice>
              <mc:Fallback>
                <p:oleObj name="" r:id="rId12" imgW="901065" imgH="203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1700" y="3716020"/>
                        <a:ext cx="2525713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0" name="Object 6"/>
          <p:cNvGraphicFramePr/>
          <p:nvPr>
            <p:custDataLst>
              <p:tags r:id="rId14"/>
            </p:custDataLst>
          </p:nvPr>
        </p:nvGraphicFramePr>
        <p:xfrm>
          <a:off x="3492500" y="3716020"/>
          <a:ext cx="43926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5" imgW="1700530" imgH="203200" progId="Equation.DSMT4">
                  <p:embed/>
                </p:oleObj>
              </mc:Choice>
              <mc:Fallback>
                <p:oleObj name="" r:id="rId15" imgW="1700530" imgH="203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92500" y="3716020"/>
                        <a:ext cx="4392613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1" name="Object 7"/>
          <p:cNvGraphicFramePr/>
          <p:nvPr>
            <p:custDataLst>
              <p:tags r:id="rId16"/>
            </p:custDataLst>
          </p:nvPr>
        </p:nvGraphicFramePr>
        <p:xfrm>
          <a:off x="3492500" y="4365308"/>
          <a:ext cx="44640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7" imgW="1852295" imgH="203200" progId="Equation.DSMT4">
                  <p:embed/>
                </p:oleObj>
              </mc:Choice>
              <mc:Fallback>
                <p:oleObj name="" r:id="rId17" imgW="1852295" imgH="203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92500" y="4365308"/>
                        <a:ext cx="446405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2" name="Object 8"/>
          <p:cNvGraphicFramePr/>
          <p:nvPr>
            <p:custDataLst>
              <p:tags r:id="rId19"/>
            </p:custDataLst>
          </p:nvPr>
        </p:nvGraphicFramePr>
        <p:xfrm>
          <a:off x="3492500" y="5013008"/>
          <a:ext cx="33623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0" imgW="1395730" imgH="203200" progId="Equation.DSMT4">
                  <p:embed/>
                </p:oleObj>
              </mc:Choice>
              <mc:Fallback>
                <p:oleObj name="" r:id="rId20" imgW="1395730" imgH="203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492500" y="5013008"/>
                        <a:ext cx="3362325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9"/>
          <p:cNvSpPr txBox="1"/>
          <p:nvPr>
            <p:custDataLst>
              <p:tags r:id="rId22"/>
            </p:custDataLst>
          </p:nvPr>
        </p:nvSpPr>
        <p:spPr>
          <a:xfrm>
            <a:off x="-19050" y="5795963"/>
            <a:ext cx="91392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不相关是就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线性关系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而言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相互独立是就</a:t>
            </a:r>
            <a:r>
              <a:rPr lang="zh-CN" altLang="en-US" sz="2800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一般关系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而言的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bldLvl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24" name="Text Box 2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57250" y="1269365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lang="en-US" altLang="zh-CN" sz="2800" b="1">
                <a:solidFill>
                  <a:schemeClr val="tx1"/>
                </a:solidFill>
              </a:rPr>
              <a:t>1. </a:t>
            </a:r>
            <a:r>
              <a:rPr lang="zh-CN" altLang="en-US" sz="2800" b="1">
                <a:solidFill>
                  <a:schemeClr val="tx1"/>
                </a:solidFill>
              </a:rPr>
              <a:t>概念的引入</a:t>
            </a:r>
            <a:endParaRPr lang="zh-CN" altLang="en-US" sz="2800" b="1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98325" name="Object 2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24660" y="1907540"/>
          <a:ext cx="4572635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3" imgW="2298700" imgH="215900" progId="Equation.3">
                  <p:embed/>
                </p:oleObj>
              </mc:Choice>
              <mc:Fallback>
                <p:oleObj name="公式" r:id="rId3" imgW="2298700" imgH="2159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660" y="1907540"/>
                        <a:ext cx="4572635" cy="432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6" name="Object 2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939415" y="2580640"/>
          <a:ext cx="319405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6" imgW="1676400" imgH="203200" progId="Equation.3">
                  <p:embed/>
                </p:oleObj>
              </mc:Choice>
              <mc:Fallback>
                <p:oleObj name="公式" r:id="rId6" imgW="1676400" imgH="203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415" y="2580640"/>
                        <a:ext cx="3194050" cy="385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7" name="Object 2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047875" y="3190240"/>
          <a:ext cx="412559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9" imgW="2108200" imgH="215900" progId="Equation.3">
                  <p:embed/>
                </p:oleObj>
              </mc:Choice>
              <mc:Fallback>
                <p:oleObj name="Equation" r:id="rId9" imgW="2108200" imgH="215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190240"/>
                        <a:ext cx="412559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8" name="Object 24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785110" y="3737610"/>
          <a:ext cx="1631950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2" imgW="876300" imgH="203200" progId="Equation.DSMT4">
                  <p:embed/>
                </p:oleObj>
              </mc:Choice>
              <mc:Fallback>
                <p:oleObj name="Equation" r:id="rId12" imgW="876300" imgH="203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110" y="3737610"/>
                        <a:ext cx="1631950" cy="375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0" name="Object 26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670368" y="4289425"/>
          <a:ext cx="4637405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5" imgW="2286000" imgH="228600" progId="Equation.3">
                  <p:embed/>
                </p:oleObj>
              </mc:Choice>
              <mc:Fallback>
                <p:oleObj name="Equation" r:id="rId15" imgW="228600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368" y="4289425"/>
                        <a:ext cx="4637405" cy="462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1" name="Object 27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2914015" y="5060950"/>
          <a:ext cx="5488940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8" imgW="2895600" imgH="203200" progId="Equation.3">
                  <p:embed/>
                </p:oleObj>
              </mc:Choice>
              <mc:Fallback>
                <p:oleObj name="Equation" r:id="rId18" imgW="2895600" imgH="203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015" y="5060950"/>
                        <a:ext cx="5488940" cy="383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38" name="Group 34"/>
          <p:cNvGrpSpPr/>
          <p:nvPr/>
        </p:nvGrpSpPr>
        <p:grpSpPr bwMode="auto">
          <a:xfrm>
            <a:off x="4929894" y="4961255"/>
            <a:ext cx="3528060" cy="1025525"/>
            <a:chOff x="2739" y="3113"/>
            <a:chExt cx="2450" cy="646"/>
          </a:xfrm>
        </p:grpSpPr>
        <p:sp>
          <p:nvSpPr>
            <p:cNvPr id="98333" name="Rectangle 2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60" y="3430"/>
              <a:ext cx="11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FF0000"/>
                  </a:solidFill>
                  <a:ea typeface="黑体" panose="02010609060101010101" pitchFamily="49" charset="-122"/>
                </a:rPr>
                <a:t>协方差</a:t>
              </a:r>
              <a:endParaRPr lang="zh-CN" altLang="en-US" sz="2800" b="1">
                <a:solidFill>
                  <a:srgbClr val="FF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739" y="3113"/>
              <a:ext cx="2450" cy="3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58495" y="440055"/>
            <a:ext cx="5515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一、协方差</a:t>
            </a:r>
            <a:r>
              <a:rPr lang="en-US" altLang="zh-CN" sz="3200" b="1"/>
              <a:t>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(covariance)</a:t>
            </a: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4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72" name="Text Box 4"/>
          <p:cNvSpPr txBox="1"/>
          <p:nvPr>
            <p:custDataLst>
              <p:tags r:id="rId1"/>
            </p:custDataLst>
          </p:nvPr>
        </p:nvSpPr>
        <p:spPr>
          <a:xfrm>
            <a:off x="63500" y="114935"/>
            <a:ext cx="13922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4.3.3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362" name="Object 2"/>
          <p:cNvGraphicFramePr/>
          <p:nvPr>
            <p:custDataLst>
              <p:tags r:id="rId2"/>
            </p:custDataLst>
          </p:nvPr>
        </p:nvGraphicFramePr>
        <p:xfrm>
          <a:off x="1365568" y="154782"/>
          <a:ext cx="7689215" cy="98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3543300" imgH="457200" progId="Equation.DSMT4">
                  <p:embed/>
                </p:oleObj>
              </mc:Choice>
              <mc:Fallback>
                <p:oleObj name="" r:id="rId3" imgW="3543300" imgH="457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5568" y="154782"/>
                        <a:ext cx="7689215" cy="988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2" name="Text Box 6"/>
          <p:cNvSpPr txBox="1"/>
          <p:nvPr>
            <p:custDataLst>
              <p:tags r:id="rId5"/>
            </p:custDataLst>
          </p:nvPr>
        </p:nvSpPr>
        <p:spPr>
          <a:xfrm>
            <a:off x="179388" y="1159510"/>
            <a:ext cx="1800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已知</a:t>
            </a:r>
            <a:endParaRPr lang="zh-CN" altLang="en-US" sz="24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aphicFrame>
        <p:nvGraphicFramePr>
          <p:cNvPr id="234503" name="Object 3"/>
          <p:cNvGraphicFramePr/>
          <p:nvPr>
            <p:custDataLst>
              <p:tags r:id="rId6"/>
            </p:custDataLst>
          </p:nvPr>
        </p:nvGraphicFramePr>
        <p:xfrm>
          <a:off x="1533525" y="1151573"/>
          <a:ext cx="52117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2335530" imgH="241300" progId="Equation.DSMT4">
                  <p:embed/>
                </p:oleObj>
              </mc:Choice>
              <mc:Fallback>
                <p:oleObj name="" r:id="rId7" imgW="2335530" imgH="2413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3525" y="1151573"/>
                        <a:ext cx="5211763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4" name="Object 4"/>
          <p:cNvGraphicFramePr/>
          <p:nvPr>
            <p:custDataLst>
              <p:tags r:id="rId9"/>
            </p:custDataLst>
          </p:nvPr>
        </p:nvGraphicFramePr>
        <p:xfrm>
          <a:off x="838835" y="1689577"/>
          <a:ext cx="653288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0" imgW="2997200" imgH="241300" progId="Equation.DSMT4">
                  <p:embed/>
                </p:oleObj>
              </mc:Choice>
              <mc:Fallback>
                <p:oleObj name="" r:id="rId10" imgW="2997200" imgH="2413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8835" y="1689577"/>
                        <a:ext cx="6532880" cy="525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5" name="Object 5"/>
          <p:cNvGraphicFramePr/>
          <p:nvPr>
            <p:custDataLst>
              <p:tags r:id="rId12"/>
            </p:custDataLst>
          </p:nvPr>
        </p:nvGraphicFramePr>
        <p:xfrm>
          <a:off x="273050" y="2276952"/>
          <a:ext cx="5321300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3" imgW="2260600" imgH="203200" progId="Equation.DSMT4">
                  <p:embed/>
                </p:oleObj>
              </mc:Choice>
              <mc:Fallback>
                <p:oleObj name="" r:id="rId13" imgW="2260600" imgH="203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3050" y="2276952"/>
                        <a:ext cx="5321300" cy="478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6" name="Object 6"/>
          <p:cNvGraphicFramePr/>
          <p:nvPr>
            <p:custDataLst>
              <p:tags r:id="rId15"/>
            </p:custDataLst>
          </p:nvPr>
        </p:nvGraphicFramePr>
        <p:xfrm>
          <a:off x="1876425" y="2737485"/>
          <a:ext cx="33194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6" imgW="1409700" imgH="228600" progId="Equation.DSMT4">
                  <p:embed/>
                </p:oleObj>
              </mc:Choice>
              <mc:Fallback>
                <p:oleObj name="" r:id="rId16" imgW="1409700" imgH="2286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76425" y="2737485"/>
                        <a:ext cx="3319463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7" name="Object 7"/>
          <p:cNvGraphicFramePr/>
          <p:nvPr>
            <p:custDataLst>
              <p:tags r:id="rId18"/>
            </p:custDataLst>
          </p:nvPr>
        </p:nvGraphicFramePr>
        <p:xfrm>
          <a:off x="1880712" y="3188335"/>
          <a:ext cx="55975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9" imgW="2374265" imgH="330200" progId="Equation.DSMT4">
                  <p:embed/>
                </p:oleObj>
              </mc:Choice>
              <mc:Fallback>
                <p:oleObj name="" r:id="rId19" imgW="2374265" imgH="3302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80712" y="3188335"/>
                        <a:ext cx="5597525" cy="77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8" name="Object 8"/>
          <p:cNvGraphicFramePr/>
          <p:nvPr>
            <p:custDataLst>
              <p:tags r:id="rId21"/>
            </p:custDataLst>
          </p:nvPr>
        </p:nvGraphicFramePr>
        <p:xfrm>
          <a:off x="1887538" y="3929698"/>
          <a:ext cx="13144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2" imgW="558800" imgH="228600" progId="Equation.DSMT4">
                  <p:embed/>
                </p:oleObj>
              </mc:Choice>
              <mc:Fallback>
                <p:oleObj name="" r:id="rId22" imgW="558800" imgH="2286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887538" y="3929698"/>
                        <a:ext cx="1314450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9" name="Object 9"/>
          <p:cNvGraphicFramePr/>
          <p:nvPr>
            <p:custDataLst>
              <p:tags r:id="rId24"/>
            </p:custDataLst>
          </p:nvPr>
        </p:nvGraphicFramePr>
        <p:xfrm>
          <a:off x="5076190" y="4124325"/>
          <a:ext cx="3954780" cy="106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25" imgW="1701800" imgH="482600" progId="Equation.DSMT4">
                  <p:embed/>
                </p:oleObj>
              </mc:Choice>
              <mc:Fallback>
                <p:oleObj name="" r:id="rId25" imgW="1701800" imgH="4826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076190" y="4124325"/>
                        <a:ext cx="3954780" cy="1069340"/>
                      </a:xfrm>
                      <a:prstGeom prst="rect">
                        <a:avLst/>
                      </a:prstGeom>
                      <a:solidFill>
                        <a:srgbClr val="FF99CC">
                          <a:alpha val="61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14" name="Object 10"/>
          <p:cNvGraphicFramePr/>
          <p:nvPr>
            <p:custDataLst>
              <p:tags r:id="rId27"/>
            </p:custDataLst>
          </p:nvPr>
        </p:nvGraphicFramePr>
        <p:xfrm>
          <a:off x="0" y="5377498"/>
          <a:ext cx="91440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8" imgW="4953000" imgH="736600" progId="Equation.DSMT4">
                  <p:embed/>
                </p:oleObj>
              </mc:Choice>
              <mc:Fallback>
                <p:oleObj name="" r:id="rId28" imgW="4953000" imgH="7366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0" y="5377498"/>
                        <a:ext cx="9144000" cy="1358900"/>
                      </a:xfrm>
                      <a:prstGeom prst="rect">
                        <a:avLst/>
                      </a:prstGeom>
                      <a:solidFill>
                        <a:srgbClr val="CEF6FE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15" name="Line 19"/>
          <p:cNvSpPr/>
          <p:nvPr>
            <p:custDataLst>
              <p:tags r:id="rId30"/>
            </p:custDataLst>
          </p:nvPr>
        </p:nvSpPr>
        <p:spPr>
          <a:xfrm>
            <a:off x="5638800" y="3858260"/>
            <a:ext cx="10795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34516" name="Object 11"/>
          <p:cNvGraphicFramePr/>
          <p:nvPr>
            <p:custDataLst>
              <p:tags r:id="rId31"/>
            </p:custDataLst>
          </p:nvPr>
        </p:nvGraphicFramePr>
        <p:xfrm>
          <a:off x="1889125" y="4520248"/>
          <a:ext cx="292893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2" imgW="1243330" imgH="254000" progId="Equation.DSMT4">
                  <p:embed/>
                </p:oleObj>
              </mc:Choice>
              <mc:Fallback>
                <p:oleObj name="" r:id="rId32" imgW="1243330" imgH="2540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889125" y="4520248"/>
                        <a:ext cx="2928938" cy="598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动作按钮: 前进或下一项 1">
            <a:hlinkClick r:id="" action="ppaction://hlinkshowjump?jump=nextslide"/>
          </p:cNvPr>
          <p:cNvSpPr/>
          <p:nvPr/>
        </p:nvSpPr>
        <p:spPr>
          <a:xfrm>
            <a:off x="3564255" y="4077335"/>
            <a:ext cx="645795" cy="29972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3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2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65571" name="对象 365570"/>
          <p:cNvGraphicFramePr/>
          <p:nvPr>
            <p:custDataLst>
              <p:tags r:id="rId1"/>
            </p:custDataLst>
          </p:nvPr>
        </p:nvGraphicFramePr>
        <p:xfrm>
          <a:off x="794861" y="19526"/>
          <a:ext cx="7174865" cy="753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" name="" r:id="rId2" imgW="3148965" imgH="330200" progId="Equation.3">
                  <p:embed/>
                </p:oleObj>
              </mc:Choice>
              <mc:Fallback>
                <p:oleObj name="" r:id="rId2" imgW="3148965" imgH="330200" progId="Equation.3">
                  <p:embed/>
                  <p:pic>
                    <p:nvPicPr>
                      <p:cNvPr id="0" name="图片 457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4861" y="19526"/>
                        <a:ext cx="7174865" cy="753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2" name="对象 365571"/>
          <p:cNvGraphicFramePr/>
          <p:nvPr>
            <p:custDataLst>
              <p:tags r:id="rId4"/>
            </p:custDataLst>
          </p:nvPr>
        </p:nvGraphicFramePr>
        <p:xfrm>
          <a:off x="2373630" y="893445"/>
          <a:ext cx="5645150" cy="1898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" name="" r:id="rId5" imgW="2514600" imgH="901700" progId="Equation.3">
                  <p:embed/>
                </p:oleObj>
              </mc:Choice>
              <mc:Fallback>
                <p:oleObj name="" r:id="rId5" imgW="2514600" imgH="901700" progId="Equation.3">
                  <p:embed/>
                  <p:pic>
                    <p:nvPicPr>
                      <p:cNvPr id="0" name="图片 45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3630" y="893445"/>
                        <a:ext cx="5645150" cy="1898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3" name="对象 365572"/>
          <p:cNvGraphicFramePr/>
          <p:nvPr>
            <p:custDataLst>
              <p:tags r:id="rId7"/>
            </p:custDataLst>
          </p:nvPr>
        </p:nvGraphicFramePr>
        <p:xfrm>
          <a:off x="914400" y="3011805"/>
          <a:ext cx="5029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1" name="" r:id="rId8" imgW="5027295" imgH="1002665" progId="Equation.3">
                  <p:embed/>
                </p:oleObj>
              </mc:Choice>
              <mc:Fallback>
                <p:oleObj name="" r:id="rId8" imgW="5027295" imgH="1002665" progId="Equation.3">
                  <p:embed/>
                  <p:pic>
                    <p:nvPicPr>
                      <p:cNvPr id="0" name="图片 458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3011805"/>
                        <a:ext cx="50292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4" name="对象 365573"/>
          <p:cNvGraphicFramePr/>
          <p:nvPr>
            <p:custDataLst>
              <p:tags r:id="rId10"/>
            </p:custDataLst>
          </p:nvPr>
        </p:nvGraphicFramePr>
        <p:xfrm>
          <a:off x="6156325" y="3057843"/>
          <a:ext cx="1663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" name="" r:id="rId11" imgW="1663700" imgH="914400" progId="Equation.3">
                  <p:embed/>
                </p:oleObj>
              </mc:Choice>
              <mc:Fallback>
                <p:oleObj name="" r:id="rId11" imgW="1663700" imgH="914400" progId="Equation.3">
                  <p:embed/>
                  <p:pic>
                    <p:nvPicPr>
                      <p:cNvPr id="0" name="图片 45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56325" y="3057843"/>
                        <a:ext cx="1663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4" name="对象 366593"/>
          <p:cNvGraphicFramePr/>
          <p:nvPr/>
        </p:nvGraphicFramePr>
        <p:xfrm>
          <a:off x="429578" y="4133850"/>
          <a:ext cx="8208645" cy="92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" name="" r:id="rId13" imgW="3937000" imgH="444500" progId="Equation.3">
                  <p:embed/>
                </p:oleObj>
              </mc:Choice>
              <mc:Fallback>
                <p:oleObj name="" r:id="rId13" imgW="3937000" imgH="444500" progId="Equation.3">
                  <p:embed/>
                  <p:pic>
                    <p:nvPicPr>
                      <p:cNvPr id="0" name="图片 457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9578" y="4133850"/>
                        <a:ext cx="8208645" cy="9264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5" name="对象 366594"/>
          <p:cNvGraphicFramePr/>
          <p:nvPr>
            <p:custDataLst>
              <p:tags r:id="rId15"/>
            </p:custDataLst>
          </p:nvPr>
        </p:nvGraphicFramePr>
        <p:xfrm>
          <a:off x="60960" y="5247640"/>
          <a:ext cx="3347085" cy="95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" name="" r:id="rId16" imgW="2260600" imgH="533400" progId="Equation.3">
                  <p:embed/>
                </p:oleObj>
              </mc:Choice>
              <mc:Fallback>
                <p:oleObj name="" r:id="rId16" imgW="2260600" imgH="533400" progId="Equation.3">
                  <p:embed/>
                  <p:pic>
                    <p:nvPicPr>
                      <p:cNvPr id="0" name="图片 45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960" y="5247640"/>
                        <a:ext cx="3347085" cy="9594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6" name="对象 366595"/>
          <p:cNvGraphicFramePr/>
          <p:nvPr>
            <p:custDataLst>
              <p:tags r:id="rId18"/>
            </p:custDataLst>
          </p:nvPr>
        </p:nvGraphicFramePr>
        <p:xfrm>
          <a:off x="3462655" y="5201920"/>
          <a:ext cx="4732020" cy="1016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2" name="" r:id="rId19" imgW="2616200" imgH="533400" progId="Equation.3">
                  <p:embed/>
                </p:oleObj>
              </mc:Choice>
              <mc:Fallback>
                <p:oleObj name="" r:id="rId19" imgW="2616200" imgH="533400" progId="Equation.3">
                  <p:embed/>
                  <p:pic>
                    <p:nvPicPr>
                      <p:cNvPr id="0" name="图片 459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62655" y="5201920"/>
                        <a:ext cx="4732020" cy="1016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7" name="对象 366596"/>
          <p:cNvGraphicFramePr/>
          <p:nvPr>
            <p:custDataLst>
              <p:tags r:id="rId21"/>
            </p:custDataLst>
          </p:nvPr>
        </p:nvGraphicFramePr>
        <p:xfrm>
          <a:off x="1452245" y="6175375"/>
          <a:ext cx="1962150" cy="73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1" name="" r:id="rId22" imgW="1257300" imgH="405765" progId="Equation.3">
                  <p:embed/>
                </p:oleObj>
              </mc:Choice>
              <mc:Fallback>
                <p:oleObj name="" r:id="rId22" imgW="1257300" imgH="405765" progId="Equation.3">
                  <p:embed/>
                  <p:pic>
                    <p:nvPicPr>
                      <p:cNvPr id="0" name="图片 459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52245" y="6175375"/>
                        <a:ext cx="1962150" cy="732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>
            <p:custDataLst>
              <p:tags r:id="rId24"/>
            </p:custDataLst>
          </p:nvPr>
        </p:nvGraphicFramePr>
        <p:xfrm>
          <a:off x="3505200" y="6305550"/>
          <a:ext cx="1216025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5" imgW="584200" imgH="215900" progId="Equation.3">
                  <p:embed/>
                </p:oleObj>
              </mc:Choice>
              <mc:Fallback>
                <p:oleObj name="" r:id="rId25" imgW="584200" imgH="215900" progId="Equation.3">
                  <p:embed/>
                  <p:pic>
                    <p:nvPicPr>
                      <p:cNvPr id="0" name="图片 459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05200" y="6305550"/>
                        <a:ext cx="1216025" cy="495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726180" y="5139690"/>
            <a:ext cx="5258435" cy="10280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pPr algn="ctr"/>
            <a:r>
              <a:rPr lang="en-US" altLang="zh-CN" sz="4000">
                <a:ln>
                  <a:noFill/>
                </a:ln>
                <a:solidFill>
                  <a:srgbClr val="FF0000"/>
                </a:solidFill>
              </a:rPr>
              <a:t>0</a:t>
            </a:r>
            <a:endParaRPr lang="en-US" altLang="zh-CN" sz="4000">
              <a:ln>
                <a:noFill/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4196" name="Rectangle 4"/>
          <p:cNvSpPr/>
          <p:nvPr>
            <p:custDataLst>
              <p:tags r:id="rId1"/>
            </p:custDataLst>
          </p:nvPr>
        </p:nvSpPr>
        <p:spPr>
          <a:xfrm>
            <a:off x="0" y="2781300"/>
            <a:ext cx="9144000" cy="1439863"/>
          </a:xfrm>
          <a:prstGeom prst="rect">
            <a:avLst/>
          </a:prstGeom>
          <a:solidFill>
            <a:srgbClr val="FFFF00"/>
          </a:solidFill>
          <a:ln w="9525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64198" name="Object 2"/>
          <p:cNvGraphicFramePr/>
          <p:nvPr>
            <p:custDataLst>
              <p:tags r:id="rId2"/>
            </p:custDataLst>
          </p:nvPr>
        </p:nvGraphicFramePr>
        <p:xfrm>
          <a:off x="5708650" y="3473450"/>
          <a:ext cx="20304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723900" imgH="228600" progId="Equation.DSMT4">
                  <p:embed/>
                </p:oleObj>
              </mc:Choice>
              <mc:Fallback>
                <p:oleObj name="" r:id="rId3" imgW="723900" imgH="228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08650" y="3473450"/>
                        <a:ext cx="2030413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/>
          <p:nvPr>
            <p:custDataLst>
              <p:tags r:id="rId5"/>
            </p:custDataLst>
          </p:nvPr>
        </p:nvGraphicFramePr>
        <p:xfrm>
          <a:off x="923925" y="441325"/>
          <a:ext cx="16795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6" imgW="558800" imgH="228600" progId="Equation.DSMT4">
                  <p:embed/>
                </p:oleObj>
              </mc:Choice>
              <mc:Fallback>
                <p:oleObj name="" r:id="rId6" imgW="558800" imgH="2286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3925" y="441325"/>
                        <a:ext cx="1679575" cy="687388"/>
                      </a:xfrm>
                      <a:prstGeom prst="rect">
                        <a:avLst/>
                      </a:prstGeom>
                      <a:solidFill>
                        <a:srgbClr val="FF99CC">
                          <a:alpha val="61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/>
          <p:nvPr/>
        </p:nvGrpSpPr>
        <p:grpSpPr>
          <a:xfrm>
            <a:off x="55563" y="2852738"/>
            <a:ext cx="5580062" cy="1268412"/>
            <a:chOff x="-33" y="1950"/>
            <a:chExt cx="3515" cy="799"/>
          </a:xfrm>
        </p:grpSpPr>
        <p:graphicFrame>
          <p:nvGraphicFramePr>
            <p:cNvPr id="16390" name="Object 6"/>
            <p:cNvGraphicFramePr/>
            <p:nvPr>
              <p:custDataLst>
                <p:tags r:id="rId8"/>
              </p:custDataLst>
            </p:nvPr>
          </p:nvGraphicFramePr>
          <p:xfrm>
            <a:off x="-33" y="1950"/>
            <a:ext cx="2365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9" imgW="1358900" imgH="457200" progId="Equation.DSMT4">
                    <p:embed/>
                  </p:oleObj>
                </mc:Choice>
                <mc:Fallback>
                  <p:oleObj name="" r:id="rId9" imgW="1358900" imgH="457200" progId="Equation.DSMT4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-33" y="1950"/>
                          <a:ext cx="2365" cy="7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7"/>
            <p:cNvGraphicFramePr/>
            <p:nvPr>
              <p:custDataLst>
                <p:tags r:id="rId11"/>
              </p:custDataLst>
            </p:nvPr>
          </p:nvGraphicFramePr>
          <p:xfrm>
            <a:off x="2333" y="2340"/>
            <a:ext cx="1149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2" imgW="570865" imgH="203200" progId="Equation.DSMT4">
                    <p:embed/>
                  </p:oleObj>
                </mc:Choice>
                <mc:Fallback>
                  <p:oleObj name="" r:id="rId12" imgW="570865" imgH="203200" progId="Equation.DSMT4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333" y="2340"/>
                          <a:ext cx="1149" cy="4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/>
          <p:nvPr/>
        </p:nvGrpSpPr>
        <p:grpSpPr>
          <a:xfrm>
            <a:off x="107950" y="1557338"/>
            <a:ext cx="8331200" cy="1079500"/>
            <a:chOff x="158" y="1071"/>
            <a:chExt cx="5248" cy="680"/>
          </a:xfrm>
        </p:grpSpPr>
        <p:sp>
          <p:nvSpPr>
            <p:cNvPr id="16402" name="Text Box 2"/>
            <p:cNvSpPr txBox="1"/>
            <p:nvPr>
              <p:custDataLst>
                <p:tags r:id="rId14"/>
              </p:custDataLst>
            </p:nvPr>
          </p:nvSpPr>
          <p:spPr>
            <a:xfrm>
              <a:off x="158" y="1071"/>
              <a:ext cx="13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已知结论：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6389" name="Object 4"/>
            <p:cNvGraphicFramePr/>
            <p:nvPr>
              <p:custDataLst>
                <p:tags r:id="rId15"/>
              </p:custDataLst>
            </p:nvPr>
          </p:nvGraphicFramePr>
          <p:xfrm>
            <a:off x="1247" y="1071"/>
            <a:ext cx="4159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6" imgW="2794000" imgH="469900" progId="Equation.DSMT4">
                    <p:embed/>
                  </p:oleObj>
                </mc:Choice>
                <mc:Fallback>
                  <p:oleObj name="" r:id="rId16" imgW="2794000" imgH="469900" progId="Equation.DSMT4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247" y="1071"/>
                          <a:ext cx="4159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4208" name="Text Box 16"/>
          <p:cNvSpPr txBox="1"/>
          <p:nvPr>
            <p:custDataLst>
              <p:tags r:id="rId18"/>
            </p:custDataLst>
          </p:nvPr>
        </p:nvSpPr>
        <p:spPr>
          <a:xfrm>
            <a:off x="179388" y="4737100"/>
            <a:ext cx="48244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对其它分布，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相互独立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pSp>
        <p:nvGrpSpPr>
          <p:cNvPr id="4" name="Group 23"/>
          <p:cNvGrpSpPr/>
          <p:nvPr/>
        </p:nvGrpSpPr>
        <p:grpSpPr>
          <a:xfrm>
            <a:off x="4716463" y="4437063"/>
            <a:ext cx="1511300" cy="515937"/>
            <a:chOff x="2971" y="2969"/>
            <a:chExt cx="635" cy="325"/>
          </a:xfrm>
        </p:grpSpPr>
        <p:sp>
          <p:nvSpPr>
            <p:cNvPr id="16400" name="Line 19"/>
            <p:cNvSpPr/>
            <p:nvPr>
              <p:custDataLst>
                <p:tags r:id="rId19"/>
              </p:custDataLst>
            </p:nvPr>
          </p:nvSpPr>
          <p:spPr>
            <a:xfrm>
              <a:off x="2971" y="3294"/>
              <a:ext cx="63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01" name="Text Box 21"/>
            <p:cNvSpPr txBox="1"/>
            <p:nvPr>
              <p:custDataLst>
                <p:tags r:id="rId20"/>
              </p:custDataLst>
            </p:nvPr>
          </p:nvSpPr>
          <p:spPr>
            <a:xfrm>
              <a:off x="3016" y="2969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必定</a:t>
              </a:r>
              <a:endPara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4643438" y="5097463"/>
            <a:ext cx="1584325" cy="528637"/>
            <a:chOff x="2925" y="3385"/>
            <a:chExt cx="635" cy="333"/>
          </a:xfrm>
        </p:grpSpPr>
        <p:sp>
          <p:nvSpPr>
            <p:cNvPr id="16398" name="Line 20"/>
            <p:cNvSpPr/>
            <p:nvPr>
              <p:custDataLst>
                <p:tags r:id="rId21"/>
              </p:custDataLst>
            </p:nvPr>
          </p:nvSpPr>
          <p:spPr>
            <a:xfrm flipH="1">
              <a:off x="2971" y="3385"/>
              <a:ext cx="58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399" name="Text Box 22"/>
            <p:cNvSpPr txBox="1"/>
            <p:nvPr>
              <p:custDataLst>
                <p:tags r:id="rId22"/>
              </p:custDataLst>
            </p:nvPr>
          </p:nvSpPr>
          <p:spPr>
            <a:xfrm>
              <a:off x="2925" y="3430"/>
              <a:ext cx="44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不一定</a:t>
              </a:r>
              <a:endPara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aphicFrame>
        <p:nvGraphicFramePr>
          <p:cNvPr id="20" name="Object 8"/>
          <p:cNvGraphicFramePr/>
          <p:nvPr>
            <p:custDataLst>
              <p:tags r:id="rId23"/>
            </p:custDataLst>
          </p:nvPr>
        </p:nvGraphicFramePr>
        <p:xfrm>
          <a:off x="6384925" y="4643438"/>
          <a:ext cx="1500188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4" imgW="520700" imgH="228600" progId="Equation.DSMT4">
                  <p:embed/>
                </p:oleObj>
              </mc:Choice>
              <mc:Fallback>
                <p:oleObj name="" r:id="rId24" imgW="520700" imgH="2286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384925" y="4643438"/>
                        <a:ext cx="1500188" cy="658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6" grpId="0" bldLvl="0" animBg="1"/>
      <p:bldP spid="2642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1076" name="Object 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261745" y="1303655"/>
          <a:ext cx="642429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2" imgW="3136900" imgH="685800" progId="Equation.3">
                  <p:embed/>
                </p:oleObj>
              </mc:Choice>
              <mc:Fallback>
                <p:oleObj name="公式" r:id="rId2" imgW="31369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745" y="1303655"/>
                        <a:ext cx="6424295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93" name="Text Box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16915" y="187643"/>
            <a:ext cx="183991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lang="en-US" altLang="zh-CN" sz="2800" b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b="1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定义</a:t>
            </a:r>
            <a:endParaRPr lang="zh-CN" altLang="en-US" sz="2800" b="1">
              <a:solidFill>
                <a:srgbClr val="1D41D5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809625" y="708660"/>
            <a:ext cx="6876415" cy="490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Autofit/>
          </a:bodyPr>
          <a:p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))]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都存在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.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771208" y="3291205"/>
            <a:ext cx="4665662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lang="en-US" altLang="zh-CN" sz="2800" b="1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en-US" sz="2800" b="1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协方差的计算公式</a:t>
            </a:r>
            <a:endParaRPr lang="zh-CN" altLang="en-US" sz="2800" b="1">
              <a:solidFill>
                <a:srgbClr val="1D41D5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67939" name="Object 3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880870" y="3885565"/>
          <a:ext cx="418465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7" imgW="2197100" imgH="203200" progId="Equation.3">
                  <p:embed/>
                </p:oleObj>
              </mc:Choice>
              <mc:Fallback>
                <p:oleObj name="Equation" r:id="rId7" imgW="21971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870" y="3885565"/>
                        <a:ext cx="4184650" cy="385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0" name="Object 4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670050" y="2784475"/>
          <a:ext cx="5619115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0" imgW="2857500" imgH="215900" progId="Equation.3">
                  <p:embed/>
                </p:oleObj>
              </mc:Choice>
              <mc:Fallback>
                <p:oleObj name="Equation" r:id="rId10" imgW="28575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784475"/>
                        <a:ext cx="5619115" cy="420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1" name="Text Box 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7088" y="4344988"/>
            <a:ext cx="79502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证明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67942" name="Object 6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814195" y="4435475"/>
          <a:ext cx="4715510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公式" r:id="rId14" imgW="2501900" imgH="203200" progId="Equation.3">
                  <p:embed/>
                </p:oleObj>
              </mc:Choice>
              <mc:Fallback>
                <p:oleObj name="公式" r:id="rId14" imgW="25019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195" y="4435475"/>
                        <a:ext cx="4715510" cy="34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7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3107690" y="4904105"/>
          <a:ext cx="451231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7" imgW="2527300" imgH="203200" progId="Equation.DSMT4">
                  <p:embed/>
                </p:oleObj>
              </mc:Choice>
              <mc:Fallback>
                <p:oleObj name="Equation" r:id="rId17" imgW="25273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690" y="4904105"/>
                        <a:ext cx="451231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5" name="Object 9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3117215" y="5940425"/>
          <a:ext cx="2559050" cy="34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0" imgW="1498600" imgH="203200" progId="Equation.3">
                  <p:embed/>
                </p:oleObj>
              </mc:Choice>
              <mc:Fallback>
                <p:oleObj name="Equation" r:id="rId20" imgW="14986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215" y="5940425"/>
                        <a:ext cx="2559050" cy="344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6" name="Object 10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3131820" y="5417185"/>
          <a:ext cx="4065905" cy="344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23" imgW="2374265" imgH="203200" progId="Equation.3">
                  <p:embed/>
                </p:oleObj>
              </mc:Choice>
              <mc:Fallback>
                <p:oleObj name="Equation" r:id="rId23" imgW="2374265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20" y="5417185"/>
                        <a:ext cx="4065905" cy="344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8" name="Object 12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909320" y="6417310"/>
          <a:ext cx="6011545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Equation" r:id="rId26" imgW="3390900" imgH="215900" progId="Equation.3">
                  <p:embed/>
                </p:oleObj>
              </mc:Choice>
              <mc:Fallback>
                <p:oleObj name="Equation" r:id="rId26" imgW="3390900" imgH="215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320" y="6417310"/>
                        <a:ext cx="6011545" cy="385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7941" grpId="0" bldLvl="0" animBg="1"/>
      <p:bldP spid="16793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9" name="Rectangle 9"/>
          <p:cNvSpPr/>
          <p:nvPr>
            <p:custDataLst>
              <p:tags r:id="rId1"/>
            </p:custDataLst>
          </p:nvPr>
        </p:nvSpPr>
        <p:spPr>
          <a:xfrm>
            <a:off x="-110172" y="1660049"/>
            <a:ext cx="540067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 eaLnBrk="0" hangingPunct="0"/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(2)   Cov(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)= 0, 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为常数</a:t>
            </a:r>
            <a:endParaRPr lang="zh-CN" altLang="en-US" sz="24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53611" name="Rectangle 11"/>
          <p:cNvSpPr/>
          <p:nvPr>
            <p:custDataLst>
              <p:tags r:id="rId2"/>
            </p:custDataLst>
          </p:nvPr>
        </p:nvSpPr>
        <p:spPr>
          <a:xfrm>
            <a:off x="-35877" y="526891"/>
            <a:ext cx="2595562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4.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简单性质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3617" name="Rectangle 17"/>
          <p:cNvSpPr/>
          <p:nvPr>
            <p:custDataLst>
              <p:tags r:id="rId3"/>
            </p:custDataLst>
          </p:nvPr>
        </p:nvSpPr>
        <p:spPr>
          <a:xfrm>
            <a:off x="-565150" y="1099662"/>
            <a:ext cx="849630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 eaLnBrk="0" hangingPunct="0"/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(1)   Cov(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)=D(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),   Cov(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)= Cov(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2"/>
          <p:cNvSpPr/>
          <p:nvPr>
            <p:custDataLst>
              <p:tags r:id="rId4"/>
            </p:custDataLst>
          </p:nvPr>
        </p:nvSpPr>
        <p:spPr>
          <a:xfrm>
            <a:off x="-352425" y="2224882"/>
            <a:ext cx="821055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(3)   Cov(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aX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bY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ab</a:t>
            </a:r>
            <a:r>
              <a:rPr lang="en-US" altLang="zh-CN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·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Cov(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),   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是常数</a:t>
            </a:r>
            <a:endParaRPr lang="zh-CN" altLang="en-US" sz="24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33476" name="Text Box 4"/>
          <p:cNvSpPr txBox="1"/>
          <p:nvPr>
            <p:custDataLst>
              <p:tags r:id="rId5"/>
            </p:custDataLst>
          </p:nvPr>
        </p:nvSpPr>
        <p:spPr>
          <a:xfrm>
            <a:off x="710565" y="5817711"/>
            <a:ext cx="9217025" cy="101473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just" eaLnBrk="0" hangingPunct="0"/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(5)  D(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aX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±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bY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)=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D(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)+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D(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)±2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abE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[(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))(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))]</a:t>
            </a:r>
            <a:endParaRPr lang="en-US" altLang="zh-CN" sz="24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                       </a:t>
            </a:r>
            <a:endParaRPr lang="en-US" altLang="zh-CN" sz="24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just" eaLnBrk="0" hangingPunct="0"/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                          =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D(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)+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D(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)±2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ab</a:t>
            </a:r>
            <a:r>
              <a:rPr lang="en-US" altLang="zh-CN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·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ov(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33483" name="Text Box 11"/>
          <p:cNvSpPr txBox="1"/>
          <p:nvPr>
            <p:custDataLst>
              <p:tags r:id="rId6"/>
            </p:custDataLst>
          </p:nvPr>
        </p:nvSpPr>
        <p:spPr>
          <a:xfrm>
            <a:off x="754698" y="2799715"/>
            <a:ext cx="792480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just" eaLnBrk="0" hangingPunct="0"/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(4)  Cov(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)= Cov(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 + Cov(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lang="en-US" altLang="zh-CN" sz="2400" b="1" dirty="0"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1086168" y="3533140"/>
            <a:ext cx="5546725" cy="1568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证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)=E[(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YZ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=Cov(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)+Cov(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7590" y="5273675"/>
            <a:ext cx="6925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由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(1), (3), (4)</a:t>
            </a:r>
            <a:r>
              <a:rPr lang="zh-CN" altLang="en-US" sz="2400" b="1">
                <a:solidFill>
                  <a:srgbClr val="FF0000"/>
                </a:solidFill>
              </a:rPr>
              <a:t>可得协方差具有双线性性。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9" grpId="0"/>
      <p:bldP spid="153611" grpId="0"/>
      <p:bldP spid="153617" grpId="0"/>
      <p:bldP spid="11" grpId="0"/>
      <p:bldP spid="233476" grpId="0"/>
      <p:bldP spid="233483" grpId="0"/>
      <p:bldP spid="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6" name="TextBox 1"/>
          <p:cNvSpPr txBox="1"/>
          <p:nvPr>
            <p:custDataLst>
              <p:tags r:id="rId1"/>
            </p:custDataLst>
          </p:nvPr>
        </p:nvSpPr>
        <p:spPr>
          <a:xfrm>
            <a:off x="319088" y="693738"/>
            <a:ext cx="12515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4.3.1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74" name="Object 2"/>
          <p:cNvGraphicFramePr/>
          <p:nvPr>
            <p:custDataLst>
              <p:tags r:id="rId2"/>
            </p:custDataLst>
          </p:nvPr>
        </p:nvGraphicFramePr>
        <p:xfrm>
          <a:off x="1966595" y="671830"/>
          <a:ext cx="5925185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2260600" imgH="228600" progId="Equation.DSMT4">
                  <p:embed/>
                </p:oleObj>
              </mc:Choice>
              <mc:Fallback>
                <p:oleObj name="" r:id="rId3" imgW="2260600" imgH="2286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6595" y="671830"/>
                        <a:ext cx="5925185" cy="544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>
            <p:custDataLst>
              <p:tags r:id="rId5"/>
            </p:custDataLst>
          </p:nvPr>
        </p:nvSpPr>
        <p:spPr>
          <a:xfrm>
            <a:off x="612458" y="1358583"/>
            <a:ext cx="7200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: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6"/>
            </p:custDataLst>
          </p:nvPr>
        </p:nvSpPr>
        <p:spPr>
          <a:xfrm>
            <a:off x="1436688" y="1391920"/>
            <a:ext cx="4534535" cy="491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600" b="1" dirty="0">
                <a:latin typeface="宋体" panose="02010600030101010101" pitchFamily="2" charset="-122"/>
                <a:cs typeface="Arial" panose="020B0604020202020204" pitchFamily="34" charset="0"/>
              </a:rPr>
              <a:t>因为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~N(0,1),</a:t>
            </a:r>
            <a:r>
              <a:rPr lang="en-US" altLang="zh-CN" sz="2600" b="1" dirty="0">
                <a:latin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600" b="1" dirty="0">
                <a:latin typeface="宋体" panose="02010600030101010101" pitchFamily="2" charset="-122"/>
                <a:cs typeface="Arial" panose="020B0604020202020204" pitchFamily="34" charset="0"/>
              </a:rPr>
              <a:t>所以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)=0. </a:t>
            </a:r>
            <a:r>
              <a:rPr lang="zh-CN" altLang="en-US" sz="2600" b="1" dirty="0">
                <a:latin typeface="宋体" panose="02010600030101010101" pitchFamily="2" charset="-122"/>
                <a:cs typeface="Arial" panose="020B0604020202020204" pitchFamily="34" charset="0"/>
              </a:rPr>
              <a:t>又</a:t>
            </a:r>
            <a:endParaRPr lang="zh-CN" altLang="en-US" sz="26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6" name="Object 3"/>
          <p:cNvGraphicFramePr/>
          <p:nvPr>
            <p:custDataLst>
              <p:tags r:id="rId7"/>
            </p:custDataLst>
          </p:nvPr>
        </p:nvGraphicFramePr>
        <p:xfrm>
          <a:off x="882650" y="2004060"/>
          <a:ext cx="7190740" cy="249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8" imgW="3124200" imgH="1193800" progId="Equation.DSMT4">
                  <p:embed/>
                </p:oleObj>
              </mc:Choice>
              <mc:Fallback>
                <p:oleObj name="" r:id="rId8" imgW="3124200" imgH="11938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2650" y="2004060"/>
                        <a:ext cx="7190740" cy="2491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3"/>
          <p:cNvSpPr txBox="1"/>
          <p:nvPr>
            <p:custDataLst>
              <p:tags r:id="rId10"/>
            </p:custDataLst>
          </p:nvPr>
        </p:nvSpPr>
        <p:spPr>
          <a:xfrm>
            <a:off x="714375" y="4728528"/>
            <a:ext cx="7950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所以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3"/>
          <p:cNvGraphicFramePr/>
          <p:nvPr>
            <p:custDataLst>
              <p:tags r:id="rId11"/>
            </p:custDataLst>
          </p:nvPr>
        </p:nvGraphicFramePr>
        <p:xfrm>
          <a:off x="1556385" y="4796790"/>
          <a:ext cx="5155565" cy="135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2" imgW="2145665" imgH="685800" progId="Equation.DSMT4">
                  <p:embed/>
                </p:oleObj>
              </mc:Choice>
              <mc:Fallback>
                <p:oleObj name="" r:id="rId12" imgW="2145665" imgH="6858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56385" y="4796790"/>
                        <a:ext cx="5155565" cy="13500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1195" y="5073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1D41D5"/>
                </a:solidFill>
              </a:rPr>
              <a:t>协方差的意义</a:t>
            </a:r>
            <a:endParaRPr lang="zh-CN" altLang="en-US" sz="2800" b="1">
              <a:solidFill>
                <a:srgbClr val="1D41D5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4685" y="379158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1D41D5"/>
                </a:solidFill>
              </a:rPr>
              <a:t>问题</a:t>
            </a:r>
            <a:endParaRPr lang="zh-CN" altLang="en-US" sz="2800" b="1">
              <a:solidFill>
                <a:srgbClr val="1D41D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9175" y="143446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/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/>
              <a:t>相互独立</a:t>
            </a:r>
            <a:endParaRPr lang="zh-CN" altLang="en-US" sz="2400" b="1"/>
          </a:p>
        </p:txBody>
      </p:sp>
      <p:sp>
        <p:nvSpPr>
          <p:cNvPr id="5" name="右箭头 4"/>
          <p:cNvSpPr/>
          <p:nvPr/>
        </p:nvSpPr>
        <p:spPr>
          <a:xfrm>
            <a:off x="3059430" y="1558925"/>
            <a:ext cx="666750" cy="201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944620" y="142176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/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)=0.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7910" y="222440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/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cs typeface="Arial" panose="020B0604020202020204" pitchFamily="34" charset="0"/>
              </a:rPr>
              <a:t>≠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063875" y="2366645"/>
            <a:ext cx="666750" cy="201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44620" y="222123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/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400" b="1"/>
              <a:t>相互独立</a:t>
            </a:r>
            <a:endParaRPr lang="zh-CN" altLang="en-US" sz="2400" b="1"/>
          </a:p>
        </p:txBody>
      </p:sp>
      <p:sp>
        <p:nvSpPr>
          <p:cNvPr id="10" name="右箭头 9"/>
          <p:cNvSpPr/>
          <p:nvPr/>
        </p:nvSpPr>
        <p:spPr>
          <a:xfrm>
            <a:off x="3047365" y="3139440"/>
            <a:ext cx="666750" cy="201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928110" y="2994025"/>
            <a:ext cx="3783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/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之间必存在某种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47140" y="4528820"/>
            <a:ext cx="3669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这种关系是什么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关系？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65555" y="5275580"/>
            <a:ext cx="62833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这种关系的密切程度能否用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Cov(X,Y)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的值的大小来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表示？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/>
      <p:bldP spid="3" grpId="0"/>
      <p:bldP spid="12" grpId="0"/>
      <p:bldP spid="13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409065" y="389255"/>
            <a:ext cx="62833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这种关系的密切程度能否用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Cov(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的值的大小来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表示？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2435" y="39116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分析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04950" y="1455420"/>
          <a:ext cx="429196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2171700" imgH="215900" progId="Equation.KSEE3">
                  <p:embed/>
                </p:oleObj>
              </mc:Choice>
              <mc:Fallback>
                <p:oleObj name="" r:id="rId2" imgW="21717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4950" y="1455420"/>
                        <a:ext cx="429196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45640" y="2000250"/>
          <a:ext cx="3664585" cy="45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1854200" imgH="228600" progId="Equation.KSEE3">
                  <p:embed/>
                </p:oleObj>
              </mc:Choice>
              <mc:Fallback>
                <p:oleObj name="" r:id="rId4" imgW="1854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5640" y="2000250"/>
                        <a:ext cx="3664585" cy="45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536065" y="2668905"/>
            <a:ext cx="6283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故问题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的答案是否定的！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5985" y="3305175"/>
            <a:ext cx="4168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考虑单位化的随机变量，令</a:t>
            </a:r>
            <a:endParaRPr lang="zh-CN" altLang="en-US" sz="2400" b="1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23135" y="3930015"/>
          <a:ext cx="336359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1701800" imgH="292100" progId="Equation.KSEE3">
                  <p:embed/>
                </p:oleObj>
              </mc:Choice>
              <mc:Fallback>
                <p:oleObj name="" r:id="rId7" imgW="1701800" imgH="292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3135" y="3930015"/>
                        <a:ext cx="3363595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0770" y="5201920"/>
          <a:ext cx="6652895" cy="90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3365500" imgH="457200" progId="Equation.KSEE3">
                  <p:embed/>
                </p:oleObj>
              </mc:Choice>
              <mc:Fallback>
                <p:oleObj name="" r:id="rId9" imgW="33655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80770" y="5201920"/>
                        <a:ext cx="6652895" cy="904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71295" y="4693603"/>
          <a:ext cx="4116705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2082800" imgH="228600" progId="Equation.KSEE3">
                  <p:embed/>
                </p:oleObj>
              </mc:Choice>
              <mc:Fallback>
                <p:oleObj name="" r:id="rId11" imgW="2082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71295" y="4693603"/>
                        <a:ext cx="4116705" cy="452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480050" y="5209540"/>
            <a:ext cx="2188210" cy="897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98333" name="Rectangle 29"/>
          <p:cNvSpPr>
            <a:spLocks noChangeArrowheads="1"/>
          </p:cNvSpPr>
          <p:nvPr/>
        </p:nvSpPr>
        <p:spPr bwMode="auto">
          <a:xfrm>
            <a:off x="6111875" y="6254115"/>
            <a:ext cx="244919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ctr"/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相关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系数</a:t>
            </a:r>
            <a:endParaRPr lang="zh-CN" altLang="en-US" sz="28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833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18175" y="4307840"/>
            <a:ext cx="1779905" cy="368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42692" name="Rectangle 4"/>
          <p:cNvSpPr/>
          <p:nvPr>
            <p:custDataLst>
              <p:tags r:id="rId1"/>
            </p:custDataLst>
          </p:nvPr>
        </p:nvSpPr>
        <p:spPr>
          <a:xfrm>
            <a:off x="106363" y="702945"/>
            <a:ext cx="2736850" cy="5191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、相关系数</a:t>
            </a:r>
            <a:endParaRPr lang="zh-CN" altLang="en-US" sz="2800" b="1" baseline="300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2693" name="Rectangle 5"/>
          <p:cNvSpPr/>
          <p:nvPr>
            <p:custDataLst>
              <p:tags r:id="rId2"/>
            </p:custDataLst>
          </p:nvPr>
        </p:nvSpPr>
        <p:spPr>
          <a:xfrm>
            <a:off x="323850" y="3401854"/>
            <a:ext cx="6324600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为随机变量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相关系数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42695" name="Rectangle 7"/>
          <p:cNvSpPr/>
          <p:nvPr>
            <p:custDataLst>
              <p:tags r:id="rId3"/>
            </p:custDataLst>
          </p:nvPr>
        </p:nvSpPr>
        <p:spPr>
          <a:xfrm>
            <a:off x="179388" y="1452404"/>
            <a:ext cx="8107362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、定义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D(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)&gt;0, D(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)&gt;0,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协方差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ov(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存在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42696" name="Object 2"/>
          <p:cNvGraphicFramePr/>
          <p:nvPr>
            <p:custDataLst>
              <p:tags r:id="rId4"/>
            </p:custDataLst>
          </p:nvPr>
        </p:nvGraphicFramePr>
        <p:xfrm>
          <a:off x="1938655" y="2149475"/>
          <a:ext cx="3647440" cy="1030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1371600" imgH="444500" progId="Equation.DSMT4">
                  <p:embed/>
                </p:oleObj>
              </mc:Choice>
              <mc:Fallback>
                <p:oleObj name="" r:id="rId5" imgW="1371600" imgH="4445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8655" y="2149475"/>
                        <a:ext cx="3647440" cy="1030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7" name="Rectangle 9"/>
          <p:cNvSpPr/>
          <p:nvPr>
            <p:custDataLst>
              <p:tags r:id="rId7"/>
            </p:custDataLst>
          </p:nvPr>
        </p:nvSpPr>
        <p:spPr>
          <a:xfrm>
            <a:off x="8235950" y="1463358"/>
            <a:ext cx="90487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则称</a:t>
            </a:r>
            <a:endParaRPr lang="zh-CN" altLang="en-US" sz="28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aphicFrame>
        <p:nvGraphicFramePr>
          <p:cNvPr id="132111" name="Object 1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033780" y="4273550"/>
          <a:ext cx="7743825" cy="99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9" imgW="3377565" imgH="431800" progId="Equation.3">
                  <p:embed/>
                </p:oleObj>
              </mc:Choice>
              <mc:Fallback>
                <p:oleObj name="Equation" r:id="rId9" imgW="3377565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780" y="4273550"/>
                        <a:ext cx="7743825" cy="993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580005" y="5467350"/>
          <a:ext cx="3173730" cy="57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2" imgW="1257300" imgH="228600" progId="Equation.KSEE3">
                  <p:embed/>
                </p:oleObj>
              </mc:Choice>
              <mc:Fallback>
                <p:oleObj name="" r:id="rId12" imgW="1257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80005" y="5467350"/>
                        <a:ext cx="3173730" cy="57721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2" grpId="0"/>
      <p:bldP spid="242693" grpId="0"/>
      <p:bldP spid="242695" grpId="0"/>
      <p:bldP spid="242697" grpId="0"/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409065" y="1106805"/>
            <a:ext cx="6283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这种关系是什么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关系？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32435" y="110871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分析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991235" y="1800225"/>
            <a:ext cx="73139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考虑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/>
              <a:t>之间的线性关系，即用随机变量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bX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为常数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近似表示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Y.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/>
              <a:t>接近的程度可以用均方误差</a:t>
            </a:r>
            <a:r>
              <a:rPr lang="zh-CN" altLang="en-US" sz="2400" b="1"/>
              <a:t>来衡量。</a:t>
            </a:r>
            <a:endParaRPr lang="zh-CN" altLang="en-US" sz="2400" b="1"/>
          </a:p>
        </p:txBody>
      </p:sp>
      <p:graphicFrame>
        <p:nvGraphicFramePr>
          <p:cNvPr id="100384" name="Object 3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410970" y="2706370"/>
          <a:ext cx="3312160" cy="44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701800" imgH="228600" progId="Equation.3">
                  <p:embed/>
                </p:oleObj>
              </mc:Choice>
              <mc:Fallback>
                <p:oleObj name="Equation" r:id="rId5" imgW="170180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970" y="2706370"/>
                        <a:ext cx="3312160" cy="443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6" name="Object 3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407795" y="3336290"/>
          <a:ext cx="6102985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8" imgW="3148965" imgH="215900" progId="Equation.3">
                  <p:embed/>
                </p:oleObj>
              </mc:Choice>
              <mc:Fallback>
                <p:oleObj name="Equation" r:id="rId8" imgW="3148965" imgH="215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795" y="3336290"/>
                        <a:ext cx="6102985" cy="421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7" name="Object 35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400175" y="3913505"/>
          <a:ext cx="649351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1" imgW="3175000" imgH="215900" progId="Equation.3">
                  <p:embed/>
                </p:oleObj>
              </mc:Choice>
              <mc:Fallback>
                <p:oleObj name="Equation" r:id="rId11" imgW="3175000" imgH="2159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913505"/>
                        <a:ext cx="649351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9" name="Object 37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398905" y="4497705"/>
          <a:ext cx="384556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4" imgW="1917065" imgH="215900" progId="Equation.3">
                  <p:embed/>
                </p:oleObj>
              </mc:Choice>
              <mc:Fallback>
                <p:oleObj name="Equation" r:id="rId14" imgW="1917065" imgH="2159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905" y="4497705"/>
                        <a:ext cx="3845560" cy="431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PP_MARK_KEY" val="df744cb2-7e00-4ba9-b0c1-79b2e4f6af2d"/>
  <p:tag name="COMMONDATA" val="eyJoZGlkIjoiZDBhM2U4NjYwMTRkZjhlMTRkZjY1NzExZGM1NDcwNjUifQ==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1080</Words>
  <Application>WPS 演示</Application>
  <PresentationFormat>全屏显示(4:3)</PresentationFormat>
  <Paragraphs>133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118</vt:i4>
      </vt:variant>
      <vt:variant>
        <vt:lpstr>幻灯片标题</vt:lpstr>
      </vt:variant>
      <vt:variant>
        <vt:i4>22</vt:i4>
      </vt:variant>
    </vt:vector>
  </HeadingPairs>
  <TitlesOfParts>
    <vt:vector size="152" baseType="lpstr">
      <vt:lpstr>Arial</vt:lpstr>
      <vt:lpstr>宋体</vt:lpstr>
      <vt:lpstr>Wingdings</vt:lpstr>
      <vt:lpstr>Calibri</vt:lpstr>
      <vt:lpstr>Times New Roman</vt:lpstr>
      <vt:lpstr>黑体</vt:lpstr>
      <vt:lpstr>楷体_GB2312</vt:lpstr>
      <vt:lpstr>新宋体</vt:lpstr>
      <vt:lpstr>微软雅黑</vt:lpstr>
      <vt:lpstr>Arial Unicode MS</vt:lpstr>
      <vt:lpstr>MS Gothic</vt:lpstr>
      <vt:lpstr>Office 主题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Equation.DSMT4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Equation.KSEE3</vt:lpstr>
      <vt:lpstr>Equation.KSEE3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91</cp:revision>
  <dcterms:created xsi:type="dcterms:W3CDTF">2012-09-17T11:32:00Z</dcterms:created>
  <dcterms:modified xsi:type="dcterms:W3CDTF">2023-04-09T12:06:42Z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B537645F90454CFE91B8B6EE4C2E924F</vt:lpwstr>
  </property>
  <property fmtid="{D5CDD505-2E9C-101B-9397-08002B2CF9AE}" pid="3" name="KSOProductBuildVer">
    <vt:lpwstr>2052-11.1.0.14036</vt:lpwstr>
  </property>
</Properties>
</file>