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99" r:id="rId3"/>
    <p:sldId id="364" r:id="rId4"/>
    <p:sldId id="396" r:id="rId5"/>
    <p:sldId id="397" r:id="rId6"/>
    <p:sldId id="379" r:id="rId7"/>
    <p:sldId id="376" r:id="rId8"/>
    <p:sldId id="373" r:id="rId9"/>
    <p:sldId id="381" r:id="rId10"/>
    <p:sldId id="371" r:id="rId11"/>
    <p:sldId id="372" r:id="rId12"/>
    <p:sldId id="369" r:id="rId13"/>
    <p:sldId id="368" r:id="rId14"/>
    <p:sldId id="382" r:id="rId15"/>
    <p:sldId id="367" r:id="rId16"/>
    <p:sldId id="366" r:id="rId17"/>
    <p:sldId id="365" r:id="rId18"/>
    <p:sldId id="383" r:id="rId19"/>
    <p:sldId id="393" r:id="rId20"/>
  </p:sldIdLst>
  <p:sldSz cx="9144000" cy="6858000" type="screen4x3"/>
  <p:notesSz cx="6858000" cy="9144000"/>
  <p:custDataLst>
    <p:tags r:id="rId25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1" userDrawn="1">
          <p15:clr>
            <a:srgbClr val="A4A3A4"/>
          </p15:clr>
        </p15:guide>
        <p15:guide id="2" pos="29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41D5"/>
    <a:srgbClr val="E4E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71" d="100"/>
          <a:sy n="71" d="100"/>
        </p:scale>
        <p:origin x="-1134" y="-96"/>
      </p:cViewPr>
      <p:guideLst>
        <p:guide orient="horz" pos="2121"/>
        <p:guide pos="297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gs" Target="tags/tag118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9.wmf"/><Relationship Id="rId8" Type="http://schemas.openxmlformats.org/officeDocument/2006/relationships/image" Target="../media/image8.wmf"/><Relationship Id="rId7" Type="http://schemas.openxmlformats.org/officeDocument/2006/relationships/image" Target="../media/image7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3" Type="http://schemas.openxmlformats.org/officeDocument/2006/relationships/image" Target="../media/image13.wmf"/><Relationship Id="rId12" Type="http://schemas.openxmlformats.org/officeDocument/2006/relationships/image" Target="../media/image12.wmf"/><Relationship Id="rId11" Type="http://schemas.openxmlformats.org/officeDocument/2006/relationships/image" Target="../media/image11.wmf"/><Relationship Id="rId10" Type="http://schemas.openxmlformats.org/officeDocument/2006/relationships/image" Target="../media/image10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7" Type="http://schemas.openxmlformats.org/officeDocument/2006/relationships/image" Target="../media/image55.wmf"/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14.vml.rels><?xml version="1.0" encoding="UTF-8" standalone="yes"?>
<Relationships xmlns="http://schemas.openxmlformats.org/package/2006/relationships"><Relationship Id="rId4" Type="http://schemas.openxmlformats.org/officeDocument/2006/relationships/image" Target="../media/image64.wmf"/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15.vml.rels><?xml version="1.0" encoding="UTF-8" standalone="yes"?>
<Relationships xmlns="http://schemas.openxmlformats.org/package/2006/relationships"><Relationship Id="rId9" Type="http://schemas.openxmlformats.org/officeDocument/2006/relationships/image" Target="../media/image73.wmf"/><Relationship Id="rId8" Type="http://schemas.openxmlformats.org/officeDocument/2006/relationships/image" Target="../media/image72.wmf"/><Relationship Id="rId7" Type="http://schemas.openxmlformats.org/officeDocument/2006/relationships/image" Target="../media/image71.wmf"/><Relationship Id="rId6" Type="http://schemas.openxmlformats.org/officeDocument/2006/relationships/image" Target="../media/image70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22.wmf"/><Relationship Id="rId8" Type="http://schemas.openxmlformats.org/officeDocument/2006/relationships/image" Target="../media/image21.wmf"/><Relationship Id="rId7" Type="http://schemas.openxmlformats.org/officeDocument/2006/relationships/image" Target="../media/image20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7" Type="http://schemas.openxmlformats.org/officeDocument/2006/relationships/image" Target="../media/image35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image" Target="../media/image3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image" Target="../media/image4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182BEFF-866E-4E9A-9A5B-337181469537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5838825" y="27051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7410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7411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 userDrawn="1"/>
        </p:nvSpPr>
        <p:spPr>
          <a:xfrm>
            <a:off x="0" y="24765"/>
            <a:ext cx="9144000" cy="2590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txBody>
          <a:bodyPr/>
          <a:p>
            <a:pPr lvl="0"/>
            <a:endParaRPr sz="240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8.v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image" Target="../media/image40.wmf"/><Relationship Id="rId3" Type="http://schemas.openxmlformats.org/officeDocument/2006/relationships/oleObject" Target="../embeddings/oleObject41.bin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78.xml"/><Relationship Id="rId8" Type="http://schemas.openxmlformats.org/officeDocument/2006/relationships/image" Target="../media/image42.emf"/><Relationship Id="rId7" Type="http://schemas.openxmlformats.org/officeDocument/2006/relationships/oleObject" Target="../embeddings/oleObject43.bin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image" Target="../media/image41.wmf"/><Relationship Id="rId2" Type="http://schemas.openxmlformats.org/officeDocument/2006/relationships/oleObject" Target="../embeddings/oleObject42.bin"/><Relationship Id="rId11" Type="http://schemas.openxmlformats.org/officeDocument/2006/relationships/vmlDrawing" Target="../drawings/vmlDrawing9.v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74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6.bin"/><Relationship Id="rId8" Type="http://schemas.openxmlformats.org/officeDocument/2006/relationships/tags" Target="../tags/tag82.xml"/><Relationship Id="rId7" Type="http://schemas.openxmlformats.org/officeDocument/2006/relationships/image" Target="../media/image44.wmf"/><Relationship Id="rId6" Type="http://schemas.openxmlformats.org/officeDocument/2006/relationships/oleObject" Target="../embeddings/oleObject45.bin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image" Target="../media/image43.wmf"/><Relationship Id="rId22" Type="http://schemas.openxmlformats.org/officeDocument/2006/relationships/vmlDrawing" Target="../drawings/vmlDrawing10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48.wmf"/><Relationship Id="rId2" Type="http://schemas.openxmlformats.org/officeDocument/2006/relationships/oleObject" Target="../embeddings/oleObject44.bin"/><Relationship Id="rId19" Type="http://schemas.openxmlformats.org/officeDocument/2006/relationships/oleObject" Target="../embeddings/oleObject49.bin"/><Relationship Id="rId18" Type="http://schemas.openxmlformats.org/officeDocument/2006/relationships/tags" Target="../tags/tag86.xml"/><Relationship Id="rId17" Type="http://schemas.openxmlformats.org/officeDocument/2006/relationships/image" Target="../media/image47.wmf"/><Relationship Id="rId16" Type="http://schemas.openxmlformats.org/officeDocument/2006/relationships/oleObject" Target="../embeddings/oleObject48.bin"/><Relationship Id="rId15" Type="http://schemas.openxmlformats.org/officeDocument/2006/relationships/tags" Target="../tags/tag85.xml"/><Relationship Id="rId14" Type="http://schemas.openxmlformats.org/officeDocument/2006/relationships/tags" Target="../tags/tag84.xml"/><Relationship Id="rId13" Type="http://schemas.openxmlformats.org/officeDocument/2006/relationships/image" Target="../media/image46.wmf"/><Relationship Id="rId12" Type="http://schemas.openxmlformats.org/officeDocument/2006/relationships/oleObject" Target="../embeddings/oleObject47.bin"/><Relationship Id="rId11" Type="http://schemas.openxmlformats.org/officeDocument/2006/relationships/tags" Target="../tags/tag83.xml"/><Relationship Id="rId10" Type="http://schemas.openxmlformats.org/officeDocument/2006/relationships/image" Target="../media/image45.wmf"/><Relationship Id="rId1" Type="http://schemas.openxmlformats.org/officeDocument/2006/relationships/tags" Target="../tags/tag79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52.wmf"/><Relationship Id="rId8" Type="http://schemas.openxmlformats.org/officeDocument/2006/relationships/oleObject" Target="../embeddings/oleObject53.bin"/><Relationship Id="rId7" Type="http://schemas.openxmlformats.org/officeDocument/2006/relationships/tags" Target="../tags/tag87.x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50.wmf"/><Relationship Id="rId3" Type="http://schemas.openxmlformats.org/officeDocument/2006/relationships/oleObject" Target="../embeddings/oleObject51.bin"/><Relationship Id="rId21" Type="http://schemas.openxmlformats.org/officeDocument/2006/relationships/vmlDrawing" Target="../drawings/vmlDrawing11.vml"/><Relationship Id="rId20" Type="http://schemas.openxmlformats.org/officeDocument/2006/relationships/slideLayout" Target="../slideLayouts/slideLayout7.xml"/><Relationship Id="rId2" Type="http://schemas.openxmlformats.org/officeDocument/2006/relationships/image" Target="../media/image49.wmf"/><Relationship Id="rId19" Type="http://schemas.openxmlformats.org/officeDocument/2006/relationships/tags" Target="../tags/tag89.xml"/><Relationship Id="rId18" Type="http://schemas.openxmlformats.org/officeDocument/2006/relationships/image" Target="../media/image56.wmf"/><Relationship Id="rId17" Type="http://schemas.openxmlformats.org/officeDocument/2006/relationships/oleObject" Target="../embeddings/oleObject57.bin"/><Relationship Id="rId16" Type="http://schemas.openxmlformats.org/officeDocument/2006/relationships/tags" Target="../tags/tag88.xml"/><Relationship Id="rId15" Type="http://schemas.openxmlformats.org/officeDocument/2006/relationships/image" Target="../media/image55.wmf"/><Relationship Id="rId14" Type="http://schemas.openxmlformats.org/officeDocument/2006/relationships/oleObject" Target="../embeddings/oleObject56.bin"/><Relationship Id="rId13" Type="http://schemas.openxmlformats.org/officeDocument/2006/relationships/image" Target="../media/image54.wmf"/><Relationship Id="rId12" Type="http://schemas.openxmlformats.org/officeDocument/2006/relationships/oleObject" Target="../embeddings/oleObject55.bin"/><Relationship Id="rId11" Type="http://schemas.openxmlformats.org/officeDocument/2006/relationships/image" Target="../media/image53.wmf"/><Relationship Id="rId10" Type="http://schemas.openxmlformats.org/officeDocument/2006/relationships/oleObject" Target="../embeddings/oleObject54.bin"/><Relationship Id="rId1" Type="http://schemas.openxmlformats.org/officeDocument/2006/relationships/oleObject" Target="../embeddings/oleObject50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93.xml"/><Relationship Id="rId7" Type="http://schemas.openxmlformats.org/officeDocument/2006/relationships/tags" Target="../tags/tag92.x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59.bin"/><Relationship Id="rId4" Type="http://schemas.openxmlformats.org/officeDocument/2006/relationships/tags" Target="../tags/tag91.xml"/><Relationship Id="rId3" Type="http://schemas.openxmlformats.org/officeDocument/2006/relationships/image" Target="../media/image57.wmf"/><Relationship Id="rId2" Type="http://schemas.openxmlformats.org/officeDocument/2006/relationships/oleObject" Target="../embeddings/oleObject58.bin"/><Relationship Id="rId10" Type="http://schemas.openxmlformats.org/officeDocument/2006/relationships/vmlDrawing" Target="../drawings/vmlDrawing12.vml"/><Relationship Id="rId1" Type="http://schemas.openxmlformats.org/officeDocument/2006/relationships/tags" Target="../tags/tag9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5.xml"/><Relationship Id="rId1" Type="http://schemas.openxmlformats.org/officeDocument/2006/relationships/tags" Target="../tags/tag94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100.xml"/><Relationship Id="rId8" Type="http://schemas.openxmlformats.org/officeDocument/2006/relationships/tags" Target="../tags/tag99.xml"/><Relationship Id="rId7" Type="http://schemas.openxmlformats.org/officeDocument/2006/relationships/tags" Target="../tags/tag98.x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61.bin"/><Relationship Id="rId4" Type="http://schemas.openxmlformats.org/officeDocument/2006/relationships/tags" Target="../tags/tag97.xml"/><Relationship Id="rId3" Type="http://schemas.openxmlformats.org/officeDocument/2006/relationships/image" Target="../media/image59.wmf"/><Relationship Id="rId2" Type="http://schemas.openxmlformats.org/officeDocument/2006/relationships/oleObject" Target="../embeddings/oleObject60.bin"/><Relationship Id="rId12" Type="http://schemas.openxmlformats.org/officeDocument/2006/relationships/vmlDrawing" Target="../drawings/vmlDrawing13.v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101.xml"/><Relationship Id="rId1" Type="http://schemas.openxmlformats.org/officeDocument/2006/relationships/tags" Target="../tags/tag96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104.xml"/><Relationship Id="rId8" Type="http://schemas.openxmlformats.org/officeDocument/2006/relationships/image" Target="../media/image63.wmf"/><Relationship Id="rId7" Type="http://schemas.openxmlformats.org/officeDocument/2006/relationships/oleObject" Target="../embeddings/oleObject64.bin"/><Relationship Id="rId6" Type="http://schemas.openxmlformats.org/officeDocument/2006/relationships/tags" Target="../tags/tag103.xml"/><Relationship Id="rId5" Type="http://schemas.openxmlformats.org/officeDocument/2006/relationships/image" Target="../media/image62.wmf"/><Relationship Id="rId4" Type="http://schemas.openxmlformats.org/officeDocument/2006/relationships/oleObject" Target="../embeddings/oleObject63.bin"/><Relationship Id="rId3" Type="http://schemas.openxmlformats.org/officeDocument/2006/relationships/image" Target="../media/image61.wmf"/><Relationship Id="rId2" Type="http://schemas.openxmlformats.org/officeDocument/2006/relationships/oleObject" Target="../embeddings/oleObject62.bin"/><Relationship Id="rId14" Type="http://schemas.openxmlformats.org/officeDocument/2006/relationships/vmlDrawing" Target="../drawings/vmlDrawing14.v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105.xml"/><Relationship Id="rId11" Type="http://schemas.openxmlformats.org/officeDocument/2006/relationships/image" Target="../media/image64.wmf"/><Relationship Id="rId10" Type="http://schemas.openxmlformats.org/officeDocument/2006/relationships/oleObject" Target="../embeddings/oleObject65.bin"/><Relationship Id="rId1" Type="http://schemas.openxmlformats.org/officeDocument/2006/relationships/tags" Target="../tags/tag102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8.bin"/><Relationship Id="rId8" Type="http://schemas.openxmlformats.org/officeDocument/2006/relationships/tags" Target="../tags/tag109.xml"/><Relationship Id="rId7" Type="http://schemas.openxmlformats.org/officeDocument/2006/relationships/image" Target="../media/image66.wmf"/><Relationship Id="rId6" Type="http://schemas.openxmlformats.org/officeDocument/2006/relationships/oleObject" Target="../embeddings/oleObject67.bin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2" Type="http://schemas.openxmlformats.org/officeDocument/2006/relationships/vmlDrawing" Target="../drawings/vmlDrawing15.vml"/><Relationship Id="rId31" Type="http://schemas.openxmlformats.org/officeDocument/2006/relationships/slideLayout" Target="../slideLayouts/slideLayout7.xml"/><Relationship Id="rId30" Type="http://schemas.openxmlformats.org/officeDocument/2006/relationships/tags" Target="../tags/tag117.xml"/><Relationship Id="rId3" Type="http://schemas.openxmlformats.org/officeDocument/2006/relationships/image" Target="../media/image65.wmf"/><Relationship Id="rId29" Type="http://schemas.openxmlformats.org/officeDocument/2006/relationships/image" Target="../media/image73.wmf"/><Relationship Id="rId28" Type="http://schemas.openxmlformats.org/officeDocument/2006/relationships/oleObject" Target="../embeddings/oleObject74.bin"/><Relationship Id="rId27" Type="http://schemas.openxmlformats.org/officeDocument/2006/relationships/tags" Target="../tags/tag116.xml"/><Relationship Id="rId26" Type="http://schemas.openxmlformats.org/officeDocument/2006/relationships/image" Target="../media/image72.wmf"/><Relationship Id="rId25" Type="http://schemas.openxmlformats.org/officeDocument/2006/relationships/oleObject" Target="../embeddings/oleObject73.bin"/><Relationship Id="rId24" Type="http://schemas.openxmlformats.org/officeDocument/2006/relationships/tags" Target="../tags/tag115.xml"/><Relationship Id="rId23" Type="http://schemas.openxmlformats.org/officeDocument/2006/relationships/tags" Target="../tags/tag114.xml"/><Relationship Id="rId22" Type="http://schemas.openxmlformats.org/officeDocument/2006/relationships/image" Target="../media/image71.wmf"/><Relationship Id="rId21" Type="http://schemas.openxmlformats.org/officeDocument/2006/relationships/oleObject" Target="../embeddings/oleObject72.bin"/><Relationship Id="rId20" Type="http://schemas.openxmlformats.org/officeDocument/2006/relationships/tags" Target="../tags/tag113.xml"/><Relationship Id="rId2" Type="http://schemas.openxmlformats.org/officeDocument/2006/relationships/oleObject" Target="../embeddings/oleObject66.bin"/><Relationship Id="rId19" Type="http://schemas.openxmlformats.org/officeDocument/2006/relationships/image" Target="../media/image70.wmf"/><Relationship Id="rId18" Type="http://schemas.openxmlformats.org/officeDocument/2006/relationships/oleObject" Target="../embeddings/oleObject71.bin"/><Relationship Id="rId17" Type="http://schemas.openxmlformats.org/officeDocument/2006/relationships/tags" Target="../tags/tag112.xml"/><Relationship Id="rId16" Type="http://schemas.openxmlformats.org/officeDocument/2006/relationships/image" Target="../media/image69.wmf"/><Relationship Id="rId15" Type="http://schemas.openxmlformats.org/officeDocument/2006/relationships/oleObject" Target="../embeddings/oleObject70.bin"/><Relationship Id="rId14" Type="http://schemas.openxmlformats.org/officeDocument/2006/relationships/tags" Target="../tags/tag111.xml"/><Relationship Id="rId13" Type="http://schemas.openxmlformats.org/officeDocument/2006/relationships/image" Target="../media/image68.wmf"/><Relationship Id="rId12" Type="http://schemas.openxmlformats.org/officeDocument/2006/relationships/oleObject" Target="../embeddings/oleObject69.bin"/><Relationship Id="rId11" Type="http://schemas.openxmlformats.org/officeDocument/2006/relationships/tags" Target="../tags/tag110.xml"/><Relationship Id="rId10" Type="http://schemas.openxmlformats.org/officeDocument/2006/relationships/image" Target="../media/image67.wmf"/><Relationship Id="rId1" Type="http://schemas.openxmlformats.org/officeDocument/2006/relationships/tags" Target="../tags/tag106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image" Target="../media/image2.wmf"/><Relationship Id="rId7" Type="http://schemas.openxmlformats.org/officeDocument/2006/relationships/oleObject" Target="../embeddings/oleObject2.bin"/><Relationship Id="rId6" Type="http://schemas.openxmlformats.org/officeDocument/2006/relationships/tags" Target="../tags/tag6.xml"/><Relationship Id="rId5" Type="http://schemas.openxmlformats.org/officeDocument/2006/relationships/image" Target="../media/image1.wmf"/><Relationship Id="rId49" Type="http://schemas.openxmlformats.org/officeDocument/2006/relationships/vmlDrawing" Target="../drawings/vmlDrawing1.vml"/><Relationship Id="rId48" Type="http://schemas.openxmlformats.org/officeDocument/2006/relationships/slideLayout" Target="../slideLayouts/slideLayout7.xml"/><Relationship Id="rId47" Type="http://schemas.openxmlformats.org/officeDocument/2006/relationships/image" Target="../media/image13.wmf"/><Relationship Id="rId46" Type="http://schemas.openxmlformats.org/officeDocument/2006/relationships/oleObject" Target="../embeddings/oleObject13.bin"/><Relationship Id="rId45" Type="http://schemas.openxmlformats.org/officeDocument/2006/relationships/tags" Target="../tags/tag23.xml"/><Relationship Id="rId44" Type="http://schemas.openxmlformats.org/officeDocument/2006/relationships/image" Target="../media/image12.wmf"/><Relationship Id="rId43" Type="http://schemas.openxmlformats.org/officeDocument/2006/relationships/oleObject" Target="../embeddings/oleObject12.bin"/><Relationship Id="rId42" Type="http://schemas.openxmlformats.org/officeDocument/2006/relationships/tags" Target="../tags/tag22.xml"/><Relationship Id="rId41" Type="http://schemas.openxmlformats.org/officeDocument/2006/relationships/image" Target="../media/image11.wmf"/><Relationship Id="rId40" Type="http://schemas.openxmlformats.org/officeDocument/2006/relationships/oleObject" Target="../embeddings/oleObject11.bin"/><Relationship Id="rId4" Type="http://schemas.openxmlformats.org/officeDocument/2006/relationships/oleObject" Target="../embeddings/oleObject1.bin"/><Relationship Id="rId39" Type="http://schemas.openxmlformats.org/officeDocument/2006/relationships/tags" Target="../tags/tag21.xml"/><Relationship Id="rId38" Type="http://schemas.openxmlformats.org/officeDocument/2006/relationships/image" Target="../media/image10.wmf"/><Relationship Id="rId37" Type="http://schemas.openxmlformats.org/officeDocument/2006/relationships/oleObject" Target="../embeddings/oleObject10.bin"/><Relationship Id="rId36" Type="http://schemas.openxmlformats.org/officeDocument/2006/relationships/tags" Target="../tags/tag20.xml"/><Relationship Id="rId35" Type="http://schemas.openxmlformats.org/officeDocument/2006/relationships/image" Target="../media/image9.wmf"/><Relationship Id="rId34" Type="http://schemas.openxmlformats.org/officeDocument/2006/relationships/oleObject" Target="../embeddings/oleObject9.bin"/><Relationship Id="rId33" Type="http://schemas.openxmlformats.org/officeDocument/2006/relationships/tags" Target="../tags/tag19.xml"/><Relationship Id="rId32" Type="http://schemas.openxmlformats.org/officeDocument/2006/relationships/tags" Target="../tags/tag18.xml"/><Relationship Id="rId31" Type="http://schemas.openxmlformats.org/officeDocument/2006/relationships/image" Target="../media/image8.wmf"/><Relationship Id="rId30" Type="http://schemas.openxmlformats.org/officeDocument/2006/relationships/oleObject" Target="../embeddings/oleObject8.bin"/><Relationship Id="rId3" Type="http://schemas.openxmlformats.org/officeDocument/2006/relationships/tags" Target="../tags/tag5.xml"/><Relationship Id="rId29" Type="http://schemas.openxmlformats.org/officeDocument/2006/relationships/tags" Target="../tags/tag17.xml"/><Relationship Id="rId28" Type="http://schemas.openxmlformats.org/officeDocument/2006/relationships/tags" Target="../tags/tag16.xml"/><Relationship Id="rId27" Type="http://schemas.openxmlformats.org/officeDocument/2006/relationships/tags" Target="../tags/tag15.xml"/><Relationship Id="rId26" Type="http://schemas.openxmlformats.org/officeDocument/2006/relationships/image" Target="../media/image7.wmf"/><Relationship Id="rId25" Type="http://schemas.openxmlformats.org/officeDocument/2006/relationships/oleObject" Target="../embeddings/oleObject7.bin"/><Relationship Id="rId24" Type="http://schemas.openxmlformats.org/officeDocument/2006/relationships/tags" Target="../tags/tag14.xml"/><Relationship Id="rId23" Type="http://schemas.openxmlformats.org/officeDocument/2006/relationships/tags" Target="../tags/tag13.xml"/><Relationship Id="rId22" Type="http://schemas.openxmlformats.org/officeDocument/2006/relationships/image" Target="../media/image6.wmf"/><Relationship Id="rId21" Type="http://schemas.openxmlformats.org/officeDocument/2006/relationships/oleObject" Target="../embeddings/oleObject6.bin"/><Relationship Id="rId20" Type="http://schemas.openxmlformats.org/officeDocument/2006/relationships/tags" Target="../tags/tag12.xml"/><Relationship Id="rId2" Type="http://schemas.openxmlformats.org/officeDocument/2006/relationships/tags" Target="../tags/tag4.xml"/><Relationship Id="rId19" Type="http://schemas.openxmlformats.org/officeDocument/2006/relationships/image" Target="../media/image5.wmf"/><Relationship Id="rId18" Type="http://schemas.openxmlformats.org/officeDocument/2006/relationships/oleObject" Target="../embeddings/oleObject5.bin"/><Relationship Id="rId17" Type="http://schemas.openxmlformats.org/officeDocument/2006/relationships/tags" Target="../tags/tag11.xml"/><Relationship Id="rId16" Type="http://schemas.openxmlformats.org/officeDocument/2006/relationships/image" Target="../media/image4.wmf"/><Relationship Id="rId15" Type="http://schemas.openxmlformats.org/officeDocument/2006/relationships/oleObject" Target="../embeddings/oleObject4.bin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image" Target="../media/image3.wmf"/><Relationship Id="rId11" Type="http://schemas.openxmlformats.org/officeDocument/2006/relationships/oleObject" Target="../embeddings/oleObject3.bin"/><Relationship Id="rId10" Type="http://schemas.openxmlformats.org/officeDocument/2006/relationships/tags" Target="../tags/tag8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.bin"/><Relationship Id="rId8" Type="http://schemas.openxmlformats.org/officeDocument/2006/relationships/tags" Target="../tags/tag27.xml"/><Relationship Id="rId7" Type="http://schemas.openxmlformats.org/officeDocument/2006/relationships/image" Target="../media/image15.wmf"/><Relationship Id="rId6" Type="http://schemas.openxmlformats.org/officeDocument/2006/relationships/oleObject" Target="../embeddings/oleObject15.bin"/><Relationship Id="rId5" Type="http://schemas.openxmlformats.org/officeDocument/2006/relationships/tags" Target="../tags/tag26.xml"/><Relationship Id="rId4" Type="http://schemas.openxmlformats.org/officeDocument/2006/relationships/image" Target="../media/image14.wmf"/><Relationship Id="rId34" Type="http://schemas.openxmlformats.org/officeDocument/2006/relationships/vmlDrawing" Target="../drawings/vmlDrawing2.vml"/><Relationship Id="rId33" Type="http://schemas.openxmlformats.org/officeDocument/2006/relationships/slideLayout" Target="../slideLayouts/slideLayout7.xml"/><Relationship Id="rId32" Type="http://schemas.openxmlformats.org/officeDocument/2006/relationships/tags" Target="../tags/tag36.xml"/><Relationship Id="rId31" Type="http://schemas.openxmlformats.org/officeDocument/2006/relationships/tags" Target="../tags/tag35.xml"/><Relationship Id="rId30" Type="http://schemas.openxmlformats.org/officeDocument/2006/relationships/image" Target="../media/image22.wmf"/><Relationship Id="rId3" Type="http://schemas.openxmlformats.org/officeDocument/2006/relationships/oleObject" Target="../embeddings/oleObject14.bin"/><Relationship Id="rId29" Type="http://schemas.openxmlformats.org/officeDocument/2006/relationships/oleObject" Target="../embeddings/oleObject23.bin"/><Relationship Id="rId28" Type="http://schemas.openxmlformats.org/officeDocument/2006/relationships/tags" Target="../tags/tag34.xml"/><Relationship Id="rId27" Type="http://schemas.openxmlformats.org/officeDocument/2006/relationships/image" Target="../media/image21.wmf"/><Relationship Id="rId26" Type="http://schemas.openxmlformats.org/officeDocument/2006/relationships/oleObject" Target="../embeddings/oleObject22.bin"/><Relationship Id="rId25" Type="http://schemas.openxmlformats.org/officeDocument/2006/relationships/tags" Target="../tags/tag33.xml"/><Relationship Id="rId24" Type="http://schemas.openxmlformats.org/officeDocument/2006/relationships/oleObject" Target="../embeddings/oleObject21.bin"/><Relationship Id="rId23" Type="http://schemas.openxmlformats.org/officeDocument/2006/relationships/tags" Target="../tags/tag32.xml"/><Relationship Id="rId22" Type="http://schemas.openxmlformats.org/officeDocument/2006/relationships/image" Target="../media/image20.wmf"/><Relationship Id="rId21" Type="http://schemas.openxmlformats.org/officeDocument/2006/relationships/oleObject" Target="../embeddings/oleObject20.bin"/><Relationship Id="rId20" Type="http://schemas.openxmlformats.org/officeDocument/2006/relationships/tags" Target="../tags/tag31.xml"/><Relationship Id="rId2" Type="http://schemas.openxmlformats.org/officeDocument/2006/relationships/tags" Target="../tags/tag25.xml"/><Relationship Id="rId19" Type="http://schemas.openxmlformats.org/officeDocument/2006/relationships/image" Target="../media/image19.wmf"/><Relationship Id="rId18" Type="http://schemas.openxmlformats.org/officeDocument/2006/relationships/oleObject" Target="../embeddings/oleObject19.bin"/><Relationship Id="rId17" Type="http://schemas.openxmlformats.org/officeDocument/2006/relationships/tags" Target="../tags/tag30.xml"/><Relationship Id="rId16" Type="http://schemas.openxmlformats.org/officeDocument/2006/relationships/image" Target="../media/image18.wmf"/><Relationship Id="rId15" Type="http://schemas.openxmlformats.org/officeDocument/2006/relationships/oleObject" Target="../embeddings/oleObject18.bin"/><Relationship Id="rId14" Type="http://schemas.openxmlformats.org/officeDocument/2006/relationships/tags" Target="../tags/tag29.xml"/><Relationship Id="rId13" Type="http://schemas.openxmlformats.org/officeDocument/2006/relationships/image" Target="../media/image17.wmf"/><Relationship Id="rId12" Type="http://schemas.openxmlformats.org/officeDocument/2006/relationships/oleObject" Target="../embeddings/oleObject17.bin"/><Relationship Id="rId11" Type="http://schemas.openxmlformats.org/officeDocument/2006/relationships/tags" Target="../tags/tag28.xml"/><Relationship Id="rId10" Type="http://schemas.openxmlformats.org/officeDocument/2006/relationships/image" Target="../media/image16.wmf"/><Relationship Id="rId1" Type="http://schemas.openxmlformats.org/officeDocument/2006/relationships/tags" Target="../tags/tag24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46.xml"/><Relationship Id="rId8" Type="http://schemas.openxmlformats.org/officeDocument/2006/relationships/image" Target="../media/image24.wmf"/><Relationship Id="rId7" Type="http://schemas.openxmlformats.org/officeDocument/2006/relationships/oleObject" Target="../embeddings/oleObject25.bin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image" Target="../media/image23.wmf"/><Relationship Id="rId3" Type="http://schemas.openxmlformats.org/officeDocument/2006/relationships/oleObject" Target="../embeddings/oleObject24.bin"/><Relationship Id="rId23" Type="http://schemas.openxmlformats.org/officeDocument/2006/relationships/vmlDrawing" Target="../drawings/vmlDrawing3.vml"/><Relationship Id="rId22" Type="http://schemas.openxmlformats.org/officeDocument/2006/relationships/slideLayout" Target="../slideLayouts/slideLayout7.xml"/><Relationship Id="rId21" Type="http://schemas.openxmlformats.org/officeDocument/2006/relationships/image" Target="../media/image28.wmf"/><Relationship Id="rId20" Type="http://schemas.openxmlformats.org/officeDocument/2006/relationships/oleObject" Target="../embeddings/oleObject29.bin"/><Relationship Id="rId2" Type="http://schemas.openxmlformats.org/officeDocument/2006/relationships/tags" Target="../tags/tag43.xml"/><Relationship Id="rId19" Type="http://schemas.openxmlformats.org/officeDocument/2006/relationships/tags" Target="../tags/tag50.xml"/><Relationship Id="rId18" Type="http://schemas.openxmlformats.org/officeDocument/2006/relationships/image" Target="../media/image27.wmf"/><Relationship Id="rId17" Type="http://schemas.openxmlformats.org/officeDocument/2006/relationships/oleObject" Target="../embeddings/oleObject28.bin"/><Relationship Id="rId16" Type="http://schemas.openxmlformats.org/officeDocument/2006/relationships/tags" Target="../tags/tag49.xml"/><Relationship Id="rId15" Type="http://schemas.openxmlformats.org/officeDocument/2006/relationships/image" Target="../media/image26.wmf"/><Relationship Id="rId14" Type="http://schemas.openxmlformats.org/officeDocument/2006/relationships/oleObject" Target="../embeddings/oleObject27.bin"/><Relationship Id="rId13" Type="http://schemas.openxmlformats.org/officeDocument/2006/relationships/tags" Target="../tags/tag48.xml"/><Relationship Id="rId12" Type="http://schemas.openxmlformats.org/officeDocument/2006/relationships/tags" Target="../tags/tag47.xml"/><Relationship Id="rId11" Type="http://schemas.openxmlformats.org/officeDocument/2006/relationships/image" Target="../media/image25.wmf"/><Relationship Id="rId10" Type="http://schemas.openxmlformats.org/officeDocument/2006/relationships/oleObject" Target="../embeddings/oleObject26.bin"/><Relationship Id="rId1" Type="http://schemas.openxmlformats.org/officeDocument/2006/relationships/tags" Target="../tags/tag4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55.xml"/><Relationship Id="rId8" Type="http://schemas.openxmlformats.org/officeDocument/2006/relationships/tags" Target="../tags/tag54.xml"/><Relationship Id="rId7" Type="http://schemas.openxmlformats.org/officeDocument/2006/relationships/image" Target="../media/image30.wmf"/><Relationship Id="rId6" Type="http://schemas.openxmlformats.org/officeDocument/2006/relationships/oleObject" Target="../embeddings/oleObject31.bin"/><Relationship Id="rId5" Type="http://schemas.openxmlformats.org/officeDocument/2006/relationships/tags" Target="../tags/tag53.xml"/><Relationship Id="rId4" Type="http://schemas.openxmlformats.org/officeDocument/2006/relationships/image" Target="../media/image29.wmf"/><Relationship Id="rId3" Type="http://schemas.openxmlformats.org/officeDocument/2006/relationships/oleObject" Target="../embeddings/oleObject30.bin"/><Relationship Id="rId27" Type="http://schemas.openxmlformats.org/officeDocument/2006/relationships/vmlDrawing" Target="../drawings/vmlDrawing4.vml"/><Relationship Id="rId26" Type="http://schemas.openxmlformats.org/officeDocument/2006/relationships/slideLayout" Target="../slideLayouts/slideLayout7.xml"/><Relationship Id="rId25" Type="http://schemas.openxmlformats.org/officeDocument/2006/relationships/image" Target="../media/image35.wmf"/><Relationship Id="rId24" Type="http://schemas.openxmlformats.org/officeDocument/2006/relationships/oleObject" Target="../embeddings/oleObject36.bin"/><Relationship Id="rId23" Type="http://schemas.openxmlformats.org/officeDocument/2006/relationships/tags" Target="../tags/tag61.xml"/><Relationship Id="rId22" Type="http://schemas.openxmlformats.org/officeDocument/2006/relationships/image" Target="../media/image34.wmf"/><Relationship Id="rId21" Type="http://schemas.openxmlformats.org/officeDocument/2006/relationships/oleObject" Target="../embeddings/oleObject35.bin"/><Relationship Id="rId20" Type="http://schemas.openxmlformats.org/officeDocument/2006/relationships/tags" Target="../tags/tag60.xml"/><Relationship Id="rId2" Type="http://schemas.openxmlformats.org/officeDocument/2006/relationships/tags" Target="../tags/tag52.xml"/><Relationship Id="rId19" Type="http://schemas.openxmlformats.org/officeDocument/2006/relationships/tags" Target="../tags/tag59.xml"/><Relationship Id="rId18" Type="http://schemas.openxmlformats.org/officeDocument/2006/relationships/image" Target="../media/image33.wmf"/><Relationship Id="rId17" Type="http://schemas.openxmlformats.org/officeDocument/2006/relationships/oleObject" Target="../embeddings/oleObject34.bin"/><Relationship Id="rId16" Type="http://schemas.openxmlformats.org/officeDocument/2006/relationships/tags" Target="../tags/tag58.xml"/><Relationship Id="rId15" Type="http://schemas.openxmlformats.org/officeDocument/2006/relationships/tags" Target="../tags/tag57.xml"/><Relationship Id="rId14" Type="http://schemas.openxmlformats.org/officeDocument/2006/relationships/image" Target="../media/image32.wmf"/><Relationship Id="rId13" Type="http://schemas.openxmlformats.org/officeDocument/2006/relationships/oleObject" Target="../embeddings/oleObject33.bin"/><Relationship Id="rId12" Type="http://schemas.openxmlformats.org/officeDocument/2006/relationships/tags" Target="../tags/tag56.xml"/><Relationship Id="rId11" Type="http://schemas.openxmlformats.org/officeDocument/2006/relationships/image" Target="../media/image31.wmf"/><Relationship Id="rId10" Type="http://schemas.openxmlformats.org/officeDocument/2006/relationships/oleObject" Target="../embeddings/oleObject32.bin"/><Relationship Id="rId1" Type="http://schemas.openxmlformats.org/officeDocument/2006/relationships/tags" Target="../tags/tag51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6.wmf"/><Relationship Id="rId3" Type="http://schemas.openxmlformats.org/officeDocument/2006/relationships/oleObject" Target="../embeddings/oleObject37.bin"/><Relationship Id="rId2" Type="http://schemas.openxmlformats.org/officeDocument/2006/relationships/tags" Target="../tags/tag63.xml"/><Relationship Id="rId1" Type="http://schemas.openxmlformats.org/officeDocument/2006/relationships/tags" Target="../tags/tag6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67.xml"/><Relationship Id="rId7" Type="http://schemas.openxmlformats.org/officeDocument/2006/relationships/image" Target="../media/image38.emf"/><Relationship Id="rId6" Type="http://schemas.openxmlformats.org/officeDocument/2006/relationships/oleObject" Target="../embeddings/oleObject39.bin"/><Relationship Id="rId5" Type="http://schemas.openxmlformats.org/officeDocument/2006/relationships/tags" Target="../tags/tag66.xml"/><Relationship Id="rId4" Type="http://schemas.openxmlformats.org/officeDocument/2006/relationships/image" Target="../media/image37.wmf"/><Relationship Id="rId3" Type="http://schemas.openxmlformats.org/officeDocument/2006/relationships/oleObject" Target="../embeddings/oleObject38.bin"/><Relationship Id="rId2" Type="http://schemas.openxmlformats.org/officeDocument/2006/relationships/tags" Target="../tags/tag65.xml"/><Relationship Id="rId10" Type="http://schemas.openxmlformats.org/officeDocument/2006/relationships/vmlDrawing" Target="../drawings/vmlDrawing6.vml"/><Relationship Id="rId1" Type="http://schemas.openxmlformats.org/officeDocument/2006/relationships/tags" Target="../tags/tag64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69.xml"/><Relationship Id="rId3" Type="http://schemas.openxmlformats.org/officeDocument/2006/relationships/image" Target="../media/image39.wmf"/><Relationship Id="rId2" Type="http://schemas.openxmlformats.org/officeDocument/2006/relationships/oleObject" Target="../embeddings/oleObject40.bin"/><Relationship Id="rId1" Type="http://schemas.openxmlformats.org/officeDocument/2006/relationships/tags" Target="../tags/tag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4" name="Rectangle 6"/>
          <p:cNvSpPr>
            <a:spLocks noGrp="1" noChangeArrowheads="1"/>
          </p:cNvSpPr>
          <p:nvPr/>
        </p:nvSpPr>
        <p:spPr>
          <a:xfrm>
            <a:off x="87313" y="1356360"/>
            <a:ext cx="8229600" cy="7067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kumimoji="0" lang="zh-CN" altLang="en-US" sz="3200" dirty="0">
                <a:solidFill>
                  <a:srgbClr val="4A9337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第二节</a:t>
            </a:r>
            <a:r>
              <a:rPr lang="zh-CN" altLang="en-US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kumimoji="0" lang="zh-CN" sz="3200" dirty="0">
                <a:solidFill>
                  <a:srgbClr val="4A9337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大数定律</a:t>
            </a:r>
            <a:endParaRPr lang="zh-CN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590800" y="2606675"/>
            <a:ext cx="40386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C00000"/>
                </a:solidFill>
                <a:latin typeface="宋体" panose="02010600030101010101" pitchFamily="2" charset="-122"/>
              </a:rPr>
              <a:t>一、依概率收敛</a:t>
            </a:r>
            <a:endParaRPr lang="zh-CN" altLang="en-US" sz="2800" b="1" dirty="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574290" y="3379470"/>
            <a:ext cx="40386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 algn="l">
              <a:spcBef>
                <a:spcPct val="50000"/>
              </a:spcBef>
              <a:buClrTx/>
              <a:buSzTx/>
              <a:buFontTx/>
            </a:pPr>
            <a:r>
              <a:rPr lang="zh-CN" altLang="en-US" sz="2800" b="1" dirty="0">
                <a:solidFill>
                  <a:srgbClr val="C00000"/>
                </a:solidFill>
                <a:latin typeface="宋体" panose="02010600030101010101" pitchFamily="2" charset="-122"/>
              </a:rPr>
              <a:t>二、大数定律</a:t>
            </a:r>
            <a:endParaRPr lang="zh-CN" altLang="en-US" sz="2800" b="1" dirty="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38200" y="762000"/>
            <a:ext cx="480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anose="02010609060101010101" pitchFamily="49" charset="-122"/>
              </a:rPr>
              <a:t>关于推论的说明</a:t>
            </a:r>
            <a:r>
              <a:rPr lang="zh-CN" altLang="en-US" sz="2800" b="1" dirty="0">
                <a:solidFill>
                  <a:srgbClr val="0000FF"/>
                </a:solidFill>
              </a:rPr>
              <a:t>: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graphicFrame>
        <p:nvGraphicFramePr>
          <p:cNvPr id="11267" name="Object 3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965200" y="1524000"/>
          <a:ext cx="72644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Equation" r:id="rId3" imgW="7264400" imgH="2057400" progId="Equation.3">
                  <p:embed/>
                </p:oleObj>
              </mc:Choice>
              <mc:Fallback>
                <p:oleObj name="Equation" r:id="rId3" imgW="7264400" imgH="2057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" y="1524000"/>
                        <a:ext cx="726440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Text Box 4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295400" y="3900488"/>
            <a:ext cx="6400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ea typeface="黑体" panose="02010609060101010101" pitchFamily="49" charset="-122"/>
              </a:rPr>
              <a:t>（</a:t>
            </a:r>
            <a:r>
              <a:rPr lang="zh-CN" altLang="en-US" sz="2800" b="1">
                <a:solidFill>
                  <a:srgbClr val="FF3300"/>
                </a:solidFill>
                <a:ea typeface="黑体" panose="02010609060101010101" pitchFamily="49" charset="-122"/>
              </a:rPr>
              <a:t>这个接近是概率意义下的接近</a:t>
            </a:r>
            <a:r>
              <a:rPr lang="zh-CN" altLang="en-US" sz="2800" b="1">
                <a:solidFill>
                  <a:srgbClr val="FF0000"/>
                </a:solidFill>
                <a:ea typeface="黑体" panose="02010609060101010101" pitchFamily="49" charset="-122"/>
              </a:rPr>
              <a:t>）</a:t>
            </a:r>
            <a:endParaRPr lang="zh-CN" altLang="en-US" sz="2800" b="1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11269" name="Text Box 5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858838" y="4648200"/>
            <a:ext cx="7613650" cy="1124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/>
              <a:t>即在定理条件下, </a:t>
            </a:r>
            <a:r>
              <a:rPr lang="en-US" altLang="zh-CN" sz="2800" b="1" i="1"/>
              <a:t>n</a:t>
            </a:r>
            <a:r>
              <a:rPr lang="zh-CN" altLang="en-US" sz="2800" b="1"/>
              <a:t>个随机变量的算术平均, 当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b="1"/>
              <a:t>无限增加时, 几乎变成一个常数.</a:t>
            </a:r>
            <a:endParaRPr lang="zh-CN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bldLvl="0" animBg="1" autoUpdateAnimBg="0"/>
      <p:bldP spid="11269" grpId="0" bldLvl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4339" name="Object 3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998538" y="1375122"/>
          <a:ext cx="7518400" cy="256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Equation" r:id="rId2" imgW="7518400" imgH="2565400" progId="Equation.3">
                  <p:embed/>
                </p:oleObj>
              </mc:Choice>
              <mc:Fallback>
                <p:oleObj name="Equation" r:id="rId2" imgW="7518400" imgH="2565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8538" y="1375122"/>
                        <a:ext cx="7518400" cy="256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0" name="Text Box 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38200" y="4194810"/>
            <a:ext cx="144843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>
                <a:ea typeface="黑体" panose="02010609060101010101" pitchFamily="49" charset="-122"/>
              </a:rPr>
              <a:t>证法一</a:t>
            </a:r>
            <a:endParaRPr lang="zh-CN" altLang="en-US" sz="2800" b="1">
              <a:ea typeface="黑体" panose="02010609060101010101" pitchFamily="49" charset="-122"/>
            </a:endParaRPr>
          </a:p>
        </p:txBody>
      </p:sp>
      <p:sp>
        <p:nvSpPr>
          <p:cNvPr id="14341" name="Text Box 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286000" y="4194522"/>
            <a:ext cx="441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/>
              <a:t>引入随机变量</a:t>
            </a:r>
            <a:endParaRPr lang="zh-CN" altLang="en-US" sz="2800" b="1"/>
          </a:p>
        </p:txBody>
      </p:sp>
      <p:graphicFrame>
        <p:nvGraphicFramePr>
          <p:cNvPr id="14342" name="Object 6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1041400" y="4873972"/>
          <a:ext cx="73406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7" imgW="4975225" imgH="681990" progId="Equation.3">
                  <p:embed/>
                </p:oleObj>
              </mc:Choice>
              <mc:Fallback>
                <p:oleObj name="Equation" r:id="rId7" imgW="4975225" imgH="68199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400" y="4873972"/>
                        <a:ext cx="73406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3" name="AutoShape 7"/>
          <p:cNvSpPr>
            <a:spLocks noChangeArrowheads="1"/>
          </p:cNvSpPr>
          <p:nvPr/>
        </p:nvSpPr>
        <p:spPr bwMode="auto">
          <a:xfrm>
            <a:off x="6655435" y="654685"/>
            <a:ext cx="1935480" cy="457200"/>
          </a:xfrm>
          <a:prstGeom prst="actionButtonBlank">
            <a:avLst/>
          </a:prstGeom>
          <a:solidFill>
            <a:srgbClr val="339966"/>
          </a:solidFill>
          <a:ln w="9525">
            <a:solidFill>
              <a:schemeClr val="bg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endParaRPr lang="zh-CN" altLang="en-US"/>
          </a:p>
        </p:txBody>
      </p:sp>
      <p:sp>
        <p:nvSpPr>
          <p:cNvPr id="14344" name="Rectangle 8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6857048" y="689322"/>
            <a:ext cx="166243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r>
              <a:rPr lang="zh-CN" altLang="en-US" sz="1800" b="1">
                <a:solidFill>
                  <a:srgbClr val="FFFF00"/>
                </a:solidFill>
                <a:ea typeface="黑体" panose="02010609060101010101" pitchFamily="49" charset="-122"/>
              </a:rPr>
              <a:t>雅各布</a:t>
            </a:r>
            <a:r>
              <a:rPr lang="zh-CN" altLang="en-US" sz="1800" b="1">
                <a:solidFill>
                  <a:srgbClr val="FFFF00"/>
                </a:solidFill>
                <a:latin typeface="微软雅黑" panose="020B0503020204020204" charset="-122"/>
                <a:ea typeface="微软雅黑" panose="020B0503020204020204" charset="-122"/>
              </a:rPr>
              <a:t>∙</a:t>
            </a:r>
            <a:r>
              <a:rPr lang="zh-CN" altLang="en-US" sz="1800" b="1">
                <a:solidFill>
                  <a:srgbClr val="FFFF00"/>
                </a:solidFill>
                <a:ea typeface="黑体" panose="02010609060101010101" pitchFamily="49" charset="-122"/>
              </a:rPr>
              <a:t>伯努利</a:t>
            </a:r>
            <a:endParaRPr lang="zh-CN" altLang="en-US" sz="1800" b="1">
              <a:solidFill>
                <a:srgbClr val="FFFF00"/>
              </a:solidFill>
              <a:ea typeface="黑体" panose="02010609060101010101" pitchFamily="49" charset="-122"/>
            </a:endParaRPr>
          </a:p>
        </p:txBody>
      </p:sp>
      <p:sp>
        <p:nvSpPr>
          <p:cNvPr id="14346" name="Rectangle 10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94690" y="627409"/>
            <a:ext cx="613283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r>
              <a:rPr lang="zh-CN" altLang="en-US" sz="2800" b="1">
                <a:ea typeface="黑体" panose="02010609060101010101" pitchFamily="49" charset="-122"/>
              </a:rPr>
              <a:t>定理二（</a:t>
            </a:r>
            <a:r>
              <a:rPr lang="zh-CN" altLang="en-US" sz="2800" b="1">
                <a:solidFill>
                  <a:srgbClr val="FF0000"/>
                </a:solidFill>
                <a:ea typeface="黑体" panose="02010609060101010101" pitchFamily="49" charset="-122"/>
              </a:rPr>
              <a:t>伯努利</a:t>
            </a:r>
            <a:r>
              <a:rPr lang="en-US" altLang="zh-CN" sz="2800" b="1">
                <a:solidFill>
                  <a:srgbClr val="FF0000"/>
                </a:solidFill>
                <a:ea typeface="黑体" panose="02010609060101010101" pitchFamily="49" charset="-122"/>
              </a:rPr>
              <a:t>(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Bernoulli</a:t>
            </a:r>
            <a:r>
              <a:rPr lang="en-US" altLang="zh-CN" sz="2800" b="1">
                <a:solidFill>
                  <a:srgbClr val="FF0000"/>
                </a:solidFill>
                <a:ea typeface="黑体" panose="02010609060101010101" pitchFamily="49" charset="-122"/>
              </a:rPr>
              <a:t>)</a:t>
            </a:r>
            <a:r>
              <a:rPr lang="zh-CN" altLang="en-US" sz="2800" b="1">
                <a:solidFill>
                  <a:srgbClr val="FF0000"/>
                </a:solidFill>
                <a:ea typeface="黑体" panose="02010609060101010101" pitchFamily="49" charset="-122"/>
              </a:rPr>
              <a:t>大数定理</a:t>
            </a:r>
            <a:r>
              <a:rPr lang="zh-CN" altLang="en-US" sz="2800" b="1">
                <a:ea typeface="黑体" panose="02010609060101010101" pitchFamily="49" charset="-122"/>
              </a:rPr>
              <a:t>）</a:t>
            </a:r>
            <a:endParaRPr lang="zh-CN" altLang="en-US" sz="2800" b="1"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bldLvl="0" animBg="1" autoUpdateAnimBg="0"/>
      <p:bldP spid="14341" grpId="0" bldLvl="0" animBg="1" autoUpdateAnimBg="0"/>
      <p:bldP spid="14344" grpId="0" animBg="1"/>
      <p:bldP spid="1434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5362" name="Object 2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155825" y="935038"/>
          <a:ext cx="3530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Equation" r:id="rId2" imgW="3530600" imgH="431800" progId="Equation.3">
                  <p:embed/>
                </p:oleObj>
              </mc:Choice>
              <mc:Fallback>
                <p:oleObj name="Equation" r:id="rId2" imgW="3530600" imgH="431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5825" y="935038"/>
                        <a:ext cx="3530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3" name="Text Box 3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73125" y="852488"/>
            <a:ext cx="2514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/>
              <a:t>显然</a:t>
            </a:r>
            <a:endParaRPr lang="zh-CN" altLang="en-US" sz="2800" b="1"/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985838" y="1592263"/>
          <a:ext cx="5511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6" imgW="5511800" imgH="444500" progId="Equation.3">
                  <p:embed/>
                </p:oleObj>
              </mc:Choice>
              <mc:Fallback>
                <p:oleObj name="Equation" r:id="rId6" imgW="5511800" imgH="444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38" y="1592263"/>
                        <a:ext cx="5511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5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927100" y="2201863"/>
          <a:ext cx="5702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9" imgW="5702300" imgH="444500" progId="Equation.3">
                  <p:embed/>
                </p:oleObj>
              </mc:Choice>
              <mc:Fallback>
                <p:oleObj name="Equation" r:id="rId9" imgW="5702300" imgH="444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2201863"/>
                        <a:ext cx="5702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6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800100" y="2827338"/>
          <a:ext cx="7505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12" imgW="7505700" imgH="444500" progId="Equation.3">
                  <p:embed/>
                </p:oleObj>
              </mc:Choice>
              <mc:Fallback>
                <p:oleObj name="Equation" r:id="rId12" imgW="7505700" imgH="444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2827338"/>
                        <a:ext cx="7505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7" name="Text Box 7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868363" y="3429000"/>
            <a:ext cx="571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/>
              <a:t>根据推论有</a:t>
            </a:r>
            <a:endParaRPr lang="zh-CN" altLang="en-US" sz="2800" b="1" dirty="0"/>
          </a:p>
        </p:txBody>
      </p:sp>
      <p:graphicFrame>
        <p:nvGraphicFramePr>
          <p:cNvPr id="15368" name="Object 8"/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957263" y="4017963"/>
          <a:ext cx="60960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16" imgW="6096000" imgH="939800" progId="Equation.3">
                  <p:embed/>
                </p:oleObj>
              </mc:Choice>
              <mc:Fallback>
                <p:oleObj name="Equation" r:id="rId16" imgW="6096000" imgH="939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7263" y="4017963"/>
                        <a:ext cx="60960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9" name="Object 9"/>
          <p:cNvGraphicFramePr>
            <a:graphicFrameLocks noChangeAspect="1"/>
          </p:cNvGraphicFramePr>
          <p:nvPr>
            <p:custDataLst>
              <p:tags r:id="rId18"/>
            </p:custDataLst>
          </p:nvPr>
        </p:nvGraphicFramePr>
        <p:xfrm>
          <a:off x="1022350" y="5029200"/>
          <a:ext cx="43942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19" imgW="4394200" imgH="939800" progId="Equation.3">
                  <p:embed/>
                </p:oleObj>
              </mc:Choice>
              <mc:Fallback>
                <p:oleObj name="Equation" r:id="rId19" imgW="4394200" imgH="939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2350" y="5029200"/>
                        <a:ext cx="43942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7" grpId="0" bldLvl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011732" name="对象 1011731"/>
          <p:cNvGraphicFramePr>
            <a:graphicFrameLocks noGrp="1"/>
          </p:cNvGraphicFramePr>
          <p:nvPr/>
        </p:nvGraphicFramePr>
        <p:xfrm>
          <a:off x="3528061" y="1975961"/>
          <a:ext cx="3024505" cy="731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3" name="" r:id="rId1" imgW="1676400" imgH="405765" progId="Equation.DSMT4">
                  <p:embed/>
                </p:oleObj>
              </mc:Choice>
              <mc:Fallback>
                <p:oleObj name="" r:id="rId1" imgW="1676400" imgH="405765" progId="Equation.DSMT4">
                  <p:embed/>
                  <p:pic>
                    <p:nvPicPr>
                      <p:cNvPr id="0" name="图片 335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28061" y="1975961"/>
                        <a:ext cx="3024505" cy="731520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FFFF"/>
                          </a:gs>
                          <a:gs pos="50000">
                            <a:srgbClr val="F3FD31"/>
                          </a:gs>
                          <a:gs pos="100000">
                            <a:srgbClr val="FFFFFF"/>
                          </a:gs>
                        </a:gsLst>
                        <a:lin ang="5400000" scaled="1"/>
                        <a:tileRect/>
                      </a:gra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1728" name="对象 1011727"/>
          <p:cNvGraphicFramePr>
            <a:graphicFrameLocks noGrp="1"/>
          </p:cNvGraphicFramePr>
          <p:nvPr/>
        </p:nvGraphicFramePr>
        <p:xfrm>
          <a:off x="4535488" y="672783"/>
          <a:ext cx="43846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6" name="" r:id="rId3" imgW="4381500" imgH="393700" progId="Equation.DSMT4">
                  <p:embed/>
                </p:oleObj>
              </mc:Choice>
              <mc:Fallback>
                <p:oleObj name="" r:id="rId3" imgW="4381500" imgH="393700" progId="Equation.DSMT4">
                  <p:embed/>
                  <p:pic>
                    <p:nvPicPr>
                      <p:cNvPr id="0" name="图片 335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35488" y="672783"/>
                        <a:ext cx="4384675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1730" name="对象 1011729"/>
          <p:cNvGraphicFramePr>
            <a:graphicFrameLocks noGrp="1"/>
          </p:cNvGraphicFramePr>
          <p:nvPr/>
        </p:nvGraphicFramePr>
        <p:xfrm>
          <a:off x="1630363" y="1256348"/>
          <a:ext cx="54610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8" name="" r:id="rId5" imgW="5461000" imgH="736600" progId="Equation.DSMT4">
                  <p:embed/>
                </p:oleObj>
              </mc:Choice>
              <mc:Fallback>
                <p:oleObj name="" r:id="rId5" imgW="5461000" imgH="736600" progId="Equation.DSMT4">
                  <p:embed/>
                  <p:pic>
                    <p:nvPicPr>
                      <p:cNvPr id="0" name="图片 335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30363" y="1256348"/>
                        <a:ext cx="5461000" cy="736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1717" name="文本框 1011716"/>
          <p:cNvSpPr txBox="1"/>
          <p:nvPr>
            <p:custDataLst>
              <p:tags r:id="rId7"/>
            </p:custDataLst>
          </p:nvPr>
        </p:nvSpPr>
        <p:spPr>
          <a:xfrm>
            <a:off x="98425" y="609283"/>
            <a:ext cx="16002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证法二</a:t>
            </a:r>
            <a:endParaRPr lang="zh-CN" altLang="en-US" sz="2400" b="1" dirty="0">
              <a:solidFill>
                <a:srgbClr val="800000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11725" name="文本框 1011724"/>
          <p:cNvSpPr txBox="1"/>
          <p:nvPr/>
        </p:nvSpPr>
        <p:spPr>
          <a:xfrm>
            <a:off x="755650" y="2118678"/>
            <a:ext cx="27432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由切比雪夫不等式</a:t>
            </a:r>
            <a:endParaRPr lang="zh-CN" altLang="en-US" sz="24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011726" name="对象 1011725"/>
          <p:cNvGraphicFramePr/>
          <p:nvPr/>
        </p:nvGraphicFramePr>
        <p:xfrm>
          <a:off x="2128203" y="2551431"/>
          <a:ext cx="4097020" cy="1111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9" name="" r:id="rId8" imgW="3530600" imgH="1079500" progId="Equation.DSMT4">
                  <p:embed/>
                </p:oleObj>
              </mc:Choice>
              <mc:Fallback>
                <p:oleObj name="" r:id="rId8" imgW="3530600" imgH="1079500" progId="Equation.DSMT4">
                  <p:embed/>
                  <p:pic>
                    <p:nvPicPr>
                      <p:cNvPr id="0" name="图片 335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128203" y="2551431"/>
                        <a:ext cx="4097020" cy="11118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1734" name="对象 1011733"/>
          <p:cNvGraphicFramePr>
            <a:graphicFrameLocks noGrp="1"/>
          </p:cNvGraphicFramePr>
          <p:nvPr/>
        </p:nvGraphicFramePr>
        <p:xfrm>
          <a:off x="6337618" y="2929890"/>
          <a:ext cx="1776095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1" name="" r:id="rId10" imgW="1688465" imgH="736600" progId="Equation.DSMT4">
                  <p:embed/>
                </p:oleObj>
              </mc:Choice>
              <mc:Fallback>
                <p:oleObj name="" r:id="rId10" imgW="1688465" imgH="736600" progId="Equation.DSMT4">
                  <p:embed/>
                  <p:pic>
                    <p:nvPicPr>
                      <p:cNvPr id="0" name="图片 3360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337618" y="2929890"/>
                        <a:ext cx="1776095" cy="77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1736" name="对象 1011735"/>
          <p:cNvGraphicFramePr/>
          <p:nvPr/>
        </p:nvGraphicFramePr>
        <p:xfrm>
          <a:off x="1835150" y="3128010"/>
          <a:ext cx="40005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0" name="" r:id="rId12" imgW="380365" imgH="266065" progId="Equation.DSMT4">
                  <p:embed/>
                </p:oleObj>
              </mc:Choice>
              <mc:Fallback>
                <p:oleObj name="" r:id="rId12" imgW="380365" imgH="266065" progId="Equation.DSMT4">
                  <p:embed/>
                  <p:pic>
                    <p:nvPicPr>
                      <p:cNvPr id="0" name="图片 3359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835150" y="3128010"/>
                        <a:ext cx="400050" cy="279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1737" name="文本框 1011736"/>
          <p:cNvSpPr txBox="1"/>
          <p:nvPr/>
        </p:nvSpPr>
        <p:spPr>
          <a:xfrm>
            <a:off x="755650" y="4038600"/>
            <a:ext cx="540067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在上式令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→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∞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取极限即</a:t>
            </a:r>
            <a:endParaRPr lang="zh-CN" altLang="en-US" sz="24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011738" name="对象 1011737"/>
          <p:cNvGraphicFramePr/>
          <p:nvPr/>
        </p:nvGraphicFramePr>
        <p:xfrm>
          <a:off x="4283076" y="3847942"/>
          <a:ext cx="3254375" cy="808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4" name="" r:id="rId14" imgW="1447800" imgH="405765" progId="Equation.DSMT4">
                  <p:embed/>
                </p:oleObj>
              </mc:Choice>
              <mc:Fallback>
                <p:oleObj name="" r:id="rId14" imgW="1447800" imgH="405765" progId="Equation.DSMT4">
                  <p:embed/>
                  <p:pic>
                    <p:nvPicPr>
                      <p:cNvPr id="0" name="图片 3353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283076" y="3847942"/>
                        <a:ext cx="3254375" cy="8083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11746" name="组合 1011745"/>
          <p:cNvGrpSpPr/>
          <p:nvPr/>
        </p:nvGrpSpPr>
        <p:grpSpPr>
          <a:xfrm>
            <a:off x="1513205" y="575945"/>
            <a:ext cx="2931160" cy="523875"/>
            <a:chOff x="1102" y="1752"/>
            <a:chExt cx="1932" cy="330"/>
          </a:xfrm>
        </p:grpSpPr>
        <p:graphicFrame>
          <p:nvGraphicFramePr>
            <p:cNvPr id="1011722" name="对象 1011721"/>
            <p:cNvGraphicFramePr/>
            <p:nvPr>
              <p:custDataLst>
                <p:tags r:id="rId16"/>
              </p:custDataLst>
            </p:nvPr>
          </p:nvGraphicFramePr>
          <p:xfrm>
            <a:off x="1102" y="1785"/>
            <a:ext cx="1932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5" name="" r:id="rId17" imgW="1320165" imgH="228600" progId="Equation.DSMT4">
                    <p:embed/>
                  </p:oleObj>
                </mc:Choice>
                <mc:Fallback>
                  <p:oleObj name="" r:id="rId17" imgW="1320165" imgH="228600" progId="Equation.DSMT4">
                    <p:embed/>
                    <p:pic>
                      <p:nvPicPr>
                        <p:cNvPr id="0" name="图片 3354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1102" y="1785"/>
                          <a:ext cx="1932" cy="29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11745" name="文本框 1011744"/>
            <p:cNvSpPr txBox="1"/>
            <p:nvPr>
              <p:custDataLst>
                <p:tags r:id="rId19"/>
              </p:custDataLst>
            </p:nvPr>
          </p:nvSpPr>
          <p:spPr>
            <a:xfrm>
              <a:off x="2018" y="1752"/>
              <a:ext cx="272" cy="29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</a:t>
              </a:r>
              <a:endParaRPr lang="en-US" altLang="zh-CN" sz="24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11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11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11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11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11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11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11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11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11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1725" grpId="0"/>
      <p:bldP spid="10117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914400" y="3851910"/>
            <a:ext cx="58674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关于伯努利定理的说明</a:t>
            </a:r>
            <a:r>
              <a:rPr lang="en-US" altLang="zh-CN" sz="2400" b="1">
                <a:solidFill>
                  <a:srgbClr val="FF0000"/>
                </a:solidFill>
                <a:ea typeface="黑体" panose="02010609060101010101" pitchFamily="49" charset="-122"/>
              </a:rPr>
              <a:t>:</a:t>
            </a:r>
            <a:endParaRPr lang="en-US" altLang="zh-CN" sz="24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6387" name="Object 3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060450" y="4434840"/>
          <a:ext cx="6484620" cy="1666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Equation" r:id="rId2" imgW="7366000" imgH="1892300" progId="Equation.3">
                  <p:embed/>
                </p:oleObj>
              </mc:Choice>
              <mc:Fallback>
                <p:oleObj name="Equation" r:id="rId2" imgW="7366000" imgH="1892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0450" y="4434840"/>
                        <a:ext cx="6484620" cy="16662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1738" name="对象 1011737"/>
          <p:cNvGraphicFramePr/>
          <p:nvPr>
            <p:custDataLst>
              <p:tags r:id="rId4"/>
            </p:custDataLst>
          </p:nvPr>
        </p:nvGraphicFramePr>
        <p:xfrm>
          <a:off x="2489518" y="1264762"/>
          <a:ext cx="3397250" cy="808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4" name="" r:id="rId5" imgW="1511300" imgH="405765" progId="Equation.DSMT4">
                  <p:embed/>
                </p:oleObj>
              </mc:Choice>
              <mc:Fallback>
                <p:oleObj name="" r:id="rId5" imgW="1511300" imgH="405765" progId="Equation.DSMT4">
                  <p:embed/>
                  <p:pic>
                    <p:nvPicPr>
                      <p:cNvPr id="0" name="图片 335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89518" y="1264762"/>
                        <a:ext cx="3397250" cy="8083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>
            <p:custDataLst>
              <p:tags r:id="rId7"/>
            </p:custDataLst>
          </p:nvPr>
        </p:nvSpPr>
        <p:spPr>
          <a:xfrm>
            <a:off x="501650" y="620395"/>
            <a:ext cx="43884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由伯努利定理的等价形式，</a:t>
            </a:r>
            <a:endParaRPr lang="zh-CN" altLang="en-US" sz="2400" b="1"/>
          </a:p>
        </p:txBody>
      </p:sp>
      <p:sp>
        <p:nvSpPr>
          <p:cNvPr id="3" name="文本框 2"/>
          <p:cNvSpPr txBox="1"/>
          <p:nvPr>
            <p:custDataLst>
              <p:tags r:id="rId8"/>
            </p:custDataLst>
          </p:nvPr>
        </p:nvSpPr>
        <p:spPr>
          <a:xfrm>
            <a:off x="939800" y="2486025"/>
            <a:ext cx="74714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当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b="1"/>
              <a:t>很大时，事件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b="1"/>
              <a:t>在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b="1"/>
              <a:t>次独立重复试验中发生的频率与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b="1"/>
              <a:t>在一次试验中发生的概率有较大偏差的可能性很小。</a:t>
            </a:r>
            <a:endParaRPr lang="zh-CN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11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6386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23290" y="1967230"/>
            <a:ext cx="74714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sz="2400" b="1">
                <a:solidFill>
                  <a:srgbClr val="FF0000"/>
                </a:solidFill>
              </a:rPr>
              <a:t>频率的稳定性：</a:t>
            </a:r>
            <a:r>
              <a:rPr lang="zh-CN" altLang="en-US" sz="2400" b="1"/>
              <a:t>在实际应用中，当试验次数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b="1"/>
              <a:t>很大时，可用事件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b="1"/>
              <a:t>发生的频率代替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b="1"/>
              <a:t>发生的概率。</a:t>
            </a:r>
            <a:endParaRPr lang="zh-CN" altLang="en-US" sz="2400" b="1"/>
          </a:p>
        </p:txBody>
      </p:sp>
      <p:sp>
        <p:nvSpPr>
          <p:cNvPr id="5" name="文本框 4"/>
          <p:cNvSpPr txBox="1"/>
          <p:nvPr/>
        </p:nvSpPr>
        <p:spPr>
          <a:xfrm>
            <a:off x="462915" y="975995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1D41D5"/>
                </a:solidFill>
              </a:rPr>
              <a:t>应用二：</a:t>
            </a:r>
            <a:endParaRPr lang="zh-CN" altLang="en-US" sz="2400" b="1">
              <a:solidFill>
                <a:srgbClr val="1D41D5"/>
              </a:solidFill>
            </a:endParaRPr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955040" y="3242310"/>
            <a:ext cx="74714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实际推断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原理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：概率很小的事件，发生的频率也很小，在一次试验中几乎不可能发生。实际中看做不可能事件。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991235" y="4787900"/>
            <a:ext cx="74714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sz="2400" b="1"/>
              <a:t>统计推断时，假设检验以</a:t>
            </a:r>
            <a:r>
              <a:rPr lang="zh-CN" altLang="en-US" sz="2400" b="1">
                <a:sym typeface="+mn-ea"/>
              </a:rPr>
              <a:t>实际推断</a:t>
            </a:r>
            <a:r>
              <a:rPr lang="zh-CN" sz="2400" b="1"/>
              <a:t>原理为基础。</a:t>
            </a:r>
            <a:endParaRPr lang="zh-CN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7411" name="Object 3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914400" y="1251744"/>
          <a:ext cx="70993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Equation" r:id="rId2" imgW="7099300" imgH="1536700" progId="Equation.3">
                  <p:embed/>
                </p:oleObj>
              </mc:Choice>
              <mc:Fallback>
                <p:oleObj name="Equation" r:id="rId2" imgW="7099300" imgH="1536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251744"/>
                        <a:ext cx="7099300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4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904875" y="2740819"/>
          <a:ext cx="7416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5" imgW="7416800" imgH="990600" progId="Equation.3">
                  <p:embed/>
                </p:oleObj>
              </mc:Choice>
              <mc:Fallback>
                <p:oleObj name="Equation" r:id="rId5" imgW="7416800" imgH="990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" y="2740819"/>
                        <a:ext cx="74168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Text Box 5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914400" y="3842544"/>
            <a:ext cx="5867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关于辛钦定理的说明</a:t>
            </a:r>
            <a:r>
              <a:rPr lang="en-US" altLang="zh-CN" sz="2800" b="1">
                <a:solidFill>
                  <a:srgbClr val="0000FF"/>
                </a:solidFill>
                <a:ea typeface="黑体" panose="02010609060101010101" pitchFamily="49" charset="-122"/>
              </a:rPr>
              <a:t>:</a:t>
            </a:r>
            <a:endParaRPr lang="en-US" altLang="zh-CN" sz="2800" b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414" name="Text Box 6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11213" y="4479131"/>
            <a:ext cx="6454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/>
              <a:t>(1) 不要求方差存在;</a:t>
            </a:r>
            <a:endParaRPr lang="zh-CN" altLang="en-US" sz="2800" b="1" dirty="0"/>
          </a:p>
        </p:txBody>
      </p:sp>
      <p:sp>
        <p:nvSpPr>
          <p:cNvPr id="17415" name="Text Box 7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796925" y="5214144"/>
            <a:ext cx="671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/>
              <a:t>(2) 伯努利定理是辛钦定理的特殊情况. </a:t>
            </a:r>
            <a:endParaRPr lang="zh-CN" altLang="en-US" sz="2800" b="1"/>
          </a:p>
        </p:txBody>
      </p:sp>
      <p:sp>
        <p:nvSpPr>
          <p:cNvPr id="17419" name="Rectangle 11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38200" y="580231"/>
            <a:ext cx="3384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r>
              <a:rPr lang="zh-CN" altLang="en-US" sz="2800" b="1">
                <a:ea typeface="黑体" panose="02010609060101010101" pitchFamily="49" charset="-122"/>
              </a:rPr>
              <a:t>定理三（</a:t>
            </a:r>
            <a:r>
              <a:rPr lang="zh-CN" altLang="en-US" sz="2800" b="1">
                <a:solidFill>
                  <a:srgbClr val="FF0000"/>
                </a:solidFill>
                <a:ea typeface="黑体" panose="02010609060101010101" pitchFamily="49" charset="-122"/>
              </a:rPr>
              <a:t>辛钦定理</a:t>
            </a:r>
            <a:r>
              <a:rPr lang="zh-CN" altLang="en-US" sz="2800" b="1">
                <a:ea typeface="黑体" panose="02010609060101010101" pitchFamily="49" charset="-122"/>
              </a:rPr>
              <a:t>）</a:t>
            </a:r>
            <a:endParaRPr lang="zh-CN" altLang="en-US" sz="2800" b="1"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 bldLvl="0" animBg="1" autoUpdateAnimBg="0"/>
      <p:bldP spid="17414" grpId="0" bldLvl="0" animBg="1" autoUpdateAnimBg="0"/>
      <p:bldP spid="17415" grpId="0" bldLvl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2014" name="矩形 42013"/>
          <p:cNvSpPr/>
          <p:nvPr>
            <p:custDataLst>
              <p:tags r:id="rId1"/>
            </p:custDataLst>
          </p:nvPr>
        </p:nvSpPr>
        <p:spPr>
          <a:xfrm>
            <a:off x="754380" y="515620"/>
            <a:ext cx="803084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注                  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</a:t>
            </a:r>
            <a:endParaRPr lang="en-US" altLang="zh-CN" sz="2400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42015" name="对象 42014"/>
          <p:cNvGraphicFramePr/>
          <p:nvPr/>
        </p:nvGraphicFramePr>
        <p:xfrm>
          <a:off x="2076450" y="3912235"/>
          <a:ext cx="3641090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2" imgW="1638300" imgH="431800" progId="Equation.3">
                  <p:embed/>
                </p:oleObj>
              </mc:Choice>
              <mc:Fallback>
                <p:oleObj name="" r:id="rId2" imgW="1638300" imgH="4318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76450" y="3912235"/>
                        <a:ext cx="3641090" cy="917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/>
          <p:nvPr/>
        </p:nvGraphicFramePr>
        <p:xfrm>
          <a:off x="1011555" y="3175635"/>
          <a:ext cx="550608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4" imgW="2451100" imgH="241300" progId="Equation.3">
                  <p:embed/>
                </p:oleObj>
              </mc:Choice>
              <mc:Fallback>
                <p:oleObj name="" r:id="rId4" imgW="2451100" imgH="2413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11555" y="3175635"/>
                        <a:ext cx="5506085" cy="485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3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648970" y="521970"/>
          <a:ext cx="8152765" cy="965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Equation" r:id="rId7" imgW="4076700" imgH="482600" progId="Equation.3">
                  <p:embed/>
                </p:oleObj>
              </mc:Choice>
              <mc:Fallback>
                <p:oleObj name="Equation" r:id="rId7" imgW="4076700" imgH="482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970" y="521970"/>
                        <a:ext cx="8152765" cy="9658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4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1007745" y="1614170"/>
          <a:ext cx="6969125" cy="1322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10" imgW="3479800" imgH="660400" progId="Equation.3">
                  <p:embed/>
                </p:oleObj>
              </mc:Choice>
              <mc:Fallback>
                <p:oleObj name="Equation" r:id="rId10" imgW="3479800" imgH="660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7745" y="1614170"/>
                        <a:ext cx="6969125" cy="13227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67385" y="5579745"/>
            <a:ext cx="77139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以上结论说明，样本矩依概率收敛于总体矩。</a:t>
            </a:r>
            <a:endParaRPr lang="zh-CN" altLang="en-US" sz="2400" b="1"/>
          </a:p>
          <a:p>
            <a:r>
              <a:rPr lang="zh-CN" altLang="en-US" sz="2400" b="1"/>
              <a:t>高阶</a:t>
            </a:r>
            <a:r>
              <a:rPr lang="zh-CN" altLang="en-US" sz="2400" b="1">
                <a:sym typeface="+mn-ea"/>
              </a:rPr>
              <a:t>样本矩依概率收敛于高阶总体矩。</a:t>
            </a:r>
            <a:endParaRPr lang="zh-CN" altLang="en-US" sz="2400" b="1"/>
          </a:p>
          <a:p>
            <a:r>
              <a:rPr lang="zh-CN" altLang="en-US" sz="2400" b="1"/>
              <a:t>该结论为数理统计中</a:t>
            </a:r>
            <a:r>
              <a:rPr lang="zh-CN" altLang="en-US" sz="2400" b="1">
                <a:solidFill>
                  <a:srgbClr val="FF0000"/>
                </a:solidFill>
              </a:rPr>
              <a:t>矩估计法</a:t>
            </a:r>
            <a:r>
              <a:rPr lang="zh-CN" altLang="en-US" sz="2400" b="1"/>
              <a:t>的理论基础。</a:t>
            </a:r>
            <a:endParaRPr lang="zh-CN" altLang="en-US" sz="2400" b="1"/>
          </a:p>
        </p:txBody>
      </p:sp>
      <p:sp>
        <p:nvSpPr>
          <p:cNvPr id="8" name="文本框 7"/>
          <p:cNvSpPr txBox="1"/>
          <p:nvPr>
            <p:custDataLst>
              <p:tags r:id="rId12"/>
            </p:custDataLst>
          </p:nvPr>
        </p:nvSpPr>
        <p:spPr>
          <a:xfrm>
            <a:off x="231140" y="4977765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1D41D5"/>
                </a:solidFill>
              </a:rPr>
              <a:t>应用三：</a:t>
            </a:r>
            <a:endParaRPr lang="zh-CN" altLang="en-US" sz="2400" b="1">
              <a:solidFill>
                <a:srgbClr val="1D41D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0483" name="Object 3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984250" y="1006053"/>
          <a:ext cx="74295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Equation" r:id="rId2" imgW="7429500" imgH="1600200" progId="Equation.3">
                  <p:embed/>
                </p:oleObj>
              </mc:Choice>
              <mc:Fallback>
                <p:oleObj name="Equation" r:id="rId2" imgW="7429500" imgH="1600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250" y="1006053"/>
                        <a:ext cx="7429500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Text Box 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3195216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>
                <a:ea typeface="黑体" panose="02010609060101010101" pitchFamily="49" charset="-122"/>
              </a:rPr>
              <a:t>解</a:t>
            </a:r>
            <a:endParaRPr lang="zh-CN" altLang="en-US" sz="2800" b="1">
              <a:ea typeface="黑体" panose="02010609060101010101" pitchFamily="49" charset="-122"/>
            </a:endParaRPr>
          </a:p>
        </p:txBody>
      </p:sp>
      <p:graphicFrame>
        <p:nvGraphicFramePr>
          <p:cNvPr id="20487" name="Object 7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2978150" y="2128416"/>
          <a:ext cx="44323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6" imgW="4432300" imgH="990600" progId="Equation.3">
                  <p:embed/>
                </p:oleObj>
              </mc:Choice>
              <mc:Fallback>
                <p:oleObj name="Equation" r:id="rId6" imgW="4432300" imgH="990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8150" y="2128416"/>
                        <a:ext cx="44323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8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1652588" y="3292053"/>
          <a:ext cx="5511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公式" r:id="rId9" imgW="5511800" imgH="444500" progId="Equation.3">
                  <p:embed/>
                </p:oleObj>
              </mc:Choice>
              <mc:Fallback>
                <p:oleObj name="公式" r:id="rId9" imgW="5511800" imgH="4445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588" y="3292053"/>
                        <a:ext cx="5511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9" name="Object 9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971550" y="3873078"/>
          <a:ext cx="6273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公式" r:id="rId12" imgW="6273800" imgH="508000" progId="Equation.3">
                  <p:embed/>
                </p:oleObj>
              </mc:Choice>
              <mc:Fallback>
                <p:oleObj name="公式" r:id="rId12" imgW="6273800" imgH="508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873078"/>
                        <a:ext cx="6273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0" name="Object 10"/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974725" y="4546178"/>
          <a:ext cx="1993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公式" r:id="rId15" imgW="1993900" imgH="444500" progId="Equation.3">
                  <p:embed/>
                </p:oleObj>
              </mc:Choice>
              <mc:Fallback>
                <p:oleObj name="公式" r:id="rId15" imgW="1993900" imgH="4445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725" y="4546178"/>
                        <a:ext cx="1993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1" name="Object 11"/>
          <p:cNvGraphicFramePr>
            <a:graphicFrameLocks noChangeAspect="1"/>
          </p:cNvGraphicFramePr>
          <p:nvPr>
            <p:custDataLst>
              <p:tags r:id="rId17"/>
            </p:custDataLst>
          </p:nvPr>
        </p:nvGraphicFramePr>
        <p:xfrm>
          <a:off x="3200400" y="4462041"/>
          <a:ext cx="4572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公式" r:id="rId18" imgW="4572000" imgH="508000" progId="Equation.3">
                  <p:embed/>
                </p:oleObj>
              </mc:Choice>
              <mc:Fallback>
                <p:oleObj name="公式" r:id="rId18" imgW="4572000" imgH="5080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462041"/>
                        <a:ext cx="4572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2" name="Object 12"/>
          <p:cNvGraphicFramePr>
            <a:graphicFrameLocks noChangeAspect="1"/>
          </p:cNvGraphicFramePr>
          <p:nvPr>
            <p:custDataLst>
              <p:tags r:id="rId20"/>
            </p:custDataLst>
          </p:nvPr>
        </p:nvGraphicFramePr>
        <p:xfrm>
          <a:off x="7696200" y="4490616"/>
          <a:ext cx="812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21" imgW="812165" imgH="444500" progId="Equation.3">
                  <p:embed/>
                </p:oleObj>
              </mc:Choice>
              <mc:Fallback>
                <p:oleObj name="Equation" r:id="rId21" imgW="812165" imgH="4445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4490616"/>
                        <a:ext cx="812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3" name="Text Box 13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866775" y="5020841"/>
            <a:ext cx="502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/>
              <a:t>由</a:t>
            </a:r>
            <a:r>
              <a:rPr lang="zh-CN" altLang="en-US" sz="2800" b="1">
                <a:solidFill>
                  <a:srgbClr val="FF0000"/>
                </a:solidFill>
                <a:ea typeface="黑体" panose="02010609060101010101" pitchFamily="49" charset="-122"/>
              </a:rPr>
              <a:t>辛钦定理</a:t>
            </a:r>
            <a:r>
              <a:rPr lang="zh-CN" altLang="en-US" sz="2800" b="1"/>
              <a:t>知</a:t>
            </a:r>
            <a:endParaRPr lang="zh-CN" altLang="en-US" sz="2800" b="1"/>
          </a:p>
        </p:txBody>
      </p:sp>
      <p:graphicFrame>
        <p:nvGraphicFramePr>
          <p:cNvPr id="20494" name="Object 14"/>
          <p:cNvGraphicFramePr>
            <a:graphicFrameLocks noChangeAspect="1"/>
          </p:cNvGraphicFramePr>
          <p:nvPr>
            <p:custDataLst>
              <p:tags r:id="rId24"/>
            </p:custDataLst>
          </p:nvPr>
        </p:nvGraphicFramePr>
        <p:xfrm>
          <a:off x="990600" y="5674891"/>
          <a:ext cx="2933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Equation" r:id="rId25" imgW="2933700" imgH="431800" progId="Equation.3">
                  <p:embed/>
                </p:oleObj>
              </mc:Choice>
              <mc:Fallback>
                <p:oleObj name="Equation" r:id="rId25" imgW="2933700" imgH="4318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674891"/>
                        <a:ext cx="2933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5" name="Object 15"/>
          <p:cNvGraphicFramePr>
            <a:graphicFrameLocks noChangeAspect="1"/>
          </p:cNvGraphicFramePr>
          <p:nvPr>
            <p:custDataLst>
              <p:tags r:id="rId27"/>
            </p:custDataLst>
          </p:nvPr>
        </p:nvGraphicFramePr>
        <p:xfrm>
          <a:off x="4019550" y="5390728"/>
          <a:ext cx="44323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Equation" r:id="rId28" imgW="4432300" imgH="990600" progId="Equation.3">
                  <p:embed/>
                </p:oleObj>
              </mc:Choice>
              <mc:Fallback>
                <p:oleObj name="Equation" r:id="rId28" imgW="4432300" imgH="990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9550" y="5390728"/>
                        <a:ext cx="44323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2" name="Text Box 2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914400" y="937791"/>
            <a:ext cx="1676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sz="2800" b="1"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bldLvl="0" animBg="1" autoUpdateAnimBg="0"/>
      <p:bldP spid="20493" grpId="0" bldLvl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2"/>
          <p:cNvSpPr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812800" y="260901"/>
            <a:ext cx="7278688" cy="523240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0000" tIns="46800" rIns="90000" bIns="46800" anchor="t">
            <a:sp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>
                <a:solidFill>
                  <a:srgbClr val="1D41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5.2.1</a:t>
            </a:r>
            <a:r>
              <a:rPr lang="en-US" altLang="zh-CN" sz="2800" b="1" dirty="0">
                <a:solidFill>
                  <a:srgbClr val="1D41D5"/>
                </a:solidFill>
              </a:rPr>
              <a:t> </a:t>
            </a:r>
            <a:r>
              <a:rPr lang="zh-CN" altLang="en-US" sz="2800" b="1" dirty="0">
                <a:solidFill>
                  <a:srgbClr val="1D41D5"/>
                </a:solidFill>
              </a:rPr>
              <a:t>依概率收敛</a:t>
            </a:r>
            <a:endParaRPr lang="zh-CN" altLang="en-US" sz="2800" b="1" dirty="0">
              <a:solidFill>
                <a:srgbClr val="1D41D5"/>
              </a:solidFill>
            </a:endParaRPr>
          </a:p>
        </p:txBody>
      </p:sp>
      <p:sp>
        <p:nvSpPr>
          <p:cNvPr id="8196" name="Text Box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8118" y="834330"/>
            <a:ext cx="6110287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1D41D5"/>
                </a:solidFill>
                <a:latin typeface="宋体" panose="02010600030101010101" pitchFamily="2" charset="-122"/>
              </a:rPr>
              <a:t>定义：</a:t>
            </a:r>
            <a:endParaRPr lang="zh-CN" altLang="en-US" sz="2800" b="1" dirty="0">
              <a:solidFill>
                <a:srgbClr val="1D41D5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277620" y="878840"/>
          <a:ext cx="7900670" cy="1675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Equation" r:id="rId4" imgW="3416300" imgH="762000" progId="Equation.DSMT4">
                  <p:embed/>
                </p:oleObj>
              </mc:Choice>
              <mc:Fallback>
                <p:oleObj name="Equation" r:id="rId4" imgW="3416300" imgH="762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7620" y="878840"/>
                        <a:ext cx="7900670" cy="16751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26" name="对象 205825"/>
          <p:cNvGraphicFramePr/>
          <p:nvPr>
            <p:custDataLst>
              <p:tags r:id="rId6"/>
            </p:custDataLst>
          </p:nvPr>
        </p:nvGraphicFramePr>
        <p:xfrm>
          <a:off x="0" y="3641725"/>
          <a:ext cx="1223963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7" imgW="520065" imgH="317500" progId="Equation.3">
                  <p:embed/>
                </p:oleObj>
              </mc:Choice>
              <mc:Fallback>
                <p:oleObj name="" r:id="rId7" imgW="520065" imgH="3175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0" y="3641725"/>
                        <a:ext cx="1223963" cy="647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28" name="文本框 205827"/>
          <p:cNvSpPr txBox="1"/>
          <p:nvPr>
            <p:custDataLst>
              <p:tags r:id="rId9"/>
            </p:custDataLst>
          </p:nvPr>
        </p:nvSpPr>
        <p:spPr>
          <a:xfrm>
            <a:off x="1042988" y="3641408"/>
            <a:ext cx="10795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</a:rPr>
              <a:t>: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当</a:t>
            </a:r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graphicFrame>
        <p:nvGraphicFramePr>
          <p:cNvPr id="205850" name="对象 205849"/>
          <p:cNvGraphicFramePr/>
          <p:nvPr>
            <p:custDataLst>
              <p:tags r:id="rId10"/>
            </p:custDataLst>
          </p:nvPr>
        </p:nvGraphicFramePr>
        <p:xfrm>
          <a:off x="1222058" y="4419918"/>
          <a:ext cx="139319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11" imgW="609600" imgH="228600" progId="Equation.3">
                  <p:embed/>
                </p:oleObj>
              </mc:Choice>
              <mc:Fallback>
                <p:oleObj name="" r:id="rId11" imgW="609600" imgH="2286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22058" y="4419918"/>
                        <a:ext cx="139319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51" name="文本框 205850"/>
          <p:cNvSpPr txBox="1"/>
          <p:nvPr>
            <p:custDataLst>
              <p:tags r:id="rId13"/>
            </p:custDataLst>
          </p:nvPr>
        </p:nvSpPr>
        <p:spPr>
          <a:xfrm>
            <a:off x="77470" y="4361180"/>
            <a:ext cx="134937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而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数列</a:t>
            </a:r>
            <a:endParaRPr lang="zh-CN" altLang="en-US" sz="2800" b="1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graphicFrame>
        <p:nvGraphicFramePr>
          <p:cNvPr id="205853" name="对象 205852"/>
          <p:cNvGraphicFramePr/>
          <p:nvPr>
            <p:custDataLst>
              <p:tags r:id="rId14"/>
            </p:custDataLst>
          </p:nvPr>
        </p:nvGraphicFramePr>
        <p:xfrm>
          <a:off x="2986088" y="4433888"/>
          <a:ext cx="18732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15" imgW="736600" imgH="228600" progId="Equation.3">
                  <p:embed/>
                </p:oleObj>
              </mc:Choice>
              <mc:Fallback>
                <p:oleObj name="" r:id="rId15" imgW="736600" imgH="2286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986088" y="4433888"/>
                        <a:ext cx="1873250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54" name="对象 205853"/>
          <p:cNvGraphicFramePr/>
          <p:nvPr>
            <p:custDataLst>
              <p:tags r:id="rId17"/>
            </p:custDataLst>
          </p:nvPr>
        </p:nvGraphicFramePr>
        <p:xfrm>
          <a:off x="7015480" y="4433888"/>
          <a:ext cx="1944688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18" imgW="774065" imgH="228600" progId="Equation.3">
                  <p:embed/>
                </p:oleObj>
              </mc:Choice>
              <mc:Fallback>
                <p:oleObj name="" r:id="rId18" imgW="774065" imgH="2286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7015480" y="4433888"/>
                        <a:ext cx="1944688" cy="466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55" name="对象 205854"/>
          <p:cNvGraphicFramePr/>
          <p:nvPr>
            <p:custDataLst>
              <p:tags r:id="rId20"/>
            </p:custDataLst>
          </p:nvPr>
        </p:nvGraphicFramePr>
        <p:xfrm>
          <a:off x="1692275" y="3857625"/>
          <a:ext cx="1150938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21" imgW="444500" imgH="139700" progId="Equation.3">
                  <p:embed/>
                </p:oleObj>
              </mc:Choice>
              <mc:Fallback>
                <p:oleObj name="" r:id="rId21" imgW="444500" imgH="1397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692275" y="3857625"/>
                        <a:ext cx="1150938" cy="327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56" name="文本框 205855"/>
          <p:cNvSpPr txBox="1"/>
          <p:nvPr>
            <p:custDataLst>
              <p:tags r:id="rId23"/>
            </p:custDataLst>
          </p:nvPr>
        </p:nvSpPr>
        <p:spPr>
          <a:xfrm>
            <a:off x="2700338" y="3713163"/>
            <a:ext cx="201612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时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</a:rPr>
              <a:t>, 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华文楷体" panose="02010600040101010101" pitchFamily="2" charset="-122"/>
              </a:rPr>
              <a:t>X</a:t>
            </a:r>
            <a:r>
              <a:rPr lang="en-US" altLang="zh-CN" sz="2400" b="1" i="1" baseline="-25000" dirty="0" err="1">
                <a:latin typeface="Times New Roman" panose="02020603050405020304" pitchFamily="18" charset="0"/>
                <a:ea typeface="华文楷体" panose="02010600040101010101" pitchFamily="2" charset="-122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落在</a:t>
            </a:r>
            <a:endParaRPr lang="zh-CN" altLang="en-US" sz="2800" b="1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graphicFrame>
        <p:nvGraphicFramePr>
          <p:cNvPr id="205857" name="对象 205856"/>
          <p:cNvGraphicFramePr/>
          <p:nvPr>
            <p:custDataLst>
              <p:tags r:id="rId24"/>
            </p:custDataLst>
          </p:nvPr>
        </p:nvGraphicFramePr>
        <p:xfrm>
          <a:off x="4500563" y="3784600"/>
          <a:ext cx="1728787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25" imgW="799465" imgH="203200" progId="Equation.3">
                  <p:embed/>
                </p:oleObj>
              </mc:Choice>
              <mc:Fallback>
                <p:oleObj name="" r:id="rId25" imgW="799465" imgH="2032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500563" y="3784600"/>
                        <a:ext cx="1728787" cy="433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58" name="文本框 205857"/>
          <p:cNvSpPr txBox="1"/>
          <p:nvPr>
            <p:custDataLst>
              <p:tags r:id="rId27"/>
            </p:custDataLst>
          </p:nvPr>
        </p:nvSpPr>
        <p:spPr>
          <a:xfrm>
            <a:off x="5943600" y="3740468"/>
            <a:ext cx="3200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内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</a:rPr>
              <a:t>的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概率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越来越大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</a:rPr>
              <a:t>.</a:t>
            </a:r>
            <a:endParaRPr lang="en-US" altLang="zh-CN" sz="2800" b="1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205859" name="文本框 205858"/>
          <p:cNvSpPr txBox="1"/>
          <p:nvPr>
            <p:custDataLst>
              <p:tags r:id="rId28"/>
            </p:custDataLst>
          </p:nvPr>
        </p:nvSpPr>
        <p:spPr>
          <a:xfrm rot="10800000" flipV="1">
            <a:off x="4827905" y="4310063"/>
            <a:ext cx="685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当</a:t>
            </a:r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graphicFrame>
        <p:nvGraphicFramePr>
          <p:cNvPr id="205861" name="对象 205860"/>
          <p:cNvGraphicFramePr/>
          <p:nvPr>
            <p:custDataLst>
              <p:tags r:id="rId29"/>
            </p:custDataLst>
          </p:nvPr>
        </p:nvGraphicFramePr>
        <p:xfrm>
          <a:off x="5417820" y="4447540"/>
          <a:ext cx="1578610" cy="426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30" imgW="622300" imgH="228600" progId="Equation.3">
                  <p:embed/>
                </p:oleObj>
              </mc:Choice>
              <mc:Fallback>
                <p:oleObj name="" r:id="rId30" imgW="622300" imgH="2286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5417820" y="4447540"/>
                        <a:ext cx="1578610" cy="4267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67" name="文本框 205866"/>
          <p:cNvSpPr txBox="1"/>
          <p:nvPr>
            <p:custDataLst>
              <p:tags r:id="rId32"/>
            </p:custDataLst>
          </p:nvPr>
        </p:nvSpPr>
        <p:spPr>
          <a:xfrm>
            <a:off x="395288" y="5009515"/>
            <a:ext cx="18161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例如：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4339" name="Object 3"/>
          <p:cNvGraphicFramePr>
            <a:graphicFrameLocks noChangeAspect="1"/>
          </p:cNvGraphicFramePr>
          <p:nvPr>
            <p:custDataLst>
              <p:tags r:id="rId33"/>
            </p:custDataLst>
          </p:nvPr>
        </p:nvGraphicFramePr>
        <p:xfrm>
          <a:off x="363220" y="5616575"/>
          <a:ext cx="8394065" cy="529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34" imgW="4025900" imgH="254000" progId="Equation.3">
                  <p:embed/>
                </p:oleObj>
              </mc:Choice>
              <mc:Fallback>
                <p:oleObj name="Equation" r:id="rId34" imgW="4025900" imgH="254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220" y="5616575"/>
                        <a:ext cx="8394065" cy="5295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custDataLst>
              <p:tags r:id="rId36"/>
            </p:custDataLst>
          </p:nvPr>
        </p:nvGraphicFramePr>
        <p:xfrm>
          <a:off x="1397635" y="6087745"/>
          <a:ext cx="1558925" cy="664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37" imgW="952500" imgH="405765" progId="Equation.3">
                  <p:embed/>
                </p:oleObj>
              </mc:Choice>
              <mc:Fallback>
                <p:oleObj name="Equation" r:id="rId37" imgW="952500" imgH="40576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635" y="6087745"/>
                        <a:ext cx="1558925" cy="6642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custDataLst>
              <p:tags r:id="rId39"/>
            </p:custDataLst>
          </p:nvPr>
        </p:nvGraphicFramePr>
        <p:xfrm>
          <a:off x="3152458" y="6172835"/>
          <a:ext cx="3326130" cy="664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40" imgW="2032000" imgH="405765" progId="Equation.3">
                  <p:embed/>
                </p:oleObj>
              </mc:Choice>
              <mc:Fallback>
                <p:oleObj name="Equation" r:id="rId40" imgW="2032000" imgH="40576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2458" y="6172835"/>
                        <a:ext cx="3326130" cy="664210"/>
                      </a:xfrm>
                      <a:prstGeom prst="rect">
                        <a:avLst/>
                      </a:prstGeom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1"/>
                        </a:solidFill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>
            <p:custDataLst>
              <p:tags r:id="rId42"/>
            </p:custDataLst>
          </p:nvPr>
        </p:nvGraphicFramePr>
        <p:xfrm>
          <a:off x="5148581" y="1996123"/>
          <a:ext cx="2745105" cy="457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Equation" r:id="rId43" imgW="1676400" imgH="279400" progId="Equation.3">
                  <p:embed/>
                </p:oleObj>
              </mc:Choice>
              <mc:Fallback>
                <p:oleObj name="Equation" r:id="rId43" imgW="1676400" imgH="279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581" y="1996123"/>
                        <a:ext cx="2745105" cy="45783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chemeClr val="accent1"/>
                        </a:solidFill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custDataLst>
              <p:tags r:id="rId45"/>
            </p:custDataLst>
          </p:nvPr>
        </p:nvGraphicFramePr>
        <p:xfrm>
          <a:off x="1328103" y="2667318"/>
          <a:ext cx="7049135" cy="1061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Equation" r:id="rId46" imgW="3048000" imgH="482600" progId="Equation.DSMT4">
                  <p:embed/>
                </p:oleObj>
              </mc:Choice>
              <mc:Fallback>
                <p:oleObj name="Equation" r:id="rId46" imgW="3048000" imgH="482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8103" y="2667318"/>
                        <a:ext cx="7049135" cy="10610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205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05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05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6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05856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05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05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300"/>
                                        <p:tgtEl>
                                          <p:spTgt spid="20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0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0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205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05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0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05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bldLvl="0" animBg="1" autoUpdateAnimBg="0"/>
      <p:bldP spid="205828" grpId="0"/>
      <p:bldP spid="205851" grpId="0"/>
      <p:bldP spid="205858" grpId="0"/>
      <p:bldP spid="205859" grpId="0"/>
      <p:bldP spid="20586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867" name="文本框 205866"/>
          <p:cNvSpPr txBox="1"/>
          <p:nvPr>
            <p:custDataLst>
              <p:tags r:id="rId1"/>
            </p:custDataLst>
          </p:nvPr>
        </p:nvSpPr>
        <p:spPr>
          <a:xfrm>
            <a:off x="395288" y="560705"/>
            <a:ext cx="18161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性质：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05868" name="对象 205867"/>
          <p:cNvGraphicFramePr/>
          <p:nvPr>
            <p:custDataLst>
              <p:tags r:id="rId2"/>
            </p:custDataLst>
          </p:nvPr>
        </p:nvGraphicFramePr>
        <p:xfrm>
          <a:off x="1476375" y="560705"/>
          <a:ext cx="222091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3" imgW="977265" imgH="241300" progId="Equation.3">
                  <p:embed/>
                </p:oleObj>
              </mc:Choice>
              <mc:Fallback>
                <p:oleObj name="" r:id="rId3" imgW="977265" imgH="2413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6375" y="560705"/>
                        <a:ext cx="2220913" cy="539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70" name="对象 205869"/>
          <p:cNvGraphicFramePr/>
          <p:nvPr>
            <p:custDataLst>
              <p:tags r:id="rId5"/>
            </p:custDataLst>
          </p:nvPr>
        </p:nvGraphicFramePr>
        <p:xfrm>
          <a:off x="1692275" y="1208405"/>
          <a:ext cx="4360863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6" imgW="1762760" imgH="215900" progId="Equation.3">
                  <p:embed/>
                </p:oleObj>
              </mc:Choice>
              <mc:Fallback>
                <p:oleObj name="" r:id="rId6" imgW="1762760" imgH="2159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92275" y="1208405"/>
                        <a:ext cx="4360863" cy="522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71" name="对象 205870"/>
          <p:cNvGraphicFramePr/>
          <p:nvPr>
            <p:custDataLst>
              <p:tags r:id="rId8"/>
            </p:custDataLst>
          </p:nvPr>
        </p:nvGraphicFramePr>
        <p:xfrm>
          <a:off x="1692275" y="1858010"/>
          <a:ext cx="398335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9" imgW="1713865" imgH="241300" progId="Equation.3">
                  <p:embed/>
                </p:oleObj>
              </mc:Choice>
              <mc:Fallback>
                <p:oleObj name="" r:id="rId9" imgW="1713865" imgH="241300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92275" y="1858010"/>
                        <a:ext cx="3983355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69" name="对象 205868"/>
          <p:cNvGraphicFramePr/>
          <p:nvPr>
            <p:custDataLst>
              <p:tags r:id="rId11"/>
            </p:custDataLst>
          </p:nvPr>
        </p:nvGraphicFramePr>
        <p:xfrm>
          <a:off x="3779838" y="552768"/>
          <a:ext cx="172085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2" imgW="723900" imgH="241300" progId="Equation.3">
                  <p:embed/>
                </p:oleObj>
              </mc:Choice>
              <mc:Fallback>
                <p:oleObj name="" r:id="rId12" imgW="723900" imgH="2413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779838" y="552768"/>
                        <a:ext cx="1720850" cy="565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/>
          <p:nvPr>
            <p:custDataLst>
              <p:tags r:id="rId14"/>
            </p:custDataLst>
          </p:nvPr>
        </p:nvGraphicFramePr>
        <p:xfrm>
          <a:off x="822643" y="2688590"/>
          <a:ext cx="5402580" cy="548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5" imgW="2324100" imgH="254000" progId="Equation.3">
                  <p:embed/>
                </p:oleObj>
              </mc:Choice>
              <mc:Fallback>
                <p:oleObj name="" r:id="rId15" imgW="2324100" imgH="254000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22643" y="2688590"/>
                        <a:ext cx="5402580" cy="5486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/>
          <p:nvPr>
            <p:custDataLst>
              <p:tags r:id="rId17"/>
            </p:custDataLst>
          </p:nvPr>
        </p:nvGraphicFramePr>
        <p:xfrm>
          <a:off x="3212466" y="3389630"/>
          <a:ext cx="2686685" cy="548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8" imgW="1155700" imgH="254000" progId="Equation.3">
                  <p:embed/>
                </p:oleObj>
              </mc:Choice>
              <mc:Fallback>
                <p:oleObj name="" r:id="rId18" imgW="1155700" imgH="254000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212466" y="3389630"/>
                        <a:ext cx="2686685" cy="5486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/>
          <p:nvPr>
            <p:custDataLst>
              <p:tags r:id="rId20"/>
            </p:custDataLst>
          </p:nvPr>
        </p:nvGraphicFramePr>
        <p:xfrm>
          <a:off x="3279458" y="4090670"/>
          <a:ext cx="2862580" cy="548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21" imgW="1231265" imgH="254000" progId="Equation.3">
                  <p:embed/>
                </p:oleObj>
              </mc:Choice>
              <mc:Fallback>
                <p:oleObj name="" r:id="rId21" imgW="1231265" imgH="254000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279458" y="4090670"/>
                        <a:ext cx="2862580" cy="5486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/>
          <p:nvPr>
            <p:custDataLst>
              <p:tags r:id="rId23"/>
            </p:custDataLst>
          </p:nvPr>
        </p:nvGraphicFramePr>
        <p:xfrm>
          <a:off x="1610360" y="5085715"/>
          <a:ext cx="222091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24" imgW="977265" imgH="241300" progId="Equation.3">
                  <p:embed/>
                </p:oleObj>
              </mc:Choice>
              <mc:Fallback>
                <p:oleObj name="" r:id="rId24" imgW="977265" imgH="2413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10360" y="5085715"/>
                        <a:ext cx="2220913" cy="539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/>
          <p:nvPr>
            <p:custDataLst>
              <p:tags r:id="rId25"/>
            </p:custDataLst>
          </p:nvPr>
        </p:nvGraphicFramePr>
        <p:xfrm>
          <a:off x="4009390" y="5138420"/>
          <a:ext cx="3232150" cy="481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26" imgW="1384300" imgH="215900" progId="Equation.3">
                  <p:embed/>
                </p:oleObj>
              </mc:Choice>
              <mc:Fallback>
                <p:oleObj name="" r:id="rId26" imgW="1384300" imgH="2159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4009390" y="5138420"/>
                        <a:ext cx="3232150" cy="4819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/>
          <p:nvPr>
            <p:custDataLst>
              <p:tags r:id="rId28"/>
            </p:custDataLst>
          </p:nvPr>
        </p:nvGraphicFramePr>
        <p:xfrm>
          <a:off x="1630680" y="5774055"/>
          <a:ext cx="51530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29" imgW="2184400" imgH="254000" progId="Equation.3">
                  <p:embed/>
                </p:oleObj>
              </mc:Choice>
              <mc:Fallback>
                <p:oleObj name="" r:id="rId29" imgW="2184400" imgH="254000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630680" y="5774055"/>
                        <a:ext cx="5153025" cy="542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>
            <p:custDataLst>
              <p:tags r:id="rId31"/>
            </p:custDataLst>
          </p:nvPr>
        </p:nvSpPr>
        <p:spPr>
          <a:xfrm>
            <a:off x="-51752" y="2696845"/>
            <a:ext cx="18161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如：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32"/>
            </p:custDataLst>
          </p:nvPr>
        </p:nvSpPr>
        <p:spPr>
          <a:xfrm>
            <a:off x="656273" y="5083175"/>
            <a:ext cx="18161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特别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5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5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5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5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67" grpId="0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2"/>
          <p:cNvSpPr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1243330" y="404411"/>
            <a:ext cx="7278688" cy="646430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0000" tIns="46800" rIns="90000" bIns="46800" anchor="t">
            <a:sp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 dirty="0">
                <a:solidFill>
                  <a:srgbClr val="1D41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5.2.2</a:t>
            </a:r>
            <a:r>
              <a:rPr lang="en-US" altLang="zh-CN" sz="3600" b="1" dirty="0">
                <a:solidFill>
                  <a:srgbClr val="1D41D5"/>
                </a:solidFill>
              </a:rPr>
              <a:t> </a:t>
            </a:r>
            <a:r>
              <a:rPr lang="zh-CN" altLang="en-US" sz="3600" b="1" dirty="0">
                <a:solidFill>
                  <a:srgbClr val="1D41D5"/>
                </a:solidFill>
              </a:rPr>
              <a:t>大数定律</a:t>
            </a:r>
            <a:endParaRPr lang="zh-CN" altLang="en-US" sz="3600" b="1" dirty="0">
              <a:solidFill>
                <a:srgbClr val="1D41D5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43915" y="1242695"/>
            <a:ext cx="60839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大量随机现象平均结果的稳定性。</a:t>
            </a:r>
            <a:endParaRPr lang="zh-CN" altLang="en-US" sz="2400" b="1"/>
          </a:p>
        </p:txBody>
      </p:sp>
      <p:sp>
        <p:nvSpPr>
          <p:cNvPr id="240644" name="文本框 240643"/>
          <p:cNvSpPr txBox="1"/>
          <p:nvPr>
            <p:custDataLst>
              <p:tags r:id="rId2"/>
            </p:custDataLst>
          </p:nvPr>
        </p:nvSpPr>
        <p:spPr>
          <a:xfrm>
            <a:off x="2573020" y="3104833"/>
            <a:ext cx="5673725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457200" indent="-457200"/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2. 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为何能以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算术平均值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作为随机变量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期望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的估计？</a:t>
            </a:r>
            <a:endParaRPr lang="zh-CN" altLang="en-US" sz="24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40646" name="组合 240645"/>
          <p:cNvGrpSpPr/>
          <p:nvPr/>
        </p:nvGrpSpPr>
        <p:grpSpPr>
          <a:xfrm>
            <a:off x="2342833" y="2130108"/>
            <a:ext cx="5518150" cy="2281237"/>
            <a:chOff x="2215" y="699"/>
            <a:chExt cx="3766" cy="1437"/>
          </a:xfrm>
        </p:grpSpPr>
        <p:sp>
          <p:nvSpPr>
            <p:cNvPr id="240647" name="文本框 240646"/>
            <p:cNvSpPr txBox="1"/>
            <p:nvPr>
              <p:custDataLst>
                <p:tags r:id="rId3"/>
              </p:custDataLst>
            </p:nvPr>
          </p:nvSpPr>
          <p:spPr>
            <a:xfrm>
              <a:off x="2358" y="699"/>
              <a:ext cx="3623" cy="55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marL="457200" indent="-457200"/>
              <a:r>
                <a:rPr lang="en-US" altLang="zh-CN" sz="2800" b="1">
                  <a:latin typeface="Times New Roman" panose="02020603050405020304" pitchFamily="18" charset="0"/>
                  <a:ea typeface="楷体_GB2312" pitchFamily="49" charset="-122"/>
                </a:rPr>
                <a:t>1.  </a:t>
              </a:r>
              <a:r>
                <a:rPr lang="zh-CN" altLang="en-US" sz="2400" b="1" dirty="0">
                  <a:latin typeface="Times New Roman" panose="02020603050405020304" pitchFamily="18" charset="0"/>
                  <a:ea typeface="楷体_GB2312" pitchFamily="49" charset="-122"/>
                </a:rPr>
                <a:t>为何能以事件发生的</a:t>
              </a:r>
              <a:r>
                <a:rPr lang="zh-CN" alt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频率</a:t>
              </a:r>
              <a:r>
                <a:rPr lang="zh-CN" altLang="en-US" sz="2400" b="1" dirty="0">
                  <a:latin typeface="Times New Roman" panose="02020603050405020304" pitchFamily="18" charset="0"/>
                  <a:ea typeface="楷体_GB2312" pitchFamily="49" charset="-122"/>
                </a:rPr>
                <a:t>作为事件</a:t>
              </a:r>
              <a:r>
                <a:rPr lang="zh-CN" alt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概率</a:t>
              </a:r>
              <a:r>
                <a:rPr lang="zh-CN" altLang="en-US" sz="2400" b="1" dirty="0">
                  <a:latin typeface="Times New Roman" panose="02020603050405020304" pitchFamily="18" charset="0"/>
                  <a:ea typeface="楷体_GB2312" pitchFamily="49" charset="-122"/>
                </a:rPr>
                <a:t>的估计？</a:t>
              </a:r>
              <a:endParaRPr lang="zh-CN" altLang="en-US" sz="24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0648" name="右大括号 240647"/>
            <p:cNvSpPr/>
            <p:nvPr>
              <p:custDataLst>
                <p:tags r:id="rId4"/>
              </p:custDataLst>
            </p:nvPr>
          </p:nvSpPr>
          <p:spPr>
            <a:xfrm flipH="1">
              <a:off x="2215" y="806"/>
              <a:ext cx="111" cy="1330"/>
            </a:xfrm>
            <a:prstGeom prst="rightBrace">
              <a:avLst>
                <a:gd name="adj1" fmla="val 99849"/>
                <a:gd name="adj2" fmla="val 50000"/>
              </a:avLst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40652" name="文本框 240651"/>
          <p:cNvSpPr txBox="1"/>
          <p:nvPr>
            <p:custDataLst>
              <p:tags r:id="rId5"/>
            </p:custDataLst>
          </p:nvPr>
        </p:nvSpPr>
        <p:spPr>
          <a:xfrm>
            <a:off x="2558733" y="4072255"/>
            <a:ext cx="61563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457200" indent="-457200"/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.  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为何能以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样本均值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作为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总体期望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的估计？</a:t>
            </a:r>
            <a:endParaRPr lang="zh-CN" altLang="en-US" sz="24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2280" y="5249545"/>
            <a:ext cx="3048000" cy="52197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p>
            <a:r>
              <a:rPr lang="zh-CN" altLang="en-US" sz="2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切比雪夫大数定律</a:t>
            </a:r>
            <a:endParaRPr lang="zh-CN" altLang="en-US" sz="2800" b="1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42235" y="6122035"/>
            <a:ext cx="3048000" cy="52197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p>
            <a:r>
              <a:rPr lang="zh-CN" altLang="en-US" sz="2800" b="1" dirty="0">
                <a:ln>
                  <a:noFill/>
                </a:ln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伯努利大数定律</a:t>
            </a:r>
            <a:endParaRPr lang="zh-CN" altLang="en-US" sz="2800" b="1" dirty="0">
              <a:ln>
                <a:noFill/>
              </a:ln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223385" y="5233035"/>
            <a:ext cx="2329815" cy="5219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辛钦大数定律</a:t>
            </a:r>
            <a:endParaRPr lang="zh-CN" altLang="en-US" sz="2800" b="1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cxnSp>
        <p:nvCxnSpPr>
          <p:cNvPr id="2" name="直接箭头连接符 1"/>
          <p:cNvCxnSpPr/>
          <p:nvPr/>
        </p:nvCxnSpPr>
        <p:spPr>
          <a:xfrm>
            <a:off x="1137285" y="5886450"/>
            <a:ext cx="1346835" cy="567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>
            <a:off x="5723890" y="5849620"/>
            <a:ext cx="358140" cy="5314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0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0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0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4" grpId="0"/>
      <p:bldP spid="240652" grpId="0"/>
      <p:bldP spid="5" grpId="0" animBg="1"/>
      <p:bldP spid="6" grpId="0" animBg="1"/>
      <p:bldP spid="7" grpId="0" animBg="1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60" name="Rectangle 44"/>
          <p:cNvSpPr/>
          <p:nvPr>
            <p:custDataLst>
              <p:tags r:id="rId1"/>
            </p:custDataLst>
          </p:nvPr>
        </p:nvSpPr>
        <p:spPr>
          <a:xfrm>
            <a:off x="1893888" y="3800475"/>
            <a:ext cx="4029075" cy="5921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则对于任意正数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ε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，恒有</a:t>
            </a:r>
            <a:endParaRPr lang="zh-CN" altLang="en-US" sz="28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graphicFrame>
        <p:nvGraphicFramePr>
          <p:cNvPr id="34861" name="Object 45"/>
          <p:cNvGraphicFramePr/>
          <p:nvPr>
            <p:custDataLst>
              <p:tags r:id="rId2"/>
            </p:custDataLst>
          </p:nvPr>
        </p:nvGraphicFramePr>
        <p:xfrm>
          <a:off x="1016000" y="4513263"/>
          <a:ext cx="6326188" cy="1249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3" imgW="2424430" imgH="482600" progId="Equation.DSMT4">
                  <p:embed/>
                </p:oleObj>
              </mc:Choice>
              <mc:Fallback>
                <p:oleObj name="" r:id="rId3" imgW="2424430" imgH="482600" progId="Equation.DSMT4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16000" y="4513263"/>
                        <a:ext cx="6326188" cy="1249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21"/>
          <p:cNvGrpSpPr/>
          <p:nvPr/>
        </p:nvGrpSpPr>
        <p:grpSpPr>
          <a:xfrm>
            <a:off x="0" y="3222625"/>
            <a:ext cx="9413875" cy="1162050"/>
            <a:chOff x="0" y="3222911"/>
            <a:chExt cx="9413154" cy="1161764"/>
          </a:xfrm>
        </p:grpSpPr>
        <p:sp>
          <p:nvSpPr>
            <p:cNvPr id="8205" name="Rectangle 41"/>
            <p:cNvSpPr/>
            <p:nvPr>
              <p:custDataLst>
                <p:tags r:id="rId5"/>
              </p:custDataLst>
            </p:nvPr>
          </p:nvSpPr>
          <p:spPr>
            <a:xfrm>
              <a:off x="0" y="3222911"/>
              <a:ext cx="9413154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并且方差是一致有上界的</a:t>
              </a:r>
              <a:r>
                <a:rPr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, </a:t>
              </a:r>
              <a:r>
                <a:rPr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即存在正数 </a:t>
              </a:r>
              <a:r>
                <a:rPr lang="en-US" altLang="zh-CN" sz="28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M</a:t>
              </a:r>
              <a:r>
                <a:rPr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, </a:t>
              </a:r>
              <a:r>
                <a:rPr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使得                     </a:t>
              </a:r>
              <a:endPara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</a:endParaRPr>
            </a:p>
          </p:txBody>
        </p:sp>
        <p:graphicFrame>
          <p:nvGraphicFramePr>
            <p:cNvPr id="8198" name="Object 42"/>
            <p:cNvGraphicFramePr/>
            <p:nvPr>
              <p:custDataLst>
                <p:tags r:id="rId6"/>
              </p:custDataLst>
            </p:nvPr>
          </p:nvGraphicFramePr>
          <p:xfrm>
            <a:off x="7238381" y="3239426"/>
            <a:ext cx="1973263" cy="534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3" name="" r:id="rId7" imgW="825500" imgH="228600" progId="Equation.DSMT4">
                    <p:embed/>
                  </p:oleObj>
                </mc:Choice>
                <mc:Fallback>
                  <p:oleObj name="" r:id="rId7" imgW="825500" imgH="228600" progId="Equation.DSMT4">
                    <p:embed/>
                    <p:pic>
                      <p:nvPicPr>
                        <p:cNvPr id="0" name="图片 3102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238381" y="3239426"/>
                          <a:ext cx="1973263" cy="53498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9" name="Object 43"/>
            <p:cNvGraphicFramePr/>
            <p:nvPr>
              <p:custDataLst>
                <p:tags r:id="rId9"/>
              </p:custDataLst>
            </p:nvPr>
          </p:nvGraphicFramePr>
          <p:xfrm>
            <a:off x="119063" y="3933825"/>
            <a:ext cx="1801812" cy="450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4" name="" r:id="rId10" imgW="1473200" imgH="368300" progId="Equation.DSMT4">
                    <p:embed/>
                  </p:oleObj>
                </mc:Choice>
                <mc:Fallback>
                  <p:oleObj name="" r:id="rId10" imgW="1473200" imgH="368300" progId="Equation.DSMT4">
                    <p:embed/>
                    <p:pic>
                      <p:nvPicPr>
                        <p:cNvPr id="0" name="图片 3103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119063" y="3933825"/>
                          <a:ext cx="1801812" cy="4508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22"/>
          <p:cNvGrpSpPr/>
          <p:nvPr/>
        </p:nvGrpSpPr>
        <p:grpSpPr>
          <a:xfrm>
            <a:off x="347663" y="1166813"/>
            <a:ext cx="8796337" cy="1978025"/>
            <a:chOff x="347662" y="1207353"/>
            <a:chExt cx="8796338" cy="1978451"/>
          </a:xfrm>
        </p:grpSpPr>
        <p:sp>
          <p:nvSpPr>
            <p:cNvPr id="8204" name="Rectangle 34"/>
            <p:cNvSpPr/>
            <p:nvPr>
              <p:custDataLst>
                <p:tags r:id="rId12"/>
              </p:custDataLst>
            </p:nvPr>
          </p:nvSpPr>
          <p:spPr>
            <a:xfrm>
              <a:off x="347662" y="1207353"/>
              <a:ext cx="8796338" cy="194950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150000"/>
                </a:lnSpc>
              </a:pPr>
              <a:r>
                <a:rPr lang="zh-CN" altLang="en-US" sz="2800" dirty="0">
                  <a:solidFill>
                    <a:srgbClr val="0000CC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切比雪夫定理</a:t>
              </a:r>
              <a:r>
                <a:rPr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   设                            相互独立</a:t>
              </a:r>
              <a:r>
                <a:rPr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, </a:t>
              </a:r>
              <a:r>
                <a:rPr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分别具有数学期望                                         </a:t>
              </a:r>
              <a:endPara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及方差</a:t>
              </a:r>
              <a:endPara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</a:endParaRPr>
            </a:p>
          </p:txBody>
        </p:sp>
        <p:graphicFrame>
          <p:nvGraphicFramePr>
            <p:cNvPr id="8195" name="Object 37"/>
            <p:cNvGraphicFramePr/>
            <p:nvPr>
              <p:custDataLst>
                <p:tags r:id="rId13"/>
              </p:custDataLst>
            </p:nvPr>
          </p:nvGraphicFramePr>
          <p:xfrm>
            <a:off x="1911819" y="2023809"/>
            <a:ext cx="4024312" cy="509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3" name="" r:id="rId14" imgW="1803400" imgH="228600" progId="Equation.DSMT4">
                    <p:embed/>
                  </p:oleObj>
                </mc:Choice>
                <mc:Fallback>
                  <p:oleObj name="" r:id="rId14" imgW="1803400" imgH="228600" progId="Equation.DSMT4">
                    <p:embed/>
                    <p:pic>
                      <p:nvPicPr>
                        <p:cNvPr id="0" name="图片 3112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1911819" y="2023809"/>
                          <a:ext cx="4024312" cy="5095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6" name="Object 35"/>
            <p:cNvGraphicFramePr/>
            <p:nvPr>
              <p:custDataLst>
                <p:tags r:id="rId16"/>
              </p:custDataLst>
            </p:nvPr>
          </p:nvGraphicFramePr>
          <p:xfrm>
            <a:off x="3247694" y="1364862"/>
            <a:ext cx="2511662" cy="514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5" name="" r:id="rId17" imgW="1117600" imgH="228600" progId="Equation.DSMT4">
                    <p:embed/>
                  </p:oleObj>
                </mc:Choice>
                <mc:Fallback>
                  <p:oleObj name="" r:id="rId17" imgW="1117600" imgH="228600" progId="Equation.DSMT4">
                    <p:embed/>
                    <p:pic>
                      <p:nvPicPr>
                        <p:cNvPr id="0" name="图片 3114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3247694" y="1364862"/>
                          <a:ext cx="2511662" cy="5141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7" name="Object 40"/>
            <p:cNvGraphicFramePr/>
            <p:nvPr>
              <p:custDataLst>
                <p:tags r:id="rId19"/>
              </p:custDataLst>
            </p:nvPr>
          </p:nvGraphicFramePr>
          <p:xfrm>
            <a:off x="1556322" y="2661929"/>
            <a:ext cx="4175125" cy="523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6" name="" r:id="rId20" imgW="1803400" imgH="228600" progId="Equation.DSMT4">
                    <p:embed/>
                  </p:oleObj>
                </mc:Choice>
                <mc:Fallback>
                  <p:oleObj name="" r:id="rId20" imgW="1803400" imgH="228600" progId="Equation.DSMT4">
                    <p:embed/>
                    <p:pic>
                      <p:nvPicPr>
                        <p:cNvPr id="0" name="图片 3115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1556322" y="2661929"/>
                          <a:ext cx="4175125" cy="5238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4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6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29565" y="432435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>
                <a:ea typeface="黑体" panose="02010609060101010101" pitchFamily="49" charset="-122"/>
              </a:rPr>
              <a:t>证明</a:t>
            </a:r>
            <a:endParaRPr lang="zh-CN" altLang="en-US" sz="2800" b="1">
              <a:ea typeface="黑体" panose="02010609060101010101" pitchFamily="49" charset="-122"/>
            </a:endParaRPr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15745" y="323850"/>
          <a:ext cx="2942590" cy="773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Equation" r:id="rId3" imgW="1739900" imgH="457200" progId="Equation.3">
                  <p:embed/>
                </p:oleObj>
              </mc:Choice>
              <mc:Fallback>
                <p:oleObj name="Equation" r:id="rId3" imgW="17399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5745" y="323850"/>
                        <a:ext cx="2942590" cy="7734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5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4790440" y="365125"/>
          <a:ext cx="2814320" cy="708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6" imgW="1816100" imgH="457200" progId="Equation.3">
                  <p:embed/>
                </p:oleObj>
              </mc:Choice>
              <mc:Fallback>
                <p:oleObj name="Equation" r:id="rId6" imgW="18161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0440" y="365125"/>
                        <a:ext cx="2814320" cy="7086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Text Box 7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914400" y="1340168"/>
            <a:ext cx="6019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/>
              <a:t>由</a:t>
            </a:r>
            <a:r>
              <a:rPr lang="zh-CN" altLang="en-US" sz="2800" b="1" dirty="0">
                <a:solidFill>
                  <a:srgbClr val="FF3300"/>
                </a:solidFill>
                <a:ea typeface="黑体" panose="02010609060101010101" pitchFamily="49" charset="-122"/>
              </a:rPr>
              <a:t>切比雪夫不等式</a:t>
            </a:r>
            <a:r>
              <a:rPr lang="zh-CN" altLang="en-US" sz="2800" b="1" dirty="0"/>
              <a:t>可得</a:t>
            </a:r>
            <a:endParaRPr lang="zh-CN" altLang="en-US" sz="2800" b="1" dirty="0"/>
          </a:p>
        </p:txBody>
      </p:sp>
      <p:graphicFrame>
        <p:nvGraphicFramePr>
          <p:cNvPr id="10249" name="Object 9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2389505" y="1754505"/>
          <a:ext cx="5274310" cy="1167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10" imgW="2984500" imgH="660400" progId="Equation.3">
                  <p:embed/>
                </p:oleObj>
              </mc:Choice>
              <mc:Fallback>
                <p:oleObj name="Equation" r:id="rId10" imgW="2984500" imgH="660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9505" y="1754505"/>
                        <a:ext cx="5274310" cy="11677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0" name="Object 10"/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1014413" y="5355590"/>
          <a:ext cx="2946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13" imgW="2946400" imgH="444500" progId="Equation.3">
                  <p:embed/>
                </p:oleObj>
              </mc:Choice>
              <mc:Fallback>
                <p:oleObj name="Equation" r:id="rId13" imgW="2946400" imgH="4445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413" y="5355590"/>
                        <a:ext cx="2946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1" name="Text Box 11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3963988" y="5292090"/>
            <a:ext cx="49530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/>
              <a:t>并注意到概率小于等于1, 则</a:t>
            </a:r>
            <a:endParaRPr lang="zh-CN" altLang="en-US" sz="2800" b="1"/>
          </a:p>
        </p:txBody>
      </p:sp>
      <p:graphicFrame>
        <p:nvGraphicFramePr>
          <p:cNvPr id="10252" name="Object 12"/>
          <p:cNvGraphicFramePr>
            <a:graphicFrameLocks noChangeAspect="1"/>
          </p:cNvGraphicFramePr>
          <p:nvPr>
            <p:custDataLst>
              <p:tags r:id="rId16"/>
            </p:custDataLst>
          </p:nvPr>
        </p:nvGraphicFramePr>
        <p:xfrm>
          <a:off x="1945640" y="5828030"/>
          <a:ext cx="4754245" cy="941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17" imgW="2438400" imgH="482600" progId="Equation.3">
                  <p:embed/>
                </p:oleObj>
              </mc:Choice>
              <mc:Fallback>
                <p:oleObj name="Equation" r:id="rId17" imgW="2438400" imgH="482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5640" y="5828030"/>
                        <a:ext cx="4754245" cy="9417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7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041400" y="3045778"/>
            <a:ext cx="60198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/>
              <a:t>由</a:t>
            </a: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方差一致有上界</a:t>
            </a:r>
            <a:r>
              <a:rPr lang="zh-CN" altLang="en-US" sz="2800" b="1" dirty="0"/>
              <a:t>可得</a:t>
            </a:r>
            <a:endParaRPr lang="zh-CN" altLang="en-US" sz="2800" b="1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custDataLst>
              <p:tags r:id="rId20"/>
            </p:custDataLst>
          </p:nvPr>
        </p:nvGraphicFramePr>
        <p:xfrm>
          <a:off x="4199573" y="3518535"/>
          <a:ext cx="1908175" cy="763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Equation" r:id="rId21" imgW="1079500" imgH="431800" progId="Equation.3">
                  <p:embed/>
                </p:oleObj>
              </mc:Choice>
              <mc:Fallback>
                <p:oleObj name="Equation" r:id="rId21" imgW="1079500" imgH="431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9573" y="3518535"/>
                        <a:ext cx="1908175" cy="7639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9"/>
          <p:cNvGraphicFramePr>
            <a:graphicFrameLocks noChangeAspect="1"/>
          </p:cNvGraphicFramePr>
          <p:nvPr>
            <p:custDataLst>
              <p:tags r:id="rId23"/>
            </p:custDataLst>
          </p:nvPr>
        </p:nvGraphicFramePr>
        <p:xfrm>
          <a:off x="2214245" y="4334828"/>
          <a:ext cx="5161280" cy="853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Equation" r:id="rId24" imgW="2920365" imgH="482600" progId="Equation.3">
                  <p:embed/>
                </p:oleObj>
              </mc:Choice>
              <mc:Fallback>
                <p:oleObj name="Equation" r:id="rId24" imgW="2920365" imgH="482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245" y="4334828"/>
                        <a:ext cx="5161280" cy="8534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7" grpId="0" bldLvl="0" animBg="1" autoUpdateAnimBg="0"/>
      <p:bldP spid="10251" grpId="0" bldLvl="0" animBg="1" autoUpdateAnimBg="0"/>
      <p:bldP spid="8" grpId="0" bldLvl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38200" y="762000"/>
            <a:ext cx="48006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anose="02010609060101010101" pitchFamily="49" charset="-122"/>
              </a:rPr>
              <a:t>切比雪夫定理可叙述成</a:t>
            </a:r>
            <a:r>
              <a:rPr lang="zh-CN" altLang="en-US" sz="2800" b="1" dirty="0">
                <a:solidFill>
                  <a:srgbClr val="0000FF"/>
                </a:solidFill>
              </a:rPr>
              <a:t>: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graphicFrame>
        <p:nvGraphicFramePr>
          <p:cNvPr id="11267" name="Object 3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442913" y="1885950"/>
          <a:ext cx="8582025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Equation" r:id="rId3" imgW="4127500" imgH="914400" progId="Equation.3">
                  <p:embed/>
                </p:oleObj>
              </mc:Choice>
              <mc:Fallback>
                <p:oleObj name="Equation" r:id="rId3" imgW="4127500" imgH="914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3" y="1885950"/>
                        <a:ext cx="8582025" cy="190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6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23913" y="310198"/>
            <a:ext cx="6110287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ea typeface="黑体" panose="02010609060101010101" pitchFamily="49" charset="-122"/>
              </a:rPr>
              <a:t>推论（</a:t>
            </a:r>
            <a:r>
              <a:rPr lang="zh-CN" altLang="en-US" sz="2800" b="1" dirty="0">
                <a:solidFill>
                  <a:srgbClr val="FF3300"/>
                </a:solidFill>
                <a:ea typeface="黑体" panose="02010609060101010101" pitchFamily="49" charset="-122"/>
              </a:rPr>
              <a:t>切</a:t>
            </a:r>
            <a:r>
              <a:rPr lang="zh-CN" altLang="en-US" sz="2800" b="1" dirty="0">
                <a:solidFill>
                  <a:srgbClr val="FF3300"/>
                </a:solidFill>
                <a:ea typeface="黑体" panose="02010609060101010101" pitchFamily="49" charset="-122"/>
              </a:rPr>
              <a:t>比雪夫定理的特殊情况</a:t>
            </a:r>
            <a:r>
              <a:rPr lang="zh-CN" altLang="en-US" sz="2800" b="1" dirty="0">
                <a:ea typeface="黑体" panose="02010609060101010101" pitchFamily="49" charset="-122"/>
              </a:rPr>
              <a:t>）</a:t>
            </a:r>
            <a:endParaRPr lang="zh-CN" altLang="en-US" sz="2800" b="1" dirty="0">
              <a:ea typeface="黑体" panose="02010609060101010101" pitchFamily="49" charset="-122"/>
            </a:endParaRPr>
          </a:p>
        </p:txBody>
      </p:sp>
      <p:graphicFrame>
        <p:nvGraphicFramePr>
          <p:cNvPr id="8197" name="Object 5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955675" y="919798"/>
          <a:ext cx="7099300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Equation" r:id="rId3" imgW="7099300" imgH="3200400" progId="Equation.3">
                  <p:embed/>
                </p:oleObj>
              </mc:Choice>
              <mc:Fallback>
                <p:oleObj name="Equation" r:id="rId3" imgW="7099300" imgH="3200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675" y="919798"/>
                        <a:ext cx="7099300" cy="320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2" name="Object 10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939800" y="4029710"/>
          <a:ext cx="72009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6" imgW="4881880" imgH="671830" progId="Equation.3">
                  <p:embed/>
                </p:oleObj>
              </mc:Choice>
              <mc:Fallback>
                <p:oleObj name="Equation" r:id="rId6" imgW="4881880" imgH="67183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800" y="4029710"/>
                        <a:ext cx="72009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06425" y="5353050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1D41D5"/>
                </a:solidFill>
              </a:rPr>
              <a:t>应用一：</a:t>
            </a:r>
            <a:endParaRPr lang="zh-CN" altLang="en-US" sz="2400" b="1">
              <a:solidFill>
                <a:srgbClr val="1D41D5"/>
              </a:solidFill>
            </a:endParaRPr>
          </a:p>
        </p:txBody>
      </p:sp>
      <p:sp>
        <p:nvSpPr>
          <p:cNvPr id="6" name="文本框 5"/>
          <p:cNvSpPr txBox="1"/>
          <p:nvPr>
            <p:custDataLst>
              <p:tags r:id="rId8"/>
            </p:custDataLst>
          </p:nvPr>
        </p:nvSpPr>
        <p:spPr>
          <a:xfrm>
            <a:off x="642620" y="6045835"/>
            <a:ext cx="76130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</a:rPr>
              <a:t>测量值估计</a:t>
            </a:r>
            <a:r>
              <a:rPr lang="zh-CN" altLang="en-US" sz="2400" b="1"/>
              <a:t>：在实际工作中，以大量测量值的算术平均值作为精确值的估计值。</a:t>
            </a:r>
            <a:endParaRPr lang="zh-CN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bldLvl="0" animBg="1" autoUpdateAnimBg="0"/>
      <p:bldP spid="6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3320" name="Object 8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003300" y="1552575"/>
          <a:ext cx="7150100" cy="264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Equation" r:id="rId2" imgW="7150100" imgH="2641600" progId="Equation.3">
                  <p:embed/>
                </p:oleObj>
              </mc:Choice>
              <mc:Fallback>
                <p:oleObj name="Equation" r:id="rId2" imgW="7150100" imgH="2641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300" y="1552575"/>
                        <a:ext cx="7150100" cy="264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1" name="Text Box 9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14400" y="852488"/>
            <a:ext cx="5181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anose="02010609060101010101" pitchFamily="49" charset="-122"/>
              </a:rPr>
              <a:t>推论的另一种叙述</a:t>
            </a:r>
            <a:r>
              <a:rPr lang="zh-CN" altLang="en-US" sz="2800" b="1" dirty="0">
                <a:solidFill>
                  <a:srgbClr val="0000FF"/>
                </a:solidFill>
              </a:rPr>
              <a:t>: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PP_MARK_KEY" val="df744cb2-7e00-4ba9-b0c1-79b2e4f6af2d"/>
  <p:tag name="COMMONDATA" val="eyJoZGlkIjoiZDBhM2U4NjYwMTRkZjhlMTRkZjY1NzExZGM1NDcwNjUifQ==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934</Words>
  <Application>WPS 演示</Application>
  <PresentationFormat>全屏显示(4:3)</PresentationFormat>
  <Paragraphs>131</Paragraphs>
  <Slides>18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74</vt:i4>
      </vt:variant>
      <vt:variant>
        <vt:lpstr>幻灯片标题</vt:lpstr>
      </vt:variant>
      <vt:variant>
        <vt:i4>18</vt:i4>
      </vt:variant>
    </vt:vector>
  </HeadingPairs>
  <TitlesOfParts>
    <vt:vector size="105" baseType="lpstr">
      <vt:lpstr>Arial</vt:lpstr>
      <vt:lpstr>宋体</vt:lpstr>
      <vt:lpstr>Wingdings</vt:lpstr>
      <vt:lpstr>Calibri</vt:lpstr>
      <vt:lpstr>Times New Roman</vt:lpstr>
      <vt:lpstr>黑体</vt:lpstr>
      <vt:lpstr>华文楷体</vt:lpstr>
      <vt:lpstr>楷体_GB2312</vt:lpstr>
      <vt:lpstr>新宋体</vt:lpstr>
      <vt:lpstr>微软雅黑</vt:lpstr>
      <vt:lpstr>Symbol</vt:lpstr>
      <vt:lpstr>Arial Unicode MS</vt:lpstr>
      <vt:lpstr>Office 主题</vt:lpstr>
      <vt:lpstr>Equation.DSMT4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概率论与数理统计</dc:title>
  <dc:creator>Dou</dc:creator>
  <cp:lastModifiedBy>donna</cp:lastModifiedBy>
  <cp:revision>64</cp:revision>
  <dcterms:created xsi:type="dcterms:W3CDTF">2012-09-17T11:32:00Z</dcterms:created>
  <dcterms:modified xsi:type="dcterms:W3CDTF">2023-04-16T12:00:22Z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0B16552D33644193A5F02B47377074A5</vt:lpwstr>
  </property>
  <property fmtid="{D5CDD505-2E9C-101B-9397-08002B2CF9AE}" pid="3" name="KSOProductBuildVer">
    <vt:lpwstr>2052-11.1.0.14036</vt:lpwstr>
  </property>
</Properties>
</file>