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39" r:id="rId3"/>
    <p:sldId id="299" r:id="rId4"/>
    <p:sldId id="412" r:id="rId5"/>
    <p:sldId id="411" r:id="rId6"/>
    <p:sldId id="410" r:id="rId7"/>
    <p:sldId id="409" r:id="rId8"/>
    <p:sldId id="408" r:id="rId9"/>
    <p:sldId id="407" r:id="rId10"/>
    <p:sldId id="406" r:id="rId11"/>
    <p:sldId id="405" r:id="rId12"/>
    <p:sldId id="404" r:id="rId13"/>
    <p:sldId id="403" r:id="rId14"/>
    <p:sldId id="413" r:id="rId15"/>
    <p:sldId id="402" r:id="rId16"/>
    <p:sldId id="401" r:id="rId17"/>
    <p:sldId id="400" r:id="rId18"/>
    <p:sldId id="399" r:id="rId19"/>
    <p:sldId id="398" r:id="rId20"/>
    <p:sldId id="415" r:id="rId21"/>
    <p:sldId id="436" r:id="rId22"/>
    <p:sldId id="416" r:id="rId23"/>
    <p:sldId id="417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1"/>
        <p:guide pos="3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5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52.bin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2" Type="http://schemas.openxmlformats.org/officeDocument/2006/relationships/tags" Target="../tags/tag69.xml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5.xml"/><Relationship Id="rId15" Type="http://schemas.openxmlformats.org/officeDocument/2006/relationships/image" Target="../media/image53.wmf"/><Relationship Id="rId14" Type="http://schemas.openxmlformats.org/officeDocument/2006/relationships/oleObject" Target="../embeddings/oleObject54.bin"/><Relationship Id="rId13" Type="http://schemas.openxmlformats.org/officeDocument/2006/relationships/image" Target="../media/image52.wmf"/><Relationship Id="rId12" Type="http://schemas.openxmlformats.org/officeDocument/2006/relationships/oleObject" Target="../embeddings/oleObject53.bin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oleObject" Target="../embeddings/oleObject57.bin"/><Relationship Id="rId7" Type="http://schemas.openxmlformats.org/officeDocument/2006/relationships/tags" Target="../tags/tag78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tags" Target="../tags/tag77.xml"/><Relationship Id="rId3" Type="http://schemas.openxmlformats.org/officeDocument/2006/relationships/image" Target="../media/image54.wmf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62.bin"/><Relationship Id="rId22" Type="http://schemas.openxmlformats.org/officeDocument/2006/relationships/tags" Target="../tags/tag83.xml"/><Relationship Id="rId21" Type="http://schemas.openxmlformats.org/officeDocument/2006/relationships/image" Target="../media/image60.wmf"/><Relationship Id="rId20" Type="http://schemas.openxmlformats.org/officeDocument/2006/relationships/oleObject" Target="../embeddings/oleObject61.bin"/><Relationship Id="rId2" Type="http://schemas.openxmlformats.org/officeDocument/2006/relationships/oleObject" Target="../embeddings/oleObject55.bin"/><Relationship Id="rId19" Type="http://schemas.openxmlformats.org/officeDocument/2006/relationships/tags" Target="../tags/tag82.xml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60.bin"/><Relationship Id="rId16" Type="http://schemas.openxmlformats.org/officeDocument/2006/relationships/tags" Target="../tags/tag81.xml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59.bin"/><Relationship Id="rId13" Type="http://schemas.openxmlformats.org/officeDocument/2006/relationships/tags" Target="../tags/tag80.xml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10" Type="http://schemas.openxmlformats.org/officeDocument/2006/relationships/tags" Target="../tags/tag79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4.bin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62.wmf"/><Relationship Id="rId2" Type="http://schemas.openxmlformats.org/officeDocument/2006/relationships/oleObject" Target="../embeddings/oleObject63.bin"/><Relationship Id="rId10" Type="http://schemas.openxmlformats.org/officeDocument/2006/relationships/vmlDrawing" Target="../drawings/vmlDrawing10.v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67.bin"/><Relationship Id="rId20" Type="http://schemas.openxmlformats.org/officeDocument/2006/relationships/tags" Target="../tags/tag103.xml"/><Relationship Id="rId2" Type="http://schemas.openxmlformats.org/officeDocument/2006/relationships/tags" Target="../tags/tag89.xml"/><Relationship Id="rId19" Type="http://schemas.openxmlformats.org/officeDocument/2006/relationships/image" Target="../media/image65.wmf"/><Relationship Id="rId18" Type="http://schemas.openxmlformats.org/officeDocument/2006/relationships/oleObject" Target="../embeddings/oleObject66.bin"/><Relationship Id="rId17" Type="http://schemas.openxmlformats.org/officeDocument/2006/relationships/tags" Target="../tags/tag102.xml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65.bin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9.bin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8.bin"/><Relationship Id="rId2" Type="http://schemas.openxmlformats.org/officeDocument/2006/relationships/tags" Target="../tags/tag105.xml"/><Relationship Id="rId10" Type="http://schemas.openxmlformats.org/officeDocument/2006/relationships/vmlDrawing" Target="../drawings/vmlDrawing12.vml"/><Relationship Id="rId1" Type="http://schemas.openxmlformats.org/officeDocument/2006/relationships/tags" Target="../tags/tag10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oleObject" Target="../embeddings/oleObject72.bin"/><Relationship Id="rId7" Type="http://schemas.openxmlformats.org/officeDocument/2006/relationships/tags" Target="../tags/tag110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tags" Target="../tags/tag109.xml"/><Relationship Id="rId3" Type="http://schemas.openxmlformats.org/officeDocument/2006/relationships/image" Target="../media/image69.wmf"/><Relationship Id="rId29" Type="http://schemas.openxmlformats.org/officeDocument/2006/relationships/vmlDrawing" Target="../drawings/vmlDrawing13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77.wmf"/><Relationship Id="rId26" Type="http://schemas.openxmlformats.org/officeDocument/2006/relationships/oleObject" Target="../embeddings/oleObject78.bin"/><Relationship Id="rId25" Type="http://schemas.openxmlformats.org/officeDocument/2006/relationships/tags" Target="../tags/tag116.xml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77.bin"/><Relationship Id="rId22" Type="http://schemas.openxmlformats.org/officeDocument/2006/relationships/tags" Target="../tags/tag115.xml"/><Relationship Id="rId21" Type="http://schemas.openxmlformats.org/officeDocument/2006/relationships/image" Target="../media/image75.wmf"/><Relationship Id="rId20" Type="http://schemas.openxmlformats.org/officeDocument/2006/relationships/oleObject" Target="../embeddings/oleObject76.bin"/><Relationship Id="rId2" Type="http://schemas.openxmlformats.org/officeDocument/2006/relationships/oleObject" Target="../embeddings/oleObject70.bin"/><Relationship Id="rId19" Type="http://schemas.openxmlformats.org/officeDocument/2006/relationships/tags" Target="../tags/tag114.xml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5.bin"/><Relationship Id="rId16" Type="http://schemas.openxmlformats.org/officeDocument/2006/relationships/tags" Target="../tags/tag113.xml"/><Relationship Id="rId15" Type="http://schemas.openxmlformats.org/officeDocument/2006/relationships/image" Target="../media/image73.wmf"/><Relationship Id="rId14" Type="http://schemas.openxmlformats.org/officeDocument/2006/relationships/oleObject" Target="../embeddings/oleObject74.bin"/><Relationship Id="rId13" Type="http://schemas.openxmlformats.org/officeDocument/2006/relationships/tags" Target="../tags/tag112.xml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3.bin"/><Relationship Id="rId10" Type="http://schemas.openxmlformats.org/officeDocument/2006/relationships/tags" Target="../tags/tag111.xml"/><Relationship Id="rId1" Type="http://schemas.openxmlformats.org/officeDocument/2006/relationships/tags" Target="../tags/tag10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0.bin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" Type="http://schemas.openxmlformats.org/officeDocument/2006/relationships/tags" Target="../tags/tag118.xml"/><Relationship Id="rId19" Type="http://schemas.openxmlformats.org/officeDocument/2006/relationships/vmlDrawing" Target="../drawings/vmlDrawing1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82.wmf"/><Relationship Id="rId16" Type="http://schemas.openxmlformats.org/officeDocument/2006/relationships/oleObject" Target="../embeddings/oleObject83.bin"/><Relationship Id="rId15" Type="http://schemas.openxmlformats.org/officeDocument/2006/relationships/image" Target="../media/image81.wmf"/><Relationship Id="rId14" Type="http://schemas.openxmlformats.org/officeDocument/2006/relationships/oleObject" Target="../embeddings/oleObject82.bin"/><Relationship Id="rId13" Type="http://schemas.openxmlformats.org/officeDocument/2006/relationships/tags" Target="../tags/tag123.xml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10" Type="http://schemas.openxmlformats.org/officeDocument/2006/relationships/tags" Target="../tags/tag122.xml"/><Relationship Id="rId1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oleObject" Target="../embeddings/oleObject86.bin"/><Relationship Id="rId7" Type="http://schemas.openxmlformats.org/officeDocument/2006/relationships/tags" Target="../tags/tag126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5.bin"/><Relationship Id="rId4" Type="http://schemas.openxmlformats.org/officeDocument/2006/relationships/tags" Target="../tags/tag125.xml"/><Relationship Id="rId3" Type="http://schemas.openxmlformats.org/officeDocument/2006/relationships/image" Target="../media/image83.wmf"/><Relationship Id="rId21" Type="http://schemas.openxmlformats.org/officeDocument/2006/relationships/vmlDrawing" Target="../drawings/vmlDrawing15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84.bin"/><Relationship Id="rId19" Type="http://schemas.openxmlformats.org/officeDocument/2006/relationships/tags" Target="../tags/tag130.xml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89.bin"/><Relationship Id="rId16" Type="http://schemas.openxmlformats.org/officeDocument/2006/relationships/tags" Target="../tags/tag129.xml"/><Relationship Id="rId15" Type="http://schemas.openxmlformats.org/officeDocument/2006/relationships/image" Target="../media/image87.wmf"/><Relationship Id="rId14" Type="http://schemas.openxmlformats.org/officeDocument/2006/relationships/oleObject" Target="../embeddings/oleObject88.bin"/><Relationship Id="rId13" Type="http://schemas.openxmlformats.org/officeDocument/2006/relationships/tags" Target="../tags/tag128.xml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87.bin"/><Relationship Id="rId10" Type="http://schemas.openxmlformats.org/officeDocument/2006/relationships/tags" Target="../tags/tag127.xml"/><Relationship Id="rId1" Type="http://schemas.openxmlformats.org/officeDocument/2006/relationships/tags" Target="../tags/tag12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oleObject" Target="../embeddings/oleObject92.bin"/><Relationship Id="rId7" Type="http://schemas.openxmlformats.org/officeDocument/2006/relationships/tags" Target="../tags/tag133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tags" Target="../tags/tag132.xml"/><Relationship Id="rId3" Type="http://schemas.openxmlformats.org/officeDocument/2006/relationships/image" Target="../media/image89.wmf"/><Relationship Id="rId2" Type="http://schemas.openxmlformats.org/officeDocument/2006/relationships/oleObject" Target="../embeddings/oleObject90.bin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3.bin"/><Relationship Id="rId10" Type="http://schemas.openxmlformats.org/officeDocument/2006/relationships/tags" Target="../tags/tag134.xml"/><Relationship Id="rId1" Type="http://schemas.openxmlformats.org/officeDocument/2006/relationships/tags" Target="../tags/tag13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5.bin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4.bin"/><Relationship Id="rId20" Type="http://schemas.openxmlformats.org/officeDocument/2006/relationships/vmlDrawing" Target="../drawings/vmlDrawing17.vml"/><Relationship Id="rId2" Type="http://schemas.openxmlformats.org/officeDocument/2006/relationships/tags" Target="../tags/tag136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98.bin"/><Relationship Id="rId16" Type="http://schemas.openxmlformats.org/officeDocument/2006/relationships/tags" Target="../tags/tag142.xml"/><Relationship Id="rId15" Type="http://schemas.openxmlformats.org/officeDocument/2006/relationships/image" Target="../media/image96.wmf"/><Relationship Id="rId14" Type="http://schemas.openxmlformats.org/officeDocument/2006/relationships/oleObject" Target="../embeddings/oleObject97.bin"/><Relationship Id="rId13" Type="http://schemas.openxmlformats.org/officeDocument/2006/relationships/tags" Target="../tags/tag141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6.bin"/><Relationship Id="rId10" Type="http://schemas.openxmlformats.org/officeDocument/2006/relationships/tags" Target="../tags/tag140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100.bin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99.bin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10" Type="http://schemas.openxmlformats.org/officeDocument/2006/relationships/tags" Target="../tags/tag148.xml"/><Relationship Id="rId1" Type="http://schemas.openxmlformats.org/officeDocument/2006/relationships/tags" Target="../tags/tag14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1.wmf"/><Relationship Id="rId6" Type="http://schemas.openxmlformats.org/officeDocument/2006/relationships/oleObject" Target="../embeddings/oleObject103.bin"/><Relationship Id="rId5" Type="http://schemas.openxmlformats.org/officeDocument/2006/relationships/tags" Target="../tags/tag151.xml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2.bin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5.bin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4.bin"/><Relationship Id="rId2" Type="http://schemas.openxmlformats.org/officeDocument/2006/relationships/tags" Target="../tags/tag153.xml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5.wmf"/><Relationship Id="rId14" Type="http://schemas.openxmlformats.org/officeDocument/2006/relationships/oleObject" Target="../embeddings/oleObject107.bin"/><Relationship Id="rId13" Type="http://schemas.openxmlformats.org/officeDocument/2006/relationships/tags" Target="../tags/tag158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10" Type="http://schemas.openxmlformats.org/officeDocument/2006/relationships/tags" Target="../tags/tag157.xml"/><Relationship Id="rId1" Type="http://schemas.openxmlformats.org/officeDocument/2006/relationships/tags" Target="../tags/tag15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tags" Target="../tags/tag2.xml"/><Relationship Id="rId3" Type="http://schemas.openxmlformats.org/officeDocument/2006/relationships/image" Target="../media/image1.wmf"/><Relationship Id="rId20" Type="http://schemas.openxmlformats.org/officeDocument/2006/relationships/vmlDrawing" Target="../drawings/vmlDrawing1.vml"/><Relationship Id="rId2" Type="http://schemas.openxmlformats.org/officeDocument/2006/relationships/oleObject" Target="../embeddings/oleObject1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.wmf"/><Relationship Id="rId17" Type="http://schemas.openxmlformats.org/officeDocument/2006/relationships/oleObject" Target="../embeddings/oleObject5.bin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4.bin"/><Relationship Id="rId12" Type="http://schemas.openxmlformats.org/officeDocument/2006/relationships/tags" Target="../tags/tag6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3.bin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tags" Target="../tags/tag1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3" Type="http://schemas.openxmlformats.org/officeDocument/2006/relationships/tags" Target="../tags/tag11.xml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0.xml"/><Relationship Id="rId25" Type="http://schemas.openxmlformats.org/officeDocument/2006/relationships/tags" Target="../tags/tag19.xml"/><Relationship Id="rId24" Type="http://schemas.openxmlformats.org/officeDocument/2006/relationships/tags" Target="../tags/tag18.xml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2.bin"/><Relationship Id="rId21" Type="http://schemas.openxmlformats.org/officeDocument/2006/relationships/tags" Target="../tags/tag17.xml"/><Relationship Id="rId20" Type="http://schemas.openxmlformats.org/officeDocument/2006/relationships/image" Target="../media/image11.wmf"/><Relationship Id="rId2" Type="http://schemas.openxmlformats.org/officeDocument/2006/relationships/tags" Target="../tags/tag10.xml"/><Relationship Id="rId19" Type="http://schemas.openxmlformats.org/officeDocument/2006/relationships/oleObject" Target="../embeddings/oleObject11.bin"/><Relationship Id="rId18" Type="http://schemas.openxmlformats.org/officeDocument/2006/relationships/tags" Target="../tags/tag16.xml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10.bin"/><Relationship Id="rId15" Type="http://schemas.openxmlformats.org/officeDocument/2006/relationships/tags" Target="../tags/tag15.xml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tags" Target="../tags/tag14.xml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tags" Target="../tags/tag24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4.bin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image" Target="../media/image15.wmf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8.bin"/><Relationship Id="rId7" Type="http://schemas.openxmlformats.org/officeDocument/2006/relationships/tags" Target="../tags/tag29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tags" Target="../tags/tag28.xml"/><Relationship Id="rId38" Type="http://schemas.openxmlformats.org/officeDocument/2006/relationships/vmlDrawing" Target="../drawings/vmlDrawing4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7.wmf"/><Relationship Id="rId35" Type="http://schemas.openxmlformats.org/officeDocument/2006/relationships/oleObject" Target="../embeddings/oleObject27.bin"/><Relationship Id="rId34" Type="http://schemas.openxmlformats.org/officeDocument/2006/relationships/tags" Target="../tags/tag38.xml"/><Relationship Id="rId33" Type="http://schemas.openxmlformats.org/officeDocument/2006/relationships/image" Target="../media/image26.wmf"/><Relationship Id="rId32" Type="http://schemas.openxmlformats.org/officeDocument/2006/relationships/oleObject" Target="../embeddings/oleObject26.bin"/><Relationship Id="rId31" Type="http://schemas.openxmlformats.org/officeDocument/2006/relationships/tags" Target="../tags/tag37.xml"/><Relationship Id="rId30" Type="http://schemas.openxmlformats.org/officeDocument/2006/relationships/image" Target="../media/image25.wmf"/><Relationship Id="rId3" Type="http://schemas.openxmlformats.org/officeDocument/2006/relationships/image" Target="../media/image16.wmf"/><Relationship Id="rId29" Type="http://schemas.openxmlformats.org/officeDocument/2006/relationships/oleObject" Target="../embeddings/oleObject25.bin"/><Relationship Id="rId28" Type="http://schemas.openxmlformats.org/officeDocument/2006/relationships/tags" Target="../tags/tag36.xml"/><Relationship Id="rId27" Type="http://schemas.openxmlformats.org/officeDocument/2006/relationships/image" Target="../media/image24.wmf"/><Relationship Id="rId26" Type="http://schemas.openxmlformats.org/officeDocument/2006/relationships/oleObject" Target="../embeddings/oleObject24.bin"/><Relationship Id="rId25" Type="http://schemas.openxmlformats.org/officeDocument/2006/relationships/tags" Target="../tags/tag35.xml"/><Relationship Id="rId24" Type="http://schemas.openxmlformats.org/officeDocument/2006/relationships/image" Target="../media/image23.wmf"/><Relationship Id="rId23" Type="http://schemas.openxmlformats.org/officeDocument/2006/relationships/oleObject" Target="../embeddings/oleObject23.bin"/><Relationship Id="rId22" Type="http://schemas.openxmlformats.org/officeDocument/2006/relationships/tags" Target="../tags/tag34.xml"/><Relationship Id="rId21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" Type="http://schemas.openxmlformats.org/officeDocument/2006/relationships/oleObject" Target="../embeddings/oleObject16.bin"/><Relationship Id="rId19" Type="http://schemas.openxmlformats.org/officeDocument/2006/relationships/tags" Target="../tags/tag33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16" Type="http://schemas.openxmlformats.org/officeDocument/2006/relationships/tags" Target="../tags/tag32.xml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20.bin"/><Relationship Id="rId13" Type="http://schemas.openxmlformats.org/officeDocument/2006/relationships/tags" Target="../tags/tag31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tags" Target="../tags/tag30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tags" Target="../tags/tag40.xml"/><Relationship Id="rId3" Type="http://schemas.openxmlformats.org/officeDocument/2006/relationships/image" Target="../media/image28.wmf"/><Relationship Id="rId29" Type="http://schemas.openxmlformats.org/officeDocument/2006/relationships/vmlDrawing" Target="../drawings/vmlDrawing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6.wmf"/><Relationship Id="rId26" Type="http://schemas.openxmlformats.org/officeDocument/2006/relationships/oleObject" Target="../embeddings/oleObject35.bin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image" Target="../media/image34.wmf"/><Relationship Id="rId21" Type="http://schemas.openxmlformats.org/officeDocument/2006/relationships/oleObject" Target="../embeddings/oleObject34.bin"/><Relationship Id="rId20" Type="http://schemas.openxmlformats.org/officeDocument/2006/relationships/tags" Target="../tags/tag46.xml"/><Relationship Id="rId2" Type="http://schemas.openxmlformats.org/officeDocument/2006/relationships/oleObject" Target="../embeddings/oleObject28.bin"/><Relationship Id="rId19" Type="http://schemas.openxmlformats.org/officeDocument/2006/relationships/image" Target="../media/image33.wmf"/><Relationship Id="rId18" Type="http://schemas.openxmlformats.org/officeDocument/2006/relationships/oleObject" Target="../embeddings/oleObject33.bin"/><Relationship Id="rId17" Type="http://schemas.openxmlformats.org/officeDocument/2006/relationships/tags" Target="../tags/tag45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2.bin"/><Relationship Id="rId14" Type="http://schemas.openxmlformats.org/officeDocument/2006/relationships/tags" Target="../tags/tag44.xml"/><Relationship Id="rId13" Type="http://schemas.openxmlformats.org/officeDocument/2006/relationships/image" Target="../media/image31.wmf"/><Relationship Id="rId12" Type="http://schemas.openxmlformats.org/officeDocument/2006/relationships/oleObject" Target="../embeddings/oleObject31.bin"/><Relationship Id="rId11" Type="http://schemas.openxmlformats.org/officeDocument/2006/relationships/tags" Target="../tags/tag43.xml"/><Relationship Id="rId10" Type="http://schemas.openxmlformats.org/officeDocument/2006/relationships/image" Target="../media/image30.wmf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../media/image36.wmf"/><Relationship Id="rId6" Type="http://schemas.openxmlformats.org/officeDocument/2006/relationships/oleObject" Target="../embeddings/oleObject37.bin"/><Relationship Id="rId5" Type="http://schemas.openxmlformats.org/officeDocument/2006/relationships/tags" Target="../tags/tag5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2" Type="http://schemas.openxmlformats.org/officeDocument/2006/relationships/tags" Target="../tags/tag51.xml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39.bin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oleObject" Target="../embeddings/oleObject42.bin"/><Relationship Id="rId7" Type="http://schemas.openxmlformats.org/officeDocument/2006/relationships/tags" Target="../tags/tag59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tags" Target="../tags/tag58.xml"/><Relationship Id="rId35" Type="http://schemas.openxmlformats.org/officeDocument/2006/relationships/vmlDrawing" Target="../drawings/vmlDrawing7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49.wmf"/><Relationship Id="rId32" Type="http://schemas.openxmlformats.org/officeDocument/2006/relationships/oleObject" Target="../embeddings/oleObject50.bin"/><Relationship Id="rId31" Type="http://schemas.openxmlformats.org/officeDocument/2006/relationships/tags" Target="../tags/tag67.xml"/><Relationship Id="rId30" Type="http://schemas.openxmlformats.org/officeDocument/2006/relationships/image" Target="../media/image48.wmf"/><Relationship Id="rId3" Type="http://schemas.openxmlformats.org/officeDocument/2006/relationships/image" Target="../media/image39.wmf"/><Relationship Id="rId29" Type="http://schemas.openxmlformats.org/officeDocument/2006/relationships/oleObject" Target="../embeddings/oleObject49.bin"/><Relationship Id="rId28" Type="http://schemas.openxmlformats.org/officeDocument/2006/relationships/tags" Target="../tags/tag66.xml"/><Relationship Id="rId27" Type="http://schemas.openxmlformats.org/officeDocument/2006/relationships/image" Target="../media/image47.wmf"/><Relationship Id="rId26" Type="http://schemas.openxmlformats.org/officeDocument/2006/relationships/oleObject" Target="../embeddings/oleObject48.bin"/><Relationship Id="rId25" Type="http://schemas.openxmlformats.org/officeDocument/2006/relationships/tags" Target="../tags/tag65.xml"/><Relationship Id="rId24" Type="http://schemas.openxmlformats.org/officeDocument/2006/relationships/image" Target="../media/image46.wmf"/><Relationship Id="rId23" Type="http://schemas.openxmlformats.org/officeDocument/2006/relationships/oleObject" Target="../embeddings/oleObject47.bin"/><Relationship Id="rId22" Type="http://schemas.openxmlformats.org/officeDocument/2006/relationships/tags" Target="../tags/tag64.xml"/><Relationship Id="rId21" Type="http://schemas.openxmlformats.org/officeDocument/2006/relationships/image" Target="../media/image45.wmf"/><Relationship Id="rId20" Type="http://schemas.openxmlformats.org/officeDocument/2006/relationships/oleObject" Target="../embeddings/oleObject46.bin"/><Relationship Id="rId2" Type="http://schemas.openxmlformats.org/officeDocument/2006/relationships/oleObject" Target="../embeddings/oleObject40.bin"/><Relationship Id="rId19" Type="http://schemas.openxmlformats.org/officeDocument/2006/relationships/tags" Target="../tags/tag63.xml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16" Type="http://schemas.openxmlformats.org/officeDocument/2006/relationships/tags" Target="../tags/tag62.xml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44.bin"/><Relationship Id="rId13" Type="http://schemas.openxmlformats.org/officeDocument/2006/relationships/tags" Target="../tags/tag61.xml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10" Type="http://schemas.openxmlformats.org/officeDocument/2006/relationships/tags" Target="../tags/tag60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文本占位符 50178"/>
          <p:cNvSpPr>
            <a:spLocks noGrp="1"/>
          </p:cNvSpPr>
          <p:nvPr/>
        </p:nvSpPr>
        <p:spPr>
          <a:xfrm>
            <a:off x="457200" y="954405"/>
            <a:ext cx="8229600" cy="7035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lvl="1" indent="-3251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lvl="2" indent="-3505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lvl="3" indent="-3155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480" lvl="4" indent="-3397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样本是进行统计推断的依据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但是，实际应用中，往往不是直接使用样本本身，需要针对不同的问题对样本</a:t>
            </a:r>
            <a:r>
              <a:rPr lang="en-US" altLang="zh-CN" b="1" dirty="0">
                <a:sym typeface="+mn-ea"/>
              </a:rPr>
              <a:t>“</a:t>
            </a:r>
            <a:r>
              <a:rPr lang="zh-CN" altLang="en-US" b="1" dirty="0">
                <a:sym typeface="+mn-ea"/>
              </a:rPr>
              <a:t>整理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即构造样本的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函数</a:t>
            </a:r>
            <a:r>
              <a:rPr lang="zh-CN" altLang="en-US" b="1" dirty="0">
                <a:sym typeface="+mn-ea"/>
              </a:rPr>
              <a:t>，利用这些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样本构造而成的函数来进行统计推断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>
                <a:sym typeface="+mn-ea"/>
              </a:rPr>
              <a:t>                                 </a:t>
            </a:r>
            <a:r>
              <a:rPr lang="en-US" altLang="zh-CN" b="1" dirty="0">
                <a:sym typeface="+mn-ea"/>
              </a:rPr>
              <a:t>——</a:t>
            </a:r>
            <a:r>
              <a:rPr lang="zh-CN" altLang="en-US" b="1" dirty="0">
                <a:sym typeface="+mn-ea"/>
              </a:rPr>
              <a:t>统计量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阶(原点)矩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495800" y="741363"/>
          <a:ext cx="3886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3886200" imgH="939800" progId="Equation.3">
                  <p:embed/>
                </p:oleObj>
              </mc:Choice>
              <mc:Fallback>
                <p:oleObj name="Equation" r:id="rId3" imgW="38862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41363"/>
                        <a:ext cx="3886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60884" y="193357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8200" y="369919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阶中心矩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319020" y="4469130"/>
          <a:ext cx="4457700" cy="8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8" imgW="2247900" imgH="431800" progId="Equation.3">
                  <p:embed/>
                </p:oleObj>
              </mc:Choice>
              <mc:Fallback>
                <p:oleObj name="Equation" r:id="rId8" imgW="22479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020" y="4469130"/>
                        <a:ext cx="4457700" cy="856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60884" y="558990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136265" y="5494655"/>
          <a:ext cx="395986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12" imgW="2133600" imgH="431800" progId="Equation.3">
                  <p:embed/>
                </p:oleObj>
              </mc:Choice>
              <mc:Fallback>
                <p:oleObj name="公式" r:id="rId12" imgW="21336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265" y="5494655"/>
                        <a:ext cx="3959860" cy="802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73400" y="1723387"/>
          <a:ext cx="3370808" cy="92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35356800" imgH="9753600" progId="Equation.DSMT4">
                  <p:embed/>
                </p:oleObj>
              </mc:Choice>
              <mc:Fallback>
                <p:oleObj name="Equation" r:id="rId14" imgW="35356800" imgH="9753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73400" y="1723387"/>
                        <a:ext cx="3370808" cy="929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>
            <p:custDataLst>
              <p:tags r:id="rId16"/>
            </p:custDataLst>
          </p:nvPr>
        </p:nvSpPr>
        <p:spPr>
          <a:xfrm>
            <a:off x="500063" y="2828608"/>
            <a:ext cx="49288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样本一阶原点矩就是样本均值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bldLvl="0" animBg="1" autoUpdateAnimBg="0"/>
      <p:bldP spid="23565" grpId="0" bldLvl="0" animBg="1" autoUpdateAnimBg="0"/>
      <p:bldP spid="23567" grpId="0" bldLvl="0" animBg="1" autoUpdateAnimBg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6" name="Object 5"/>
          <p:cNvGraphicFramePr/>
          <p:nvPr>
            <p:custDataLst>
              <p:tags r:id="rId1"/>
            </p:custDataLst>
          </p:nvPr>
        </p:nvGraphicFramePr>
        <p:xfrm>
          <a:off x="628333" y="992823"/>
          <a:ext cx="680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" imgW="3402330" imgH="431800" progId="Equation.DSMT4">
                  <p:embed/>
                </p:oleObj>
              </mc:Choice>
              <mc:Fallback>
                <p:oleObj name="" r:id="rId2" imgW="3402330" imgH="4318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333" y="992823"/>
                        <a:ext cx="6807200" cy="8636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6"/>
          <p:cNvGraphicFramePr/>
          <p:nvPr>
            <p:custDataLst>
              <p:tags r:id="rId4"/>
            </p:custDataLst>
          </p:nvPr>
        </p:nvGraphicFramePr>
        <p:xfrm>
          <a:off x="1150620" y="2059623"/>
          <a:ext cx="18510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5" imgW="761365" imgH="405765" progId="Equation.DSMT4">
                  <p:embed/>
                </p:oleObj>
              </mc:Choice>
              <mc:Fallback>
                <p:oleObj name="" r:id="rId5" imgW="761365" imgH="405765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0620" y="2059623"/>
                        <a:ext cx="185102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7"/>
          <p:cNvGraphicFramePr/>
          <p:nvPr>
            <p:custDataLst>
              <p:tags r:id="rId7"/>
            </p:custDataLst>
          </p:nvPr>
        </p:nvGraphicFramePr>
        <p:xfrm>
          <a:off x="3030220" y="2132648"/>
          <a:ext cx="19383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8" imgW="901065" imgH="405765" progId="Equation.DSMT4">
                  <p:embed/>
                </p:oleObj>
              </mc:Choice>
              <mc:Fallback>
                <p:oleObj name="" r:id="rId8" imgW="901065" imgH="405765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30220" y="2132648"/>
                        <a:ext cx="1938338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8"/>
          <p:cNvGraphicFramePr/>
          <p:nvPr>
            <p:custDataLst>
              <p:tags r:id="rId10"/>
            </p:custDataLst>
          </p:nvPr>
        </p:nvGraphicFramePr>
        <p:xfrm>
          <a:off x="972820" y="3158173"/>
          <a:ext cx="29781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1" imgW="1383665" imgH="444500" progId="Equation.DSMT4">
                  <p:embed/>
                </p:oleObj>
              </mc:Choice>
              <mc:Fallback>
                <p:oleObj name="" r:id="rId11" imgW="1383665" imgH="4445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2820" y="3158173"/>
                        <a:ext cx="297815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9"/>
          <p:cNvGraphicFramePr/>
          <p:nvPr>
            <p:custDataLst>
              <p:tags r:id="rId13"/>
            </p:custDataLst>
          </p:nvPr>
        </p:nvGraphicFramePr>
        <p:xfrm>
          <a:off x="3857308" y="3231198"/>
          <a:ext cx="1936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4" imgW="901065" imgH="405765" progId="Equation.DSMT4">
                  <p:embed/>
                </p:oleObj>
              </mc:Choice>
              <mc:Fallback>
                <p:oleObj name="" r:id="rId14" imgW="901065" imgH="405765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7308" y="3231198"/>
                        <a:ext cx="193675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0"/>
          <p:cNvGraphicFramePr/>
          <p:nvPr>
            <p:custDataLst>
              <p:tags r:id="rId16"/>
            </p:custDataLst>
          </p:nvPr>
        </p:nvGraphicFramePr>
        <p:xfrm>
          <a:off x="5790883" y="3229610"/>
          <a:ext cx="14192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7" imgW="659765" imgH="405765" progId="Equation.DSMT4">
                  <p:embed/>
                </p:oleObj>
              </mc:Choice>
              <mc:Fallback>
                <p:oleObj name="" r:id="rId17" imgW="659765" imgH="405765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0883" y="3229610"/>
                        <a:ext cx="1419225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1"/>
          <p:cNvGraphicFramePr/>
          <p:nvPr>
            <p:custDataLst>
              <p:tags r:id="rId19"/>
            </p:custDataLst>
          </p:nvPr>
        </p:nvGraphicFramePr>
        <p:xfrm>
          <a:off x="7154545" y="3382010"/>
          <a:ext cx="8207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0" imgW="380365" imgH="203200" progId="Equation.DSMT4">
                  <p:embed/>
                </p:oleObj>
              </mc:Choice>
              <mc:Fallback>
                <p:oleObj name="" r:id="rId20" imgW="380365" imgH="20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54545" y="3382010"/>
                        <a:ext cx="820738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2"/>
          <p:cNvGraphicFramePr/>
          <p:nvPr>
            <p:custDataLst>
              <p:tags r:id="rId22"/>
            </p:custDataLst>
          </p:nvPr>
        </p:nvGraphicFramePr>
        <p:xfrm>
          <a:off x="6065520" y="2058035"/>
          <a:ext cx="2605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3" imgW="1257300" imgH="469900" progId="Equation.DSMT4">
                  <p:embed/>
                </p:oleObj>
              </mc:Choice>
              <mc:Fallback>
                <p:oleObj name="" r:id="rId23" imgW="1257300" imgH="4699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65520" y="2058035"/>
                        <a:ext cx="2605088" cy="9779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78000"/>
                        </a:srgbClr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82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1806575"/>
          <a:ext cx="6756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2" imgW="6756400" imgH="1117600" progId="Equation.3">
                  <p:embed/>
                </p:oleObj>
              </mc:Choice>
              <mc:Fallback>
                <p:oleObj name="Equation" r:id="rId2" imgW="6756400" imgH="1117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06575"/>
                        <a:ext cx="6756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135063"/>
            <a:ext cx="101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4935538"/>
            <a:ext cx="73152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------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矩估计法的理论根据.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02615" y="4015740"/>
          <a:ext cx="8091170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7" imgW="3759200" imgH="254000" progId="Equation.3">
                  <p:embed/>
                </p:oleObj>
              </mc:Choice>
              <mc:Fallback>
                <p:oleObj name="Equation" r:id="rId7" imgW="3759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" y="4015740"/>
                        <a:ext cx="8091170" cy="546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9150" y="3218815"/>
            <a:ext cx="5819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由依概率收敛的序列的性质知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bldLvl="0" animBg="1" autoUpdateAnimBg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Rectangle 4"/>
          <p:cNvSpPr/>
          <p:nvPr>
            <p:custDataLst>
              <p:tags r:id="rId1"/>
            </p:custDataLst>
          </p:nvPr>
        </p:nvSpPr>
        <p:spPr>
          <a:xfrm>
            <a:off x="395288" y="342900"/>
            <a:ext cx="52876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6.3.1  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已知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的样本值如下表：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1" name="Rectangle 5"/>
          <p:cNvSpPr/>
          <p:nvPr>
            <p:custDataLst>
              <p:tags r:id="rId2"/>
            </p:custDataLst>
          </p:nvPr>
        </p:nvSpPr>
        <p:spPr>
          <a:xfrm>
            <a:off x="390525" y="2096770"/>
            <a:ext cx="66103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求样本均值，样本方差和样本标准差的观测值。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9" name="Rectangle 66"/>
          <p:cNvSpPr/>
          <p:nvPr>
            <p:custDataLst>
              <p:tags r:id="rId3"/>
            </p:custDataLst>
          </p:nvPr>
        </p:nvSpPr>
        <p:spPr>
          <a:xfrm>
            <a:off x="571500" y="2707005"/>
            <a:ext cx="73069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 </a:t>
            </a:r>
            <a:r>
              <a:rPr 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样本均值，样本方差和样本标准差的观测值分别为</a:t>
            </a:r>
            <a:endParaRPr lang="zh-C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27860" y="979805"/>
            <a:ext cx="3477895" cy="1020445"/>
            <a:chOff x="5748" y="1543"/>
            <a:chExt cx="5477" cy="1607"/>
          </a:xfrm>
        </p:grpSpPr>
        <p:sp>
          <p:nvSpPr>
            <p:cNvPr id="2" name="Text Box 37"/>
            <p:cNvSpPr txBox="1"/>
            <p:nvPr>
              <p:custDataLst>
                <p:tags r:id="rId4"/>
              </p:custDataLst>
            </p:nvPr>
          </p:nvSpPr>
          <p:spPr>
            <a:xfrm>
              <a:off x="5828" y="1543"/>
              <a:ext cx="61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9"/>
            <p:cNvSpPr txBox="1"/>
            <p:nvPr>
              <p:custDataLst>
                <p:tags r:id="rId5"/>
              </p:custDataLst>
            </p:nvPr>
          </p:nvSpPr>
          <p:spPr>
            <a:xfrm>
              <a:off x="5748" y="2333"/>
              <a:ext cx="64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Text Box 42"/>
            <p:cNvSpPr txBox="1"/>
            <p:nvPr>
              <p:custDataLst>
                <p:tags r:id="rId6"/>
              </p:custDataLst>
            </p:nvPr>
          </p:nvSpPr>
          <p:spPr>
            <a:xfrm>
              <a:off x="7431" y="1543"/>
              <a:ext cx="100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43"/>
            <p:cNvSpPr txBox="1"/>
            <p:nvPr>
              <p:custDataLst>
                <p:tags r:id="rId7"/>
              </p:custDataLst>
            </p:nvPr>
          </p:nvSpPr>
          <p:spPr>
            <a:xfrm>
              <a:off x="8738" y="1545"/>
              <a:ext cx="100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104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Text Box 44"/>
            <p:cNvSpPr txBox="1"/>
            <p:nvPr>
              <p:custDataLst>
                <p:tags r:id="rId8"/>
              </p:custDataLst>
            </p:nvPr>
          </p:nvSpPr>
          <p:spPr>
            <a:xfrm>
              <a:off x="10191" y="1543"/>
              <a:ext cx="100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106</a:t>
              </a:r>
              <a:endParaRPr lang="en-US" altLang="zh-CN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Text Box 52"/>
            <p:cNvSpPr txBox="1"/>
            <p:nvPr>
              <p:custDataLst>
                <p:tags r:id="rId9"/>
              </p:custDataLst>
            </p:nvPr>
          </p:nvSpPr>
          <p:spPr>
            <a:xfrm>
              <a:off x="7687" y="2423"/>
              <a:ext cx="5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Text Box 53"/>
            <p:cNvSpPr txBox="1"/>
            <p:nvPr>
              <p:custDataLst>
                <p:tags r:id="rId10"/>
              </p:custDataLst>
            </p:nvPr>
          </p:nvSpPr>
          <p:spPr>
            <a:xfrm>
              <a:off x="8936" y="2425"/>
              <a:ext cx="5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Text Box 54"/>
            <p:cNvSpPr txBox="1"/>
            <p:nvPr>
              <p:custDataLst>
                <p:tags r:id="rId11"/>
              </p:custDataLst>
            </p:nvPr>
          </p:nvSpPr>
          <p:spPr>
            <a:xfrm>
              <a:off x="10401" y="2423"/>
              <a:ext cx="55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/>
            <p:nvPr>
              <p:custDataLst>
                <p:tags r:id="rId12"/>
              </p:custDataLst>
            </p:nvPr>
          </p:nvCxnSpPr>
          <p:spPr>
            <a:xfrm>
              <a:off x="5779" y="2345"/>
              <a:ext cx="5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3"/>
              </p:custDataLst>
            </p:nvPr>
          </p:nvCxnSpPr>
          <p:spPr>
            <a:xfrm>
              <a:off x="6849" y="1749"/>
              <a:ext cx="0" cy="1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404" name="对象 59403"/>
          <p:cNvGraphicFramePr/>
          <p:nvPr>
            <p:custDataLst>
              <p:tags r:id="rId14"/>
            </p:custDataLst>
          </p:nvPr>
        </p:nvGraphicFramePr>
        <p:xfrm>
          <a:off x="1638300" y="3238500"/>
          <a:ext cx="5363210" cy="122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5" imgW="5854700" imgH="1333500" progId="Equation.DSMT4">
                  <p:embed/>
                </p:oleObj>
              </mc:Choice>
              <mc:Fallback>
                <p:oleObj name="" r:id="rId15" imgW="5854700" imgH="1333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38300" y="3238500"/>
                        <a:ext cx="5363210" cy="1226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61290" y="4524375"/>
          <a:ext cx="8615680" cy="126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18" imgW="4686300" imgH="685800" progId="Equation.3">
                  <p:embed/>
                </p:oleObj>
              </mc:Choice>
              <mc:Fallback>
                <p:oleObj name="公式" r:id="rId18" imgW="4686300" imgH="685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" y="4524375"/>
                        <a:ext cx="8615680" cy="126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429385" y="5879465"/>
          <a:ext cx="5345430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公式" r:id="rId21" imgW="2870200" imgH="482600" progId="Equation.3">
                  <p:embed/>
                </p:oleObj>
              </mc:Choice>
              <mc:Fallback>
                <p:oleObj name="公式" r:id="rId21" imgW="28702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385" y="5879465"/>
                        <a:ext cx="5345430" cy="899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14400"/>
            <a:ext cx="4957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样本最大值和样本最小值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9250" y="1557338"/>
          <a:ext cx="439261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3" imgW="1714500" imgH="482600" progId="Equation.3">
                  <p:embed/>
                </p:oleObj>
              </mc:Choice>
              <mc:Fallback>
                <p:oleObj name="公式" r:id="rId3" imgW="17145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439261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71600" y="29972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870075" y="3644900"/>
          <a:ext cx="40354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7" imgW="1574800" imgH="482600" progId="Equation.3">
                  <p:embed/>
                </p:oleObj>
              </mc:Choice>
              <mc:Fallback>
                <p:oleObj name="公式" r:id="rId7" imgW="15748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644900"/>
                        <a:ext cx="403542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Object 8"/>
          <p:cNvGraphicFramePr/>
          <p:nvPr>
            <p:custDataLst>
              <p:tags r:id="rId1"/>
            </p:custDataLst>
          </p:nvPr>
        </p:nvGraphicFramePr>
        <p:xfrm>
          <a:off x="1182688" y="1956118"/>
          <a:ext cx="521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" imgW="5217160" imgH="520700" progId="Equation.DSMT4">
                  <p:embed/>
                </p:oleObj>
              </mc:Choice>
              <mc:Fallback>
                <p:oleObj name="" r:id="rId2" imgW="5217160" imgH="5207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2688" y="1956118"/>
                        <a:ext cx="5219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/>
          <p:nvPr>
            <p:custDataLst>
              <p:tags r:id="rId4"/>
            </p:custDataLst>
          </p:nvPr>
        </p:nvGraphicFramePr>
        <p:xfrm>
          <a:off x="2314575" y="2429193"/>
          <a:ext cx="426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4267200" imgH="469900" progId="Equation.DSMT4">
                  <p:embed/>
                </p:oleObj>
              </mc:Choice>
              <mc:Fallback>
                <p:oleObj name="" r:id="rId5" imgW="4267200" imgH="4699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575" y="2429193"/>
                        <a:ext cx="426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/>
          <p:nvPr>
            <p:custDataLst>
              <p:tags r:id="rId7"/>
            </p:custDataLst>
          </p:nvPr>
        </p:nvGraphicFramePr>
        <p:xfrm>
          <a:off x="2327275" y="2907030"/>
          <a:ext cx="508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8" imgW="5080000" imgH="469900" progId="Equation.DSMT4">
                  <p:embed/>
                </p:oleObj>
              </mc:Choice>
              <mc:Fallback>
                <p:oleObj name="" r:id="rId8" imgW="5080000" imgH="4699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7275" y="2907030"/>
                        <a:ext cx="5080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/>
          <p:nvPr>
            <p:custDataLst>
              <p:tags r:id="rId10"/>
            </p:custDataLst>
          </p:nvPr>
        </p:nvGraphicFramePr>
        <p:xfrm>
          <a:off x="2330450" y="3346768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1510665" imgH="571500" progId="Equation.DSMT4">
                  <p:embed/>
                </p:oleObj>
              </mc:Choice>
              <mc:Fallback>
                <p:oleObj name="" r:id="rId11" imgW="1510665" imgH="5715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0450" y="3346768"/>
                        <a:ext cx="1511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/>
          <p:nvPr>
            <p:custDataLst>
              <p:tags r:id="rId13"/>
            </p:custDataLst>
          </p:nvPr>
        </p:nvGraphicFramePr>
        <p:xfrm>
          <a:off x="1216025" y="4077018"/>
          <a:ext cx="514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4" imgW="5140960" imgH="520700" progId="Equation.DSMT4">
                  <p:embed/>
                </p:oleObj>
              </mc:Choice>
              <mc:Fallback>
                <p:oleObj name="" r:id="rId14" imgW="5140960" imgH="5207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16025" y="4077018"/>
                        <a:ext cx="5143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/>
          <p:nvPr>
            <p:custDataLst>
              <p:tags r:id="rId16"/>
            </p:custDataLst>
          </p:nvPr>
        </p:nvGraphicFramePr>
        <p:xfrm>
          <a:off x="2322513" y="4602480"/>
          <a:ext cx="443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7" imgW="4430395" imgH="520700" progId="Equation.DSMT4">
                  <p:embed/>
                </p:oleObj>
              </mc:Choice>
              <mc:Fallback>
                <p:oleObj name="" r:id="rId17" imgW="4430395" imgH="5207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22513" y="4602480"/>
                        <a:ext cx="4432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/>
          <p:nvPr>
            <p:custDataLst>
              <p:tags r:id="rId19"/>
            </p:custDataLst>
          </p:nvPr>
        </p:nvGraphicFramePr>
        <p:xfrm>
          <a:off x="2311400" y="5127943"/>
          <a:ext cx="549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0" imgW="5499100" imgH="469900" progId="Equation.DSMT4">
                  <p:embed/>
                </p:oleObj>
              </mc:Choice>
              <mc:Fallback>
                <p:oleObj name="" r:id="rId20" imgW="5499100" imgH="4699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11400" y="5127943"/>
                        <a:ext cx="5499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/>
          <p:nvPr>
            <p:custDataLst>
              <p:tags r:id="rId22"/>
            </p:custDataLst>
          </p:nvPr>
        </p:nvGraphicFramePr>
        <p:xfrm>
          <a:off x="2305050" y="5572443"/>
          <a:ext cx="2273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3" imgW="2272030" imgH="584200" progId="Equation.DSMT4">
                  <p:embed/>
                </p:oleObj>
              </mc:Choice>
              <mc:Fallback>
                <p:oleObj name="" r:id="rId23" imgW="2272030" imgH="5842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05050" y="5572443"/>
                        <a:ext cx="22733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/>
          <p:nvPr>
            <p:custDataLst>
              <p:tags r:id="rId25"/>
            </p:custDataLst>
          </p:nvPr>
        </p:nvGraphicFramePr>
        <p:xfrm>
          <a:off x="500063" y="854393"/>
          <a:ext cx="7715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26" imgW="3909695" imgH="482600" progId="Equation.DSMT4">
                  <p:embed/>
                </p:oleObj>
              </mc:Choice>
              <mc:Fallback>
                <p:oleObj name="" r:id="rId26" imgW="3909695" imgH="4826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0063" y="854393"/>
                        <a:ext cx="771525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 Box 22"/>
          <p:cNvSpPr txBox="1"/>
          <p:nvPr>
            <p:custDataLst>
              <p:tags r:id="rId1"/>
            </p:custDataLst>
          </p:nvPr>
        </p:nvSpPr>
        <p:spPr>
          <a:xfrm>
            <a:off x="82550" y="2526348"/>
            <a:ext cx="8839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29049" name="Object 3"/>
          <p:cNvGraphicFramePr/>
          <p:nvPr>
            <p:custDataLst>
              <p:tags r:id="rId2"/>
            </p:custDataLst>
          </p:nvPr>
        </p:nvGraphicFramePr>
        <p:xfrm>
          <a:off x="437833" y="3534411"/>
          <a:ext cx="256476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333500" imgH="215900" progId="Equation.DSMT4">
                  <p:embed/>
                </p:oleObj>
              </mc:Choice>
              <mc:Fallback>
                <p:oleObj name="" r:id="rId3" imgW="1333500" imgH="215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833" y="3534411"/>
                        <a:ext cx="2564765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4"/>
          <p:cNvSpPr txBox="1"/>
          <p:nvPr>
            <p:custDataLst>
              <p:tags r:id="rId5"/>
            </p:custDataLst>
          </p:nvPr>
        </p:nvSpPr>
        <p:spPr>
          <a:xfrm>
            <a:off x="0" y="333375"/>
            <a:ext cx="3786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6.3.2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2"/>
          <p:cNvGraphicFramePr/>
          <p:nvPr>
            <p:custDataLst>
              <p:tags r:id="rId6"/>
            </p:custDataLst>
          </p:nvPr>
        </p:nvGraphicFramePr>
        <p:xfrm>
          <a:off x="620872" y="901858"/>
          <a:ext cx="7369810" cy="189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4063365" imgH="952500" progId="Equation.DSMT4">
                  <p:embed/>
                </p:oleObj>
              </mc:Choice>
              <mc:Fallback>
                <p:oleObj name="" r:id="rId7" imgW="4063365" imgH="952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872" y="901858"/>
                        <a:ext cx="7369810" cy="1897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48"/>
          <p:cNvSpPr txBox="1"/>
          <p:nvPr>
            <p:custDataLst>
              <p:tags r:id="rId9"/>
            </p:custDataLst>
          </p:nvPr>
        </p:nvSpPr>
        <p:spPr>
          <a:xfrm>
            <a:off x="8515350" y="6614160"/>
            <a:ext cx="184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45419" name="Object 5"/>
          <p:cNvGraphicFramePr/>
          <p:nvPr>
            <p:custDataLst>
              <p:tags r:id="rId10"/>
            </p:custDataLst>
          </p:nvPr>
        </p:nvGraphicFramePr>
        <p:xfrm>
          <a:off x="3066891" y="3031808"/>
          <a:ext cx="3272155" cy="146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1739900" imgH="711200" progId="Equation.DSMT4">
                  <p:embed/>
                </p:oleObj>
              </mc:Choice>
              <mc:Fallback>
                <p:oleObj name="" r:id="rId11" imgW="1739900" imgH="711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6891" y="3031808"/>
                        <a:ext cx="3272155" cy="1469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/>
          <p:nvPr>
            <p:custDataLst>
              <p:tags r:id="rId13"/>
            </p:custDataLst>
          </p:nvPr>
        </p:nvGraphicFramePr>
        <p:xfrm>
          <a:off x="2317274" y="6208236"/>
          <a:ext cx="4019550" cy="57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4" imgW="1943100" imgH="279400" progId="Equation.DSMT4">
                  <p:embed/>
                </p:oleObj>
              </mc:Choice>
              <mc:Fallback>
                <p:oleObj name="" r:id="rId14" imgW="1943100" imgH="2794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17274" y="6208236"/>
                        <a:ext cx="4019550" cy="578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/>
          <p:nvPr/>
        </p:nvGraphicFramePr>
        <p:xfrm>
          <a:off x="551975" y="5104923"/>
          <a:ext cx="7187565" cy="106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6" imgW="3962400" imgH="533400" progId="Equation.DSMT4">
                  <p:embed/>
                </p:oleObj>
              </mc:Choice>
              <mc:Fallback>
                <p:oleObj name="" r:id="rId16" imgW="3962400" imgH="533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1975" y="5104923"/>
                        <a:ext cx="7187565" cy="1064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2955" y="45593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由于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>
            <p:custDataLst>
              <p:tags r:id="rId1"/>
            </p:custDataLst>
          </p:nvPr>
        </p:nvGraphicFramePr>
        <p:xfrm>
          <a:off x="427038" y="1417320"/>
          <a:ext cx="18669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760730" imgH="215900" progId="Equation.DSMT4">
                  <p:embed/>
                </p:oleObj>
              </mc:Choice>
              <mc:Fallback>
                <p:oleObj name="" r:id="rId2" imgW="760730" imgH="215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7038" y="1417320"/>
                        <a:ext cx="18669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/>
          <p:nvPr>
            <p:custDataLst>
              <p:tags r:id="rId4"/>
            </p:custDataLst>
          </p:nvPr>
        </p:nvGraphicFramePr>
        <p:xfrm>
          <a:off x="684213" y="2130108"/>
          <a:ext cx="80200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3769995" imgH="241300" progId="Equation.DSMT4">
                  <p:embed/>
                </p:oleObj>
              </mc:Choice>
              <mc:Fallback>
                <p:oleObj name="" r:id="rId5" imgW="3769995" imgH="241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130108"/>
                        <a:ext cx="802005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/>
          <p:nvPr>
            <p:custDataLst>
              <p:tags r:id="rId7"/>
            </p:custDataLst>
          </p:nvPr>
        </p:nvGraphicFramePr>
        <p:xfrm>
          <a:off x="684213" y="4795520"/>
          <a:ext cx="4938712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8" imgW="1879600" imgH="685800" progId="Equation.DSMT4">
                  <p:embed/>
                </p:oleObj>
              </mc:Choice>
              <mc:Fallback>
                <p:oleObj name="" r:id="rId8" imgW="1879600" imgH="685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4795520"/>
                        <a:ext cx="4938712" cy="179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5"/>
          <p:cNvGraphicFramePr/>
          <p:nvPr>
            <p:custDataLst>
              <p:tags r:id="rId10"/>
            </p:custDataLst>
          </p:nvPr>
        </p:nvGraphicFramePr>
        <p:xfrm>
          <a:off x="2411413" y="3714433"/>
          <a:ext cx="18161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786765" imgH="444500" progId="Equation.DSMT4">
                  <p:embed/>
                </p:oleObj>
              </mc:Choice>
              <mc:Fallback>
                <p:oleObj name="" r:id="rId11" imgW="786765" imgH="444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413" y="3714433"/>
                        <a:ext cx="1816100" cy="1027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6"/>
          <p:cNvGraphicFramePr/>
          <p:nvPr>
            <p:custDataLst>
              <p:tags r:id="rId13"/>
            </p:custDataLst>
          </p:nvPr>
        </p:nvGraphicFramePr>
        <p:xfrm>
          <a:off x="4237038" y="3642995"/>
          <a:ext cx="20399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4" imgW="812165" imgH="419100" progId="Equation.DSMT4">
                  <p:embed/>
                </p:oleObj>
              </mc:Choice>
              <mc:Fallback>
                <p:oleObj name="" r:id="rId14" imgW="812165" imgH="4191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37038" y="3642995"/>
                        <a:ext cx="2039937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7"/>
          <p:cNvGraphicFramePr/>
          <p:nvPr>
            <p:custDataLst>
              <p:tags r:id="rId16"/>
            </p:custDataLst>
          </p:nvPr>
        </p:nvGraphicFramePr>
        <p:xfrm>
          <a:off x="668338" y="2634933"/>
          <a:ext cx="414813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7" imgW="1892300" imgH="419100" progId="Equation.DSMT4">
                  <p:embed/>
                </p:oleObj>
              </mc:Choice>
              <mc:Fallback>
                <p:oleObj name="" r:id="rId17" imgW="1892300" imgH="419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8338" y="2634933"/>
                        <a:ext cx="4148137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Text Box 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81038" y="490220"/>
            <a:ext cx="777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正态总体的样本均值与样本方差的分布</a:t>
            </a:r>
            <a:endParaRPr kumimoji="1" lang="zh-CN" altLang="en-US" sz="2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290" y="6267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证明：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graphicFrame>
        <p:nvGraphicFramePr>
          <p:cNvPr id="31748" name="Object 3"/>
          <p:cNvGraphicFramePr/>
          <p:nvPr>
            <p:custDataLst>
              <p:tags r:id="rId1"/>
            </p:custDataLst>
          </p:nvPr>
        </p:nvGraphicFramePr>
        <p:xfrm>
          <a:off x="695325" y="1269207"/>
          <a:ext cx="7997825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" imgW="3759200" imgH="241300" progId="Equation.DSMT4">
                  <p:embed/>
                </p:oleObj>
              </mc:Choice>
              <mc:Fallback>
                <p:oleObj name="" r:id="rId2" imgW="3759200" imgH="241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325" y="1269207"/>
                        <a:ext cx="7997825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>
            <p:custDataLst>
              <p:tags r:id="rId4"/>
            </p:custDataLst>
          </p:nvPr>
        </p:nvGraphicFramePr>
        <p:xfrm>
          <a:off x="645478" y="2028350"/>
          <a:ext cx="648589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048000" imgH="254000" progId="Equation.DSMT4">
                  <p:embed/>
                </p:oleObj>
              </mc:Choice>
              <mc:Fallback>
                <p:oleObj name="" r:id="rId5" imgW="3048000" imgH="254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478" y="2028350"/>
                        <a:ext cx="648589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7"/>
          <p:cNvGraphicFramePr/>
          <p:nvPr>
            <p:custDataLst>
              <p:tags r:id="rId7"/>
            </p:custDataLst>
          </p:nvPr>
        </p:nvGraphicFramePr>
        <p:xfrm>
          <a:off x="1302068" y="2850515"/>
          <a:ext cx="5692140" cy="75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8" imgW="2831465" imgH="419100" progId="Equation.DSMT4">
                  <p:embed/>
                </p:oleObj>
              </mc:Choice>
              <mc:Fallback>
                <p:oleObj name="" r:id="rId8" imgW="2831465" imgH="419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2068" y="2850515"/>
                        <a:ext cx="5692140" cy="750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/>
          <p:nvPr>
            <p:custDataLst>
              <p:tags r:id="rId10"/>
            </p:custDataLst>
          </p:nvPr>
        </p:nvGraphicFramePr>
        <p:xfrm>
          <a:off x="815975" y="3824605"/>
          <a:ext cx="7640955" cy="198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3390900" imgH="965200" progId="Equation.DSMT4">
                  <p:embed/>
                </p:oleObj>
              </mc:Choice>
              <mc:Fallback>
                <p:oleObj name="" r:id="rId11" imgW="3390900" imgH="965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5975" y="3824605"/>
                        <a:ext cx="7640955" cy="198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 Box 22"/>
          <p:cNvSpPr txBox="1"/>
          <p:nvPr>
            <p:custDataLst>
              <p:tags r:id="rId1"/>
            </p:custDataLst>
          </p:nvPr>
        </p:nvSpPr>
        <p:spPr>
          <a:xfrm>
            <a:off x="82550" y="2526348"/>
            <a:ext cx="8839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29049" name="Object 3"/>
          <p:cNvGraphicFramePr/>
          <p:nvPr>
            <p:custDataLst>
              <p:tags r:id="rId2"/>
            </p:custDataLst>
          </p:nvPr>
        </p:nvGraphicFramePr>
        <p:xfrm>
          <a:off x="801688" y="2490153"/>
          <a:ext cx="57118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2970530" imgH="393700" progId="Equation.DSMT4">
                  <p:embed/>
                </p:oleObj>
              </mc:Choice>
              <mc:Fallback>
                <p:oleObj name="" r:id="rId3" imgW="2970530" imgH="393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688" y="2490153"/>
                        <a:ext cx="57118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4"/>
          <p:cNvSpPr txBox="1"/>
          <p:nvPr>
            <p:custDataLst>
              <p:tags r:id="rId5"/>
            </p:custDataLst>
          </p:nvPr>
        </p:nvSpPr>
        <p:spPr>
          <a:xfrm>
            <a:off x="0" y="333375"/>
            <a:ext cx="3786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6.3.3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2"/>
          <p:cNvGraphicFramePr/>
          <p:nvPr>
            <p:custDataLst>
              <p:tags r:id="rId6"/>
            </p:custDataLst>
          </p:nvPr>
        </p:nvGraphicFramePr>
        <p:xfrm>
          <a:off x="564039" y="813276"/>
          <a:ext cx="6909435" cy="164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3810000" imgH="825500" progId="Equation.DSMT4">
                  <p:embed/>
                </p:oleObj>
              </mc:Choice>
              <mc:Fallback>
                <p:oleObj name="" r:id="rId7" imgW="3810000" imgH="825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039" y="813276"/>
                        <a:ext cx="6909435" cy="1644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48"/>
          <p:cNvSpPr txBox="1"/>
          <p:nvPr>
            <p:custDataLst>
              <p:tags r:id="rId9"/>
            </p:custDataLst>
          </p:nvPr>
        </p:nvSpPr>
        <p:spPr>
          <a:xfrm>
            <a:off x="8515350" y="6614160"/>
            <a:ext cx="184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1" name="Object 4"/>
          <p:cNvGraphicFramePr/>
          <p:nvPr>
            <p:custDataLst>
              <p:tags r:id="rId10"/>
            </p:custDataLst>
          </p:nvPr>
        </p:nvGraphicFramePr>
        <p:xfrm>
          <a:off x="142875" y="4534218"/>
          <a:ext cx="88169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10325100" imgH="1104900" progId="Equation.DSMT4">
                  <p:embed/>
                </p:oleObj>
              </mc:Choice>
              <mc:Fallback>
                <p:oleObj name="" r:id="rId11" imgW="10325100" imgH="1104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2875" y="4534218"/>
                        <a:ext cx="8816975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5"/>
          <p:cNvGraphicFramePr/>
          <p:nvPr>
            <p:custDataLst>
              <p:tags r:id="rId13"/>
            </p:custDataLst>
          </p:nvPr>
        </p:nvGraphicFramePr>
        <p:xfrm>
          <a:off x="2732088" y="3417570"/>
          <a:ext cx="25066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4" imgW="1332865" imgH="444500" progId="Equation.DSMT4">
                  <p:embed/>
                </p:oleObj>
              </mc:Choice>
              <mc:Fallback>
                <p:oleObj name="" r:id="rId14" imgW="1332865" imgH="444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32088" y="3417570"/>
                        <a:ext cx="2506662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/>
          <p:nvPr>
            <p:custDataLst>
              <p:tags r:id="rId16"/>
            </p:custDataLst>
          </p:nvPr>
        </p:nvGraphicFramePr>
        <p:xfrm>
          <a:off x="577056" y="5613241"/>
          <a:ext cx="793051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3834765" imgH="508000" progId="Equation.DSMT4">
                  <p:embed/>
                </p:oleObj>
              </mc:Choice>
              <mc:Fallback>
                <p:oleObj name="" r:id="rId17" imgW="3834765" imgH="508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7056" y="5613241"/>
                        <a:ext cx="7930515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统计量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常用统计量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样本函数及其概率分布</a:t>
            </a:r>
            <a:endParaRPr lang="zh-CN" altLang="en-US" sz="320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 Box 22"/>
          <p:cNvSpPr txBox="1"/>
          <p:nvPr>
            <p:custDataLst>
              <p:tags r:id="rId1"/>
            </p:custDataLst>
          </p:nvPr>
        </p:nvSpPr>
        <p:spPr>
          <a:xfrm>
            <a:off x="82550" y="2598103"/>
            <a:ext cx="8839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1" name="Text Box 14"/>
          <p:cNvSpPr txBox="1"/>
          <p:nvPr>
            <p:custDataLst>
              <p:tags r:id="rId2"/>
            </p:custDataLst>
          </p:nvPr>
        </p:nvSpPr>
        <p:spPr>
          <a:xfrm>
            <a:off x="0" y="548640"/>
            <a:ext cx="3786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6.3.3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2"/>
          <p:cNvGraphicFramePr/>
          <p:nvPr>
            <p:custDataLst>
              <p:tags r:id="rId3"/>
            </p:custDataLst>
          </p:nvPr>
        </p:nvGraphicFramePr>
        <p:xfrm>
          <a:off x="564039" y="1172051"/>
          <a:ext cx="6909435" cy="164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4" imgW="3810000" imgH="825500" progId="Equation.DSMT4">
                  <p:embed/>
                </p:oleObj>
              </mc:Choice>
              <mc:Fallback>
                <p:oleObj name="" r:id="rId4" imgW="3810000" imgH="825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039" y="1172051"/>
                        <a:ext cx="6909435" cy="1644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48"/>
          <p:cNvSpPr txBox="1"/>
          <p:nvPr>
            <p:custDataLst>
              <p:tags r:id="rId6"/>
            </p:custDataLst>
          </p:nvPr>
        </p:nvSpPr>
        <p:spPr>
          <a:xfrm>
            <a:off x="8515350" y="6685915"/>
            <a:ext cx="184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" name="Object 6"/>
          <p:cNvGraphicFramePr/>
          <p:nvPr>
            <p:custDataLst>
              <p:tags r:id="rId7"/>
            </p:custDataLst>
          </p:nvPr>
        </p:nvGraphicFramePr>
        <p:xfrm>
          <a:off x="1146493" y="3382010"/>
          <a:ext cx="56435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8" imgW="2729230" imgH="584200" progId="Equation.DSMT4">
                  <p:embed/>
                </p:oleObj>
              </mc:Choice>
              <mc:Fallback>
                <p:oleObj name="" r:id="rId8" imgW="2729230" imgH="584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493" y="3382010"/>
                        <a:ext cx="5643562" cy="1208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/>
          <p:nvPr>
            <p:custDataLst>
              <p:tags r:id="rId10"/>
            </p:custDataLst>
          </p:nvPr>
        </p:nvGraphicFramePr>
        <p:xfrm>
          <a:off x="642938" y="4925695"/>
          <a:ext cx="7000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3656330" imgH="482600" progId="Equation.DSMT4">
                  <p:embed/>
                </p:oleObj>
              </mc:Choice>
              <mc:Fallback>
                <p:oleObj name="" r:id="rId11" imgW="3656330" imgH="482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938" y="4925695"/>
                        <a:ext cx="700087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7525" y="30454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Box 1"/>
          <p:cNvSpPr txBox="1"/>
          <p:nvPr>
            <p:custDataLst>
              <p:tags r:id="rId1"/>
            </p:custDataLst>
          </p:nvPr>
        </p:nvSpPr>
        <p:spPr>
          <a:xfrm>
            <a:off x="500063" y="285750"/>
            <a:ext cx="17367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定理 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6.3.2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/>
          <p:nvPr>
            <p:custDataLst>
              <p:tags r:id="rId2"/>
            </p:custDataLst>
          </p:nvPr>
        </p:nvGraphicFramePr>
        <p:xfrm>
          <a:off x="571500" y="928688"/>
          <a:ext cx="826135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4203700" imgH="1054100" progId="Equation.DSMT4">
                  <p:embed/>
                </p:oleObj>
              </mc:Choice>
              <mc:Fallback>
                <p:oleObj name="" r:id="rId3" imgW="4203700" imgH="10541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928688"/>
                        <a:ext cx="8261350" cy="207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>
            <p:custDataLst>
              <p:tags r:id="rId5"/>
            </p:custDataLst>
          </p:nvPr>
        </p:nvGraphicFramePr>
        <p:xfrm>
          <a:off x="785813" y="3357563"/>
          <a:ext cx="542925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6" imgW="2336800" imgH="1244600" progId="Equation.DSMT4">
                  <p:embed/>
                </p:oleObj>
              </mc:Choice>
              <mc:Fallback>
                <p:oleObj name="" r:id="rId6" imgW="2336800" imgH="1244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3357563"/>
                        <a:ext cx="5429250" cy="289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 Box 22"/>
          <p:cNvSpPr txBox="1"/>
          <p:nvPr>
            <p:custDataLst>
              <p:tags r:id="rId1"/>
            </p:custDataLst>
          </p:nvPr>
        </p:nvSpPr>
        <p:spPr>
          <a:xfrm>
            <a:off x="82550" y="2526348"/>
            <a:ext cx="8839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29049" name="Object 3"/>
          <p:cNvGraphicFramePr/>
          <p:nvPr>
            <p:custDataLst>
              <p:tags r:id="rId2"/>
            </p:custDataLst>
          </p:nvPr>
        </p:nvGraphicFramePr>
        <p:xfrm>
          <a:off x="996950" y="3247391"/>
          <a:ext cx="288163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498600" imgH="215900" progId="Equation.DSMT4">
                  <p:embed/>
                </p:oleObj>
              </mc:Choice>
              <mc:Fallback>
                <p:oleObj name="" r:id="rId3" imgW="1498600" imgH="215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50" y="3247391"/>
                        <a:ext cx="2881630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4"/>
          <p:cNvSpPr txBox="1"/>
          <p:nvPr>
            <p:custDataLst>
              <p:tags r:id="rId5"/>
            </p:custDataLst>
          </p:nvPr>
        </p:nvSpPr>
        <p:spPr>
          <a:xfrm>
            <a:off x="0" y="189865"/>
            <a:ext cx="3786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6.3.4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2"/>
          <p:cNvGraphicFramePr/>
          <p:nvPr>
            <p:custDataLst>
              <p:tags r:id="rId6"/>
            </p:custDataLst>
          </p:nvPr>
        </p:nvGraphicFramePr>
        <p:xfrm>
          <a:off x="755015" y="661670"/>
          <a:ext cx="816610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4152900" imgH="1193800" progId="Equation.DSMT4">
                  <p:embed/>
                </p:oleObj>
              </mc:Choice>
              <mc:Fallback>
                <p:oleObj name="" r:id="rId7" imgW="4152900" imgH="1193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015" y="661670"/>
                        <a:ext cx="8166100" cy="237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48"/>
          <p:cNvSpPr txBox="1"/>
          <p:nvPr>
            <p:custDataLst>
              <p:tags r:id="rId9"/>
            </p:custDataLst>
          </p:nvPr>
        </p:nvSpPr>
        <p:spPr>
          <a:xfrm>
            <a:off x="8515350" y="6614160"/>
            <a:ext cx="184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1" name="Object 4"/>
          <p:cNvGraphicFramePr/>
          <p:nvPr>
            <p:custDataLst>
              <p:tags r:id="rId10"/>
            </p:custDataLst>
          </p:nvPr>
        </p:nvGraphicFramePr>
        <p:xfrm>
          <a:off x="1356995" y="5440839"/>
          <a:ext cx="6388735" cy="131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7480300" imgH="1485900" progId="Equation.DSMT4">
                  <p:embed/>
                </p:oleObj>
              </mc:Choice>
              <mc:Fallback>
                <p:oleObj name="" r:id="rId11" imgW="7480300" imgH="1485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6995" y="5440839"/>
                        <a:ext cx="6388735" cy="1318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>
            <p:custDataLst>
              <p:tags r:id="rId13"/>
            </p:custDataLst>
          </p:nvPr>
        </p:nvGraphicFramePr>
        <p:xfrm>
          <a:off x="1147128" y="3717608"/>
          <a:ext cx="6285230" cy="174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4" imgW="2705100" imgH="749300" progId="Equation.DSMT4">
                  <p:embed/>
                </p:oleObj>
              </mc:Choice>
              <mc:Fallback>
                <p:oleObj name="" r:id="rId14" imgW="2705100" imgH="749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7128" y="3717608"/>
                        <a:ext cx="6285230" cy="174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" name="Object 15"/>
          <p:cNvGraphicFramePr/>
          <p:nvPr>
            <p:custDataLst>
              <p:tags r:id="rId1"/>
            </p:custDataLst>
          </p:nvPr>
        </p:nvGraphicFramePr>
        <p:xfrm>
          <a:off x="628492" y="1130777"/>
          <a:ext cx="7672705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4165600" imgH="482600" progId="Equation.DSMT4">
                  <p:embed/>
                </p:oleObj>
              </mc:Choice>
              <mc:Fallback>
                <p:oleObj name="" r:id="rId2" imgW="4165600" imgH="482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492" y="1130777"/>
                        <a:ext cx="7672705" cy="887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6"/>
          <p:cNvGraphicFramePr/>
          <p:nvPr>
            <p:custDataLst>
              <p:tags r:id="rId4"/>
            </p:custDataLst>
          </p:nvPr>
        </p:nvGraphicFramePr>
        <p:xfrm>
          <a:off x="604203" y="2358390"/>
          <a:ext cx="7778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4445000" imgH="457200" progId="Equation.DSMT4">
                  <p:embed/>
                </p:oleObj>
              </mc:Choice>
              <mc:Fallback>
                <p:oleObj name="" r:id="rId5" imgW="4445000" imgH="457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203" y="2358390"/>
                        <a:ext cx="777875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452438" y="452438"/>
            <a:ext cx="7700962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一、统计量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52262" name="Rectangle 38"/>
          <p:cNvSpPr/>
          <p:nvPr>
            <p:custDataLst>
              <p:tags r:id="rId8"/>
            </p:custDataLst>
          </p:nvPr>
        </p:nvSpPr>
        <p:spPr>
          <a:xfrm>
            <a:off x="282575" y="5366385"/>
            <a:ext cx="12874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统计量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52261" name="Object 2"/>
          <p:cNvGraphicFramePr/>
          <p:nvPr>
            <p:custDataLst>
              <p:tags r:id="rId9"/>
            </p:custDataLst>
          </p:nvPr>
        </p:nvGraphicFramePr>
        <p:xfrm>
          <a:off x="1736725" y="4558348"/>
          <a:ext cx="44513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5217160" imgH="850265" progId="Equation.DSMT4">
                  <p:embed/>
                </p:oleObj>
              </mc:Choice>
              <mc:Fallback>
                <p:oleObj name="" r:id="rId10" imgW="5217160" imgH="8502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36725" y="4558348"/>
                        <a:ext cx="445135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9"/>
          <p:cNvGrpSpPr/>
          <p:nvPr/>
        </p:nvGrpSpPr>
        <p:grpSpPr>
          <a:xfrm>
            <a:off x="692150" y="5942648"/>
            <a:ext cx="6169025" cy="768350"/>
            <a:chOff x="692150" y="5440401"/>
            <a:chExt cx="6168567" cy="768350"/>
          </a:xfrm>
        </p:grpSpPr>
        <p:graphicFrame>
          <p:nvGraphicFramePr>
            <p:cNvPr id="1031" name="Object 3"/>
            <p:cNvGraphicFramePr/>
            <p:nvPr>
              <p:custDataLst>
                <p:tags r:id="rId12"/>
              </p:custDataLst>
            </p:nvPr>
          </p:nvGraphicFramePr>
          <p:xfrm>
            <a:off x="692150" y="5440401"/>
            <a:ext cx="2903538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3" imgW="3211830" imgH="850265" progId="Equation.DSMT4">
                    <p:embed/>
                  </p:oleObj>
                </mc:Choice>
                <mc:Fallback>
                  <p:oleObj name="" r:id="rId13" imgW="3211830" imgH="850265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2150" y="5440401"/>
                          <a:ext cx="2903538" cy="768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Rectangle 42"/>
            <p:cNvSpPr/>
            <p:nvPr>
              <p:custDataLst>
                <p:tags r:id="rId15"/>
              </p:custDataLst>
            </p:nvPr>
          </p:nvSpPr>
          <p:spPr>
            <a:xfrm>
              <a:off x="3625536" y="5627895"/>
              <a:ext cx="323518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不是统计量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只是样本函数</a:t>
              </a:r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20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39" name="Object 18"/>
          <p:cNvGraphicFramePr/>
          <p:nvPr>
            <p:custDataLst>
              <p:tags r:id="rId16"/>
            </p:custDataLst>
          </p:nvPr>
        </p:nvGraphicFramePr>
        <p:xfrm>
          <a:off x="571500" y="3645535"/>
          <a:ext cx="81438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4582795" imgH="482600" progId="Equation.DSMT4">
                  <p:embed/>
                </p:oleObj>
              </mc:Choice>
              <mc:Fallback>
                <p:oleObj name="" r:id="rId17" imgW="4582795" imgH="482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1500" y="3645535"/>
                        <a:ext cx="8143875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63" name="Rectangle 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4918075"/>
            <a:ext cx="4267200" cy="838200"/>
          </a:xfrm>
          <a:prstGeom prst="rect">
            <a:avLst/>
          </a:prstGeom>
          <a:solidFill>
            <a:srgbClr val="00FFCC"/>
          </a:solidFill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667000"/>
            <a:ext cx="6477000" cy="2209800"/>
          </a:xfrm>
          <a:prstGeom prst="rect">
            <a:avLst/>
          </a:prstGeom>
          <a:solidFill>
            <a:srgbClr val="FFE1E1"/>
          </a:solidFill>
          <a:ln w="38100">
            <a:solidFill>
              <a:srgbClr val="CC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0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92175" y="1006475"/>
          <a:ext cx="7632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7632700" imgH="1600200" progId="Equation.3">
                  <p:embed/>
                </p:oleObj>
              </mc:Choice>
              <mc:Fallback>
                <p:oleObj name="Equation" r:id="rId4" imgW="7632700" imgH="160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006475"/>
                        <a:ext cx="76327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63613" y="281940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1206500" imgH="419100" progId="Equation.3">
                  <p:embed/>
                </p:oleObj>
              </mc:Choice>
              <mc:Fallback>
                <p:oleObj name="Equation" r:id="rId7" imgW="1206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81940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013200" y="2794000"/>
          <a:ext cx="246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2463800" imgH="482600" progId="Equation.3">
                  <p:embed/>
                </p:oleObj>
              </mc:Choice>
              <mc:Fallback>
                <p:oleObj name="Equation" r:id="rId10" imgW="24638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794000"/>
                        <a:ext cx="246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14400" y="3352800"/>
          <a:ext cx="325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3" imgW="3251200" imgH="838200" progId="Equation.3">
                  <p:embed/>
                </p:oleObj>
              </mc:Choice>
              <mc:Fallback>
                <p:oleObj name="Equation" r:id="rId13" imgW="32512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325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0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949325" y="4292600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6" imgW="3238500" imgH="431800" progId="Equation.3">
                  <p:embed/>
                </p:oleObj>
              </mc:Choice>
              <mc:Fallback>
                <p:oleObj name="Equation" r:id="rId16" imgW="3238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292600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648200" y="4278313"/>
          <a:ext cx="278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9" imgW="2781300" imgH="431800" progId="Equation.3">
                  <p:embed/>
                </p:oleObj>
              </mc:Choice>
              <mc:Fallback>
                <p:oleObj name="Equation" r:id="rId19" imgW="27813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78313"/>
                        <a:ext cx="278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2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976313" y="4876800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2" imgW="3797300" imgH="838200" progId="Equation.3">
                  <p:embed/>
                </p:oleObj>
              </mc:Choice>
              <mc:Fallback>
                <p:oleObj name="Equation" r:id="rId22" imgW="37973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876800"/>
                        <a:ext cx="379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 Box 1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391400" y="3429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是</a:t>
            </a:r>
            <a:endParaRPr kumimoji="1" lang="zh-CN" altLang="en-US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81600" y="5029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不是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9" name="Text Box 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04863" y="930275"/>
            <a:ext cx="2209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 bldLvl="0" animBg="1"/>
      <p:bldP spid="27661" grpId="0" bldLvl="0" animBg="1"/>
      <p:bldP spid="27662" grpId="0" bldLvl="0" animBg="1" autoUpdateAnimBg="0"/>
      <p:bldP spid="2766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10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54088" y="1365250"/>
          <a:ext cx="736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2" imgW="7366000" imgH="1016000" progId="Equation.3">
                  <p:embed/>
                </p:oleObj>
              </mc:Choice>
              <mc:Fallback>
                <p:oleObj name="Equation" r:id="rId2" imgW="7366000" imgH="101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365250"/>
                        <a:ext cx="7366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6775" y="2601913"/>
            <a:ext cx="34004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样本均值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587433" y="2438400"/>
          <a:ext cx="1892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1892300" imgH="939800" progId="Equation.3">
                  <p:embed/>
                </p:oleObj>
              </mc:Choice>
              <mc:Fallback>
                <p:oleObj name="Equation" r:id="rId6" imgW="18923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433" y="2438400"/>
                        <a:ext cx="1892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336925" y="3433763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1765300" imgH="952500" progId="Equation.3">
                  <p:embed/>
                </p:oleObj>
              </mc:Choice>
              <mc:Fallback>
                <p:oleObj name="公式" r:id="rId9" imgW="1765300" imgH="952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433763"/>
                        <a:ext cx="176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71600" y="3621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0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95338" y="407511"/>
            <a:ext cx="72739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Garamond" panose="02020404030301010803" pitchFamily="18" charset="0"/>
              </a:rPr>
              <a:t>二、常用统计量</a:t>
            </a:r>
            <a:endParaRPr lang="en-US" altLang="zh-CN" sz="3200" b="1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ldLvl="0" animBg="1" autoUpdateAnimBg="0"/>
      <p:bldP spid="21518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5" name="Object 2"/>
          <p:cNvGraphicFramePr/>
          <p:nvPr>
            <p:custDataLst>
              <p:tags r:id="rId1"/>
            </p:custDataLst>
          </p:nvPr>
        </p:nvGraphicFramePr>
        <p:xfrm>
          <a:off x="422275" y="743903"/>
          <a:ext cx="2106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888365" imgH="431800" progId="Equation.3">
                  <p:embed/>
                </p:oleObj>
              </mc:Choice>
              <mc:Fallback>
                <p:oleObj name="" r:id="rId2" imgW="888365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275" y="743903"/>
                        <a:ext cx="2106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/>
          <p:nvPr>
            <p:custDataLst>
              <p:tags r:id="rId4"/>
            </p:custDataLst>
          </p:nvPr>
        </p:nvGraphicFramePr>
        <p:xfrm>
          <a:off x="411163" y="1918653"/>
          <a:ext cx="82835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947795" imgH="495300" progId="Equation.DSMT4">
                  <p:embed/>
                </p:oleObj>
              </mc:Choice>
              <mc:Fallback>
                <p:oleObj name="" r:id="rId5" imgW="3947795" imgH="495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163" y="1918653"/>
                        <a:ext cx="8283575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/>
          <p:nvPr>
            <p:custDataLst>
              <p:tags r:id="rId7"/>
            </p:custDataLst>
          </p:nvPr>
        </p:nvGraphicFramePr>
        <p:xfrm>
          <a:off x="136525" y="3153728"/>
          <a:ext cx="2692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8" imgW="1320165" imgH="469900" progId="Equation.DSMT4">
                  <p:embed/>
                </p:oleObj>
              </mc:Choice>
              <mc:Fallback>
                <p:oleObj name="" r:id="rId8" imgW="1320165" imgH="469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6525" y="3153728"/>
                        <a:ext cx="26924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5"/>
          <p:cNvGraphicFramePr/>
          <p:nvPr>
            <p:custDataLst>
              <p:tags r:id="rId10"/>
            </p:custDataLst>
          </p:nvPr>
        </p:nvGraphicFramePr>
        <p:xfrm>
          <a:off x="2819400" y="3104515"/>
          <a:ext cx="194151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862965" imgH="444500" progId="Equation.DSMT4">
                  <p:embed/>
                </p:oleObj>
              </mc:Choice>
              <mc:Fallback>
                <p:oleObj name="" r:id="rId11" imgW="862965" imgH="444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3104515"/>
                        <a:ext cx="1941513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6"/>
          <p:cNvGraphicFramePr/>
          <p:nvPr>
            <p:custDataLst>
              <p:tags r:id="rId13"/>
            </p:custDataLst>
          </p:nvPr>
        </p:nvGraphicFramePr>
        <p:xfrm>
          <a:off x="4691063" y="3077528"/>
          <a:ext cx="17192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4" imgW="697865" imgH="405765" progId="Equation.DSMT4">
                  <p:embed/>
                </p:oleObj>
              </mc:Choice>
              <mc:Fallback>
                <p:oleObj name="" r:id="rId14" imgW="697865" imgH="4057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91063" y="3077528"/>
                        <a:ext cx="1719262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7"/>
          <p:cNvGraphicFramePr/>
          <p:nvPr>
            <p:custDataLst>
              <p:tags r:id="rId16"/>
            </p:custDataLst>
          </p:nvPr>
        </p:nvGraphicFramePr>
        <p:xfrm>
          <a:off x="6373813" y="3418840"/>
          <a:ext cx="901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316865" imgH="165100" progId="Equation.DSMT4">
                  <p:embed/>
                </p:oleObj>
              </mc:Choice>
              <mc:Fallback>
                <p:oleObj name="" r:id="rId17" imgW="316865" imgH="165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73813" y="3418840"/>
                        <a:ext cx="9017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8"/>
          <p:cNvGraphicFramePr/>
          <p:nvPr>
            <p:custDataLst>
              <p:tags r:id="rId19"/>
            </p:custDataLst>
          </p:nvPr>
        </p:nvGraphicFramePr>
        <p:xfrm>
          <a:off x="-22225" y="4377690"/>
          <a:ext cx="25781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0" imgW="1320165" imgH="469900" progId="Equation.DSMT4">
                  <p:embed/>
                </p:oleObj>
              </mc:Choice>
              <mc:Fallback>
                <p:oleObj name="" r:id="rId20" imgW="1320165" imgH="469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-22225" y="4377690"/>
                        <a:ext cx="2578100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9"/>
          <p:cNvGraphicFramePr/>
          <p:nvPr>
            <p:custDataLst>
              <p:tags r:id="rId22"/>
            </p:custDataLst>
          </p:nvPr>
        </p:nvGraphicFramePr>
        <p:xfrm>
          <a:off x="2522538" y="4379278"/>
          <a:ext cx="4140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3" imgW="2120265" imgH="444500" progId="Equation.DSMT4">
                  <p:embed/>
                </p:oleObj>
              </mc:Choice>
              <mc:Fallback>
                <p:oleObj name="" r:id="rId23" imgW="2120265" imgH="444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22538" y="4379278"/>
                        <a:ext cx="414020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0"/>
          <p:cNvGraphicFramePr/>
          <p:nvPr>
            <p:custDataLst>
              <p:tags r:id="rId25"/>
            </p:custDataLst>
          </p:nvPr>
        </p:nvGraphicFramePr>
        <p:xfrm>
          <a:off x="6670675" y="4379278"/>
          <a:ext cx="16129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6" imgW="824865" imgH="405765" progId="Equation.DSMT4">
                  <p:embed/>
                </p:oleObj>
              </mc:Choice>
              <mc:Fallback>
                <p:oleObj name="" r:id="rId26" imgW="824865" imgH="4057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70675" y="4379278"/>
                        <a:ext cx="16129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1"/>
          <p:cNvGraphicFramePr/>
          <p:nvPr>
            <p:custDataLst>
              <p:tags r:id="rId28"/>
            </p:custDataLst>
          </p:nvPr>
        </p:nvGraphicFramePr>
        <p:xfrm>
          <a:off x="8258175" y="4364990"/>
          <a:ext cx="8175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9" imgW="419100" imgH="419100" progId="Equation.DSMT4">
                  <p:embed/>
                </p:oleObj>
              </mc:Choice>
              <mc:Fallback>
                <p:oleObj name="" r:id="rId29" imgW="419100" imgH="4191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58175" y="4364990"/>
                        <a:ext cx="817563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2"/>
          <p:cNvGraphicFramePr/>
          <p:nvPr>
            <p:custDataLst>
              <p:tags r:id="rId31"/>
            </p:custDataLst>
          </p:nvPr>
        </p:nvGraphicFramePr>
        <p:xfrm>
          <a:off x="106363" y="5455603"/>
          <a:ext cx="85312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2" imgW="3581400" imgH="419100" progId="Equation.DSMT4">
                  <p:embed/>
                </p:oleObj>
              </mc:Choice>
              <mc:Fallback>
                <p:oleObj name="" r:id="rId32" imgW="3581400" imgH="419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6363" y="5455603"/>
                        <a:ext cx="8531225" cy="998537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1000"/>
                        </a:srgbClr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3"/>
          <p:cNvGraphicFramePr/>
          <p:nvPr>
            <p:custDataLst>
              <p:tags r:id="rId34"/>
            </p:custDataLst>
          </p:nvPr>
        </p:nvGraphicFramePr>
        <p:xfrm>
          <a:off x="2581275" y="951865"/>
          <a:ext cx="4321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5" imgW="1930400" imgH="228600" progId="Equation.DSMT4">
                  <p:embed/>
                </p:oleObj>
              </mc:Choice>
              <mc:Fallback>
                <p:oleObj name="" r:id="rId35" imgW="19304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581275" y="951865"/>
                        <a:ext cx="43211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94580" y="1486535"/>
            <a:ext cx="2755900" cy="8401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graphicFrame>
        <p:nvGraphicFramePr>
          <p:cNvPr id="24578" name="Object 2"/>
          <p:cNvGraphicFramePr/>
          <p:nvPr>
            <p:custDataLst>
              <p:tags r:id="rId1"/>
            </p:custDataLst>
          </p:nvPr>
        </p:nvGraphicFramePr>
        <p:xfrm>
          <a:off x="884238" y="1410653"/>
          <a:ext cx="3465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" imgW="1510665" imgH="431800" progId="Equation.DSMT4">
                  <p:embed/>
                </p:oleObj>
              </mc:Choice>
              <mc:Fallback>
                <p:oleObj name="" r:id="rId2" imgW="1510665" imgH="431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238" y="1410653"/>
                        <a:ext cx="3465512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/>
          <p:nvPr>
            <p:custDataLst>
              <p:tags r:id="rId4"/>
            </p:custDataLst>
          </p:nvPr>
        </p:nvGraphicFramePr>
        <p:xfrm>
          <a:off x="4484688" y="1410653"/>
          <a:ext cx="323691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409065" imgH="431800" progId="Equation.DSMT4">
                  <p:embed/>
                </p:oleObj>
              </mc:Choice>
              <mc:Fallback>
                <p:oleObj name="" r:id="rId5" imgW="1409065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4688" y="1410653"/>
                        <a:ext cx="3236912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/>
          <p:nvPr>
            <p:custDataLst>
              <p:tags r:id="rId7"/>
            </p:custDataLst>
          </p:nvPr>
        </p:nvSpPr>
        <p:spPr>
          <a:xfrm>
            <a:off x="725488" y="269652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ahoma" panose="020B0604030504040204" pitchFamily="34" charset="0"/>
                <a:ea typeface="楷体_GB2312" pitchFamily="49" charset="-122"/>
              </a:rPr>
              <a:t>证明：</a:t>
            </a:r>
            <a:endParaRPr lang="zh-CN" altLang="en-US" sz="2800" b="1" dirty="0">
              <a:solidFill>
                <a:srgbClr val="0033CC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24581" name="Object 4"/>
          <p:cNvGraphicFramePr/>
          <p:nvPr>
            <p:custDataLst>
              <p:tags r:id="rId8"/>
            </p:custDataLst>
          </p:nvPr>
        </p:nvGraphicFramePr>
        <p:xfrm>
          <a:off x="1766888" y="2707640"/>
          <a:ext cx="8334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355600" imgH="203200" progId="Equation.3">
                  <p:embed/>
                </p:oleObj>
              </mc:Choice>
              <mc:Fallback>
                <p:oleObj name="" r:id="rId9" imgW="355600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6888" y="2707640"/>
                        <a:ext cx="833437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/>
          <p:nvPr>
            <p:custDataLst>
              <p:tags r:id="rId11"/>
            </p:custDataLst>
          </p:nvPr>
        </p:nvGraphicFramePr>
        <p:xfrm>
          <a:off x="2682875" y="2490153"/>
          <a:ext cx="41989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2" imgW="1790065" imgH="431800" progId="Equation.3">
                  <p:embed/>
                </p:oleObj>
              </mc:Choice>
              <mc:Fallback>
                <p:oleObj name="" r:id="rId12" imgW="1790065" imgH="431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82875" y="2490153"/>
                        <a:ext cx="4198938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/>
          <p:nvPr>
            <p:custDataLst>
              <p:tags r:id="rId14"/>
            </p:custDataLst>
          </p:nvPr>
        </p:nvGraphicFramePr>
        <p:xfrm>
          <a:off x="2325688" y="3426778"/>
          <a:ext cx="51228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2183765" imgH="431800" progId="Equation.3">
                  <p:embed/>
                </p:oleObj>
              </mc:Choice>
              <mc:Fallback>
                <p:oleObj name="" r:id="rId15" imgW="2183765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25688" y="3426778"/>
                        <a:ext cx="5122862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/>
          <p:nvPr>
            <p:custDataLst>
              <p:tags r:id="rId17"/>
            </p:custDataLst>
          </p:nvPr>
        </p:nvGraphicFramePr>
        <p:xfrm>
          <a:off x="2344738" y="4434840"/>
          <a:ext cx="46751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8" imgW="1993265" imgH="431800" progId="Equation.3">
                  <p:embed/>
                </p:oleObj>
              </mc:Choice>
              <mc:Fallback>
                <p:oleObj name="" r:id="rId18" imgW="199326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44738" y="4434840"/>
                        <a:ext cx="4675187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8"/>
          <p:cNvGraphicFramePr/>
          <p:nvPr>
            <p:custDataLst>
              <p:tags r:id="rId20"/>
            </p:custDataLst>
          </p:nvPr>
        </p:nvGraphicFramePr>
        <p:xfrm>
          <a:off x="2344738" y="5371465"/>
          <a:ext cx="34067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1" imgW="1459865" imgH="431800" progId="Equation.3">
                  <p:embed/>
                </p:oleObj>
              </mc:Choice>
              <mc:Fallback>
                <p:oleObj name="" r:id="rId21" imgW="1459865" imgH="431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44738" y="5371465"/>
                        <a:ext cx="3406775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/>
          <p:nvPr>
            <p:custDataLst>
              <p:tags r:id="rId23"/>
            </p:custDataLst>
          </p:nvPr>
        </p:nvSpPr>
        <p:spPr>
          <a:xfrm>
            <a:off x="468313" y="820103"/>
            <a:ext cx="25225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样本方差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4589" name="Line 13"/>
          <p:cNvSpPr/>
          <p:nvPr>
            <p:custDataLst>
              <p:tags r:id="rId24"/>
            </p:custDataLst>
          </p:nvPr>
        </p:nvSpPr>
        <p:spPr>
          <a:xfrm>
            <a:off x="1547813" y="2347278"/>
            <a:ext cx="863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49" name="Object 9"/>
          <p:cNvGraphicFramePr/>
          <p:nvPr>
            <p:custDataLst>
              <p:tags r:id="rId25"/>
            </p:custDataLst>
          </p:nvPr>
        </p:nvGraphicFramePr>
        <p:xfrm>
          <a:off x="2843213" y="574040"/>
          <a:ext cx="21066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6" imgW="888365" imgH="431800" progId="Equation.3">
                  <p:embed/>
                </p:oleObj>
              </mc:Choice>
              <mc:Fallback>
                <p:oleObj name="" r:id="rId26" imgW="888365" imgH="431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843213" y="574040"/>
                        <a:ext cx="2106612" cy="9937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6" grpId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914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1606550"/>
          <a:ext cx="3136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3136900" imgH="939800" progId="Equation.3">
                  <p:embed/>
                </p:oleObj>
              </mc:Choice>
              <mc:Fallback>
                <p:oleObj name="Equation" r:id="rId3" imgW="3136900" imgH="93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6550"/>
                        <a:ext cx="3136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552950" y="1579563"/>
          <a:ext cx="336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6" imgW="3365500" imgH="977900" progId="Equation.3">
                  <p:embed/>
                </p:oleObj>
              </mc:Choice>
              <mc:Fallback>
                <p:oleObj name="公式" r:id="rId6" imgW="3365500" imgH="977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579563"/>
                        <a:ext cx="336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7563" y="288131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样本标准差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00200" y="3503613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4648200" imgH="990600" progId="Equation.3">
                  <p:embed/>
                </p:oleObj>
              </mc:Choice>
              <mc:Fallback>
                <p:oleObj name="Equation" r:id="rId10" imgW="4648200" imgH="990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3613"/>
                        <a:ext cx="464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24000" y="49530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460750" y="4757738"/>
          <a:ext cx="354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14" imgW="3543300" imgH="1003300" progId="Equation.3">
                  <p:embed/>
                </p:oleObj>
              </mc:Choice>
              <mc:Fallback>
                <p:oleObj name="公式" r:id="rId14" imgW="3543300" imgH="1003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4757738"/>
                        <a:ext cx="354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 bldLvl="0" animBg="1" autoUpdateAnimBg="0"/>
      <p:bldP spid="22546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7" name="Object 2"/>
          <p:cNvGraphicFramePr/>
          <p:nvPr>
            <p:custDataLst>
              <p:tags r:id="rId1"/>
            </p:custDataLst>
          </p:nvPr>
        </p:nvGraphicFramePr>
        <p:xfrm>
          <a:off x="-19050" y="320358"/>
          <a:ext cx="48498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" imgW="2133600" imgH="457200" progId="Equation.DSMT4">
                  <p:embed/>
                </p:oleObj>
              </mc:Choice>
              <mc:Fallback>
                <p:oleObj name="" r:id="rId2" imgW="2133600" imgH="457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9050" y="320358"/>
                        <a:ext cx="4849813" cy="1039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/>
          <p:cNvGraphicFramePr/>
          <p:nvPr>
            <p:custDataLst>
              <p:tags r:id="rId4"/>
            </p:custDataLst>
          </p:nvPr>
        </p:nvGraphicFramePr>
        <p:xfrm>
          <a:off x="4787900" y="299720"/>
          <a:ext cx="39608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5" imgW="1625600" imgH="457200" progId="Equation.DSMT4">
                  <p:embed/>
                </p:oleObj>
              </mc:Choice>
              <mc:Fallback>
                <p:oleObj name="" r:id="rId5" imgW="1625600" imgH="4572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299720"/>
                        <a:ext cx="3960813" cy="1112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/>
          <p:cNvGraphicFramePr/>
          <p:nvPr>
            <p:custDataLst>
              <p:tags r:id="rId7"/>
            </p:custDataLst>
          </p:nvPr>
        </p:nvGraphicFramePr>
        <p:xfrm>
          <a:off x="547688" y="1339533"/>
          <a:ext cx="48275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8" imgW="2006600" imgH="457200" progId="Equation.DSMT4">
                  <p:embed/>
                </p:oleObj>
              </mc:Choice>
              <mc:Fallback>
                <p:oleObj name="" r:id="rId8" imgW="2006600" imgH="457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339533"/>
                        <a:ext cx="4827587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/>
          <p:nvPr>
            <p:custDataLst>
              <p:tags r:id="rId10"/>
            </p:custDataLst>
          </p:nvPr>
        </p:nvGraphicFramePr>
        <p:xfrm>
          <a:off x="539750" y="2404745"/>
          <a:ext cx="12192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1" imgW="481965" imgH="405765" progId="Equation.DSMT4">
                  <p:embed/>
                </p:oleObj>
              </mc:Choice>
              <mc:Fallback>
                <p:oleObj name="" r:id="rId11" imgW="481965" imgH="405765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2404745"/>
                        <a:ext cx="1219200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/>
          <p:cNvGraphicFramePr/>
          <p:nvPr>
            <p:custDataLst>
              <p:tags r:id="rId13"/>
            </p:custDataLst>
          </p:nvPr>
        </p:nvGraphicFramePr>
        <p:xfrm>
          <a:off x="1697038" y="2420620"/>
          <a:ext cx="68818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4" imgW="2730500" imgH="457200" progId="Equation.DSMT4">
                  <p:embed/>
                </p:oleObj>
              </mc:Choice>
              <mc:Fallback>
                <p:oleObj name="" r:id="rId14" imgW="2730500" imgH="4572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97038" y="2420620"/>
                        <a:ext cx="6881812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/>
          <p:nvPr>
            <p:custDataLst>
              <p:tags r:id="rId16"/>
            </p:custDataLst>
          </p:nvPr>
        </p:nvGraphicFramePr>
        <p:xfrm>
          <a:off x="492125" y="3555683"/>
          <a:ext cx="1219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7" imgW="481965" imgH="405765" progId="Equation.DSMT4">
                  <p:embed/>
                </p:oleObj>
              </mc:Choice>
              <mc:Fallback>
                <p:oleObj name="" r:id="rId17" imgW="481965" imgH="405765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2125" y="3555683"/>
                        <a:ext cx="12192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/>
          <p:cNvGraphicFramePr/>
          <p:nvPr>
            <p:custDataLst>
              <p:tags r:id="rId19"/>
            </p:custDataLst>
          </p:nvPr>
        </p:nvGraphicFramePr>
        <p:xfrm>
          <a:off x="1684338" y="3500120"/>
          <a:ext cx="47688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20" imgW="1892300" imgH="508000" progId="Equation.DSMT4">
                  <p:embed/>
                </p:oleObj>
              </mc:Choice>
              <mc:Fallback>
                <p:oleObj name="" r:id="rId20" imgW="1892300" imgH="5080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84338" y="3500120"/>
                        <a:ext cx="4768850" cy="128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9"/>
          <p:cNvGraphicFramePr/>
          <p:nvPr>
            <p:custDataLst>
              <p:tags r:id="rId22"/>
            </p:custDataLst>
          </p:nvPr>
        </p:nvGraphicFramePr>
        <p:xfrm>
          <a:off x="588963" y="4581208"/>
          <a:ext cx="53451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23" imgW="2118995" imgH="405765" progId="Equation.DSMT4">
                  <p:embed/>
                </p:oleObj>
              </mc:Choice>
              <mc:Fallback>
                <p:oleObj name="" r:id="rId23" imgW="2118995" imgH="405765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8963" y="4581208"/>
                        <a:ext cx="5345112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0"/>
          <p:cNvGraphicFramePr/>
          <p:nvPr>
            <p:custDataLst>
              <p:tags r:id="rId25"/>
            </p:custDataLst>
          </p:nvPr>
        </p:nvGraphicFramePr>
        <p:xfrm>
          <a:off x="593725" y="5501958"/>
          <a:ext cx="3041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26" imgW="1205230" imgH="405765" progId="Equation.DSMT4">
                  <p:embed/>
                </p:oleObj>
              </mc:Choice>
              <mc:Fallback>
                <p:oleObj name="" r:id="rId26" imgW="1205230" imgH="40576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3725" y="5501958"/>
                        <a:ext cx="304165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1"/>
          <p:cNvGraphicFramePr/>
          <p:nvPr>
            <p:custDataLst>
              <p:tags r:id="rId28"/>
            </p:custDataLst>
          </p:nvPr>
        </p:nvGraphicFramePr>
        <p:xfrm>
          <a:off x="3532188" y="5587683"/>
          <a:ext cx="9620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29" imgW="380365" imgH="203200" progId="Equation.DSMT4">
                  <p:embed/>
                </p:oleObj>
              </mc:Choice>
              <mc:Fallback>
                <p:oleObj name="" r:id="rId29" imgW="380365" imgH="203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32188" y="5587683"/>
                        <a:ext cx="962025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2"/>
          <p:cNvGraphicFramePr/>
          <p:nvPr>
            <p:custDataLst>
              <p:tags r:id="rId31"/>
            </p:custDataLst>
          </p:nvPr>
        </p:nvGraphicFramePr>
        <p:xfrm>
          <a:off x="4767263" y="5501958"/>
          <a:ext cx="42211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2" imgW="1981200" imgH="469900" progId="Equation.DSMT4">
                  <p:embed/>
                </p:oleObj>
              </mc:Choice>
              <mc:Fallback>
                <p:oleObj name="" r:id="rId32" imgW="1981200" imgH="4699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67263" y="5501958"/>
                        <a:ext cx="4221162" cy="1071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演示</Application>
  <PresentationFormat>全屏显示(4:3)</PresentationFormat>
  <Paragraphs>107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107</vt:i4>
      </vt:variant>
      <vt:variant>
        <vt:lpstr>幻灯片标题</vt:lpstr>
      </vt:variant>
      <vt:variant>
        <vt:i4>22</vt:i4>
      </vt:variant>
    </vt:vector>
  </HeadingPairs>
  <TitlesOfParts>
    <vt:vector size="142" baseType="lpstr">
      <vt:lpstr>Arial</vt:lpstr>
      <vt:lpstr>宋体</vt:lpstr>
      <vt:lpstr>Wingdings</vt:lpstr>
      <vt:lpstr>Calibri</vt:lpstr>
      <vt:lpstr>Times New Roman</vt:lpstr>
      <vt:lpstr>黑体</vt:lpstr>
      <vt:lpstr>Garamond</vt:lpstr>
      <vt:lpstr>Tahoma</vt:lpstr>
      <vt:lpstr>楷体_GB2312</vt:lpstr>
      <vt:lpstr>新宋体</vt:lpstr>
      <vt:lpstr>微软雅黑</vt:lpstr>
      <vt:lpstr>Arial Unicode MS</vt:lpstr>
      <vt:lpstr>Office 主题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56</cp:revision>
  <dcterms:created xsi:type="dcterms:W3CDTF">2012-09-17T11:32:00Z</dcterms:created>
  <dcterms:modified xsi:type="dcterms:W3CDTF">2023-04-19T13:50:14Z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C28ADB8F0FC34CA789E6829815EDDA12_13</vt:lpwstr>
  </property>
  <property fmtid="{D5CDD505-2E9C-101B-9397-08002B2CF9AE}" pid="3" name="KSOProductBuildVer">
    <vt:lpwstr>2052-11.1.0.14036</vt:lpwstr>
  </property>
</Properties>
</file>