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9" r:id="rId3"/>
    <p:sldId id="455" r:id="rId4"/>
    <p:sldId id="442" r:id="rId5"/>
    <p:sldId id="444" r:id="rId6"/>
    <p:sldId id="445" r:id="rId7"/>
    <p:sldId id="446" r:id="rId8"/>
    <p:sldId id="447" r:id="rId9"/>
    <p:sldId id="448" r:id="rId10"/>
    <p:sldId id="469" r:id="rId11"/>
    <p:sldId id="449" r:id="rId12"/>
    <p:sldId id="470" r:id="rId13"/>
    <p:sldId id="451" r:id="rId14"/>
    <p:sldId id="450" r:id="rId15"/>
    <p:sldId id="452" r:id="rId16"/>
    <p:sldId id="519" r:id="rId17"/>
    <p:sldId id="441" r:id="rId18"/>
    <p:sldId id="440" r:id="rId19"/>
    <p:sldId id="471" r:id="rId20"/>
    <p:sldId id="472" r:id="rId21"/>
    <p:sldId id="473" r:id="rId22"/>
    <p:sldId id="475" r:id="rId23"/>
    <p:sldId id="474" r:id="rId24"/>
    <p:sldId id="476" r:id="rId25"/>
    <p:sldId id="478" r:id="rId26"/>
    <p:sldId id="486" r:id="rId27"/>
    <p:sldId id="491" r:id="rId29"/>
    <p:sldId id="492" r:id="rId30"/>
    <p:sldId id="488" r:id="rId31"/>
    <p:sldId id="489" r:id="rId32"/>
    <p:sldId id="507" r:id="rId33"/>
    <p:sldId id="508" r:id="rId34"/>
    <p:sldId id="497" r:id="rId35"/>
    <p:sldId id="498" r:id="rId36"/>
    <p:sldId id="499" r:id="rId37"/>
    <p:sldId id="500" r:id="rId38"/>
    <p:sldId id="495" r:id="rId39"/>
    <p:sldId id="501" r:id="rId40"/>
    <p:sldId id="503" r:id="rId41"/>
    <p:sldId id="505" r:id="rId42"/>
    <p:sldId id="546" r:id="rId43"/>
    <p:sldId id="549" r:id="rId44"/>
    <p:sldId id="506" r:id="rId45"/>
    <p:sldId id="548" r:id="rId46"/>
    <p:sldId id="547" r:id="rId47"/>
    <p:sldId id="502" r:id="rId48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59"/>
        <p:guide pos="3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42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0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3.e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3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7" Type="http://schemas.openxmlformats.org/officeDocument/2006/relationships/image" Target="../media/image15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emf"/><Relationship Id="rId1" Type="http://schemas.openxmlformats.org/officeDocument/2006/relationships/image" Target="../media/image17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wmf"/><Relationship Id="rId8" Type="http://schemas.openxmlformats.org/officeDocument/2006/relationships/image" Target="../media/image196.wmf"/><Relationship Id="rId7" Type="http://schemas.openxmlformats.org/officeDocument/2006/relationships/image" Target="../media/image195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3" Type="http://schemas.openxmlformats.org/officeDocument/2006/relationships/image" Target="../media/image201.wmf"/><Relationship Id="rId12" Type="http://schemas.openxmlformats.org/officeDocument/2006/relationships/image" Target="../media/image200.wmf"/><Relationship Id="rId11" Type="http://schemas.openxmlformats.org/officeDocument/2006/relationships/image" Target="../media/image199.wmf"/><Relationship Id="rId10" Type="http://schemas.openxmlformats.org/officeDocument/2006/relationships/image" Target="../media/image198.wmf"/><Relationship Id="rId1" Type="http://schemas.openxmlformats.org/officeDocument/2006/relationships/image" Target="../media/image18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wmf"/><Relationship Id="rId8" Type="http://schemas.openxmlformats.org/officeDocument/2006/relationships/image" Target="../media/image209.wmf"/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1" Type="http://schemas.openxmlformats.org/officeDocument/2006/relationships/image" Target="../media/image212.wmf"/><Relationship Id="rId10" Type="http://schemas.openxmlformats.org/officeDocument/2006/relationships/image" Target="../media/image211.wmf"/><Relationship Id="rId1" Type="http://schemas.openxmlformats.org/officeDocument/2006/relationships/image" Target="../media/image20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168.wmf"/><Relationship Id="rId1" Type="http://schemas.openxmlformats.org/officeDocument/2006/relationships/image" Target="../media/image220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image" Target="../media/image230.wmf"/><Relationship Id="rId7" Type="http://schemas.openxmlformats.org/officeDocument/2006/relationships/image" Target="../media/image229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5" Type="http://schemas.openxmlformats.org/officeDocument/2006/relationships/image" Target="../media/image237.wmf"/><Relationship Id="rId14" Type="http://schemas.openxmlformats.org/officeDocument/2006/relationships/image" Target="../media/image236.wmf"/><Relationship Id="rId13" Type="http://schemas.openxmlformats.org/officeDocument/2006/relationships/image" Target="../media/image235.wmf"/><Relationship Id="rId12" Type="http://schemas.openxmlformats.org/officeDocument/2006/relationships/image" Target="../media/image234.wmf"/><Relationship Id="rId11" Type="http://schemas.openxmlformats.org/officeDocument/2006/relationships/image" Target="../media/image233.wmf"/><Relationship Id="rId10" Type="http://schemas.openxmlformats.org/officeDocument/2006/relationships/image" Target="../media/image232.wmf"/><Relationship Id="rId1" Type="http://schemas.openxmlformats.org/officeDocument/2006/relationships/image" Target="../media/image223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2.wmf"/><Relationship Id="rId4" Type="http://schemas.openxmlformats.org/officeDocument/2006/relationships/image" Target="../media/image241.wmf"/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image" Target="../media/image250.wmf"/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3" Type="http://schemas.openxmlformats.org/officeDocument/2006/relationships/image" Target="../media/image255.wmf"/><Relationship Id="rId12" Type="http://schemas.openxmlformats.org/officeDocument/2006/relationships/image" Target="../media/image254.wmf"/><Relationship Id="rId11" Type="http://schemas.openxmlformats.org/officeDocument/2006/relationships/image" Target="../media/image253.wmf"/><Relationship Id="rId10" Type="http://schemas.openxmlformats.org/officeDocument/2006/relationships/image" Target="../media/image252.wmf"/><Relationship Id="rId1" Type="http://schemas.openxmlformats.org/officeDocument/2006/relationships/image" Target="../media/image243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wmf"/><Relationship Id="rId8" Type="http://schemas.openxmlformats.org/officeDocument/2006/relationships/image" Target="../media/image261.wmf"/><Relationship Id="rId7" Type="http://schemas.openxmlformats.org/officeDocument/2006/relationships/image" Target="../media/image260.wmf"/><Relationship Id="rId6" Type="http://schemas.openxmlformats.org/officeDocument/2006/relationships/image" Target="../media/image248.wmf"/><Relationship Id="rId5" Type="http://schemas.openxmlformats.org/officeDocument/2006/relationships/image" Target="../media/image25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5" Type="http://schemas.openxmlformats.org/officeDocument/2006/relationships/image" Target="../media/image268.wmf"/><Relationship Id="rId14" Type="http://schemas.openxmlformats.org/officeDocument/2006/relationships/image" Target="../media/image267.wmf"/><Relationship Id="rId13" Type="http://schemas.openxmlformats.org/officeDocument/2006/relationships/image" Target="../media/image266.wmf"/><Relationship Id="rId12" Type="http://schemas.openxmlformats.org/officeDocument/2006/relationships/image" Target="../media/image265.wmf"/><Relationship Id="rId11" Type="http://schemas.openxmlformats.org/officeDocument/2006/relationships/image" Target="../media/image264.wmf"/><Relationship Id="rId10" Type="http://schemas.openxmlformats.org/officeDocument/2006/relationships/image" Target="../media/image263.wmf"/><Relationship Id="rId1" Type="http://schemas.openxmlformats.org/officeDocument/2006/relationships/image" Target="../media/image256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5" Type="http://schemas.openxmlformats.org/officeDocument/2006/relationships/image" Target="../media/image39.wmf"/><Relationship Id="rId14" Type="http://schemas.openxmlformats.org/officeDocument/2006/relationships/image" Target="../media/image38.wmf"/><Relationship Id="rId13" Type="http://schemas.openxmlformats.org/officeDocument/2006/relationships/image" Target="../media/image37.wmf"/><Relationship Id="rId12" Type="http://schemas.openxmlformats.org/officeDocument/2006/relationships/image" Target="../media/image36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9.wmf"/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69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163.wmf"/><Relationship Id="rId2" Type="http://schemas.openxmlformats.org/officeDocument/2006/relationships/image" Target="../media/image282.wmf"/><Relationship Id="rId1" Type="http://schemas.openxmlformats.org/officeDocument/2006/relationships/image" Target="../media/image269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9.wmf"/><Relationship Id="rId3" Type="http://schemas.openxmlformats.org/officeDocument/2006/relationships/image" Target="../media/image213.wmf"/><Relationship Id="rId2" Type="http://schemas.openxmlformats.org/officeDocument/2006/relationships/image" Target="../media/image283.wmf"/><Relationship Id="rId1" Type="http://schemas.openxmlformats.org/officeDocument/2006/relationships/image" Target="../media/image27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7" Type="http://schemas.openxmlformats.org/officeDocument/2006/relationships/image" Target="../media/image57.wmf"/><Relationship Id="rId16" Type="http://schemas.openxmlformats.org/officeDocument/2006/relationships/image" Target="../media/image56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2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7" Type="http://schemas.openxmlformats.org/officeDocument/2006/relationships/tags" Target="../tags/tag3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tags" Target="../tags/tag2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oleObject" Target="../embeddings/oleObject80.bin"/><Relationship Id="rId7" Type="http://schemas.openxmlformats.org/officeDocument/2006/relationships/tags" Target="../tags/tag108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tags" Target="../tags/tag107.xml"/><Relationship Id="rId3" Type="http://schemas.openxmlformats.org/officeDocument/2006/relationships/image" Target="../media/image79.wmf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85.wmf"/><Relationship Id="rId22" Type="http://schemas.openxmlformats.org/officeDocument/2006/relationships/oleObject" Target="../embeddings/oleObject84.bin"/><Relationship Id="rId21" Type="http://schemas.openxmlformats.org/officeDocument/2006/relationships/tags" Target="../tags/tag114.xml"/><Relationship Id="rId20" Type="http://schemas.openxmlformats.org/officeDocument/2006/relationships/image" Target="../media/image84.wmf"/><Relationship Id="rId2" Type="http://schemas.openxmlformats.org/officeDocument/2006/relationships/oleObject" Target="../embeddings/oleObject78.bin"/><Relationship Id="rId19" Type="http://schemas.openxmlformats.org/officeDocument/2006/relationships/oleObject" Target="../embeddings/oleObject83.bin"/><Relationship Id="rId18" Type="http://schemas.openxmlformats.org/officeDocument/2006/relationships/tags" Target="../tags/tag113.xml"/><Relationship Id="rId17" Type="http://schemas.openxmlformats.org/officeDocument/2006/relationships/image" Target="../media/image83.wmf"/><Relationship Id="rId16" Type="http://schemas.openxmlformats.org/officeDocument/2006/relationships/oleObject" Target="../embeddings/oleObject82.bin"/><Relationship Id="rId15" Type="http://schemas.openxmlformats.org/officeDocument/2006/relationships/tags" Target="../tags/tag112.xml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1.bin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6.bin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27" Type="http://schemas.openxmlformats.org/officeDocument/2006/relationships/vmlDrawing" Target="../drawings/vmlDrawing10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92.wmf"/><Relationship Id="rId24" Type="http://schemas.openxmlformats.org/officeDocument/2006/relationships/oleObject" Target="../embeddings/oleObject91.bin"/><Relationship Id="rId23" Type="http://schemas.openxmlformats.org/officeDocument/2006/relationships/tags" Target="../tags/tag125.xml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90.bin"/><Relationship Id="rId20" Type="http://schemas.openxmlformats.org/officeDocument/2006/relationships/tags" Target="../tags/tag124.xml"/><Relationship Id="rId2" Type="http://schemas.openxmlformats.org/officeDocument/2006/relationships/tags" Target="../tags/tag116.xml"/><Relationship Id="rId19" Type="http://schemas.openxmlformats.org/officeDocument/2006/relationships/image" Target="../media/image90.wmf"/><Relationship Id="rId18" Type="http://schemas.openxmlformats.org/officeDocument/2006/relationships/oleObject" Target="../embeddings/oleObject89.bin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image" Target="../media/image89.wmf"/><Relationship Id="rId14" Type="http://schemas.openxmlformats.org/officeDocument/2006/relationships/oleObject" Target="../embeddings/oleObject88.bin"/><Relationship Id="rId13" Type="http://schemas.openxmlformats.org/officeDocument/2006/relationships/tags" Target="../tags/tag121.xml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87.bin"/><Relationship Id="rId10" Type="http://schemas.openxmlformats.org/officeDocument/2006/relationships/tags" Target="../tags/tag120.xml"/><Relationship Id="rId1" Type="http://schemas.openxmlformats.org/officeDocument/2006/relationships/tags" Target="../tags/tag1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tags" Target="../tags/tag129.xml"/><Relationship Id="rId7" Type="http://schemas.openxmlformats.org/officeDocument/2006/relationships/image" Target="../media/image94.wmf"/><Relationship Id="rId6" Type="http://schemas.openxmlformats.org/officeDocument/2006/relationships/oleObject" Target="../embeddings/oleObject93.bin"/><Relationship Id="rId5" Type="http://schemas.openxmlformats.org/officeDocument/2006/relationships/tags" Target="../tags/tag128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21" Type="http://schemas.openxmlformats.org/officeDocument/2006/relationships/vmlDrawing" Target="../drawings/vmlDrawing11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27.xml"/><Relationship Id="rId19" Type="http://schemas.openxmlformats.org/officeDocument/2006/relationships/image" Target="../media/image80.wmf"/><Relationship Id="rId18" Type="http://schemas.openxmlformats.org/officeDocument/2006/relationships/oleObject" Target="../embeddings/oleObject96.bin"/><Relationship Id="rId17" Type="http://schemas.openxmlformats.org/officeDocument/2006/relationships/tags" Target="../tags/tag134.xml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95.bin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image" Target="../media/image95.wmf"/><Relationship Id="rId1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5" Type="http://schemas.openxmlformats.org/officeDocument/2006/relationships/vmlDrawing" Target="../drawings/vmlDrawing1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03.wmf"/><Relationship Id="rId22" Type="http://schemas.openxmlformats.org/officeDocument/2006/relationships/oleObject" Target="../embeddings/oleObject103.bin"/><Relationship Id="rId21" Type="http://schemas.openxmlformats.org/officeDocument/2006/relationships/tags" Target="../tags/tag143.xml"/><Relationship Id="rId20" Type="http://schemas.openxmlformats.org/officeDocument/2006/relationships/image" Target="../media/image102.wmf"/><Relationship Id="rId2" Type="http://schemas.openxmlformats.org/officeDocument/2006/relationships/tags" Target="../tags/tag136.xml"/><Relationship Id="rId19" Type="http://schemas.openxmlformats.org/officeDocument/2006/relationships/oleObject" Target="../embeddings/oleObject102.bin"/><Relationship Id="rId18" Type="http://schemas.openxmlformats.org/officeDocument/2006/relationships/tags" Target="../tags/tag142.xml"/><Relationship Id="rId17" Type="http://schemas.openxmlformats.org/officeDocument/2006/relationships/image" Target="../media/image101.wmf"/><Relationship Id="rId16" Type="http://schemas.openxmlformats.org/officeDocument/2006/relationships/oleObject" Target="../embeddings/oleObject101.bin"/><Relationship Id="rId15" Type="http://schemas.openxmlformats.org/officeDocument/2006/relationships/tags" Target="../tags/tag141.xml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00.bin"/><Relationship Id="rId12" Type="http://schemas.openxmlformats.org/officeDocument/2006/relationships/tags" Target="../tags/tag140.xml"/><Relationship Id="rId11" Type="http://schemas.openxmlformats.org/officeDocument/2006/relationships/image" Target="../media/image99.wmf"/><Relationship Id="rId10" Type="http://schemas.openxmlformats.org/officeDocument/2006/relationships/oleObject" Target="../embeddings/oleObject99.bin"/><Relationship Id="rId1" Type="http://schemas.openxmlformats.org/officeDocument/2006/relationships/tags" Target="../tags/tag13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tags" Target="../tags/tag147.xml"/><Relationship Id="rId7" Type="http://schemas.openxmlformats.org/officeDocument/2006/relationships/image" Target="../media/image105.wmf"/><Relationship Id="rId6" Type="http://schemas.openxmlformats.org/officeDocument/2006/relationships/oleObject" Target="../embeddings/oleObject105.bin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3" Type="http://schemas.openxmlformats.org/officeDocument/2006/relationships/vmlDrawing" Target="../drawings/vmlDrawing1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11.wmf"/><Relationship Id="rId30" Type="http://schemas.openxmlformats.org/officeDocument/2006/relationships/oleObject" Target="../embeddings/oleObject111.bin"/><Relationship Id="rId3" Type="http://schemas.openxmlformats.org/officeDocument/2006/relationships/image" Target="../media/image104.wmf"/><Relationship Id="rId29" Type="http://schemas.openxmlformats.org/officeDocument/2006/relationships/tags" Target="../tags/tag158.xml"/><Relationship Id="rId28" Type="http://schemas.openxmlformats.org/officeDocument/2006/relationships/tags" Target="../tags/tag157.xml"/><Relationship Id="rId27" Type="http://schemas.openxmlformats.org/officeDocument/2006/relationships/image" Target="../media/image110.wmf"/><Relationship Id="rId26" Type="http://schemas.openxmlformats.org/officeDocument/2006/relationships/oleObject" Target="../embeddings/oleObject110.bin"/><Relationship Id="rId25" Type="http://schemas.openxmlformats.org/officeDocument/2006/relationships/tags" Target="../tags/tag156.xml"/><Relationship Id="rId24" Type="http://schemas.openxmlformats.org/officeDocument/2006/relationships/tags" Target="../tags/tag155.xml"/><Relationship Id="rId23" Type="http://schemas.openxmlformats.org/officeDocument/2006/relationships/image" Target="../media/image109.wmf"/><Relationship Id="rId22" Type="http://schemas.openxmlformats.org/officeDocument/2006/relationships/oleObject" Target="../embeddings/oleObject109.bin"/><Relationship Id="rId21" Type="http://schemas.openxmlformats.org/officeDocument/2006/relationships/tags" Target="../tags/tag154.xml"/><Relationship Id="rId20" Type="http://schemas.openxmlformats.org/officeDocument/2006/relationships/image" Target="../media/image108.wmf"/><Relationship Id="rId2" Type="http://schemas.openxmlformats.org/officeDocument/2006/relationships/oleObject" Target="../embeddings/oleObject104.bin"/><Relationship Id="rId19" Type="http://schemas.openxmlformats.org/officeDocument/2006/relationships/oleObject" Target="../embeddings/oleObject108.bin"/><Relationship Id="rId18" Type="http://schemas.openxmlformats.org/officeDocument/2006/relationships/tags" Target="../tags/tag153.xml"/><Relationship Id="rId17" Type="http://schemas.openxmlformats.org/officeDocument/2006/relationships/tags" Target="../tags/tag152.xml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07.bin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image" Target="../media/image106.wmf"/><Relationship Id="rId1" Type="http://schemas.openxmlformats.org/officeDocument/2006/relationships/tags" Target="../tags/tag14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oleObject" Target="../embeddings/oleObject114.bin"/><Relationship Id="rId7" Type="http://schemas.openxmlformats.org/officeDocument/2006/relationships/tags" Target="../tags/tag161.x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3.bin"/><Relationship Id="rId4" Type="http://schemas.openxmlformats.org/officeDocument/2006/relationships/tags" Target="../tags/tag160.xml"/><Relationship Id="rId3" Type="http://schemas.openxmlformats.org/officeDocument/2006/relationships/image" Target="../media/image112.wmf"/><Relationship Id="rId2" Type="http://schemas.openxmlformats.org/officeDocument/2006/relationships/oleObject" Target="../embeddings/oleObject112.bin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16.bin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5.bin"/><Relationship Id="rId10" Type="http://schemas.openxmlformats.org/officeDocument/2006/relationships/tags" Target="../tags/tag162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oleObject" Target="../embeddings/oleObject119.bin"/><Relationship Id="rId7" Type="http://schemas.openxmlformats.org/officeDocument/2006/relationships/tags" Target="../tags/tag167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4" Type="http://schemas.openxmlformats.org/officeDocument/2006/relationships/tags" Target="../tags/tag166.xml"/><Relationship Id="rId3" Type="http://schemas.openxmlformats.org/officeDocument/2006/relationships/image" Target="../media/image117.wmf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75.xml"/><Relationship Id="rId21" Type="http://schemas.openxmlformats.org/officeDocument/2006/relationships/slide" Target="slide45.xml"/><Relationship Id="rId20" Type="http://schemas.openxmlformats.org/officeDocument/2006/relationships/tags" Target="../tags/tag174.xml"/><Relationship Id="rId2" Type="http://schemas.openxmlformats.org/officeDocument/2006/relationships/oleObject" Target="../embeddings/oleObject117.bin"/><Relationship Id="rId19" Type="http://schemas.openxmlformats.org/officeDocument/2006/relationships/tags" Target="../tags/tag173.xml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21.bin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0.bin"/><Relationship Id="rId10" Type="http://schemas.openxmlformats.org/officeDocument/2006/relationships/tags" Target="../tags/tag168.xml"/><Relationship Id="rId1" Type="http://schemas.openxmlformats.org/officeDocument/2006/relationships/tags" Target="../tags/tag16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image" Target="../media/image124.e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3.bin"/><Relationship Id="rId4" Type="http://schemas.openxmlformats.org/officeDocument/2006/relationships/tags" Target="../tags/tag177.xml"/><Relationship Id="rId3" Type="http://schemas.openxmlformats.org/officeDocument/2006/relationships/image" Target="../media/image122.wmf"/><Relationship Id="rId2" Type="http://schemas.openxmlformats.org/officeDocument/2006/relationships/oleObject" Target="../embeddings/oleObject122.bin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6.png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image" Target="../media/image125.emf"/><Relationship Id="rId10" Type="http://schemas.openxmlformats.org/officeDocument/2006/relationships/oleObject" Target="../embeddings/oleObject125.bin"/><Relationship Id="rId1" Type="http://schemas.openxmlformats.org/officeDocument/2006/relationships/tags" Target="../tags/tag17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128.bin"/><Relationship Id="rId7" Type="http://schemas.openxmlformats.org/officeDocument/2006/relationships/tags" Target="../tags/tag183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7.bin"/><Relationship Id="rId4" Type="http://schemas.openxmlformats.org/officeDocument/2006/relationships/tags" Target="../tags/tag182.xml"/><Relationship Id="rId3" Type="http://schemas.openxmlformats.org/officeDocument/2006/relationships/image" Target="../media/image127.wmf"/><Relationship Id="rId2" Type="http://schemas.openxmlformats.org/officeDocument/2006/relationships/oleObject" Target="../embeddings/oleObject126.bin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tags" Target="../tags/tag187.xml"/><Relationship Id="rId7" Type="http://schemas.openxmlformats.org/officeDocument/2006/relationships/image" Target="../media/image131.wmf"/><Relationship Id="rId6" Type="http://schemas.openxmlformats.org/officeDocument/2006/relationships/oleObject" Target="../embeddings/oleObject130.bin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image" Target="../media/image130.wmf"/><Relationship Id="rId23" Type="http://schemas.openxmlformats.org/officeDocument/2006/relationships/vmlDrawing" Target="../drawings/vmlDrawing1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36.wmf"/><Relationship Id="rId20" Type="http://schemas.openxmlformats.org/officeDocument/2006/relationships/oleObject" Target="../embeddings/oleObject134.bin"/><Relationship Id="rId2" Type="http://schemas.openxmlformats.org/officeDocument/2006/relationships/oleObject" Target="../embeddings/oleObject129.bin"/><Relationship Id="rId19" Type="http://schemas.openxmlformats.org/officeDocument/2006/relationships/tags" Target="../tags/tag191.xml"/><Relationship Id="rId18" Type="http://schemas.openxmlformats.org/officeDocument/2006/relationships/image" Target="../media/image135.wmf"/><Relationship Id="rId17" Type="http://schemas.openxmlformats.org/officeDocument/2006/relationships/oleObject" Target="../embeddings/oleObject133.bin"/><Relationship Id="rId16" Type="http://schemas.openxmlformats.org/officeDocument/2006/relationships/tags" Target="../tags/tag190.xml"/><Relationship Id="rId15" Type="http://schemas.openxmlformats.org/officeDocument/2006/relationships/image" Target="../media/image134.png"/><Relationship Id="rId14" Type="http://schemas.openxmlformats.org/officeDocument/2006/relationships/tags" Target="../tags/tag189.xml"/><Relationship Id="rId13" Type="http://schemas.openxmlformats.org/officeDocument/2006/relationships/image" Target="../media/image133.emf"/><Relationship Id="rId12" Type="http://schemas.openxmlformats.org/officeDocument/2006/relationships/oleObject" Target="../embeddings/oleObject132.bin"/><Relationship Id="rId11" Type="http://schemas.openxmlformats.org/officeDocument/2006/relationships/tags" Target="../tags/tag188.xml"/><Relationship Id="rId10" Type="http://schemas.openxmlformats.org/officeDocument/2006/relationships/image" Target="../media/image132.wmf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6.bin"/><Relationship Id="rId7" Type="http://schemas.openxmlformats.org/officeDocument/2006/relationships/tags" Target="../tags/tag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tags" Target="../tags/tag6.xml"/><Relationship Id="rId38" Type="http://schemas.openxmlformats.org/officeDocument/2006/relationships/vmlDrawing" Target="../drawings/vmlDrawing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4.wmf"/><Relationship Id="rId35" Type="http://schemas.openxmlformats.org/officeDocument/2006/relationships/oleObject" Target="../embeddings/oleObject14.bin"/><Relationship Id="rId34" Type="http://schemas.openxmlformats.org/officeDocument/2006/relationships/tags" Target="../tags/tag18.xml"/><Relationship Id="rId33" Type="http://schemas.openxmlformats.org/officeDocument/2006/relationships/image" Target="../media/image13.wmf"/><Relationship Id="rId32" Type="http://schemas.openxmlformats.org/officeDocument/2006/relationships/oleObject" Target="../embeddings/oleObject13.bin"/><Relationship Id="rId31" Type="http://schemas.openxmlformats.org/officeDocument/2006/relationships/tags" Target="../tags/tag17.xml"/><Relationship Id="rId30" Type="http://schemas.openxmlformats.org/officeDocument/2006/relationships/image" Target="../media/image12.wmf"/><Relationship Id="rId3" Type="http://schemas.openxmlformats.org/officeDocument/2006/relationships/image" Target="../media/image4.wmf"/><Relationship Id="rId29" Type="http://schemas.openxmlformats.org/officeDocument/2006/relationships/oleObject" Target="../embeddings/oleObject12.bin"/><Relationship Id="rId28" Type="http://schemas.openxmlformats.org/officeDocument/2006/relationships/tags" Target="../tags/tag16.xml"/><Relationship Id="rId27" Type="http://schemas.openxmlformats.org/officeDocument/2006/relationships/image" Target="../media/image11.wmf"/><Relationship Id="rId26" Type="http://schemas.openxmlformats.org/officeDocument/2006/relationships/oleObject" Target="../embeddings/oleObject11.bin"/><Relationship Id="rId25" Type="http://schemas.openxmlformats.org/officeDocument/2006/relationships/tags" Target="../tags/tag15.xml"/><Relationship Id="rId24" Type="http://schemas.openxmlformats.org/officeDocument/2006/relationships/image" Target="../media/image10.wmf"/><Relationship Id="rId23" Type="http://schemas.openxmlformats.org/officeDocument/2006/relationships/oleObject" Target="../embeddings/oleObject10.bin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oleObject" Target="../embeddings/oleObject4.bin"/><Relationship Id="rId19" Type="http://schemas.openxmlformats.org/officeDocument/2006/relationships/tags" Target="../tags/tag11.xml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tags" Target="../tags/tag10.xml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13" Type="http://schemas.openxmlformats.org/officeDocument/2006/relationships/tags" Target="../tags/tag9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10" Type="http://schemas.openxmlformats.org/officeDocument/2006/relationships/tags" Target="../tags/tag8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36.bin"/><Relationship Id="rId6" Type="http://schemas.openxmlformats.org/officeDocument/2006/relationships/tags" Target="../tags/tag195.xml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5.bin"/><Relationship Id="rId3" Type="http://schemas.openxmlformats.org/officeDocument/2006/relationships/tags" Target="../tags/tag194.xml"/><Relationship Id="rId27" Type="http://schemas.openxmlformats.org/officeDocument/2006/relationships/vmlDrawing" Target="../drawings/vmlDrawing1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44.png"/><Relationship Id="rId24" Type="http://schemas.openxmlformats.org/officeDocument/2006/relationships/tags" Target="../tags/tag201.xml"/><Relationship Id="rId23" Type="http://schemas.openxmlformats.org/officeDocument/2006/relationships/image" Target="../media/image143.wmf"/><Relationship Id="rId22" Type="http://schemas.openxmlformats.org/officeDocument/2006/relationships/oleObject" Target="../embeddings/oleObject141.bin"/><Relationship Id="rId21" Type="http://schemas.openxmlformats.org/officeDocument/2006/relationships/image" Target="../media/image142.wmf"/><Relationship Id="rId20" Type="http://schemas.openxmlformats.org/officeDocument/2006/relationships/oleObject" Target="../embeddings/oleObject140.bin"/><Relationship Id="rId2" Type="http://schemas.openxmlformats.org/officeDocument/2006/relationships/tags" Target="../tags/tag193.xml"/><Relationship Id="rId19" Type="http://schemas.openxmlformats.org/officeDocument/2006/relationships/tags" Target="../tags/tag200.xml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139.bin"/><Relationship Id="rId16" Type="http://schemas.openxmlformats.org/officeDocument/2006/relationships/tags" Target="../tags/tag199.xml"/><Relationship Id="rId15" Type="http://schemas.openxmlformats.org/officeDocument/2006/relationships/tags" Target="../tags/tag198.xml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38.bin"/><Relationship Id="rId12" Type="http://schemas.openxmlformats.org/officeDocument/2006/relationships/tags" Target="../tags/tag197.xml"/><Relationship Id="rId11" Type="http://schemas.openxmlformats.org/officeDocument/2006/relationships/image" Target="../media/image139.wmf"/><Relationship Id="rId10" Type="http://schemas.openxmlformats.org/officeDocument/2006/relationships/oleObject" Target="../embeddings/oleObject137.bin"/><Relationship Id="rId1" Type="http://schemas.openxmlformats.org/officeDocument/2006/relationships/tags" Target="../tags/tag19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oleObject" Target="../embeddings/oleObject144.bin"/><Relationship Id="rId7" Type="http://schemas.openxmlformats.org/officeDocument/2006/relationships/tags" Target="../tags/tag204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3.bin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52.wmf"/><Relationship Id="rId25" Type="http://schemas.openxmlformats.org/officeDocument/2006/relationships/oleObject" Target="../embeddings/oleObject149.bin"/><Relationship Id="rId24" Type="http://schemas.openxmlformats.org/officeDocument/2006/relationships/tags" Target="../tags/tag211.xml"/><Relationship Id="rId23" Type="http://schemas.openxmlformats.org/officeDocument/2006/relationships/image" Target="../media/image151.wmf"/><Relationship Id="rId22" Type="http://schemas.openxmlformats.org/officeDocument/2006/relationships/oleObject" Target="../embeddings/oleObject148.bin"/><Relationship Id="rId21" Type="http://schemas.openxmlformats.org/officeDocument/2006/relationships/tags" Target="../tags/tag210.xml"/><Relationship Id="rId20" Type="http://schemas.openxmlformats.org/officeDocument/2006/relationships/image" Target="../media/image150.wmf"/><Relationship Id="rId2" Type="http://schemas.openxmlformats.org/officeDocument/2006/relationships/image" Target="../media/image145.wmf"/><Relationship Id="rId19" Type="http://schemas.openxmlformats.org/officeDocument/2006/relationships/oleObject" Target="../embeddings/oleObject147.bin"/><Relationship Id="rId18" Type="http://schemas.openxmlformats.org/officeDocument/2006/relationships/tags" Target="../tags/tag209.xml"/><Relationship Id="rId17" Type="http://schemas.openxmlformats.org/officeDocument/2006/relationships/tags" Target="../tags/tag208.xml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46.bin"/><Relationship Id="rId14" Type="http://schemas.openxmlformats.org/officeDocument/2006/relationships/tags" Target="../tags/tag207.xml"/><Relationship Id="rId13" Type="http://schemas.openxmlformats.org/officeDocument/2006/relationships/image" Target="../media/image148.wmf"/><Relationship Id="rId12" Type="http://schemas.openxmlformats.org/officeDocument/2006/relationships/oleObject" Target="../embeddings/oleObject145.bin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oleObject" Target="../embeddings/oleObject14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oleObject" Target="../embeddings/oleObject152.bin"/><Relationship Id="rId7" Type="http://schemas.openxmlformats.org/officeDocument/2006/relationships/tags" Target="../tags/tag214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1.bin"/><Relationship Id="rId4" Type="http://schemas.openxmlformats.org/officeDocument/2006/relationships/tags" Target="../tags/tag213.xml"/><Relationship Id="rId3" Type="http://schemas.openxmlformats.org/officeDocument/2006/relationships/image" Target="../media/image153.wmf"/><Relationship Id="rId26" Type="http://schemas.openxmlformats.org/officeDocument/2006/relationships/vmlDrawing" Target="../drawings/vmlDrawing2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60.wmf"/><Relationship Id="rId23" Type="http://schemas.openxmlformats.org/officeDocument/2006/relationships/oleObject" Target="../embeddings/oleObject157.bin"/><Relationship Id="rId22" Type="http://schemas.openxmlformats.org/officeDocument/2006/relationships/tags" Target="../tags/tag219.xml"/><Relationship Id="rId21" Type="http://schemas.openxmlformats.org/officeDocument/2006/relationships/image" Target="../media/image159.wmf"/><Relationship Id="rId20" Type="http://schemas.openxmlformats.org/officeDocument/2006/relationships/oleObject" Target="../embeddings/oleObject156.bin"/><Relationship Id="rId2" Type="http://schemas.openxmlformats.org/officeDocument/2006/relationships/oleObject" Target="../embeddings/oleObject150.bin"/><Relationship Id="rId19" Type="http://schemas.openxmlformats.org/officeDocument/2006/relationships/tags" Target="../tags/tag218.xml"/><Relationship Id="rId18" Type="http://schemas.openxmlformats.org/officeDocument/2006/relationships/image" Target="../media/image158.wmf"/><Relationship Id="rId17" Type="http://schemas.openxmlformats.org/officeDocument/2006/relationships/oleObject" Target="../embeddings/oleObject155.bin"/><Relationship Id="rId16" Type="http://schemas.openxmlformats.org/officeDocument/2006/relationships/tags" Target="../tags/tag217.xml"/><Relationship Id="rId15" Type="http://schemas.openxmlformats.org/officeDocument/2006/relationships/image" Target="../media/image157.wmf"/><Relationship Id="rId14" Type="http://schemas.openxmlformats.org/officeDocument/2006/relationships/oleObject" Target="../embeddings/oleObject154.bin"/><Relationship Id="rId13" Type="http://schemas.openxmlformats.org/officeDocument/2006/relationships/tags" Target="../tags/tag216.xml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53.bin"/><Relationship Id="rId10" Type="http://schemas.openxmlformats.org/officeDocument/2006/relationships/tags" Target="../tags/tag215.xml"/><Relationship Id="rId1" Type="http://schemas.openxmlformats.org/officeDocument/2006/relationships/tags" Target="../tags/tag21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2.wmf"/><Relationship Id="rId6" Type="http://schemas.openxmlformats.org/officeDocument/2006/relationships/oleObject" Target="../embeddings/oleObject159.bin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image" Target="../media/image161.wmf"/><Relationship Id="rId2" Type="http://schemas.openxmlformats.org/officeDocument/2006/relationships/oleObject" Target="../embeddings/oleObject158.bin"/><Relationship Id="rId1" Type="http://schemas.openxmlformats.org/officeDocument/2006/relationships/tags" Target="../tags/tag22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3.wmf"/><Relationship Id="rId2" Type="http://schemas.openxmlformats.org/officeDocument/2006/relationships/oleObject" Target="../embeddings/oleObject160.bin"/><Relationship Id="rId1" Type="http://schemas.openxmlformats.org/officeDocument/2006/relationships/tags" Target="../tags/tag2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oleObject" Target="../embeddings/oleObject163.bin"/><Relationship Id="rId7" Type="http://schemas.openxmlformats.org/officeDocument/2006/relationships/tags" Target="../tags/tag226.x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2.bin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3" Type="http://schemas.openxmlformats.org/officeDocument/2006/relationships/notesSlide" Target="../notesSlides/notesSlide1.xml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0.wmf"/><Relationship Id="rId2" Type="http://schemas.openxmlformats.org/officeDocument/2006/relationships/image" Target="../media/image164.wmf"/><Relationship Id="rId19" Type="http://schemas.openxmlformats.org/officeDocument/2006/relationships/oleObject" Target="../embeddings/oleObject167.bin"/><Relationship Id="rId18" Type="http://schemas.openxmlformats.org/officeDocument/2006/relationships/tags" Target="../tags/tag229.xml"/><Relationship Id="rId17" Type="http://schemas.openxmlformats.org/officeDocument/2006/relationships/image" Target="../media/image169.wmf"/><Relationship Id="rId16" Type="http://schemas.openxmlformats.org/officeDocument/2006/relationships/oleObject" Target="../embeddings/oleObject166.bin"/><Relationship Id="rId15" Type="http://schemas.openxmlformats.org/officeDocument/2006/relationships/tags" Target="../tags/tag228.xml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64.bin"/><Relationship Id="rId10" Type="http://schemas.openxmlformats.org/officeDocument/2006/relationships/tags" Target="../tags/tag227.xml"/><Relationship Id="rId1" Type="http://schemas.openxmlformats.org/officeDocument/2006/relationships/oleObject" Target="../embeddings/oleObject16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69.bin"/><Relationship Id="rId4" Type="http://schemas.openxmlformats.org/officeDocument/2006/relationships/tags" Target="../tags/tag231.xml"/><Relationship Id="rId3" Type="http://schemas.openxmlformats.org/officeDocument/2006/relationships/image" Target="../media/image171.wmf"/><Relationship Id="rId22" Type="http://schemas.openxmlformats.org/officeDocument/2006/relationships/vmlDrawing" Target="../drawings/vmlDrawing2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5.wmf"/><Relationship Id="rId2" Type="http://schemas.openxmlformats.org/officeDocument/2006/relationships/oleObject" Target="../embeddings/oleObject168.bin"/><Relationship Id="rId19" Type="http://schemas.openxmlformats.org/officeDocument/2006/relationships/oleObject" Target="../embeddings/oleObject172.bin"/><Relationship Id="rId18" Type="http://schemas.openxmlformats.org/officeDocument/2006/relationships/tags" Target="../tags/tag239.xml"/><Relationship Id="rId17" Type="http://schemas.openxmlformats.org/officeDocument/2006/relationships/image" Target="../media/image174.wmf"/><Relationship Id="rId16" Type="http://schemas.openxmlformats.org/officeDocument/2006/relationships/oleObject" Target="../embeddings/oleObject171.bin"/><Relationship Id="rId15" Type="http://schemas.openxmlformats.org/officeDocument/2006/relationships/tags" Target="../tags/tag238.xml"/><Relationship Id="rId14" Type="http://schemas.openxmlformats.org/officeDocument/2006/relationships/tags" Target="../tags/tag237.xml"/><Relationship Id="rId13" Type="http://schemas.openxmlformats.org/officeDocument/2006/relationships/image" Target="../media/image173.wmf"/><Relationship Id="rId12" Type="http://schemas.openxmlformats.org/officeDocument/2006/relationships/oleObject" Target="../embeddings/oleObject170.bin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tags" Target="../tags/tag23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74.bin"/><Relationship Id="rId4" Type="http://schemas.openxmlformats.org/officeDocument/2006/relationships/tags" Target="../tags/tag241.xml"/><Relationship Id="rId3" Type="http://schemas.openxmlformats.org/officeDocument/2006/relationships/image" Target="../media/image176.wmf"/><Relationship Id="rId2" Type="http://schemas.openxmlformats.org/officeDocument/2006/relationships/oleObject" Target="../embeddings/oleObject173.bin"/><Relationship Id="rId1" Type="http://schemas.openxmlformats.org/officeDocument/2006/relationships/tags" Target="../tags/tag24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wmf"/><Relationship Id="rId8" Type="http://schemas.openxmlformats.org/officeDocument/2006/relationships/oleObject" Target="../embeddings/oleObject177.bin"/><Relationship Id="rId7" Type="http://schemas.openxmlformats.org/officeDocument/2006/relationships/tags" Target="../tags/tag244.x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76.bin"/><Relationship Id="rId4" Type="http://schemas.openxmlformats.org/officeDocument/2006/relationships/tags" Target="../tags/tag243.xml"/><Relationship Id="rId3" Type="http://schemas.openxmlformats.org/officeDocument/2006/relationships/image" Target="../media/image178.emf"/><Relationship Id="rId2" Type="http://schemas.openxmlformats.org/officeDocument/2006/relationships/oleObject" Target="../embeddings/oleObject175.bin"/><Relationship Id="rId13" Type="http://schemas.openxmlformats.org/officeDocument/2006/relationships/vmlDrawing" Target="../drawings/vmlDrawing2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81.png"/><Relationship Id="rId10" Type="http://schemas.openxmlformats.org/officeDocument/2006/relationships/tags" Target="../tags/tag245.xml"/><Relationship Id="rId1" Type="http://schemas.openxmlformats.org/officeDocument/2006/relationships/tags" Target="../tags/tag24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oleObject" Target="../embeddings/oleObject180.bin"/><Relationship Id="rId7" Type="http://schemas.openxmlformats.org/officeDocument/2006/relationships/tags" Target="../tags/tag248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9.bin"/><Relationship Id="rId4" Type="http://schemas.openxmlformats.org/officeDocument/2006/relationships/tags" Target="../tags/tag247.xml"/><Relationship Id="rId3" Type="http://schemas.openxmlformats.org/officeDocument/2006/relationships/image" Target="../media/image182.wmf"/><Relationship Id="rId25" Type="http://schemas.openxmlformats.org/officeDocument/2006/relationships/vmlDrawing" Target="../drawings/vmlDrawing28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54.xml"/><Relationship Id="rId22" Type="http://schemas.openxmlformats.org/officeDocument/2006/relationships/image" Target="../media/image188.wmf"/><Relationship Id="rId21" Type="http://schemas.openxmlformats.org/officeDocument/2006/relationships/oleObject" Target="../embeddings/oleObject184.bin"/><Relationship Id="rId20" Type="http://schemas.openxmlformats.org/officeDocument/2006/relationships/tags" Target="../tags/tag253.xml"/><Relationship Id="rId2" Type="http://schemas.openxmlformats.org/officeDocument/2006/relationships/oleObject" Target="../embeddings/oleObject178.bin"/><Relationship Id="rId19" Type="http://schemas.openxmlformats.org/officeDocument/2006/relationships/image" Target="../media/image187.wmf"/><Relationship Id="rId18" Type="http://schemas.openxmlformats.org/officeDocument/2006/relationships/oleObject" Target="../embeddings/oleObject183.bin"/><Relationship Id="rId17" Type="http://schemas.openxmlformats.org/officeDocument/2006/relationships/tags" Target="../tags/tag252.xml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182.bin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image" Target="../media/image185.wmf"/><Relationship Id="rId11" Type="http://schemas.openxmlformats.org/officeDocument/2006/relationships/oleObject" Target="../embeddings/oleObject181.bin"/><Relationship Id="rId10" Type="http://schemas.openxmlformats.org/officeDocument/2006/relationships/tags" Target="../tags/tag249.xml"/><Relationship Id="rId1" Type="http://schemas.openxmlformats.org/officeDocument/2006/relationships/tags" Target="../tags/tag2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wmf"/><Relationship Id="rId8" Type="http://schemas.openxmlformats.org/officeDocument/2006/relationships/oleObject" Target="../embeddings/oleObject188.bin"/><Relationship Id="rId7" Type="http://schemas.openxmlformats.org/officeDocument/2006/relationships/image" Target="../media/image191.wmf"/><Relationship Id="rId6" Type="http://schemas.openxmlformats.org/officeDocument/2006/relationships/oleObject" Target="../embeddings/oleObject187.bin"/><Relationship Id="rId5" Type="http://schemas.openxmlformats.org/officeDocument/2006/relationships/image" Target="../media/image190.wmf"/><Relationship Id="rId4" Type="http://schemas.openxmlformats.org/officeDocument/2006/relationships/oleObject" Target="../embeddings/oleObject186.bin"/><Relationship Id="rId3" Type="http://schemas.openxmlformats.org/officeDocument/2006/relationships/image" Target="../media/image189.wmf"/><Relationship Id="rId29" Type="http://schemas.openxmlformats.org/officeDocument/2006/relationships/vmlDrawing" Target="../drawings/vmlDrawing29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01.wmf"/><Relationship Id="rId26" Type="http://schemas.openxmlformats.org/officeDocument/2006/relationships/oleObject" Target="../embeddings/oleObject197.bin"/><Relationship Id="rId25" Type="http://schemas.openxmlformats.org/officeDocument/2006/relationships/image" Target="../media/image200.wmf"/><Relationship Id="rId24" Type="http://schemas.openxmlformats.org/officeDocument/2006/relationships/oleObject" Target="../embeddings/oleObject196.bin"/><Relationship Id="rId23" Type="http://schemas.openxmlformats.org/officeDocument/2006/relationships/image" Target="../media/image199.wmf"/><Relationship Id="rId22" Type="http://schemas.openxmlformats.org/officeDocument/2006/relationships/oleObject" Target="../embeddings/oleObject195.bin"/><Relationship Id="rId21" Type="http://schemas.openxmlformats.org/officeDocument/2006/relationships/image" Target="../media/image198.wmf"/><Relationship Id="rId20" Type="http://schemas.openxmlformats.org/officeDocument/2006/relationships/oleObject" Target="../embeddings/oleObject194.bin"/><Relationship Id="rId2" Type="http://schemas.openxmlformats.org/officeDocument/2006/relationships/oleObject" Target="../embeddings/oleObject185.bin"/><Relationship Id="rId19" Type="http://schemas.openxmlformats.org/officeDocument/2006/relationships/image" Target="../media/image197.wmf"/><Relationship Id="rId18" Type="http://schemas.openxmlformats.org/officeDocument/2006/relationships/oleObject" Target="../embeddings/oleObject193.bin"/><Relationship Id="rId17" Type="http://schemas.openxmlformats.org/officeDocument/2006/relationships/image" Target="../media/image196.wmf"/><Relationship Id="rId16" Type="http://schemas.openxmlformats.org/officeDocument/2006/relationships/oleObject" Target="../embeddings/oleObject192.bin"/><Relationship Id="rId15" Type="http://schemas.openxmlformats.org/officeDocument/2006/relationships/image" Target="../media/image195.wmf"/><Relationship Id="rId14" Type="http://schemas.openxmlformats.org/officeDocument/2006/relationships/oleObject" Target="../embeddings/oleObject191.bin"/><Relationship Id="rId13" Type="http://schemas.openxmlformats.org/officeDocument/2006/relationships/image" Target="../media/image194.wmf"/><Relationship Id="rId12" Type="http://schemas.openxmlformats.org/officeDocument/2006/relationships/oleObject" Target="../embeddings/oleObject190.bin"/><Relationship Id="rId11" Type="http://schemas.openxmlformats.org/officeDocument/2006/relationships/image" Target="../media/image193.wmf"/><Relationship Id="rId10" Type="http://schemas.openxmlformats.org/officeDocument/2006/relationships/oleObject" Target="../embeddings/oleObject189.bin"/><Relationship Id="rId1" Type="http://schemas.openxmlformats.org/officeDocument/2006/relationships/tags" Target="../tags/tag25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tags" Target="../tags/tag259.xml"/><Relationship Id="rId7" Type="http://schemas.openxmlformats.org/officeDocument/2006/relationships/image" Target="../media/image203.wmf"/><Relationship Id="rId6" Type="http://schemas.openxmlformats.org/officeDocument/2006/relationships/oleObject" Target="../embeddings/oleObject199.bin"/><Relationship Id="rId5" Type="http://schemas.openxmlformats.org/officeDocument/2006/relationships/tags" Target="../tags/tag258.xml"/><Relationship Id="rId4" Type="http://schemas.openxmlformats.org/officeDocument/2006/relationships/image" Target="../media/image202.wmf"/><Relationship Id="rId36" Type="http://schemas.openxmlformats.org/officeDocument/2006/relationships/vmlDrawing" Target="../drawings/vmlDrawing30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12.wmf"/><Relationship Id="rId33" Type="http://schemas.openxmlformats.org/officeDocument/2006/relationships/oleObject" Target="../embeddings/oleObject208.bin"/><Relationship Id="rId32" Type="http://schemas.openxmlformats.org/officeDocument/2006/relationships/tags" Target="../tags/tag267.xml"/><Relationship Id="rId31" Type="http://schemas.openxmlformats.org/officeDocument/2006/relationships/image" Target="../media/image211.wmf"/><Relationship Id="rId30" Type="http://schemas.openxmlformats.org/officeDocument/2006/relationships/oleObject" Target="../embeddings/oleObject207.bin"/><Relationship Id="rId3" Type="http://schemas.openxmlformats.org/officeDocument/2006/relationships/oleObject" Target="../embeddings/oleObject198.bin"/><Relationship Id="rId29" Type="http://schemas.openxmlformats.org/officeDocument/2006/relationships/tags" Target="../tags/tag266.xml"/><Relationship Id="rId28" Type="http://schemas.openxmlformats.org/officeDocument/2006/relationships/image" Target="../media/image210.wmf"/><Relationship Id="rId27" Type="http://schemas.openxmlformats.org/officeDocument/2006/relationships/oleObject" Target="../embeddings/oleObject206.bin"/><Relationship Id="rId26" Type="http://schemas.openxmlformats.org/officeDocument/2006/relationships/tags" Target="../tags/tag265.xml"/><Relationship Id="rId25" Type="http://schemas.openxmlformats.org/officeDocument/2006/relationships/image" Target="../media/image209.wmf"/><Relationship Id="rId24" Type="http://schemas.openxmlformats.org/officeDocument/2006/relationships/oleObject" Target="../embeddings/oleObject205.bin"/><Relationship Id="rId23" Type="http://schemas.openxmlformats.org/officeDocument/2006/relationships/tags" Target="../tags/tag264.xml"/><Relationship Id="rId22" Type="http://schemas.openxmlformats.org/officeDocument/2006/relationships/image" Target="../media/image208.wmf"/><Relationship Id="rId21" Type="http://schemas.openxmlformats.org/officeDocument/2006/relationships/oleObject" Target="../embeddings/oleObject204.bin"/><Relationship Id="rId20" Type="http://schemas.openxmlformats.org/officeDocument/2006/relationships/tags" Target="../tags/tag263.xml"/><Relationship Id="rId2" Type="http://schemas.openxmlformats.org/officeDocument/2006/relationships/tags" Target="../tags/tag257.xml"/><Relationship Id="rId19" Type="http://schemas.openxmlformats.org/officeDocument/2006/relationships/image" Target="../media/image207.wmf"/><Relationship Id="rId18" Type="http://schemas.openxmlformats.org/officeDocument/2006/relationships/oleObject" Target="../embeddings/oleObject203.bin"/><Relationship Id="rId17" Type="http://schemas.openxmlformats.org/officeDocument/2006/relationships/tags" Target="../tags/tag262.xml"/><Relationship Id="rId16" Type="http://schemas.openxmlformats.org/officeDocument/2006/relationships/image" Target="../media/image206.wmf"/><Relationship Id="rId15" Type="http://schemas.openxmlformats.org/officeDocument/2006/relationships/oleObject" Target="../embeddings/oleObject202.bin"/><Relationship Id="rId14" Type="http://schemas.openxmlformats.org/officeDocument/2006/relationships/tags" Target="../tags/tag261.xml"/><Relationship Id="rId13" Type="http://schemas.openxmlformats.org/officeDocument/2006/relationships/image" Target="../media/image205.wmf"/><Relationship Id="rId12" Type="http://schemas.openxmlformats.org/officeDocument/2006/relationships/oleObject" Target="../embeddings/oleObject201.bin"/><Relationship Id="rId11" Type="http://schemas.openxmlformats.org/officeDocument/2006/relationships/tags" Target="../tags/tag260.xml"/><Relationship Id="rId10" Type="http://schemas.openxmlformats.org/officeDocument/2006/relationships/image" Target="../media/image204.wmf"/><Relationship Id="rId1" Type="http://schemas.openxmlformats.org/officeDocument/2006/relationships/tags" Target="../tags/tag25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71.xml"/><Relationship Id="rId7" Type="http://schemas.openxmlformats.org/officeDocument/2006/relationships/image" Target="../media/image214.wmf"/><Relationship Id="rId6" Type="http://schemas.openxmlformats.org/officeDocument/2006/relationships/oleObject" Target="../embeddings/oleObject210.bin"/><Relationship Id="rId5" Type="http://schemas.openxmlformats.org/officeDocument/2006/relationships/tags" Target="../tags/tag270.xml"/><Relationship Id="rId4" Type="http://schemas.openxmlformats.org/officeDocument/2006/relationships/image" Target="../media/image213.wmf"/><Relationship Id="rId3" Type="http://schemas.openxmlformats.org/officeDocument/2006/relationships/oleObject" Target="../embeddings/oleObject209.bin"/><Relationship Id="rId2" Type="http://schemas.openxmlformats.org/officeDocument/2006/relationships/tags" Target="../tags/tag269.xml"/><Relationship Id="rId10" Type="http://schemas.openxmlformats.org/officeDocument/2006/relationships/vmlDrawing" Target="../drawings/vmlDrawing31.vml"/><Relationship Id="rId1" Type="http://schemas.openxmlformats.org/officeDocument/2006/relationships/tags" Target="../tags/tag268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12.bin"/><Relationship Id="rId6" Type="http://schemas.openxmlformats.org/officeDocument/2006/relationships/tags" Target="../tags/tag275.xml"/><Relationship Id="rId5" Type="http://schemas.openxmlformats.org/officeDocument/2006/relationships/image" Target="../media/image215.wmf"/><Relationship Id="rId4" Type="http://schemas.openxmlformats.org/officeDocument/2006/relationships/oleObject" Target="../embeddings/oleObject211.bin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3" Type="http://schemas.openxmlformats.org/officeDocument/2006/relationships/vmlDrawing" Target="../drawings/vmlDrawing3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17.wmf"/><Relationship Id="rId10" Type="http://schemas.openxmlformats.org/officeDocument/2006/relationships/oleObject" Target="../embeddings/oleObject213.bin"/><Relationship Id="rId1" Type="http://schemas.openxmlformats.org/officeDocument/2006/relationships/tags" Target="../tags/tag27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215.bin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image" Target="../media/image218.wmf"/><Relationship Id="rId2" Type="http://schemas.openxmlformats.org/officeDocument/2006/relationships/oleObject" Target="../embeddings/oleObject214.bin"/><Relationship Id="rId11" Type="http://schemas.openxmlformats.org/officeDocument/2006/relationships/vmlDrawing" Target="../drawings/vmlDrawing33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7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tags" Target="../tags/tag285.xml"/><Relationship Id="rId7" Type="http://schemas.openxmlformats.org/officeDocument/2006/relationships/image" Target="../media/image168.wmf"/><Relationship Id="rId6" Type="http://schemas.openxmlformats.org/officeDocument/2006/relationships/oleObject" Target="../embeddings/oleObject217.bin"/><Relationship Id="rId5" Type="http://schemas.openxmlformats.org/officeDocument/2006/relationships/tags" Target="../tags/tag284.xml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16.bin"/><Relationship Id="rId2" Type="http://schemas.openxmlformats.org/officeDocument/2006/relationships/tags" Target="../tags/tag283.xml"/><Relationship Id="rId15" Type="http://schemas.openxmlformats.org/officeDocument/2006/relationships/vmlDrawing" Target="../drawings/vmlDrawing3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22.wmf"/><Relationship Id="rId12" Type="http://schemas.openxmlformats.org/officeDocument/2006/relationships/oleObject" Target="../embeddings/oleObject219.bin"/><Relationship Id="rId11" Type="http://schemas.openxmlformats.org/officeDocument/2006/relationships/tags" Target="../tags/tag286.xml"/><Relationship Id="rId10" Type="http://schemas.openxmlformats.org/officeDocument/2006/relationships/image" Target="../media/image221.wmf"/><Relationship Id="rId1" Type="http://schemas.openxmlformats.org/officeDocument/2006/relationships/tags" Target="../tags/tag28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image" Target="../media/image224.wmf"/><Relationship Id="rId6" Type="http://schemas.openxmlformats.org/officeDocument/2006/relationships/oleObject" Target="../embeddings/oleObject221.bin"/><Relationship Id="rId52" Type="http://schemas.openxmlformats.org/officeDocument/2006/relationships/vmlDrawing" Target="../drawings/vmlDrawing35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237.wmf"/><Relationship Id="rId5" Type="http://schemas.openxmlformats.org/officeDocument/2006/relationships/tags" Target="../tags/tag289.xml"/><Relationship Id="rId49" Type="http://schemas.openxmlformats.org/officeDocument/2006/relationships/oleObject" Target="../embeddings/oleObject234.bin"/><Relationship Id="rId48" Type="http://schemas.openxmlformats.org/officeDocument/2006/relationships/tags" Target="../tags/tag306.xml"/><Relationship Id="rId47" Type="http://schemas.openxmlformats.org/officeDocument/2006/relationships/tags" Target="../tags/tag305.xml"/><Relationship Id="rId46" Type="http://schemas.openxmlformats.org/officeDocument/2006/relationships/image" Target="../media/image236.wmf"/><Relationship Id="rId45" Type="http://schemas.openxmlformats.org/officeDocument/2006/relationships/oleObject" Target="../embeddings/oleObject233.bin"/><Relationship Id="rId44" Type="http://schemas.openxmlformats.org/officeDocument/2006/relationships/tags" Target="../tags/tag304.xml"/><Relationship Id="rId43" Type="http://schemas.openxmlformats.org/officeDocument/2006/relationships/image" Target="../media/image235.wmf"/><Relationship Id="rId42" Type="http://schemas.openxmlformats.org/officeDocument/2006/relationships/oleObject" Target="../embeddings/oleObject232.bin"/><Relationship Id="rId41" Type="http://schemas.openxmlformats.org/officeDocument/2006/relationships/image" Target="../media/image234.wmf"/><Relationship Id="rId40" Type="http://schemas.openxmlformats.org/officeDocument/2006/relationships/oleObject" Target="../embeddings/oleObject231.bin"/><Relationship Id="rId4" Type="http://schemas.openxmlformats.org/officeDocument/2006/relationships/image" Target="../media/image223.wmf"/><Relationship Id="rId39" Type="http://schemas.openxmlformats.org/officeDocument/2006/relationships/image" Target="../media/image233.wmf"/><Relationship Id="rId38" Type="http://schemas.openxmlformats.org/officeDocument/2006/relationships/oleObject" Target="../embeddings/oleObject230.bin"/><Relationship Id="rId37" Type="http://schemas.openxmlformats.org/officeDocument/2006/relationships/tags" Target="../tags/tag303.xml"/><Relationship Id="rId36" Type="http://schemas.openxmlformats.org/officeDocument/2006/relationships/image" Target="../media/image232.wmf"/><Relationship Id="rId35" Type="http://schemas.openxmlformats.org/officeDocument/2006/relationships/oleObject" Target="../embeddings/oleObject229.bin"/><Relationship Id="rId34" Type="http://schemas.openxmlformats.org/officeDocument/2006/relationships/image" Target="../media/image231.wmf"/><Relationship Id="rId33" Type="http://schemas.openxmlformats.org/officeDocument/2006/relationships/oleObject" Target="../embeddings/oleObject228.bin"/><Relationship Id="rId32" Type="http://schemas.openxmlformats.org/officeDocument/2006/relationships/tags" Target="../tags/tag302.xml"/><Relationship Id="rId31" Type="http://schemas.openxmlformats.org/officeDocument/2006/relationships/tags" Target="../tags/tag301.xml"/><Relationship Id="rId30" Type="http://schemas.openxmlformats.org/officeDocument/2006/relationships/image" Target="../media/image230.wmf"/><Relationship Id="rId3" Type="http://schemas.openxmlformats.org/officeDocument/2006/relationships/oleObject" Target="../embeddings/oleObject220.bin"/><Relationship Id="rId29" Type="http://schemas.openxmlformats.org/officeDocument/2006/relationships/oleObject" Target="../embeddings/oleObject227.bin"/><Relationship Id="rId28" Type="http://schemas.openxmlformats.org/officeDocument/2006/relationships/tags" Target="../tags/tag300.xml"/><Relationship Id="rId27" Type="http://schemas.openxmlformats.org/officeDocument/2006/relationships/tags" Target="../tags/tag299.xml"/><Relationship Id="rId26" Type="http://schemas.openxmlformats.org/officeDocument/2006/relationships/image" Target="../media/image229.wmf"/><Relationship Id="rId25" Type="http://schemas.openxmlformats.org/officeDocument/2006/relationships/oleObject" Target="../embeddings/oleObject226.bin"/><Relationship Id="rId24" Type="http://schemas.openxmlformats.org/officeDocument/2006/relationships/tags" Target="../tags/tag298.xml"/><Relationship Id="rId23" Type="http://schemas.openxmlformats.org/officeDocument/2006/relationships/tags" Target="../tags/tag297.xml"/><Relationship Id="rId22" Type="http://schemas.openxmlformats.org/officeDocument/2006/relationships/tags" Target="../tags/tag296.xml"/><Relationship Id="rId21" Type="http://schemas.openxmlformats.org/officeDocument/2006/relationships/image" Target="../media/image228.wmf"/><Relationship Id="rId20" Type="http://schemas.openxmlformats.org/officeDocument/2006/relationships/oleObject" Target="../embeddings/oleObject225.bin"/><Relationship Id="rId2" Type="http://schemas.openxmlformats.org/officeDocument/2006/relationships/tags" Target="../tags/tag288.xml"/><Relationship Id="rId19" Type="http://schemas.openxmlformats.org/officeDocument/2006/relationships/tags" Target="../tags/tag295.xml"/><Relationship Id="rId18" Type="http://schemas.openxmlformats.org/officeDocument/2006/relationships/image" Target="../media/image227.wmf"/><Relationship Id="rId17" Type="http://schemas.openxmlformats.org/officeDocument/2006/relationships/oleObject" Target="../embeddings/oleObject224.bin"/><Relationship Id="rId16" Type="http://schemas.openxmlformats.org/officeDocument/2006/relationships/tags" Target="../tags/tag294.xml"/><Relationship Id="rId15" Type="http://schemas.openxmlformats.org/officeDocument/2006/relationships/tags" Target="../tags/tag293.xml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23.bin"/><Relationship Id="rId12" Type="http://schemas.openxmlformats.org/officeDocument/2006/relationships/tags" Target="../tags/tag292.xml"/><Relationship Id="rId11" Type="http://schemas.openxmlformats.org/officeDocument/2006/relationships/image" Target="../media/image225.wmf"/><Relationship Id="rId10" Type="http://schemas.openxmlformats.org/officeDocument/2006/relationships/oleObject" Target="../embeddings/oleObject222.bin"/><Relationship Id="rId1" Type="http://schemas.openxmlformats.org/officeDocument/2006/relationships/tags" Target="../tags/tag28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tags" Target="../tags/tag310.xml"/><Relationship Id="rId7" Type="http://schemas.openxmlformats.org/officeDocument/2006/relationships/image" Target="../media/image239.wmf"/><Relationship Id="rId6" Type="http://schemas.openxmlformats.org/officeDocument/2006/relationships/oleObject" Target="../embeddings/oleObject236.bin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image" Target="../media/image238.wmf"/><Relationship Id="rId2" Type="http://schemas.openxmlformats.org/officeDocument/2006/relationships/oleObject" Target="../embeddings/oleObject235.bin"/><Relationship Id="rId17" Type="http://schemas.openxmlformats.org/officeDocument/2006/relationships/vmlDrawing" Target="../drawings/vmlDrawing3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42.wmf"/><Relationship Id="rId14" Type="http://schemas.openxmlformats.org/officeDocument/2006/relationships/oleObject" Target="../embeddings/oleObject239.bin"/><Relationship Id="rId13" Type="http://schemas.openxmlformats.org/officeDocument/2006/relationships/tags" Target="../tags/tag311.xml"/><Relationship Id="rId12" Type="http://schemas.openxmlformats.org/officeDocument/2006/relationships/image" Target="../media/image241.w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240.wmf"/><Relationship Id="rId1" Type="http://schemas.openxmlformats.org/officeDocument/2006/relationships/tags" Target="../tags/tag30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wmf"/><Relationship Id="rId8" Type="http://schemas.openxmlformats.org/officeDocument/2006/relationships/oleObject" Target="../embeddings/oleObject241.bin"/><Relationship Id="rId7" Type="http://schemas.openxmlformats.org/officeDocument/2006/relationships/tags" Target="../tags/tag316.xml"/><Relationship Id="rId6" Type="http://schemas.openxmlformats.org/officeDocument/2006/relationships/image" Target="../media/image243.wmf"/><Relationship Id="rId59" Type="http://schemas.openxmlformats.org/officeDocument/2006/relationships/vmlDrawing" Target="../drawings/vmlDrawing37.vml"/><Relationship Id="rId58" Type="http://schemas.openxmlformats.org/officeDocument/2006/relationships/slideLayout" Target="../slideLayouts/slideLayout7.xml"/><Relationship Id="rId57" Type="http://schemas.openxmlformats.org/officeDocument/2006/relationships/image" Target="../media/image255.wmf"/><Relationship Id="rId56" Type="http://schemas.openxmlformats.org/officeDocument/2006/relationships/oleObject" Target="../embeddings/oleObject252.bin"/><Relationship Id="rId55" Type="http://schemas.openxmlformats.org/officeDocument/2006/relationships/tags" Target="../tags/tag342.xml"/><Relationship Id="rId54" Type="http://schemas.openxmlformats.org/officeDocument/2006/relationships/tags" Target="../tags/tag341.xml"/><Relationship Id="rId53" Type="http://schemas.openxmlformats.org/officeDocument/2006/relationships/tags" Target="../tags/tag340.xml"/><Relationship Id="rId52" Type="http://schemas.openxmlformats.org/officeDocument/2006/relationships/image" Target="../media/image254.wmf"/><Relationship Id="rId51" Type="http://schemas.openxmlformats.org/officeDocument/2006/relationships/oleObject" Target="../embeddings/oleObject251.bin"/><Relationship Id="rId50" Type="http://schemas.openxmlformats.org/officeDocument/2006/relationships/tags" Target="../tags/tag339.xml"/><Relationship Id="rId5" Type="http://schemas.openxmlformats.org/officeDocument/2006/relationships/oleObject" Target="../embeddings/oleObject240.bin"/><Relationship Id="rId49" Type="http://schemas.openxmlformats.org/officeDocument/2006/relationships/image" Target="../media/image253.wmf"/><Relationship Id="rId48" Type="http://schemas.openxmlformats.org/officeDocument/2006/relationships/oleObject" Target="../embeddings/oleObject250.bin"/><Relationship Id="rId47" Type="http://schemas.openxmlformats.org/officeDocument/2006/relationships/tags" Target="../tags/tag338.xml"/><Relationship Id="rId46" Type="http://schemas.openxmlformats.org/officeDocument/2006/relationships/tags" Target="../tags/tag337.xml"/><Relationship Id="rId45" Type="http://schemas.openxmlformats.org/officeDocument/2006/relationships/image" Target="../media/image252.wmf"/><Relationship Id="rId44" Type="http://schemas.openxmlformats.org/officeDocument/2006/relationships/oleObject" Target="../embeddings/oleObject249.bin"/><Relationship Id="rId43" Type="http://schemas.openxmlformats.org/officeDocument/2006/relationships/tags" Target="../tags/tag336.xml"/><Relationship Id="rId42" Type="http://schemas.openxmlformats.org/officeDocument/2006/relationships/image" Target="../media/image251.wmf"/><Relationship Id="rId41" Type="http://schemas.openxmlformats.org/officeDocument/2006/relationships/oleObject" Target="../embeddings/oleObject248.bin"/><Relationship Id="rId40" Type="http://schemas.openxmlformats.org/officeDocument/2006/relationships/tags" Target="../tags/tag335.xml"/><Relationship Id="rId4" Type="http://schemas.openxmlformats.org/officeDocument/2006/relationships/tags" Target="../tags/tag315.xml"/><Relationship Id="rId39" Type="http://schemas.openxmlformats.org/officeDocument/2006/relationships/image" Target="../media/image250.wmf"/><Relationship Id="rId38" Type="http://schemas.openxmlformats.org/officeDocument/2006/relationships/oleObject" Target="../embeddings/oleObject247.bin"/><Relationship Id="rId37" Type="http://schemas.openxmlformats.org/officeDocument/2006/relationships/tags" Target="../tags/tag334.xml"/><Relationship Id="rId36" Type="http://schemas.openxmlformats.org/officeDocument/2006/relationships/tags" Target="../tags/tag333.xml"/><Relationship Id="rId35" Type="http://schemas.openxmlformats.org/officeDocument/2006/relationships/tags" Target="../tags/tag332.xml"/><Relationship Id="rId34" Type="http://schemas.openxmlformats.org/officeDocument/2006/relationships/tags" Target="../tags/tag331.xml"/><Relationship Id="rId33" Type="http://schemas.openxmlformats.org/officeDocument/2006/relationships/tags" Target="../tags/tag330.xml"/><Relationship Id="rId32" Type="http://schemas.openxmlformats.org/officeDocument/2006/relationships/tags" Target="../tags/tag329.xml"/><Relationship Id="rId31" Type="http://schemas.openxmlformats.org/officeDocument/2006/relationships/tags" Target="../tags/tag328.xml"/><Relationship Id="rId30" Type="http://schemas.openxmlformats.org/officeDocument/2006/relationships/tags" Target="../tags/tag327.xml"/><Relationship Id="rId3" Type="http://schemas.openxmlformats.org/officeDocument/2006/relationships/tags" Target="../tags/tag314.xml"/><Relationship Id="rId29" Type="http://schemas.openxmlformats.org/officeDocument/2006/relationships/tags" Target="../tags/tag326.xml"/><Relationship Id="rId28" Type="http://schemas.openxmlformats.org/officeDocument/2006/relationships/tags" Target="../tags/tag325.xml"/><Relationship Id="rId27" Type="http://schemas.openxmlformats.org/officeDocument/2006/relationships/tags" Target="../tags/tag324.xml"/><Relationship Id="rId26" Type="http://schemas.openxmlformats.org/officeDocument/2006/relationships/tags" Target="../tags/tag323.xml"/><Relationship Id="rId25" Type="http://schemas.openxmlformats.org/officeDocument/2006/relationships/image" Target="../media/image249.wmf"/><Relationship Id="rId24" Type="http://schemas.openxmlformats.org/officeDocument/2006/relationships/oleObject" Target="../embeddings/oleObject246.bin"/><Relationship Id="rId23" Type="http://schemas.openxmlformats.org/officeDocument/2006/relationships/tags" Target="../tags/tag322.xml"/><Relationship Id="rId22" Type="http://schemas.openxmlformats.org/officeDocument/2006/relationships/image" Target="../media/image248.wmf"/><Relationship Id="rId21" Type="http://schemas.openxmlformats.org/officeDocument/2006/relationships/oleObject" Target="../embeddings/oleObject245.bin"/><Relationship Id="rId20" Type="http://schemas.openxmlformats.org/officeDocument/2006/relationships/tags" Target="../tags/tag321.xml"/><Relationship Id="rId2" Type="http://schemas.openxmlformats.org/officeDocument/2006/relationships/tags" Target="../tags/tag313.xml"/><Relationship Id="rId19" Type="http://schemas.openxmlformats.org/officeDocument/2006/relationships/image" Target="../media/image247.wmf"/><Relationship Id="rId18" Type="http://schemas.openxmlformats.org/officeDocument/2006/relationships/oleObject" Target="../embeddings/oleObject244.bin"/><Relationship Id="rId17" Type="http://schemas.openxmlformats.org/officeDocument/2006/relationships/tags" Target="../tags/tag320.xml"/><Relationship Id="rId16" Type="http://schemas.openxmlformats.org/officeDocument/2006/relationships/image" Target="../media/image246.wmf"/><Relationship Id="rId15" Type="http://schemas.openxmlformats.org/officeDocument/2006/relationships/oleObject" Target="../embeddings/oleObject243.bin"/><Relationship Id="rId14" Type="http://schemas.openxmlformats.org/officeDocument/2006/relationships/tags" Target="../tags/tag319.xml"/><Relationship Id="rId13" Type="http://schemas.openxmlformats.org/officeDocument/2006/relationships/tags" Target="../tags/tag318.xml"/><Relationship Id="rId12" Type="http://schemas.openxmlformats.org/officeDocument/2006/relationships/image" Target="../media/image245.wmf"/><Relationship Id="rId11" Type="http://schemas.openxmlformats.org/officeDocument/2006/relationships/oleObject" Target="../embeddings/oleObject242.bin"/><Relationship Id="rId10" Type="http://schemas.openxmlformats.org/officeDocument/2006/relationships/tags" Target="../tags/tag317.xml"/><Relationship Id="rId1" Type="http://schemas.openxmlformats.org/officeDocument/2006/relationships/tags" Target="../tags/tag31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6" Type="http://schemas.openxmlformats.org/officeDocument/2006/relationships/vmlDrawing" Target="../drawings/vmlDrawing38.vml"/><Relationship Id="rId75" Type="http://schemas.openxmlformats.org/officeDocument/2006/relationships/slideLayout" Target="../slideLayouts/slideLayout7.xml"/><Relationship Id="rId74" Type="http://schemas.openxmlformats.org/officeDocument/2006/relationships/image" Target="../media/image268.wmf"/><Relationship Id="rId73" Type="http://schemas.openxmlformats.org/officeDocument/2006/relationships/oleObject" Target="../embeddings/oleObject269.bin"/><Relationship Id="rId72" Type="http://schemas.openxmlformats.org/officeDocument/2006/relationships/tags" Target="../tags/tag384.xml"/><Relationship Id="rId71" Type="http://schemas.openxmlformats.org/officeDocument/2006/relationships/tags" Target="../tags/tag383.xml"/><Relationship Id="rId70" Type="http://schemas.openxmlformats.org/officeDocument/2006/relationships/image" Target="../media/image267.wmf"/><Relationship Id="rId7" Type="http://schemas.openxmlformats.org/officeDocument/2006/relationships/tags" Target="../tags/tag347.xml"/><Relationship Id="rId69" Type="http://schemas.openxmlformats.org/officeDocument/2006/relationships/oleObject" Target="../embeddings/oleObject268.bin"/><Relationship Id="rId68" Type="http://schemas.openxmlformats.org/officeDocument/2006/relationships/tags" Target="../tags/tag382.xml"/><Relationship Id="rId67" Type="http://schemas.openxmlformats.org/officeDocument/2006/relationships/image" Target="../media/image266.wmf"/><Relationship Id="rId66" Type="http://schemas.openxmlformats.org/officeDocument/2006/relationships/oleObject" Target="../embeddings/oleObject267.bin"/><Relationship Id="rId65" Type="http://schemas.openxmlformats.org/officeDocument/2006/relationships/tags" Target="../tags/tag381.xml"/><Relationship Id="rId64" Type="http://schemas.openxmlformats.org/officeDocument/2006/relationships/image" Target="../media/image265.wmf"/><Relationship Id="rId63" Type="http://schemas.openxmlformats.org/officeDocument/2006/relationships/oleObject" Target="../embeddings/oleObject266.bin"/><Relationship Id="rId62" Type="http://schemas.openxmlformats.org/officeDocument/2006/relationships/tags" Target="../tags/tag380.xml"/><Relationship Id="rId61" Type="http://schemas.openxmlformats.org/officeDocument/2006/relationships/image" Target="../media/image264.wmf"/><Relationship Id="rId60" Type="http://schemas.openxmlformats.org/officeDocument/2006/relationships/oleObject" Target="../embeddings/oleObject265.bin"/><Relationship Id="rId6" Type="http://schemas.openxmlformats.org/officeDocument/2006/relationships/tags" Target="../tags/tag346.xml"/><Relationship Id="rId59" Type="http://schemas.openxmlformats.org/officeDocument/2006/relationships/tags" Target="../tags/tag379.xml"/><Relationship Id="rId58" Type="http://schemas.openxmlformats.org/officeDocument/2006/relationships/oleObject" Target="../embeddings/oleObject264.bin"/><Relationship Id="rId57" Type="http://schemas.openxmlformats.org/officeDocument/2006/relationships/tags" Target="../tags/tag378.xml"/><Relationship Id="rId56" Type="http://schemas.openxmlformats.org/officeDocument/2006/relationships/tags" Target="../tags/tag377.xml"/><Relationship Id="rId55" Type="http://schemas.openxmlformats.org/officeDocument/2006/relationships/tags" Target="../tags/tag376.xml"/><Relationship Id="rId54" Type="http://schemas.openxmlformats.org/officeDocument/2006/relationships/tags" Target="../tags/tag375.xml"/><Relationship Id="rId53" Type="http://schemas.openxmlformats.org/officeDocument/2006/relationships/tags" Target="../tags/tag374.xml"/><Relationship Id="rId52" Type="http://schemas.openxmlformats.org/officeDocument/2006/relationships/tags" Target="../tags/tag373.xml"/><Relationship Id="rId51" Type="http://schemas.openxmlformats.org/officeDocument/2006/relationships/tags" Target="../tags/tag372.xml"/><Relationship Id="rId50" Type="http://schemas.openxmlformats.org/officeDocument/2006/relationships/tags" Target="../tags/tag371.xml"/><Relationship Id="rId5" Type="http://schemas.openxmlformats.org/officeDocument/2006/relationships/tags" Target="../tags/tag345.xml"/><Relationship Id="rId49" Type="http://schemas.openxmlformats.org/officeDocument/2006/relationships/tags" Target="../tags/tag370.xml"/><Relationship Id="rId48" Type="http://schemas.openxmlformats.org/officeDocument/2006/relationships/tags" Target="../tags/tag369.xml"/><Relationship Id="rId47" Type="http://schemas.openxmlformats.org/officeDocument/2006/relationships/tags" Target="../tags/tag368.xml"/><Relationship Id="rId46" Type="http://schemas.openxmlformats.org/officeDocument/2006/relationships/oleObject" Target="../embeddings/oleObject263.bin"/><Relationship Id="rId45" Type="http://schemas.openxmlformats.org/officeDocument/2006/relationships/tags" Target="../tags/tag367.xml"/><Relationship Id="rId44" Type="http://schemas.openxmlformats.org/officeDocument/2006/relationships/image" Target="../media/image263.wmf"/><Relationship Id="rId43" Type="http://schemas.openxmlformats.org/officeDocument/2006/relationships/oleObject" Target="../embeddings/oleObject262.bin"/><Relationship Id="rId42" Type="http://schemas.openxmlformats.org/officeDocument/2006/relationships/tags" Target="../tags/tag366.xml"/><Relationship Id="rId41" Type="http://schemas.openxmlformats.org/officeDocument/2006/relationships/tags" Target="../tags/tag365.xml"/><Relationship Id="rId40" Type="http://schemas.openxmlformats.org/officeDocument/2006/relationships/tags" Target="../tags/tag364.xml"/><Relationship Id="rId4" Type="http://schemas.openxmlformats.org/officeDocument/2006/relationships/image" Target="../media/image256.wmf"/><Relationship Id="rId39" Type="http://schemas.openxmlformats.org/officeDocument/2006/relationships/image" Target="../media/image262.wmf"/><Relationship Id="rId38" Type="http://schemas.openxmlformats.org/officeDocument/2006/relationships/oleObject" Target="../embeddings/oleObject261.bin"/><Relationship Id="rId37" Type="http://schemas.openxmlformats.org/officeDocument/2006/relationships/tags" Target="../tags/tag363.xml"/><Relationship Id="rId36" Type="http://schemas.openxmlformats.org/officeDocument/2006/relationships/image" Target="../media/image261.wmf"/><Relationship Id="rId35" Type="http://schemas.openxmlformats.org/officeDocument/2006/relationships/oleObject" Target="../embeddings/oleObject260.bin"/><Relationship Id="rId34" Type="http://schemas.openxmlformats.org/officeDocument/2006/relationships/tags" Target="../tags/tag362.xml"/><Relationship Id="rId33" Type="http://schemas.openxmlformats.org/officeDocument/2006/relationships/tags" Target="../tags/tag361.xml"/><Relationship Id="rId32" Type="http://schemas.openxmlformats.org/officeDocument/2006/relationships/image" Target="../media/image260.wmf"/><Relationship Id="rId31" Type="http://schemas.openxmlformats.org/officeDocument/2006/relationships/oleObject" Target="../embeddings/oleObject259.bin"/><Relationship Id="rId30" Type="http://schemas.openxmlformats.org/officeDocument/2006/relationships/tags" Target="../tags/tag360.xml"/><Relationship Id="rId3" Type="http://schemas.openxmlformats.org/officeDocument/2006/relationships/oleObject" Target="../embeddings/oleObject253.bin"/><Relationship Id="rId29" Type="http://schemas.openxmlformats.org/officeDocument/2006/relationships/image" Target="../media/image248.wmf"/><Relationship Id="rId28" Type="http://schemas.openxmlformats.org/officeDocument/2006/relationships/oleObject" Target="../embeddings/oleObject258.bin"/><Relationship Id="rId27" Type="http://schemas.openxmlformats.org/officeDocument/2006/relationships/tags" Target="../tags/tag359.xml"/><Relationship Id="rId26" Type="http://schemas.openxmlformats.org/officeDocument/2006/relationships/image" Target="../media/image250.wmf"/><Relationship Id="rId25" Type="http://schemas.openxmlformats.org/officeDocument/2006/relationships/oleObject" Target="../embeddings/oleObject257.bin"/><Relationship Id="rId24" Type="http://schemas.openxmlformats.org/officeDocument/2006/relationships/tags" Target="../tags/tag358.xml"/><Relationship Id="rId23" Type="http://schemas.openxmlformats.org/officeDocument/2006/relationships/image" Target="../media/image259.wmf"/><Relationship Id="rId22" Type="http://schemas.openxmlformats.org/officeDocument/2006/relationships/oleObject" Target="../embeddings/oleObject256.bin"/><Relationship Id="rId21" Type="http://schemas.openxmlformats.org/officeDocument/2006/relationships/tags" Target="../tags/tag357.xml"/><Relationship Id="rId20" Type="http://schemas.openxmlformats.org/officeDocument/2006/relationships/image" Target="../media/image258.wmf"/><Relationship Id="rId2" Type="http://schemas.openxmlformats.org/officeDocument/2006/relationships/tags" Target="../tags/tag344.xml"/><Relationship Id="rId19" Type="http://schemas.openxmlformats.org/officeDocument/2006/relationships/oleObject" Target="../embeddings/oleObject255.bin"/><Relationship Id="rId18" Type="http://schemas.openxmlformats.org/officeDocument/2006/relationships/tags" Target="../tags/tag356.xml"/><Relationship Id="rId17" Type="http://schemas.openxmlformats.org/officeDocument/2006/relationships/image" Target="../media/image257.wmf"/><Relationship Id="rId16" Type="http://schemas.openxmlformats.org/officeDocument/2006/relationships/oleObject" Target="../embeddings/oleObject254.bin"/><Relationship Id="rId15" Type="http://schemas.openxmlformats.org/officeDocument/2006/relationships/tags" Target="../tags/tag355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tags" Target="../tags/tag23.xml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6.bin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4.wmf"/><Relationship Id="rId3" Type="http://schemas.openxmlformats.org/officeDocument/2006/relationships/image" Target="../media/image16.wmf"/><Relationship Id="rId29" Type="http://schemas.openxmlformats.org/officeDocument/2006/relationships/oleObject" Target="../embeddings/oleObject23.bin"/><Relationship Id="rId28" Type="http://schemas.openxmlformats.org/officeDocument/2006/relationships/tags" Target="../tags/tag31.xml"/><Relationship Id="rId27" Type="http://schemas.openxmlformats.org/officeDocument/2006/relationships/image" Target="../media/image23.wmf"/><Relationship Id="rId26" Type="http://schemas.openxmlformats.org/officeDocument/2006/relationships/oleObject" Target="../embeddings/oleObject22.bin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image" Target="../media/image22.wmf"/><Relationship Id="rId22" Type="http://schemas.openxmlformats.org/officeDocument/2006/relationships/oleObject" Target="../embeddings/oleObject21.bin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20.bin"/><Relationship Id="rId17" Type="http://schemas.openxmlformats.org/officeDocument/2006/relationships/tags" Target="../tags/tag26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4" Type="http://schemas.openxmlformats.org/officeDocument/2006/relationships/tags" Target="../tags/tag25.xml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1" Type="http://schemas.openxmlformats.org/officeDocument/2006/relationships/tags" Target="../tags/tag24.xml"/><Relationship Id="rId10" Type="http://schemas.openxmlformats.org/officeDocument/2006/relationships/image" Target="../media/image18.wmf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270.bin"/><Relationship Id="rId29" Type="http://schemas.openxmlformats.org/officeDocument/2006/relationships/vmlDrawing" Target="../drawings/vmlDrawing39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75.wmf"/><Relationship Id="rId26" Type="http://schemas.openxmlformats.org/officeDocument/2006/relationships/oleObject" Target="../embeddings/oleObject276.bin"/><Relationship Id="rId25" Type="http://schemas.openxmlformats.org/officeDocument/2006/relationships/tags" Target="../tags/tag397.xml"/><Relationship Id="rId24" Type="http://schemas.openxmlformats.org/officeDocument/2006/relationships/image" Target="../media/image274.wmf"/><Relationship Id="rId23" Type="http://schemas.openxmlformats.org/officeDocument/2006/relationships/oleObject" Target="../embeddings/oleObject275.bin"/><Relationship Id="rId22" Type="http://schemas.openxmlformats.org/officeDocument/2006/relationships/tags" Target="../tags/tag396.xml"/><Relationship Id="rId21" Type="http://schemas.openxmlformats.org/officeDocument/2006/relationships/image" Target="../media/image273.wmf"/><Relationship Id="rId20" Type="http://schemas.openxmlformats.org/officeDocument/2006/relationships/oleObject" Target="../embeddings/oleObject274.bin"/><Relationship Id="rId2" Type="http://schemas.openxmlformats.org/officeDocument/2006/relationships/tags" Target="../tags/tag386.xml"/><Relationship Id="rId19" Type="http://schemas.openxmlformats.org/officeDocument/2006/relationships/tags" Target="../tags/tag395.xml"/><Relationship Id="rId18" Type="http://schemas.openxmlformats.org/officeDocument/2006/relationships/image" Target="../media/image272.wmf"/><Relationship Id="rId17" Type="http://schemas.openxmlformats.org/officeDocument/2006/relationships/oleObject" Target="../embeddings/oleObject273.bin"/><Relationship Id="rId16" Type="http://schemas.openxmlformats.org/officeDocument/2006/relationships/tags" Target="../tags/tag394.xml"/><Relationship Id="rId15" Type="http://schemas.openxmlformats.org/officeDocument/2006/relationships/image" Target="../media/image271.wmf"/><Relationship Id="rId14" Type="http://schemas.openxmlformats.org/officeDocument/2006/relationships/oleObject" Target="../embeddings/oleObject272.bin"/><Relationship Id="rId13" Type="http://schemas.openxmlformats.org/officeDocument/2006/relationships/tags" Target="../tags/tag393.xml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271.bin"/><Relationship Id="rId10" Type="http://schemas.openxmlformats.org/officeDocument/2006/relationships/tags" Target="../tags/tag392.xml"/><Relationship Id="rId1" Type="http://schemas.openxmlformats.org/officeDocument/2006/relationships/tags" Target="../tags/tag385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7.wmf"/><Relationship Id="rId8" Type="http://schemas.openxmlformats.org/officeDocument/2006/relationships/oleObject" Target="../embeddings/oleObject278.bin"/><Relationship Id="rId7" Type="http://schemas.openxmlformats.org/officeDocument/2006/relationships/tags" Target="../tags/tag402.x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77.bin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7" Type="http://schemas.openxmlformats.org/officeDocument/2006/relationships/vmlDrawing" Target="../drawings/vmlDrawing4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79.wmf"/><Relationship Id="rId14" Type="http://schemas.openxmlformats.org/officeDocument/2006/relationships/oleObject" Target="../embeddings/oleObject280.bin"/><Relationship Id="rId13" Type="http://schemas.openxmlformats.org/officeDocument/2006/relationships/tags" Target="../tags/tag404.xml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279.bin"/><Relationship Id="rId10" Type="http://schemas.openxmlformats.org/officeDocument/2006/relationships/tags" Target="../tags/tag403.xml"/><Relationship Id="rId1" Type="http://schemas.openxmlformats.org/officeDocument/2006/relationships/tags" Target="../tags/tag398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282.bin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" Type="http://schemas.openxmlformats.org/officeDocument/2006/relationships/image" Target="../media/image269.wmf"/><Relationship Id="rId2" Type="http://schemas.openxmlformats.org/officeDocument/2006/relationships/oleObject" Target="../embeddings/oleObject281.bin"/><Relationship Id="rId13" Type="http://schemas.openxmlformats.org/officeDocument/2006/relationships/vmlDrawing" Target="../drawings/vmlDrawing4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81.wmf"/><Relationship Id="rId10" Type="http://schemas.openxmlformats.org/officeDocument/2006/relationships/oleObject" Target="../embeddings/oleObject283.bin"/><Relationship Id="rId1" Type="http://schemas.openxmlformats.org/officeDocument/2006/relationships/tags" Target="../tags/tag405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282.wmf"/><Relationship Id="rId7" Type="http://schemas.openxmlformats.org/officeDocument/2006/relationships/oleObject" Target="../embeddings/oleObject285.bin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image" Target="../media/image269.wmf"/><Relationship Id="rId2" Type="http://schemas.openxmlformats.org/officeDocument/2006/relationships/oleObject" Target="../embeddings/oleObject284.bin"/><Relationship Id="rId16" Type="http://schemas.openxmlformats.org/officeDocument/2006/relationships/vmlDrawing" Target="../drawings/vmlDrawing4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288.bin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287.bin"/><Relationship Id="rId10" Type="http://schemas.openxmlformats.org/officeDocument/2006/relationships/image" Target="../media/image163.wmf"/><Relationship Id="rId1" Type="http://schemas.openxmlformats.org/officeDocument/2006/relationships/tags" Target="../tags/tag410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90.bin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tags" Target="../tags/tag415.xml"/><Relationship Id="rId3" Type="http://schemas.openxmlformats.org/officeDocument/2006/relationships/image" Target="../media/image278.wmf"/><Relationship Id="rId2" Type="http://schemas.openxmlformats.org/officeDocument/2006/relationships/oleObject" Target="../embeddings/oleObject289.bin"/><Relationship Id="rId16" Type="http://schemas.openxmlformats.org/officeDocument/2006/relationships/vmlDrawing" Target="../drawings/vmlDrawing4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292.bin"/><Relationship Id="rId12" Type="http://schemas.openxmlformats.org/officeDocument/2006/relationships/tags" Target="../tags/tag419.xml"/><Relationship Id="rId11" Type="http://schemas.openxmlformats.org/officeDocument/2006/relationships/image" Target="../media/image213.wmf"/><Relationship Id="rId10" Type="http://schemas.openxmlformats.org/officeDocument/2006/relationships/oleObject" Target="../embeddings/oleObject291.bin"/><Relationship Id="rId1" Type="http://schemas.openxmlformats.org/officeDocument/2006/relationships/tags" Target="../tags/tag414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tags" Target="../tags/tag422.xml"/><Relationship Id="rId3" Type="http://schemas.openxmlformats.org/officeDocument/2006/relationships/image" Target="../media/image284.jpeg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7" Type="http://schemas.openxmlformats.org/officeDocument/2006/relationships/tags" Target="../tags/tag34.xml"/><Relationship Id="rId6" Type="http://schemas.openxmlformats.org/officeDocument/2006/relationships/image" Target="../media/image26.wmf"/><Relationship Id="rId54" Type="http://schemas.openxmlformats.org/officeDocument/2006/relationships/vmlDrawing" Target="../drawings/vmlDrawing4.vml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40.wmf"/><Relationship Id="rId51" Type="http://schemas.openxmlformats.org/officeDocument/2006/relationships/oleObject" Target="../embeddings/oleObject39.bin"/><Relationship Id="rId50" Type="http://schemas.openxmlformats.org/officeDocument/2006/relationships/tags" Target="../tags/tag51.xml"/><Relationship Id="rId5" Type="http://schemas.openxmlformats.org/officeDocument/2006/relationships/oleObject" Target="../embeddings/oleObject25.bin"/><Relationship Id="rId49" Type="http://schemas.openxmlformats.org/officeDocument/2006/relationships/tags" Target="../tags/tag50.xml"/><Relationship Id="rId48" Type="http://schemas.openxmlformats.org/officeDocument/2006/relationships/tags" Target="../tags/tag49.xml"/><Relationship Id="rId47" Type="http://schemas.openxmlformats.org/officeDocument/2006/relationships/image" Target="../media/image39.wmf"/><Relationship Id="rId46" Type="http://schemas.openxmlformats.org/officeDocument/2006/relationships/oleObject" Target="../embeddings/oleObject38.bin"/><Relationship Id="rId45" Type="http://schemas.openxmlformats.org/officeDocument/2006/relationships/tags" Target="../tags/tag48.xml"/><Relationship Id="rId44" Type="http://schemas.openxmlformats.org/officeDocument/2006/relationships/tags" Target="../tags/tag47.xml"/><Relationship Id="rId43" Type="http://schemas.openxmlformats.org/officeDocument/2006/relationships/tags" Target="../tags/tag46.xml"/><Relationship Id="rId42" Type="http://schemas.openxmlformats.org/officeDocument/2006/relationships/image" Target="../media/image38.wmf"/><Relationship Id="rId41" Type="http://schemas.openxmlformats.org/officeDocument/2006/relationships/oleObject" Target="../embeddings/oleObject37.bin"/><Relationship Id="rId40" Type="http://schemas.openxmlformats.org/officeDocument/2006/relationships/tags" Target="../tags/tag45.xml"/><Relationship Id="rId4" Type="http://schemas.openxmlformats.org/officeDocument/2006/relationships/tags" Target="../tags/tag33.xml"/><Relationship Id="rId39" Type="http://schemas.openxmlformats.org/officeDocument/2006/relationships/image" Target="../media/image37.wmf"/><Relationship Id="rId38" Type="http://schemas.openxmlformats.org/officeDocument/2006/relationships/oleObject" Target="../embeddings/oleObject36.bin"/><Relationship Id="rId37" Type="http://schemas.openxmlformats.org/officeDocument/2006/relationships/tags" Target="../tags/tag44.xml"/><Relationship Id="rId36" Type="http://schemas.openxmlformats.org/officeDocument/2006/relationships/image" Target="../media/image36.wmf"/><Relationship Id="rId35" Type="http://schemas.openxmlformats.org/officeDocument/2006/relationships/oleObject" Target="../embeddings/oleObject35.bin"/><Relationship Id="rId34" Type="http://schemas.openxmlformats.org/officeDocument/2006/relationships/tags" Target="../tags/tag43.xml"/><Relationship Id="rId33" Type="http://schemas.openxmlformats.org/officeDocument/2006/relationships/image" Target="../media/image35.wmf"/><Relationship Id="rId32" Type="http://schemas.openxmlformats.org/officeDocument/2006/relationships/oleObject" Target="../embeddings/oleObject34.bin"/><Relationship Id="rId31" Type="http://schemas.openxmlformats.org/officeDocument/2006/relationships/tags" Target="../tags/tag42.xml"/><Relationship Id="rId30" Type="http://schemas.openxmlformats.org/officeDocument/2006/relationships/image" Target="../media/image34.wmf"/><Relationship Id="rId3" Type="http://schemas.openxmlformats.org/officeDocument/2006/relationships/image" Target="../media/image25.wmf"/><Relationship Id="rId29" Type="http://schemas.openxmlformats.org/officeDocument/2006/relationships/oleObject" Target="../embeddings/oleObject33.bin"/><Relationship Id="rId28" Type="http://schemas.openxmlformats.org/officeDocument/2006/relationships/tags" Target="../tags/tag41.xml"/><Relationship Id="rId27" Type="http://schemas.openxmlformats.org/officeDocument/2006/relationships/image" Target="../media/image33.wmf"/><Relationship Id="rId26" Type="http://schemas.openxmlformats.org/officeDocument/2006/relationships/oleObject" Target="../embeddings/oleObject32.bin"/><Relationship Id="rId25" Type="http://schemas.openxmlformats.org/officeDocument/2006/relationships/tags" Target="../tags/tag40.xml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31.bin"/><Relationship Id="rId22" Type="http://schemas.openxmlformats.org/officeDocument/2006/relationships/tags" Target="../tags/tag39.xml"/><Relationship Id="rId21" Type="http://schemas.openxmlformats.org/officeDocument/2006/relationships/image" Target="../media/image31.wmf"/><Relationship Id="rId20" Type="http://schemas.openxmlformats.org/officeDocument/2006/relationships/oleObject" Target="../embeddings/oleObject30.bin"/><Relationship Id="rId2" Type="http://schemas.openxmlformats.org/officeDocument/2006/relationships/oleObject" Target="../embeddings/oleObject24.bin"/><Relationship Id="rId19" Type="http://schemas.openxmlformats.org/officeDocument/2006/relationships/tags" Target="../tags/tag38.xml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9.bin"/><Relationship Id="rId16" Type="http://schemas.openxmlformats.org/officeDocument/2006/relationships/tags" Target="../tags/tag37.xml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28.bin"/><Relationship Id="rId13" Type="http://schemas.openxmlformats.org/officeDocument/2006/relationships/tags" Target="../tags/tag36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10" Type="http://schemas.openxmlformats.org/officeDocument/2006/relationships/tags" Target="../tags/tag35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42.bin"/><Relationship Id="rId7" Type="http://schemas.openxmlformats.org/officeDocument/2006/relationships/tags" Target="../tags/tag54.xml"/><Relationship Id="rId6" Type="http://schemas.openxmlformats.org/officeDocument/2006/relationships/image" Target="../media/image42.wmf"/><Relationship Id="rId53" Type="http://schemas.openxmlformats.org/officeDocument/2006/relationships/vmlDrawing" Target="../drawings/vmlDrawing5.vml"/><Relationship Id="rId52" Type="http://schemas.openxmlformats.org/officeDocument/2006/relationships/slideLayout" Target="../slideLayouts/slideLayout7.xml"/><Relationship Id="rId51" Type="http://schemas.openxmlformats.org/officeDocument/2006/relationships/image" Target="../media/image57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41.bin"/><Relationship Id="rId49" Type="http://schemas.openxmlformats.org/officeDocument/2006/relationships/tags" Target="../tags/tag68.xml"/><Relationship Id="rId48" Type="http://schemas.openxmlformats.org/officeDocument/2006/relationships/image" Target="../media/image56.wmf"/><Relationship Id="rId47" Type="http://schemas.openxmlformats.org/officeDocument/2006/relationships/oleObject" Target="../embeddings/oleObject55.bin"/><Relationship Id="rId46" Type="http://schemas.openxmlformats.org/officeDocument/2006/relationships/tags" Target="../tags/tag67.xml"/><Relationship Id="rId45" Type="http://schemas.openxmlformats.org/officeDocument/2006/relationships/image" Target="../media/image55.wmf"/><Relationship Id="rId44" Type="http://schemas.openxmlformats.org/officeDocument/2006/relationships/oleObject" Target="../embeddings/oleObject54.bin"/><Relationship Id="rId43" Type="http://schemas.openxmlformats.org/officeDocument/2006/relationships/tags" Target="../tags/tag66.xml"/><Relationship Id="rId42" Type="http://schemas.openxmlformats.org/officeDocument/2006/relationships/image" Target="../media/image54.wmf"/><Relationship Id="rId41" Type="http://schemas.openxmlformats.org/officeDocument/2006/relationships/oleObject" Target="../embeddings/oleObject53.bin"/><Relationship Id="rId40" Type="http://schemas.openxmlformats.org/officeDocument/2006/relationships/tags" Target="../tags/tag65.xml"/><Relationship Id="rId4" Type="http://schemas.openxmlformats.org/officeDocument/2006/relationships/tags" Target="../tags/tag53.xml"/><Relationship Id="rId39" Type="http://schemas.openxmlformats.org/officeDocument/2006/relationships/image" Target="../media/image53.wmf"/><Relationship Id="rId38" Type="http://schemas.openxmlformats.org/officeDocument/2006/relationships/oleObject" Target="../embeddings/oleObject52.bin"/><Relationship Id="rId37" Type="http://schemas.openxmlformats.org/officeDocument/2006/relationships/tags" Target="../tags/tag64.xml"/><Relationship Id="rId36" Type="http://schemas.openxmlformats.org/officeDocument/2006/relationships/image" Target="../media/image52.wmf"/><Relationship Id="rId35" Type="http://schemas.openxmlformats.org/officeDocument/2006/relationships/oleObject" Target="../embeddings/oleObject51.bin"/><Relationship Id="rId34" Type="http://schemas.openxmlformats.org/officeDocument/2006/relationships/tags" Target="../tags/tag63.xml"/><Relationship Id="rId33" Type="http://schemas.openxmlformats.org/officeDocument/2006/relationships/image" Target="../media/image51.wmf"/><Relationship Id="rId32" Type="http://schemas.openxmlformats.org/officeDocument/2006/relationships/oleObject" Target="../embeddings/oleObject50.bin"/><Relationship Id="rId31" Type="http://schemas.openxmlformats.org/officeDocument/2006/relationships/tags" Target="../tags/tag62.xml"/><Relationship Id="rId30" Type="http://schemas.openxmlformats.org/officeDocument/2006/relationships/image" Target="../media/image50.wmf"/><Relationship Id="rId3" Type="http://schemas.openxmlformats.org/officeDocument/2006/relationships/image" Target="../media/image41.wmf"/><Relationship Id="rId29" Type="http://schemas.openxmlformats.org/officeDocument/2006/relationships/oleObject" Target="../embeddings/oleObject49.bin"/><Relationship Id="rId28" Type="http://schemas.openxmlformats.org/officeDocument/2006/relationships/tags" Target="../tags/tag61.xml"/><Relationship Id="rId27" Type="http://schemas.openxmlformats.org/officeDocument/2006/relationships/image" Target="../media/image49.wmf"/><Relationship Id="rId26" Type="http://schemas.openxmlformats.org/officeDocument/2006/relationships/oleObject" Target="../embeddings/oleObject48.bin"/><Relationship Id="rId25" Type="http://schemas.openxmlformats.org/officeDocument/2006/relationships/tags" Target="../tags/tag60.xml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47.bin"/><Relationship Id="rId22" Type="http://schemas.openxmlformats.org/officeDocument/2006/relationships/tags" Target="../tags/tag59.xml"/><Relationship Id="rId21" Type="http://schemas.openxmlformats.org/officeDocument/2006/relationships/image" Target="../media/image47.wmf"/><Relationship Id="rId20" Type="http://schemas.openxmlformats.org/officeDocument/2006/relationships/oleObject" Target="../embeddings/oleObject46.bin"/><Relationship Id="rId2" Type="http://schemas.openxmlformats.org/officeDocument/2006/relationships/oleObject" Target="../embeddings/oleObject40.bin"/><Relationship Id="rId19" Type="http://schemas.openxmlformats.org/officeDocument/2006/relationships/tags" Target="../tags/tag58.xml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5.bin"/><Relationship Id="rId16" Type="http://schemas.openxmlformats.org/officeDocument/2006/relationships/tags" Target="../tags/tag57.xml"/><Relationship Id="rId15" Type="http://schemas.openxmlformats.org/officeDocument/2006/relationships/image" Target="../media/image45.wmf"/><Relationship Id="rId14" Type="http://schemas.openxmlformats.org/officeDocument/2006/relationships/oleObject" Target="../embeddings/oleObject44.bin"/><Relationship Id="rId13" Type="http://schemas.openxmlformats.org/officeDocument/2006/relationships/tags" Target="../tags/tag56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10" Type="http://schemas.openxmlformats.org/officeDocument/2006/relationships/tags" Target="../tags/tag55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59.bin"/><Relationship Id="rId7" Type="http://schemas.openxmlformats.org/officeDocument/2006/relationships/tags" Target="../tags/tag71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tags" Target="../tags/tag70.xml"/><Relationship Id="rId3" Type="http://schemas.openxmlformats.org/officeDocument/2006/relationships/image" Target="../media/image58.wmf"/><Relationship Id="rId20" Type="http://schemas.openxmlformats.org/officeDocument/2006/relationships/vmlDrawing" Target="../drawings/vmlDrawing6.vml"/><Relationship Id="rId2" Type="http://schemas.openxmlformats.org/officeDocument/2006/relationships/oleObject" Target="../embeddings/oleObject57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2.bin"/><Relationship Id="rId16" Type="http://schemas.openxmlformats.org/officeDocument/2006/relationships/tags" Target="../tags/tag74.xml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61.bin"/><Relationship Id="rId13" Type="http://schemas.openxmlformats.org/officeDocument/2006/relationships/tags" Target="../tags/tag73.xml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10" Type="http://schemas.openxmlformats.org/officeDocument/2006/relationships/tags" Target="../tags/tag7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oleObject" Target="../embeddings/oleObject65.bin"/><Relationship Id="rId7" Type="http://schemas.openxmlformats.org/officeDocument/2006/relationships/tags" Target="../tags/tag77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tags" Target="../tags/tag76.xml"/><Relationship Id="rId37" Type="http://schemas.openxmlformats.org/officeDocument/2006/relationships/vmlDrawing" Target="../drawings/vmlDrawing7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71.wmf"/><Relationship Id="rId34" Type="http://schemas.openxmlformats.org/officeDocument/2006/relationships/oleObject" Target="../embeddings/oleObject71.bin"/><Relationship Id="rId33" Type="http://schemas.openxmlformats.org/officeDocument/2006/relationships/image" Target="../media/image70.wmf"/><Relationship Id="rId32" Type="http://schemas.openxmlformats.org/officeDocument/2006/relationships/oleObject" Target="../embeddings/oleObject70.bin"/><Relationship Id="rId31" Type="http://schemas.openxmlformats.org/officeDocument/2006/relationships/tags" Target="../tags/tag91.xml"/><Relationship Id="rId30" Type="http://schemas.openxmlformats.org/officeDocument/2006/relationships/image" Target="../media/image69.wmf"/><Relationship Id="rId3" Type="http://schemas.openxmlformats.org/officeDocument/2006/relationships/image" Target="../media/image63.wmf"/><Relationship Id="rId29" Type="http://schemas.openxmlformats.org/officeDocument/2006/relationships/oleObject" Target="../embeddings/oleObject69.bin"/><Relationship Id="rId28" Type="http://schemas.openxmlformats.org/officeDocument/2006/relationships/tags" Target="../tags/tag90.xml"/><Relationship Id="rId27" Type="http://schemas.openxmlformats.org/officeDocument/2006/relationships/image" Target="../media/image68.wmf"/><Relationship Id="rId26" Type="http://schemas.openxmlformats.org/officeDocument/2006/relationships/oleObject" Target="../embeddings/oleObject68.bin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67.bin"/><Relationship Id="rId20" Type="http://schemas.openxmlformats.org/officeDocument/2006/relationships/tags" Target="../tags/tag86.xml"/><Relationship Id="rId2" Type="http://schemas.openxmlformats.org/officeDocument/2006/relationships/oleObject" Target="../embeddings/oleObject63.bin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6.bin"/><Relationship Id="rId10" Type="http://schemas.openxmlformats.org/officeDocument/2006/relationships/tags" Target="../tags/tag78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74.bin"/><Relationship Id="rId7" Type="http://schemas.openxmlformats.org/officeDocument/2006/relationships/tags" Target="../tags/tag94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tags" Target="../tags/tag93.xml"/><Relationship Id="rId3" Type="http://schemas.openxmlformats.org/officeDocument/2006/relationships/image" Target="../media/image72.wmf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78.png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image" Target="../media/image77.wmf"/><Relationship Id="rId22" Type="http://schemas.openxmlformats.org/officeDocument/2006/relationships/oleObject" Target="../embeddings/oleObject77.bin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oleObject" Target="../embeddings/oleObject72.bin"/><Relationship Id="rId19" Type="http://schemas.openxmlformats.org/officeDocument/2006/relationships/tags" Target="../tags/tag100.xml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76.bin"/><Relationship Id="rId16" Type="http://schemas.openxmlformats.org/officeDocument/2006/relationships/tags" Target="../tags/tag99.xml"/><Relationship Id="rId15" Type="http://schemas.openxmlformats.org/officeDocument/2006/relationships/image" Target="../media/image75.wmf"/><Relationship Id="rId14" Type="http://schemas.openxmlformats.org/officeDocument/2006/relationships/oleObject" Target="../embeddings/oleObject75.bin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374333" y="710565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常用统计量的分布（抽样分布）</a:t>
            </a:r>
            <a:endParaRPr lang="zh-CN" altLang="en-US" sz="320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1754" name="对象 31753"/>
          <p:cNvGraphicFramePr/>
          <p:nvPr>
            <p:custDataLst>
              <p:tags r:id="rId1"/>
            </p:custDataLst>
          </p:nvPr>
        </p:nvGraphicFramePr>
        <p:xfrm>
          <a:off x="3125471" y="3114993"/>
          <a:ext cx="202755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647700" imgH="228600" progId="Equation.DSMT4">
                  <p:embed/>
                </p:oleObj>
              </mc:Choice>
              <mc:Fallback>
                <p:oleObj name="" r:id="rId2" imgW="6477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5471" y="3114993"/>
                        <a:ext cx="202755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对象 31754"/>
          <p:cNvGraphicFramePr/>
          <p:nvPr>
            <p:custDataLst>
              <p:tags r:id="rId4"/>
            </p:custDataLst>
          </p:nvPr>
        </p:nvGraphicFramePr>
        <p:xfrm>
          <a:off x="3106579" y="3973830"/>
          <a:ext cx="1905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584200" imgH="203200" progId="Equation.DSMT4">
                  <p:embed/>
                </p:oleObj>
              </mc:Choice>
              <mc:Fallback>
                <p:oleObj name="" r:id="rId5" imgW="584200" imgH="203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6579" y="3973830"/>
                        <a:ext cx="190500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对象 31755"/>
          <p:cNvGraphicFramePr/>
          <p:nvPr>
            <p:custDataLst>
              <p:tags r:id="rId7"/>
            </p:custDataLst>
          </p:nvPr>
        </p:nvGraphicFramePr>
        <p:xfrm>
          <a:off x="3093720" y="4843780"/>
          <a:ext cx="200088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8" imgW="647700" imgH="203200" progId="Equation.DSMT4">
                  <p:embed/>
                </p:oleObj>
              </mc:Choice>
              <mc:Fallback>
                <p:oleObj name="" r:id="rId8" imgW="64770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3720" y="4843780"/>
                        <a:ext cx="2000885" cy="605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10"/>
            </p:custDataLst>
          </p:nvPr>
        </p:nvSpPr>
        <p:spPr>
          <a:xfrm>
            <a:off x="3563888" y="1705868"/>
            <a:ext cx="489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——</a:t>
            </a:r>
            <a:r>
              <a:rPr lang="zh-CN" altLang="en-US" sz="2800" b="1" dirty="0"/>
              <a:t>来自正态总体的统计量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852420" y="1708150"/>
            <a:ext cx="3470910" cy="8108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graphicFrame>
        <p:nvGraphicFramePr>
          <p:cNvPr id="135174" name="Object 11"/>
          <p:cNvGraphicFramePr/>
          <p:nvPr>
            <p:custDataLst>
              <p:tags r:id="rId1"/>
            </p:custDataLst>
          </p:nvPr>
        </p:nvGraphicFramePr>
        <p:xfrm>
          <a:off x="1437005" y="1190625"/>
          <a:ext cx="746125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" imgW="7543800" imgH="444500" progId="Equation.DSMT4">
                  <p:embed/>
                </p:oleObj>
              </mc:Choice>
              <mc:Fallback>
                <p:oleObj name="" r:id="rId2" imgW="7543800" imgH="4445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7005" y="1190625"/>
                        <a:ext cx="7461250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2"/>
          <p:cNvGraphicFramePr/>
          <p:nvPr>
            <p:custDataLst>
              <p:tags r:id="rId4"/>
            </p:custDataLst>
          </p:nvPr>
        </p:nvGraphicFramePr>
        <p:xfrm>
          <a:off x="2216150" y="1715770"/>
          <a:ext cx="401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5" imgW="4011295" imgH="850265" progId="Equation.DSMT4">
                  <p:embed/>
                </p:oleObj>
              </mc:Choice>
              <mc:Fallback>
                <p:oleObj name="" r:id="rId5" imgW="4011295" imgH="850265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6150" y="1715770"/>
                        <a:ext cx="4013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3"/>
          <p:cNvGraphicFramePr/>
          <p:nvPr>
            <p:custDataLst>
              <p:tags r:id="rId7"/>
            </p:custDataLst>
          </p:nvPr>
        </p:nvGraphicFramePr>
        <p:xfrm>
          <a:off x="3894138" y="5930583"/>
          <a:ext cx="302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8" imgW="3022600" imgH="939800" progId="Equation.DSMT4">
                  <p:embed/>
                </p:oleObj>
              </mc:Choice>
              <mc:Fallback>
                <p:oleObj name="" r:id="rId8" imgW="3022600" imgH="9398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94138" y="5930583"/>
                        <a:ext cx="3022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Box 22"/>
          <p:cNvSpPr txBox="1"/>
          <p:nvPr>
            <p:custDataLst>
              <p:tags r:id="rId10"/>
            </p:custDataLst>
          </p:nvPr>
        </p:nvSpPr>
        <p:spPr>
          <a:xfrm>
            <a:off x="-64770" y="1147128"/>
            <a:ext cx="14859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6.4.1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11"/>
            </p:custDataLst>
          </p:nvPr>
        </p:nvSpPr>
        <p:spPr>
          <a:xfrm>
            <a:off x="246063" y="2442845"/>
            <a:ext cx="660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证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" name="Object 12"/>
          <p:cNvGraphicFramePr/>
          <p:nvPr>
            <p:custDataLst>
              <p:tags r:id="rId12"/>
            </p:custDataLst>
          </p:nvPr>
        </p:nvGraphicFramePr>
        <p:xfrm>
          <a:off x="500063" y="3033395"/>
          <a:ext cx="8256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4646295" imgH="241300" progId="Equation.DSMT4">
                  <p:embed/>
                </p:oleObj>
              </mc:Choice>
              <mc:Fallback>
                <p:oleObj name="" r:id="rId13" imgW="4646295" imgH="2413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063" y="3033395"/>
                        <a:ext cx="82565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/>
          <p:nvPr>
            <p:custDataLst>
              <p:tags r:id="rId15"/>
            </p:custDataLst>
          </p:nvPr>
        </p:nvGraphicFramePr>
        <p:xfrm>
          <a:off x="1000125" y="3533458"/>
          <a:ext cx="485775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6" imgW="2513330" imgH="812165" progId="Equation.DSMT4">
                  <p:embed/>
                </p:oleObj>
              </mc:Choice>
              <mc:Fallback>
                <p:oleObj name="" r:id="rId16" imgW="2513330" imgH="812165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0125" y="3533458"/>
                        <a:ext cx="4857750" cy="157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/>
          <p:nvPr>
            <p:custDataLst>
              <p:tags r:id="rId18"/>
            </p:custDataLst>
          </p:nvPr>
        </p:nvGraphicFramePr>
        <p:xfrm>
          <a:off x="915988" y="5390833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9" imgW="1447800" imgH="419100" progId="Equation.DSMT4">
                  <p:embed/>
                </p:oleObj>
              </mc:Choice>
              <mc:Fallback>
                <p:oleObj name="" r:id="rId19" imgW="1447800" imgH="4191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5988" y="5390833"/>
                        <a:ext cx="1447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2405" y="461010"/>
            <a:ext cx="410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服从卡方分布的统计量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21"/>
            </p:custDataLst>
          </p:nvPr>
        </p:nvGraphicFramePr>
        <p:xfrm>
          <a:off x="1423353" y="6004243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2" imgW="2400300" imgH="850900" progId="Equation.DSMT4">
                  <p:embed/>
                </p:oleObj>
              </mc:Choice>
              <mc:Fallback>
                <p:oleObj name="" r:id="rId22" imgW="2400300" imgH="8509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3353" y="6004243"/>
                        <a:ext cx="2400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8"/>
          <p:cNvGrpSpPr/>
          <p:nvPr/>
        </p:nvGrpSpPr>
        <p:grpSpPr>
          <a:xfrm>
            <a:off x="2076450" y="6184900"/>
            <a:ext cx="1374775" cy="488950"/>
            <a:chOff x="4331" y="2664"/>
            <a:chExt cx="866" cy="308"/>
          </a:xfrm>
        </p:grpSpPr>
        <p:sp>
          <p:nvSpPr>
            <p:cNvPr id="25612" name="Text Box 17"/>
            <p:cNvSpPr txBox="1"/>
            <p:nvPr>
              <p:custDataLst>
                <p:tags r:id="rId1"/>
              </p:custDataLst>
            </p:nvPr>
          </p:nvSpPr>
          <p:spPr>
            <a:xfrm>
              <a:off x="4331" y="2664"/>
              <a:ext cx="866" cy="308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>
              <a:spAutoFit/>
            </a:bodyPr>
            <a:p>
              <a:endParaRPr lang="zh-CN" altLang="zh-CN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25607" name="Object 7"/>
            <p:cNvGraphicFramePr/>
            <p:nvPr>
              <p:custDataLst>
                <p:tags r:id="rId2"/>
              </p:custDataLst>
            </p:nvPr>
          </p:nvGraphicFramePr>
          <p:xfrm>
            <a:off x="4437" y="2704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3" imgW="977900" imgH="368300" progId="Equation.DSMT4">
                    <p:embed/>
                  </p:oleObj>
                </mc:Choice>
                <mc:Fallback>
                  <p:oleObj name="" r:id="rId3" imgW="977900" imgH="368300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37" y="2704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54305" y="577215"/>
            <a:ext cx="8950960" cy="1475740"/>
            <a:chOff x="243" y="909"/>
            <a:chExt cx="14096" cy="2324"/>
          </a:xfrm>
        </p:grpSpPr>
        <p:sp>
          <p:nvSpPr>
            <p:cNvPr id="25609" name="Rectangle 4"/>
            <p:cNvSpPr/>
            <p:nvPr>
              <p:custDataLst>
                <p:tags r:id="rId5"/>
              </p:custDataLst>
            </p:nvPr>
          </p:nvSpPr>
          <p:spPr>
            <a:xfrm>
              <a:off x="243" y="909"/>
              <a:ext cx="14096" cy="2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</a:t>
              </a:r>
              <a:r>
                <a:rPr lang="en-US" altLang="zh-CN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6.4.1</a:t>
              </a:r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设</a:t>
              </a:r>
              <a:r>
                <a:rPr lang="en-US" altLang="zh-CN" sz="24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，</a:t>
              </a:r>
              <a:r>
                <a:rPr lang="en-US" altLang="zh-CN" sz="24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  <a:ea typeface="Arial" panose="020B0604020202020204" pitchFamily="34" charset="0"/>
                </a:rPr>
                <a:t>…</a:t>
              </a:r>
              <a:r>
                <a:rPr lang="zh-CN" altLang="en-US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，</a:t>
              </a:r>
              <a:r>
                <a:rPr lang="en-US" altLang="zh-CN" sz="24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16</a:t>
              </a:r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为来自总体</a:t>
              </a:r>
              <a:r>
                <a:rPr lang="en-US" altLang="zh-CN" sz="24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(0, 4)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的简单随机样本</a:t>
              </a:r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endParaRPr lang="en-US" altLang="zh-CN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求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25602" name="Object 2"/>
            <p:cNvGraphicFramePr/>
            <p:nvPr>
              <p:custDataLst>
                <p:tags r:id="rId6"/>
              </p:custDataLst>
            </p:nvPr>
          </p:nvGraphicFramePr>
          <p:xfrm>
            <a:off x="1073" y="1859"/>
            <a:ext cx="3622" cy="1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7" imgW="2819400" imgH="901700" progId="Equation.DSMT4">
                    <p:embed/>
                  </p:oleObj>
                </mc:Choice>
                <mc:Fallback>
                  <p:oleObj name="" r:id="rId7" imgW="2819400" imgH="90170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3" y="1859"/>
                          <a:ext cx="3622" cy="1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3" name="Rectangle 7"/>
          <p:cNvSpPr/>
          <p:nvPr>
            <p:custDataLst>
              <p:tags r:id="rId9"/>
            </p:custDataLst>
          </p:nvPr>
        </p:nvSpPr>
        <p:spPr>
          <a:xfrm>
            <a:off x="681038" y="2285365"/>
            <a:ext cx="5588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37224" name="Object 3"/>
          <p:cNvGraphicFramePr/>
          <p:nvPr>
            <p:custDataLst>
              <p:tags r:id="rId10"/>
            </p:custDataLst>
          </p:nvPr>
        </p:nvGraphicFramePr>
        <p:xfrm>
          <a:off x="1535430" y="2194878"/>
          <a:ext cx="452056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1" imgW="4520565" imgH="787400" progId="Equation.DSMT4">
                  <p:embed/>
                </p:oleObj>
              </mc:Choice>
              <mc:Fallback>
                <p:oleObj name="" r:id="rId11" imgW="4520565" imgH="7874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5430" y="2194878"/>
                        <a:ext cx="452056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4"/>
          <p:cNvGraphicFramePr/>
          <p:nvPr>
            <p:custDataLst>
              <p:tags r:id="rId13"/>
            </p:custDataLst>
          </p:nvPr>
        </p:nvGraphicFramePr>
        <p:xfrm>
          <a:off x="1540510" y="3068955"/>
          <a:ext cx="3519805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4" imgW="3517265" imgH="850900" progId="Equation.DSMT4">
                  <p:embed/>
                </p:oleObj>
              </mc:Choice>
              <mc:Fallback>
                <p:oleObj name="" r:id="rId14" imgW="3517265" imgH="8509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40510" y="3068955"/>
                        <a:ext cx="3519805" cy="852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7" name="Rectangle 11"/>
          <p:cNvSpPr/>
          <p:nvPr>
            <p:custDataLst>
              <p:tags r:id="rId16"/>
            </p:custDataLst>
          </p:nvPr>
        </p:nvSpPr>
        <p:spPr>
          <a:xfrm>
            <a:off x="139700" y="3696653"/>
            <a:ext cx="8477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则有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37228" name="Object 5"/>
          <p:cNvGraphicFramePr/>
          <p:nvPr>
            <p:custDataLst>
              <p:tags r:id="rId17"/>
            </p:custDataLst>
          </p:nvPr>
        </p:nvGraphicFramePr>
        <p:xfrm>
          <a:off x="1263968" y="4165918"/>
          <a:ext cx="5899785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8" imgW="6146800" imgH="901700" progId="Equation.DSMT4">
                  <p:embed/>
                </p:oleObj>
              </mc:Choice>
              <mc:Fallback>
                <p:oleObj name="" r:id="rId18" imgW="6146800" imgH="9017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63968" y="4165918"/>
                        <a:ext cx="5899785" cy="824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6"/>
          <p:cNvGraphicFramePr/>
          <p:nvPr>
            <p:custDataLst>
              <p:tags r:id="rId20"/>
            </p:custDataLst>
          </p:nvPr>
        </p:nvGraphicFramePr>
        <p:xfrm>
          <a:off x="830580" y="6266180"/>
          <a:ext cx="1191260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1" imgW="1257300" imgH="292100" progId="Equation.DSMT4">
                  <p:embed/>
                </p:oleObj>
              </mc:Choice>
              <mc:Fallback>
                <p:oleObj name="" r:id="rId21" imgW="1257300" imgH="2921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0580" y="6266180"/>
                        <a:ext cx="1191260" cy="302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>
            <p:custDataLst>
              <p:tags r:id="rId23"/>
            </p:custDataLst>
          </p:nvPr>
        </p:nvGraphicFramePr>
        <p:xfrm>
          <a:off x="897890" y="5159058"/>
          <a:ext cx="6885940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4" imgW="7174865" imgH="901700" progId="Equation.DSMT4">
                  <p:embed/>
                </p:oleObj>
              </mc:Choice>
              <mc:Fallback>
                <p:oleObj name="" r:id="rId24" imgW="7174865" imgH="9017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97890" y="5159058"/>
                        <a:ext cx="6885940" cy="824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/>
      <p:bldP spid="1372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172585" y="721360"/>
            <a:ext cx="3956685" cy="9385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82925" y="3321050"/>
            <a:ext cx="3956685" cy="9385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graphicFrame>
        <p:nvGraphicFramePr>
          <p:cNvPr id="24578" name="Object 5"/>
          <p:cNvGraphicFramePr/>
          <p:nvPr>
            <p:custDataLst>
              <p:tags r:id="rId2"/>
            </p:custDataLst>
          </p:nvPr>
        </p:nvGraphicFramePr>
        <p:xfrm>
          <a:off x="7027863" y="349345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177800" imgH="304165" progId="Equation.DSMT4">
                  <p:embed/>
                </p:oleObj>
              </mc:Choice>
              <mc:Fallback>
                <p:oleObj name="" r:id="rId3" imgW="177800" imgH="304165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7863" y="3493453"/>
                        <a:ext cx="177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/>
          <p:nvPr>
            <p:custDataLst>
              <p:tags r:id="rId5"/>
            </p:custDataLst>
          </p:nvPr>
        </p:nvGraphicFramePr>
        <p:xfrm>
          <a:off x="642938" y="2058353"/>
          <a:ext cx="7543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6" imgW="7543800" imgH="1155700" progId="Equation.DSMT4">
                  <p:embed/>
                </p:oleObj>
              </mc:Choice>
              <mc:Fallback>
                <p:oleObj name="" r:id="rId6" imgW="7543800" imgH="11557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938" y="2058353"/>
                        <a:ext cx="75438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/>
          <p:nvPr>
            <p:custDataLst>
              <p:tags r:id="rId8"/>
            </p:custDataLst>
          </p:nvPr>
        </p:nvGraphicFramePr>
        <p:xfrm>
          <a:off x="954723" y="3305175"/>
          <a:ext cx="61087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6108700" imgH="1612900" progId="Equation.DSMT4">
                  <p:embed/>
                </p:oleObj>
              </mc:Choice>
              <mc:Fallback>
                <p:oleObj name="" r:id="rId9" imgW="6108700" imgH="16129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4723" y="3305175"/>
                        <a:ext cx="61087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Box 16"/>
          <p:cNvSpPr txBox="1"/>
          <p:nvPr>
            <p:custDataLst>
              <p:tags r:id="rId11"/>
            </p:custDataLst>
          </p:nvPr>
        </p:nvSpPr>
        <p:spPr>
          <a:xfrm>
            <a:off x="285750" y="1343978"/>
            <a:ext cx="14874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6.4.2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1428750" y="5290503"/>
            <a:ext cx="11922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证明略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192405" y="461010"/>
            <a:ext cx="4101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服从卡方分布的统计量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Object 10"/>
          <p:cNvGraphicFramePr/>
          <p:nvPr>
            <p:custDataLst>
              <p:tags r:id="rId14"/>
            </p:custDataLst>
          </p:nvPr>
        </p:nvGraphicFramePr>
        <p:xfrm>
          <a:off x="3151505" y="5573395"/>
          <a:ext cx="490410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5" imgW="1663700" imgH="228600" progId="Equation.DSMT4">
                  <p:embed/>
                </p:oleObj>
              </mc:Choice>
              <mc:Fallback>
                <p:oleObj name="" r:id="rId15" imgW="1663700" imgH="228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51505" y="5573395"/>
                        <a:ext cx="4904105" cy="67373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2"/>
          <p:cNvGraphicFramePr/>
          <p:nvPr>
            <p:custDataLst>
              <p:tags r:id="rId17"/>
            </p:custDataLst>
          </p:nvPr>
        </p:nvGraphicFramePr>
        <p:xfrm>
          <a:off x="4153535" y="711200"/>
          <a:ext cx="401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8" imgW="4011295" imgH="850265" progId="Equation.DSMT4">
                  <p:embed/>
                </p:oleObj>
              </mc:Choice>
              <mc:Fallback>
                <p:oleObj name="" r:id="rId18" imgW="4011295" imgH="850265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53535" y="711200"/>
                        <a:ext cx="4013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5" name="Text Box 14"/>
          <p:cNvSpPr txBox="1"/>
          <p:nvPr>
            <p:custDataLst>
              <p:tags r:id="rId1"/>
            </p:custDataLst>
          </p:nvPr>
        </p:nvSpPr>
        <p:spPr>
          <a:xfrm>
            <a:off x="2062163" y="3103245"/>
            <a:ext cx="184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1802" name="Rectangle 10"/>
          <p:cNvSpPr/>
          <p:nvPr>
            <p:custDataLst>
              <p:tags r:id="rId2"/>
            </p:custDataLst>
          </p:nvPr>
        </p:nvSpPr>
        <p:spPr>
          <a:xfrm>
            <a:off x="866775" y="2344103"/>
            <a:ext cx="4937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1803" name="Rectangle 11"/>
          <p:cNvSpPr/>
          <p:nvPr>
            <p:custDataLst>
              <p:tags r:id="rId3"/>
            </p:custDataLst>
          </p:nvPr>
        </p:nvSpPr>
        <p:spPr>
          <a:xfrm>
            <a:off x="1398905" y="2353945"/>
            <a:ext cx="2425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由定理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6.4.2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可知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61807" name="Object 6"/>
          <p:cNvGraphicFramePr/>
          <p:nvPr>
            <p:custDataLst>
              <p:tags r:id="rId4"/>
            </p:custDataLst>
          </p:nvPr>
        </p:nvGraphicFramePr>
        <p:xfrm>
          <a:off x="3745866" y="2108200"/>
          <a:ext cx="4435475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4431665" imgH="850900" progId="Equation.DSMT4">
                  <p:embed/>
                </p:oleObj>
              </mc:Choice>
              <mc:Fallback>
                <p:oleObj name="" r:id="rId5" imgW="4431665" imgH="8509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5866" y="2108200"/>
                        <a:ext cx="4435475" cy="852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4"/>
          <p:cNvGraphicFramePr/>
          <p:nvPr/>
        </p:nvGraphicFramePr>
        <p:xfrm>
          <a:off x="782955" y="3222625"/>
          <a:ext cx="229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2298700" imgH="368300" progId="Equation.DSMT4">
                  <p:embed/>
                </p:oleObj>
              </mc:Choice>
              <mc:Fallback>
                <p:oleObj name="" r:id="rId7" imgW="2298700" imgH="3683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955" y="3222625"/>
                        <a:ext cx="2298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0" name="Object 5"/>
          <p:cNvGraphicFramePr/>
          <p:nvPr>
            <p:custDataLst>
              <p:tags r:id="rId9"/>
            </p:custDataLst>
          </p:nvPr>
        </p:nvGraphicFramePr>
        <p:xfrm>
          <a:off x="8255" y="3893185"/>
          <a:ext cx="908494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0" imgW="4686300" imgH="393700" progId="Equation.DSMT4">
                  <p:embed/>
                </p:oleObj>
              </mc:Choice>
              <mc:Fallback>
                <p:oleObj name="" r:id="rId10" imgW="4686300" imgH="3937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55" y="3893185"/>
                        <a:ext cx="9084945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9"/>
          <p:cNvSpPr txBox="1"/>
          <p:nvPr/>
        </p:nvSpPr>
        <p:spPr>
          <a:xfrm>
            <a:off x="428625" y="4930775"/>
            <a:ext cx="43503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查附表</a:t>
            </a:r>
            <a:r>
              <a:rPr lang="en-US" altLang="zh-CN" sz="24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</a:rPr>
              <a:t>，当自由度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n=15</a:t>
            </a:r>
            <a:r>
              <a:rPr lang="zh-CN" altLang="en-US" sz="2400" b="1" dirty="0">
                <a:latin typeface="Arial" panose="020B0604020202020204" pitchFamily="34" charset="0"/>
              </a:rPr>
              <a:t>时，有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7" name="Object 7"/>
          <p:cNvGraphicFramePr/>
          <p:nvPr>
            <p:custDataLst>
              <p:tags r:id="rId12"/>
            </p:custDataLst>
          </p:nvPr>
        </p:nvGraphicFramePr>
        <p:xfrm>
          <a:off x="901700" y="984250"/>
          <a:ext cx="7918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7531100" imgH="927100" progId="Equation.DSMT4">
                  <p:embed/>
                </p:oleObj>
              </mc:Choice>
              <mc:Fallback>
                <p:oleObj name="" r:id="rId13" imgW="7531100" imgH="9271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1700" y="984250"/>
                        <a:ext cx="791845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3670" y="53213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6.4.2</a:t>
            </a:r>
            <a:endParaRPr lang="en-US" altLang="zh-CN" sz="2400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781550" y="4915535"/>
          <a:ext cx="253873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6" imgW="1206500" imgH="241300" progId="Equation.3">
                  <p:embed/>
                </p:oleObj>
              </mc:Choice>
              <mc:Fallback>
                <p:oleObj name="Equation" r:id="rId16" imgW="1206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4915535"/>
                        <a:ext cx="253873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/>
          <p:nvPr>
            <p:custDataLst>
              <p:tags r:id="rId18"/>
            </p:custDataLst>
          </p:nvPr>
        </p:nvGraphicFramePr>
        <p:xfrm>
          <a:off x="1937703" y="5620385"/>
          <a:ext cx="412496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1955800" imgH="228600" progId="Equation.DSMT4">
                  <p:embed/>
                </p:oleObj>
              </mc:Choice>
              <mc:Fallback>
                <p:oleObj name="" r:id="rId19" imgW="19558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37703" y="5620385"/>
                        <a:ext cx="4124960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/>
          <p:nvPr>
            <p:custDataLst>
              <p:tags r:id="rId21"/>
            </p:custDataLst>
          </p:nvPr>
        </p:nvGraphicFramePr>
        <p:xfrm>
          <a:off x="1324928" y="6266180"/>
          <a:ext cx="506349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2" imgW="2400300" imgH="228600" progId="Equation.DSMT4">
                  <p:embed/>
                </p:oleObj>
              </mc:Choice>
              <mc:Fallback>
                <p:oleObj name="" r:id="rId22" imgW="24003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24928" y="6266180"/>
                        <a:ext cx="5063490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/>
      <p:bldP spid="161803" grpId="0"/>
      <p:bldP spid="266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8"/>
          <p:cNvGraphicFramePr/>
          <p:nvPr>
            <p:custDataLst>
              <p:tags r:id="rId1"/>
            </p:custDataLst>
          </p:nvPr>
        </p:nvGraphicFramePr>
        <p:xfrm>
          <a:off x="2154238" y="1033463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" imgW="203200" imgH="203200" progId="Equation.DSMT4">
                  <p:embed/>
                </p:oleObj>
              </mc:Choice>
              <mc:Fallback>
                <p:oleObj name="" r:id="rId2" imgW="203200" imgH="203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4238" y="1033463"/>
                        <a:ext cx="4286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4" name="组合 22"/>
          <p:cNvGrpSpPr/>
          <p:nvPr/>
        </p:nvGrpSpPr>
        <p:grpSpPr>
          <a:xfrm>
            <a:off x="142875" y="357188"/>
            <a:ext cx="8818563" cy="1198880"/>
            <a:chOff x="142844" y="357166"/>
            <a:chExt cx="8818563" cy="1199059"/>
          </a:xfrm>
        </p:grpSpPr>
        <p:sp>
          <p:nvSpPr>
            <p:cNvPr id="26644" name="Rectangle 5"/>
            <p:cNvSpPr/>
            <p:nvPr>
              <p:custDataLst>
                <p:tags r:id="rId4"/>
              </p:custDataLst>
            </p:nvPr>
          </p:nvSpPr>
          <p:spPr>
            <a:xfrm>
              <a:off x="142844" y="357166"/>
              <a:ext cx="8818563" cy="11990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b="1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</a:t>
              </a:r>
              <a:r>
                <a:rPr lang="en-US" altLang="zh-CN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6.4.3</a:t>
              </a:r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设总体                        </a:t>
              </a:r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从总体中抽取容量为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的样本，</a:t>
              </a:r>
              <a:endParaRPr lang="en-US" altLang="zh-CN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其样本方差为      ，求            ．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26632" name="Object 7"/>
            <p:cNvGraphicFramePr/>
            <p:nvPr>
              <p:custDataLst>
                <p:tags r:id="rId5"/>
              </p:custDataLst>
            </p:nvPr>
          </p:nvGraphicFramePr>
          <p:xfrm>
            <a:off x="2714612" y="504574"/>
            <a:ext cx="1905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6" imgW="1904365" imgH="431800" progId="Equation.DSMT4">
                    <p:embed/>
                  </p:oleObj>
                </mc:Choice>
                <mc:Fallback>
                  <p:oleObj name="" r:id="rId6" imgW="1904365" imgH="4318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14612" y="504574"/>
                          <a:ext cx="19050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/>
            <p:nvPr>
              <p:custDataLst>
                <p:tags r:id="rId8"/>
              </p:custDataLst>
            </p:nvPr>
          </p:nvGraphicFramePr>
          <p:xfrm>
            <a:off x="3201988" y="1015808"/>
            <a:ext cx="9556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9" imgW="444500" imgH="228600" progId="Equation.DSMT4">
                    <p:embed/>
                  </p:oleObj>
                </mc:Choice>
                <mc:Fallback>
                  <p:oleObj name="" r:id="rId9" imgW="444500" imgH="2286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01988" y="1015808"/>
                          <a:ext cx="955675" cy="492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5" name="Text Box 14"/>
          <p:cNvSpPr txBox="1"/>
          <p:nvPr>
            <p:custDataLst>
              <p:tags r:id="rId11"/>
            </p:custDataLst>
          </p:nvPr>
        </p:nvSpPr>
        <p:spPr>
          <a:xfrm>
            <a:off x="2062163" y="2457450"/>
            <a:ext cx="184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1802" name="Rectangle 10"/>
          <p:cNvSpPr/>
          <p:nvPr>
            <p:custDataLst>
              <p:tags r:id="rId12"/>
            </p:custDataLst>
          </p:nvPr>
        </p:nvSpPr>
        <p:spPr>
          <a:xfrm>
            <a:off x="866775" y="1770063"/>
            <a:ext cx="4937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1803" name="Rectangle 11"/>
          <p:cNvSpPr/>
          <p:nvPr>
            <p:custDataLst>
              <p:tags r:id="rId13"/>
            </p:custDataLst>
          </p:nvPr>
        </p:nvSpPr>
        <p:spPr>
          <a:xfrm>
            <a:off x="1408113" y="1779588"/>
            <a:ext cx="24161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由定理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6.4.2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可知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61807" name="Object 6"/>
          <p:cNvGraphicFramePr/>
          <p:nvPr>
            <p:custDataLst>
              <p:tags r:id="rId14"/>
            </p:custDataLst>
          </p:nvPr>
        </p:nvGraphicFramePr>
        <p:xfrm>
          <a:off x="3890963" y="1587500"/>
          <a:ext cx="299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5" imgW="2995930" imgH="850265" progId="Equation.DSMT4">
                  <p:embed/>
                </p:oleObj>
              </mc:Choice>
              <mc:Fallback>
                <p:oleObj name="" r:id="rId15" imgW="2995930" imgH="85026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0963" y="1587500"/>
                        <a:ext cx="2997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1"/>
          <p:cNvGrpSpPr/>
          <p:nvPr/>
        </p:nvGrpSpPr>
        <p:grpSpPr>
          <a:xfrm>
            <a:off x="642938" y="2544763"/>
            <a:ext cx="3394075" cy="479425"/>
            <a:chOff x="776288" y="2433407"/>
            <a:chExt cx="3393878" cy="479358"/>
          </a:xfrm>
        </p:grpSpPr>
        <p:sp>
          <p:nvSpPr>
            <p:cNvPr id="26643" name="Text Box 16"/>
            <p:cNvSpPr txBox="1"/>
            <p:nvPr>
              <p:custDataLst>
                <p:tags r:id="rId17"/>
              </p:custDataLst>
            </p:nvPr>
          </p:nvSpPr>
          <p:spPr>
            <a:xfrm>
              <a:off x="776288" y="2451100"/>
              <a:ext cx="339387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再由     分布的性质可得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26631" name="Object 4"/>
            <p:cNvGraphicFramePr/>
            <p:nvPr>
              <p:custDataLst>
                <p:tags r:id="rId18"/>
              </p:custDataLst>
            </p:nvPr>
          </p:nvGraphicFramePr>
          <p:xfrm>
            <a:off x="1516140" y="2433407"/>
            <a:ext cx="38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9" imgW="381000" imgH="431800" progId="Equation.DSMT4">
                    <p:embed/>
                  </p:oleObj>
                </mc:Choice>
                <mc:Fallback>
                  <p:oleObj name="" r:id="rId19" imgW="381000" imgH="4318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16140" y="2433407"/>
                          <a:ext cx="3810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10" name="Object 5"/>
          <p:cNvGraphicFramePr/>
          <p:nvPr>
            <p:custDataLst>
              <p:tags r:id="rId21"/>
            </p:custDataLst>
          </p:nvPr>
        </p:nvGraphicFramePr>
        <p:xfrm>
          <a:off x="1816100" y="3149600"/>
          <a:ext cx="3394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22" imgW="1536065" imgH="482600" progId="Equation.DSMT4">
                  <p:embed/>
                </p:oleObj>
              </mc:Choice>
              <mc:Fallback>
                <p:oleObj name="" r:id="rId22" imgW="1536065" imgH="482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16100" y="3149600"/>
                        <a:ext cx="33940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3"/>
          <p:cNvGrpSpPr/>
          <p:nvPr/>
        </p:nvGrpSpPr>
        <p:grpSpPr>
          <a:xfrm>
            <a:off x="428625" y="4429125"/>
            <a:ext cx="5254625" cy="989013"/>
            <a:chOff x="428596" y="4429125"/>
            <a:chExt cx="5254654" cy="989013"/>
          </a:xfrm>
        </p:grpSpPr>
        <p:sp>
          <p:nvSpPr>
            <p:cNvPr id="26642" name="Text Box 19"/>
            <p:cNvSpPr txBox="1"/>
            <p:nvPr>
              <p:custDataLst>
                <p:tags r:id="rId24"/>
              </p:custDataLst>
            </p:nvPr>
          </p:nvSpPr>
          <p:spPr>
            <a:xfrm>
              <a:off x="428596" y="4572008"/>
              <a:ext cx="49404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又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26630" name="Object 3"/>
            <p:cNvGraphicFramePr/>
            <p:nvPr>
              <p:custDataLst>
                <p:tags r:id="rId25"/>
              </p:custDataLst>
            </p:nvPr>
          </p:nvGraphicFramePr>
          <p:xfrm>
            <a:off x="1674813" y="4429125"/>
            <a:ext cx="4008437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6" imgW="1955165" imgH="482600" progId="Equation.DSMT4">
                    <p:embed/>
                  </p:oleObj>
                </mc:Choice>
                <mc:Fallback>
                  <p:oleObj name="" r:id="rId26" imgW="1955165" imgH="48260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74813" y="4429125"/>
                          <a:ext cx="4008437" cy="9890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4"/>
          <p:cNvGrpSpPr/>
          <p:nvPr/>
        </p:nvGrpSpPr>
        <p:grpSpPr>
          <a:xfrm>
            <a:off x="571500" y="5572125"/>
            <a:ext cx="4086225" cy="1006475"/>
            <a:chOff x="571472" y="5572140"/>
            <a:chExt cx="4086237" cy="1006475"/>
          </a:xfrm>
        </p:grpSpPr>
        <p:sp>
          <p:nvSpPr>
            <p:cNvPr id="26641" name="Text Box 21"/>
            <p:cNvSpPr txBox="1"/>
            <p:nvPr>
              <p:custDataLst>
                <p:tags r:id="rId28"/>
              </p:custDataLst>
            </p:nvPr>
          </p:nvSpPr>
          <p:spPr>
            <a:xfrm>
              <a:off x="571472" y="5715016"/>
              <a:ext cx="54534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故</a:t>
              </a:r>
              <a:endParaRPr lang="zh-CN" altLang="en-US" sz="28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26629" name="Object 2"/>
            <p:cNvGraphicFramePr/>
            <p:nvPr>
              <p:custDataLst>
                <p:tags r:id="rId29"/>
              </p:custDataLst>
            </p:nvPr>
          </p:nvGraphicFramePr>
          <p:xfrm>
            <a:off x="2357422" y="5572140"/>
            <a:ext cx="2300287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30" imgW="1015365" imgH="444500" progId="Equation.DSMT4">
                    <p:embed/>
                  </p:oleObj>
                </mc:Choice>
                <mc:Fallback>
                  <p:oleObj name="" r:id="rId30" imgW="1015365" imgH="444500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357422" y="5572140"/>
                          <a:ext cx="2300287" cy="1006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/>
      <p:bldP spid="1618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835" y="6248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结论：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790" y="12414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1D41D5"/>
                </a:solidFill>
              </a:rPr>
              <a:t>1. </a:t>
            </a:r>
            <a:r>
              <a:rPr lang="zh-CN" altLang="en-US" sz="2400" b="1">
                <a:solidFill>
                  <a:srgbClr val="1D41D5"/>
                </a:solidFill>
              </a:rPr>
              <a:t>对任意总体</a:t>
            </a:r>
            <a:r>
              <a:rPr lang="en-US" altLang="zh-CN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b="1" i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8" name="Object 3"/>
          <p:cNvGraphicFramePr/>
          <p:nvPr>
            <p:custDataLst>
              <p:tags r:id="rId1"/>
            </p:custDataLst>
          </p:nvPr>
        </p:nvGraphicFramePr>
        <p:xfrm>
          <a:off x="83820" y="1884363"/>
          <a:ext cx="879475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" imgW="4191000" imgH="254000" progId="Equation.DSMT4">
                  <p:embed/>
                </p:oleObj>
              </mc:Choice>
              <mc:Fallback>
                <p:oleObj name="" r:id="rId2" imgW="4191000" imgH="254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" y="1884363"/>
                        <a:ext cx="8794750" cy="532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>
            <p:custDataLst>
              <p:tags r:id="rId4"/>
            </p:custDataLst>
          </p:nvPr>
        </p:nvGraphicFramePr>
        <p:xfrm>
          <a:off x="1852613" y="2670176"/>
          <a:ext cx="149288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711200" imgH="241300" progId="Equation.DSMT4">
                  <p:embed/>
                </p:oleObj>
              </mc:Choice>
              <mc:Fallback>
                <p:oleObj name="" r:id="rId5" imgW="711200" imgH="241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2613" y="2670176"/>
                        <a:ext cx="1492885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>
            <p:custDataLst>
              <p:tags r:id="rId7"/>
            </p:custDataLst>
          </p:nvPr>
        </p:nvGraphicFramePr>
        <p:xfrm>
          <a:off x="1859598" y="3429636"/>
          <a:ext cx="15995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762000" imgH="254000" progId="Equation.DSMT4">
                  <p:embed/>
                </p:oleObj>
              </mc:Choice>
              <mc:Fallback>
                <p:oleObj name="" r:id="rId8" imgW="762000" imgH="254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598" y="3429636"/>
                        <a:ext cx="159956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/>
          <p:nvPr>
            <p:custDataLst>
              <p:tags r:id="rId10"/>
            </p:custDataLst>
          </p:nvPr>
        </p:nvGraphicFramePr>
        <p:xfrm>
          <a:off x="1830705" y="4245611"/>
          <a:ext cx="170688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812800" imgH="228600" progId="Equation.DSMT4">
                  <p:embed/>
                </p:oleObj>
              </mc:Choice>
              <mc:Fallback>
                <p:oleObj name="" r:id="rId11" imgW="8128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0705" y="4245611"/>
                        <a:ext cx="1706880" cy="48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478790" y="5027930"/>
            <a:ext cx="4805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1D41D5"/>
                </a:solidFill>
              </a:rPr>
              <a:t>2. </a:t>
            </a:r>
            <a:r>
              <a:rPr lang="zh-CN" altLang="en-US" sz="2400" b="1">
                <a:solidFill>
                  <a:srgbClr val="1D41D5"/>
                </a:solidFill>
              </a:rPr>
              <a:t>若总体</a:t>
            </a:r>
            <a:r>
              <a:rPr lang="en-US" altLang="zh-CN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X~N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="1" baseline="3000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还有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/>
          <p:nvPr>
            <p:custDataLst>
              <p:tags r:id="rId14"/>
            </p:custDataLst>
          </p:nvPr>
        </p:nvGraphicFramePr>
        <p:xfrm>
          <a:off x="2772410" y="5751196"/>
          <a:ext cx="202692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965200" imgH="419100" progId="Equation.DSMT4">
                  <p:embed/>
                </p:oleObj>
              </mc:Choice>
              <mc:Fallback>
                <p:oleObj name="" r:id="rId15" imgW="965200" imgH="419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2410" y="5751196"/>
                        <a:ext cx="2026920" cy="880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>
            <p:custDataLst>
              <p:tags r:id="rId1"/>
            </p:custDataLst>
          </p:nvPr>
        </p:nvGraphicFramePr>
        <p:xfrm>
          <a:off x="88900" y="586105"/>
          <a:ext cx="17462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" imgW="710565" imgH="203200" progId="Equation.DSMT4">
                  <p:embed/>
                </p:oleObj>
              </mc:Choice>
              <mc:Fallback>
                <p:oleObj name="" r:id="rId2" imgW="710565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00" y="586105"/>
                        <a:ext cx="174625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>
            <p:custDataLst>
              <p:tags r:id="rId4"/>
            </p:custDataLst>
          </p:nvPr>
        </p:nvGraphicFramePr>
        <p:xfrm>
          <a:off x="377825" y="1122680"/>
          <a:ext cx="76184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3390900" imgH="228600" progId="Equation.DSMT4">
                  <p:embed/>
                </p:oleObj>
              </mc:Choice>
              <mc:Fallback>
                <p:oleObj name="" r:id="rId5" imgW="3390900" imgH="228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25" y="1122680"/>
                        <a:ext cx="7618413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/>
          <p:nvPr>
            <p:custDataLst>
              <p:tags r:id="rId7"/>
            </p:custDataLst>
          </p:nvPr>
        </p:nvGraphicFramePr>
        <p:xfrm>
          <a:off x="1214438" y="3002280"/>
          <a:ext cx="39735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8" imgW="1701800" imgH="457200" progId="Equation.DSMT4">
                  <p:embed/>
                </p:oleObj>
              </mc:Choice>
              <mc:Fallback>
                <p:oleObj name="" r:id="rId8" imgW="1701800" imgH="4572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4438" y="3002280"/>
                        <a:ext cx="3973512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/>
          <p:nvPr>
            <p:custDataLst>
              <p:tags r:id="rId10"/>
            </p:custDataLst>
          </p:nvPr>
        </p:nvGraphicFramePr>
        <p:xfrm>
          <a:off x="2998788" y="1556068"/>
          <a:ext cx="210502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1" imgW="647700" imgH="457200" progId="Equation.DSMT4">
                  <p:embed/>
                </p:oleObj>
              </mc:Choice>
              <mc:Fallback>
                <p:oleObj name="" r:id="rId11" imgW="647700" imgH="457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8788" y="1556068"/>
                        <a:ext cx="2105025" cy="1487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6"/>
          <p:cNvSpPr/>
          <p:nvPr>
            <p:custDataLst>
              <p:tags r:id="rId13"/>
            </p:custDataLst>
          </p:nvPr>
        </p:nvSpPr>
        <p:spPr>
          <a:xfrm>
            <a:off x="2082800" y="3975418"/>
            <a:ext cx="36513" cy="719137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7" name="Text Box 7"/>
          <p:cNvSpPr txBox="1"/>
          <p:nvPr>
            <p:custDataLst>
              <p:tags r:id="rId14"/>
            </p:custDataLst>
          </p:nvPr>
        </p:nvSpPr>
        <p:spPr>
          <a:xfrm>
            <a:off x="858838" y="4767580"/>
            <a:ext cx="2808287" cy="485775"/>
          </a:xfrm>
          <a:prstGeom prst="rect">
            <a:avLst/>
          </a:prstGeom>
          <a:noFill/>
          <a:ln w="2857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表示一个随机变量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8" name="Line 8"/>
          <p:cNvSpPr/>
          <p:nvPr>
            <p:custDataLst>
              <p:tags r:id="rId15"/>
            </p:custDataLst>
          </p:nvPr>
        </p:nvSpPr>
        <p:spPr>
          <a:xfrm>
            <a:off x="2919413" y="3997643"/>
            <a:ext cx="863600" cy="21590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9" name="Object 6"/>
          <p:cNvGraphicFramePr/>
          <p:nvPr>
            <p:custDataLst>
              <p:tags r:id="rId16"/>
            </p:custDataLst>
          </p:nvPr>
        </p:nvGraphicFramePr>
        <p:xfrm>
          <a:off x="3856038" y="3853180"/>
          <a:ext cx="364807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7" imgW="1638300" imgH="939800" progId="Equation.DSMT4">
                  <p:embed/>
                </p:oleObj>
              </mc:Choice>
              <mc:Fallback>
                <p:oleObj name="" r:id="rId17" imgW="1638300" imgH="9398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6038" y="3853180"/>
                        <a:ext cx="3648075" cy="2090738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33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6210" y="6223000"/>
            <a:ext cx="89230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t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分布由统计学家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Gosset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发现，又称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Student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分布</a:t>
            </a:r>
            <a:r>
              <a:rPr kumimoji="1" lang="zh-CN" altLang="en-US" sz="2800" b="1">
                <a:latin typeface="Times New Roman" panose="02020603050405020304" pitchFamily="18" charset="0"/>
              </a:rPr>
              <a:t>.</a:t>
            </a:r>
            <a:endParaRPr kumimoji="1" lang="zh-CN" altLang="en-US" sz="2800" b="1" i="1">
              <a:latin typeface="Times New Roman" panose="02020603050405020304" pitchFamily="18" charset="0"/>
            </a:endParaRPr>
          </a:p>
        </p:txBody>
      </p:sp>
      <p:sp>
        <p:nvSpPr>
          <p:cNvPr id="36869" name="AutoShape 5">
            <a:hlinkClick r:id="" action="ppaction://noaction" highlightClick="1"/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562850" y="5617304"/>
            <a:ext cx="1538288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6870" name="Rectangle 6">
            <a:hlinkClick r:id="rId21" action="ppaction://hlinksldjump"/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668260" y="5659214"/>
            <a:ext cx="13322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哥塞特资料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ldLvl="0" animBg="1"/>
      <p:bldP spid="36868" grpId="0" bldLvl="0" animBg="1" autoUpdateAnimBg="0"/>
      <p:bldP spid="36869" grpId="0" bldLvl="0" animBg="1"/>
      <p:bldP spid="36870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72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95450" y="883920"/>
          <a:ext cx="5483860" cy="160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2908300" imgH="850900" progId="Equation.3">
                  <p:embed/>
                </p:oleObj>
              </mc:Choice>
              <mc:Fallback>
                <p:oleObj name="Equation" r:id="rId2" imgW="2908300" imgH="850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883920"/>
                        <a:ext cx="5483860" cy="160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16000" y="374744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622800" imgH="444500" progId="Equation.3">
                  <p:embed/>
                </p:oleObj>
              </mc:Choice>
              <mc:Fallback>
                <p:oleObj name="Equation" r:id="rId5" imgW="46228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744"/>
                        <a:ext cx="462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27100" y="2629218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7" imgW="3399155" imgH="299720" progId="Equation.3">
                  <p:embed/>
                </p:oleObj>
              </mc:Choice>
              <mc:Fallback>
                <p:oleObj name="Equation" r:id="rId7" imgW="3399155" imgH="299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629218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47738" y="3238818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0" imgW="2004695" imgH="655955" progId="Equation.3">
                  <p:embed/>
                </p:oleObj>
              </mc:Choice>
              <mc:Fallback>
                <p:oleObj name="Equation" r:id="rId10" imgW="2004695" imgH="65595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238818"/>
                        <a:ext cx="295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30263" y="4257993"/>
            <a:ext cx="3124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充分大时, 其图形类似于标准正态变量概率密度的图形.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43020" name="Picture 12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102293"/>
            <a:ext cx="46799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5" name="Object 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54200" y="630555"/>
          <a:ext cx="3602990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" imgW="1638300" imgH="469900" progId="Equation.3">
                  <p:embed/>
                </p:oleObj>
              </mc:Choice>
              <mc:Fallback>
                <p:oleObj name="Equation" r:id="rId2" imgW="16383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630555"/>
                        <a:ext cx="3602990" cy="1033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00050" y="2055495"/>
          <a:ext cx="8544560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3530600" imgH="215900" progId="Equation.3">
                  <p:embed/>
                </p:oleObj>
              </mc:Choice>
              <mc:Fallback>
                <p:oleObj name="Equation" r:id="rId5" imgW="3530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055495"/>
                        <a:ext cx="8544560" cy="522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14400" y="3052763"/>
          <a:ext cx="753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8" imgW="7531100" imgH="431800" progId="Equation.3">
                  <p:embed/>
                </p:oleObj>
              </mc:Choice>
              <mc:Fallback>
                <p:oleObj name="Equation" r:id="rId8" imgW="7531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52763"/>
                        <a:ext cx="753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5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4875" y="782638"/>
          <a:ext cx="6807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" imgW="6807200" imgH="1854200" progId="Equation.3">
                  <p:embed/>
                </p:oleObj>
              </mc:Choice>
              <mc:Fallback>
                <p:oleObj name="Equation" r:id="rId2" imgW="6807200" imgH="185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782638"/>
                        <a:ext cx="68072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0400" y="34290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由分布的对称性知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71563" y="4038600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2425700" imgH="431800" progId="Equation.3">
                  <p:embed/>
                </p:oleObj>
              </mc:Choice>
              <mc:Fallback>
                <p:oleObj name="Equation" r:id="rId6" imgW="2425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038600"/>
                        <a:ext cx="242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64540" y="5545455"/>
          <a:ext cx="316484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1625600" imgH="228600" progId="Equation.3">
                  <p:embed/>
                </p:oleObj>
              </mc:Choice>
              <mc:Fallback>
                <p:oleObj name="Equation" r:id="rId9" imgW="1625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" y="5545455"/>
                        <a:ext cx="3164840" cy="44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33450" y="333375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1849755" imgH="294640" progId="Equation.3">
                  <p:embed/>
                </p:oleObj>
              </mc:Choice>
              <mc:Fallback>
                <p:oleObj name="Equation" r:id="rId12" imgW="1849755" imgH="294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33375"/>
                        <a:ext cx="273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4" name="Picture 12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6675"/>
            <a:ext cx="4176712" cy="30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Object 14"/>
          <p:cNvGraphicFramePr/>
          <p:nvPr>
            <p:custDataLst>
              <p:tags r:id="rId16"/>
            </p:custDataLst>
          </p:nvPr>
        </p:nvGraphicFramePr>
        <p:xfrm>
          <a:off x="1276350" y="4657725"/>
          <a:ext cx="136842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7" imgW="635000" imgH="228600" progId="Equation.DSMT4">
                  <p:embed/>
                </p:oleObj>
              </mc:Choice>
              <mc:Fallback>
                <p:oleObj name="" r:id="rId17" imgW="635000" imgH="2286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76350" y="4657725"/>
                        <a:ext cx="1368425" cy="505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5"/>
          <p:cNvGraphicFramePr/>
          <p:nvPr>
            <p:custDataLst>
              <p:tags r:id="rId19"/>
            </p:custDataLst>
          </p:nvPr>
        </p:nvGraphicFramePr>
        <p:xfrm>
          <a:off x="571500" y="6289358"/>
          <a:ext cx="466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20" imgW="2489200" imgH="228600" progId="Equation.DSMT4">
                  <p:embed/>
                </p:oleObj>
              </mc:Choice>
              <mc:Fallback>
                <p:oleObj name="" r:id="rId20" imgW="2489200" imgH="2286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1500" y="6289358"/>
                        <a:ext cx="466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2"/>
          <p:cNvGraphicFramePr/>
          <p:nvPr>
            <p:custDataLst>
              <p:tags r:id="rId1"/>
            </p:custDataLst>
          </p:nvPr>
        </p:nvGraphicFramePr>
        <p:xfrm>
          <a:off x="500063" y="428625"/>
          <a:ext cx="1479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" imgW="647700" imgH="228600" progId="Equation.DSMT4">
                  <p:embed/>
                </p:oleObj>
              </mc:Choice>
              <mc:Fallback>
                <p:oleObj name="" r:id="rId2" imgW="647700" imgH="2286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0063" y="428625"/>
                        <a:ext cx="14795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>
            <p:custDataLst>
              <p:tags r:id="rId4"/>
            </p:custDataLst>
          </p:nvPr>
        </p:nvGraphicFramePr>
        <p:xfrm>
          <a:off x="422275" y="1044575"/>
          <a:ext cx="7912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3098800" imgH="228600" progId="Equation.DSMT4">
                  <p:embed/>
                </p:oleObj>
              </mc:Choice>
              <mc:Fallback>
                <p:oleObj name="" r:id="rId5" imgW="3098800" imgH="228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275" y="1044575"/>
                        <a:ext cx="7912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>
            <p:custDataLst>
              <p:tags r:id="rId7"/>
            </p:custDataLst>
          </p:nvPr>
        </p:nvGraphicFramePr>
        <p:xfrm>
          <a:off x="755650" y="1636713"/>
          <a:ext cx="213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8" imgW="862965" imgH="203200" progId="Equation.3">
                  <p:embed/>
                </p:oleObj>
              </mc:Choice>
              <mc:Fallback>
                <p:oleObj name="" r:id="rId8" imgW="862965" imgH="20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1636713"/>
                        <a:ext cx="21336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>
            <p:custDataLst>
              <p:tags r:id="rId10"/>
            </p:custDataLst>
          </p:nvPr>
        </p:nvGraphicFramePr>
        <p:xfrm>
          <a:off x="774700" y="2738438"/>
          <a:ext cx="45529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1841500" imgH="228600" progId="Equation.DSMT4">
                  <p:embed/>
                </p:oleObj>
              </mc:Choice>
              <mc:Fallback>
                <p:oleObj name="" r:id="rId11" imgW="1841500" imgH="2286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4700" y="2738438"/>
                        <a:ext cx="45529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>
            <p:custDataLst>
              <p:tags r:id="rId13"/>
            </p:custDataLst>
          </p:nvPr>
        </p:nvGraphicFramePr>
        <p:xfrm>
          <a:off x="755650" y="3221038"/>
          <a:ext cx="3095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4" imgW="1219200" imgH="228600" progId="Equation.3">
                  <p:embed/>
                </p:oleObj>
              </mc:Choice>
              <mc:Fallback>
                <p:oleObj name="" r:id="rId14" imgW="12192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3221038"/>
                        <a:ext cx="30956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>
            <p:custDataLst>
              <p:tags r:id="rId16"/>
            </p:custDataLst>
          </p:nvPr>
        </p:nvGraphicFramePr>
        <p:xfrm>
          <a:off x="2484438" y="2141538"/>
          <a:ext cx="2971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1231265" imgH="241300" progId="Equation.3">
                  <p:embed/>
                </p:oleObj>
              </mc:Choice>
              <mc:Fallback>
                <p:oleObj name="" r:id="rId17" imgW="1231265" imgH="241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84438" y="2141538"/>
                        <a:ext cx="29718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9"/>
          <p:cNvSpPr/>
          <p:nvPr>
            <p:custDataLst>
              <p:tags r:id="rId19"/>
            </p:custDataLst>
          </p:nvPr>
        </p:nvSpPr>
        <p:spPr>
          <a:xfrm flipH="1">
            <a:off x="1619250" y="3819525"/>
            <a:ext cx="431800" cy="358775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Text Box 10"/>
          <p:cNvSpPr txBox="1"/>
          <p:nvPr>
            <p:custDataLst>
              <p:tags r:id="rId20"/>
            </p:custDataLst>
          </p:nvPr>
        </p:nvSpPr>
        <p:spPr>
          <a:xfrm>
            <a:off x="179388" y="4229100"/>
            <a:ext cx="2879725" cy="461963"/>
          </a:xfrm>
          <a:prstGeom prst="rect">
            <a:avLst/>
          </a:prstGeom>
          <a:noFill/>
          <a:ln w="2857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表示一个随机变量</a:t>
            </a:r>
            <a:endParaRPr lang="zh-CN" altLang="en-US" sz="2400" b="1" dirty="0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Line 11"/>
          <p:cNvSpPr/>
          <p:nvPr>
            <p:custDataLst>
              <p:tags r:id="rId21"/>
            </p:custDataLst>
          </p:nvPr>
        </p:nvSpPr>
        <p:spPr>
          <a:xfrm>
            <a:off x="3348038" y="4064000"/>
            <a:ext cx="719137" cy="21590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8" name="Object 14"/>
          <p:cNvGraphicFramePr/>
          <p:nvPr>
            <p:custDataLst>
              <p:tags r:id="rId22"/>
            </p:custDataLst>
          </p:nvPr>
        </p:nvGraphicFramePr>
        <p:xfrm>
          <a:off x="4090988" y="4000500"/>
          <a:ext cx="25479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3" imgW="1295400" imgH="469900" progId="Equation.DSMT4">
                  <p:embed/>
                </p:oleObj>
              </mc:Choice>
              <mc:Fallback>
                <p:oleObj name="" r:id="rId23" imgW="1295400" imgH="4699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90988" y="4000500"/>
                        <a:ext cx="2547937" cy="923925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33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/>
          <p:nvPr>
            <p:custDataLst>
              <p:tags r:id="rId25"/>
            </p:custDataLst>
          </p:nvPr>
        </p:nvGraphicFramePr>
        <p:xfrm>
          <a:off x="166688" y="4876800"/>
          <a:ext cx="1395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6" imgW="659765" imgH="203200" progId="Equation.DSMT4">
                  <p:embed/>
                </p:oleObj>
              </mc:Choice>
              <mc:Fallback>
                <p:oleObj name="" r:id="rId26" imgW="659765" imgH="20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6688" y="4876800"/>
                        <a:ext cx="13954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/>
          <p:nvPr>
            <p:custDataLst>
              <p:tags r:id="rId28"/>
            </p:custDataLst>
          </p:nvPr>
        </p:nvGraphicFramePr>
        <p:xfrm>
          <a:off x="-61912" y="5381625"/>
          <a:ext cx="46704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9" imgW="2400300" imgH="685800" progId="Equation.DSMT4">
                  <p:embed/>
                </p:oleObj>
              </mc:Choice>
              <mc:Fallback>
                <p:oleObj name="" r:id="rId29" imgW="2400300" imgH="685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-61912" y="5381625"/>
                        <a:ext cx="4670425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/>
          <p:nvPr>
            <p:custDataLst>
              <p:tags r:id="rId31"/>
            </p:custDataLst>
          </p:nvPr>
        </p:nvGraphicFramePr>
        <p:xfrm>
          <a:off x="4681538" y="5310188"/>
          <a:ext cx="437356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2" imgW="2463800" imgH="787400" progId="Equation.DSMT4">
                  <p:embed/>
                </p:oleObj>
              </mc:Choice>
              <mc:Fallback>
                <p:oleObj name="" r:id="rId32" imgW="2463800" imgH="7874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681538" y="5310188"/>
                        <a:ext cx="4373562" cy="1397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/>
          <p:nvPr>
            <p:custDataLst>
              <p:tags r:id="rId34"/>
            </p:custDataLst>
          </p:nvPr>
        </p:nvGraphicFramePr>
        <p:xfrm>
          <a:off x="6800215" y="4479925"/>
          <a:ext cx="228092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5" imgW="1079500" imgH="241300" progId="Equation.3">
                  <p:embed/>
                </p:oleObj>
              </mc:Choice>
              <mc:Fallback>
                <p:oleObj name="" r:id="rId35" imgW="1079500" imgH="241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00215" y="4479925"/>
                        <a:ext cx="2280920" cy="480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54" name="Text Box 18"/>
          <p:cNvSpPr txBox="1"/>
          <p:nvPr>
            <p:custDataLst>
              <p:tags r:id="rId1"/>
            </p:custDataLst>
          </p:nvPr>
        </p:nvSpPr>
        <p:spPr>
          <a:xfrm>
            <a:off x="996315" y="283528"/>
            <a:ext cx="59169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查附表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，第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96-297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t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5" name="Text Box 19"/>
          <p:cNvSpPr txBox="1"/>
          <p:nvPr>
            <p:custDataLst>
              <p:tags r:id="rId2"/>
            </p:custDataLst>
          </p:nvPr>
        </p:nvSpPr>
        <p:spPr>
          <a:xfrm>
            <a:off x="1123315" y="1748155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4357" name="Object 4"/>
          <p:cNvGraphicFramePr/>
          <p:nvPr>
            <p:custDataLst>
              <p:tags r:id="rId3"/>
            </p:custDataLst>
          </p:nvPr>
        </p:nvGraphicFramePr>
        <p:xfrm>
          <a:off x="626269" y="2450783"/>
          <a:ext cx="734377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4" imgW="3251200" imgH="685800" progId="Equation.DSMT4">
                  <p:embed/>
                </p:oleObj>
              </mc:Choice>
              <mc:Fallback>
                <p:oleObj name="" r:id="rId4" imgW="32512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269" y="2450783"/>
                        <a:ext cx="7343775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5"/>
          <p:cNvGraphicFramePr/>
          <p:nvPr>
            <p:custDataLst>
              <p:tags r:id="rId6"/>
            </p:custDataLst>
          </p:nvPr>
        </p:nvGraphicFramePr>
        <p:xfrm>
          <a:off x="2283619" y="2493963"/>
          <a:ext cx="100965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7" imgW="444500" imgH="177165" progId="Equation.DSMT4">
                  <p:embed/>
                </p:oleObj>
              </mc:Choice>
              <mc:Fallback>
                <p:oleObj name="" r:id="rId7" imgW="444500" imgH="177165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3619" y="2493963"/>
                        <a:ext cx="1009650" cy="40259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6"/>
          <p:cNvGraphicFramePr/>
          <p:nvPr>
            <p:custDataLst>
              <p:tags r:id="rId9"/>
            </p:custDataLst>
          </p:nvPr>
        </p:nvGraphicFramePr>
        <p:xfrm>
          <a:off x="6796406" y="2494122"/>
          <a:ext cx="108140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0" imgW="469900" imgH="177165" progId="Equation.DSMT4">
                  <p:embed/>
                </p:oleObj>
              </mc:Choice>
              <mc:Fallback>
                <p:oleObj name="" r:id="rId10" imgW="469900" imgH="177165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6406" y="2494122"/>
                        <a:ext cx="1081405" cy="40703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75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Object 7"/>
          <p:cNvGraphicFramePr/>
          <p:nvPr>
            <p:custDataLst>
              <p:tags r:id="rId12"/>
            </p:custDataLst>
          </p:nvPr>
        </p:nvGraphicFramePr>
        <p:xfrm>
          <a:off x="3742055" y="3435985"/>
          <a:ext cx="78232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3" imgW="316865" imgH="177165" progId="Equation.DSMT4">
                  <p:embed/>
                </p:oleObj>
              </mc:Choice>
              <mc:Fallback>
                <p:oleObj name="" r:id="rId13" imgW="316865" imgH="177165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42055" y="3435985"/>
                        <a:ext cx="782320" cy="44704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Text Box 39"/>
          <p:cNvSpPr txBox="1"/>
          <p:nvPr>
            <p:custDataLst>
              <p:tags r:id="rId15"/>
            </p:custDataLst>
          </p:nvPr>
        </p:nvSpPr>
        <p:spPr>
          <a:xfrm>
            <a:off x="1357313" y="4136708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（反查表）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4385" name="Object 16"/>
          <p:cNvGraphicFramePr/>
          <p:nvPr>
            <p:custDataLst>
              <p:tags r:id="rId16"/>
            </p:custDataLst>
          </p:nvPr>
        </p:nvGraphicFramePr>
        <p:xfrm>
          <a:off x="2428875" y="924560"/>
          <a:ext cx="32146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7" imgW="1459230" imgH="254000" progId="Equation.DSMT4">
                  <p:embed/>
                </p:oleObj>
              </mc:Choice>
              <mc:Fallback>
                <p:oleObj name="" r:id="rId17" imgW="1459230" imgH="2540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8875" y="924560"/>
                        <a:ext cx="3214688" cy="5588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67999"/>
                        </a:srgbClr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0" name="Object 22"/>
          <p:cNvGraphicFramePr/>
          <p:nvPr>
            <p:custDataLst>
              <p:tags r:id="rId19"/>
            </p:custDataLst>
          </p:nvPr>
        </p:nvGraphicFramePr>
        <p:xfrm>
          <a:off x="6583680" y="3504565"/>
          <a:ext cx="123571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20" imgW="545465" imgH="177800" progId="Equation.DSMT4">
                  <p:embed/>
                </p:oleObj>
              </mc:Choice>
              <mc:Fallback>
                <p:oleObj name="" r:id="rId20" imgW="545465" imgH="1778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83680" y="3504565"/>
                        <a:ext cx="1235710" cy="37592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35480" y="1783080"/>
          <a:ext cx="4576445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2" imgW="2324100" imgH="228600" progId="Equation.3">
                  <p:embed/>
                </p:oleObj>
              </mc:Choice>
              <mc:Fallback>
                <p:oleObj name="Equation" r:id="rId22" imgW="2324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480" y="1783080"/>
                        <a:ext cx="4576445" cy="450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8" name="Picture 22"/>
          <p:cNvPicPr>
            <a:picLocks noGrp="1" noChangeAspect="1" noChangeArrowheads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8735" y="4022090"/>
            <a:ext cx="3131185" cy="2810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/>
      <p:bldP spid="14355" grpId="0"/>
      <p:bldP spid="143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3030855" y="1988185"/>
            <a:ext cx="2416175" cy="763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909638" y="820103"/>
          <a:ext cx="7543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1" imgW="7543800" imgH="2019300" progId="Equation.3">
                  <p:embed/>
                </p:oleObj>
              </mc:Choice>
              <mc:Fallback>
                <p:oleObj name="Equation" r:id="rId1" imgW="7543800" imgH="201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820103"/>
                        <a:ext cx="75438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5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7088" y="316007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836738" y="3037840"/>
          <a:ext cx="318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3187700" imgH="850900" progId="Equation.3">
                  <p:embed/>
                </p:oleObj>
              </mc:Choice>
              <mc:Fallback>
                <p:oleObj name="Equation" r:id="rId5" imgW="31877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037840"/>
                        <a:ext cx="318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176838" y="2996565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3200400" imgH="889000" progId="Equation.3">
                  <p:embed/>
                </p:oleObj>
              </mc:Choice>
              <mc:Fallback>
                <p:oleObj name="Equation" r:id="rId8" imgW="32004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996565"/>
                        <a:ext cx="320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00238" y="410464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且两者独立, 由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分布的定义知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097088" y="4942840"/>
          <a:ext cx="290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2908300" imgH="1003300" progId="Equation.3">
                  <p:embed/>
                </p:oleObj>
              </mc:Choice>
              <mc:Fallback>
                <p:oleObj name="Equation" r:id="rId12" imgW="2908300" imgH="1003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942840"/>
                        <a:ext cx="2908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024438" y="524764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1447165" imgH="393700" progId="Equation.3">
                  <p:embed/>
                </p:oleObj>
              </mc:Choice>
              <mc:Fallback>
                <p:oleObj name="Equation" r:id="rId15" imgW="1447165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247640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Text Box 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1850" y="764540"/>
            <a:ext cx="2895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6.5.1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46" name="Object 2"/>
          <p:cNvGraphicFramePr/>
          <p:nvPr>
            <p:custDataLst>
              <p:tags r:id="rId18"/>
            </p:custDataLst>
          </p:nvPr>
        </p:nvGraphicFramePr>
        <p:xfrm>
          <a:off x="187960" y="274955"/>
          <a:ext cx="3246120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9" imgW="1371600" imgH="203200" progId="Equation.DSMT4">
                  <p:embed/>
                </p:oleObj>
              </mc:Choice>
              <mc:Fallback>
                <p:oleObj name="" r:id="rId19" imgW="1371600" imgH="2032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7960" y="274955"/>
                        <a:ext cx="3246120" cy="483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9"/>
          <p:cNvGraphicFramePr/>
          <p:nvPr>
            <p:custDataLst>
              <p:tags r:id="rId21"/>
            </p:custDataLst>
          </p:nvPr>
        </p:nvGraphicFramePr>
        <p:xfrm>
          <a:off x="1282065" y="5986463"/>
          <a:ext cx="30495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22" imgW="1421130" imgH="405765" progId="Equation.DSMT4">
                  <p:embed/>
                </p:oleObj>
              </mc:Choice>
              <mc:Fallback>
                <p:oleObj name="" r:id="rId22" imgW="1421130" imgH="405765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82065" y="5986463"/>
                        <a:ext cx="3049588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743065" y="5879465"/>
            <a:ext cx="2143125" cy="869950"/>
            <a:chOff x="10619" y="9259"/>
            <a:chExt cx="3375" cy="1370"/>
          </a:xfrm>
        </p:grpSpPr>
        <p:sp>
          <p:nvSpPr>
            <p:cNvPr id="8" name="文本框 7"/>
            <p:cNvSpPr txBox="1"/>
            <p:nvPr/>
          </p:nvSpPr>
          <p:spPr>
            <a:xfrm>
              <a:off x="10712" y="9324"/>
              <a:ext cx="3282" cy="12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noAutofit/>
            </a:bodyPr>
            <a:p>
              <a:endParaRPr lang="zh-CN" altLang="en-US"/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0619" y="9259"/>
            <a:ext cx="3364" cy="1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5" imgW="1091565" imgH="444500" progId="Equation.3">
                    <p:embed/>
                  </p:oleObj>
                </mc:Choice>
                <mc:Fallback>
                  <p:oleObj name="Equation" r:id="rId25" imgW="1091565" imgH="444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9" y="9259"/>
                          <a:ext cx="3364" cy="1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ldLvl="0" animBg="1"/>
      <p:bldP spid="105478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1140" y="3194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6.5.1</a:t>
            </a:r>
            <a:endParaRPr lang="en-US" alt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/>
          <p:nvPr>
            <p:custDataLst>
              <p:tags r:id="rId1"/>
            </p:custDataLst>
          </p:nvPr>
        </p:nvGraphicFramePr>
        <p:xfrm>
          <a:off x="1445260" y="370840"/>
          <a:ext cx="7288530" cy="221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7315200" imgH="2451100" progId="Equation.DSMT4">
                  <p:embed/>
                </p:oleObj>
              </mc:Choice>
              <mc:Fallback>
                <p:oleObj name="" r:id="rId2" imgW="7315200" imgH="24511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5260" y="370840"/>
                        <a:ext cx="7288530" cy="221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4625" y="26263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证明</a:t>
            </a:r>
            <a:endParaRPr 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5988" y="2618740"/>
          <a:ext cx="821182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4063365" imgH="241300" progId="Equation.3">
                  <p:embed/>
                </p:oleObj>
              </mc:Choice>
              <mc:Fallback>
                <p:oleObj name="Equation" r:id="rId5" imgW="4063365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618740"/>
                        <a:ext cx="8211820" cy="487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75640" y="3117533"/>
          <a:ext cx="8096250" cy="8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8" imgW="4394200" imgH="482600" progId="Equation.3">
                  <p:embed/>
                </p:oleObj>
              </mc:Choice>
              <mc:Fallback>
                <p:oleObj name="Equation" r:id="rId8" imgW="4394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" y="3117533"/>
                        <a:ext cx="8096250" cy="889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/>
          <p:nvPr>
            <p:custDataLst>
              <p:tags r:id="rId10"/>
            </p:custDataLst>
          </p:nvPr>
        </p:nvGraphicFramePr>
        <p:xfrm>
          <a:off x="5361623" y="4051935"/>
          <a:ext cx="357695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1" imgW="3810000" imgH="850900" progId="Equation.DSMT4">
                  <p:embed/>
                </p:oleObj>
              </mc:Choice>
              <mc:Fallback>
                <p:oleObj name="" r:id="rId11" imgW="3810000" imgH="8509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1623" y="4051935"/>
                        <a:ext cx="3576955" cy="718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>
            <p:custDataLst>
              <p:tags r:id="rId13"/>
            </p:custDataLst>
          </p:nvPr>
        </p:nvGraphicFramePr>
        <p:xfrm>
          <a:off x="568008" y="4851400"/>
          <a:ext cx="6069965" cy="35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6604000" imgH="444500" progId="Equation.DSMT4">
                  <p:embed/>
                </p:oleObj>
              </mc:Choice>
              <mc:Fallback>
                <p:oleObj name="" r:id="rId14" imgW="6604000" imgH="4445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8008" y="4851400"/>
                        <a:ext cx="6069965" cy="353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/>
          <p:nvPr>
            <p:custDataLst>
              <p:tags r:id="rId16"/>
            </p:custDataLst>
          </p:nvPr>
        </p:nvGraphicFramePr>
        <p:xfrm>
          <a:off x="408940" y="5275580"/>
          <a:ext cx="868426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9448800" imgH="1905000" progId="Equation.DSMT4">
                  <p:embed/>
                </p:oleObj>
              </mc:Choice>
              <mc:Fallback>
                <p:oleObj name="" r:id="rId17" imgW="9448800" imgH="1905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940" y="5275580"/>
                        <a:ext cx="8684260" cy="151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>
            <p:custDataLst>
              <p:tags r:id="rId19"/>
            </p:custDataLst>
          </p:nvPr>
        </p:nvGraphicFramePr>
        <p:xfrm>
          <a:off x="495618" y="4305300"/>
          <a:ext cx="2063115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0" imgW="2197100" imgH="419100" progId="Equation.DSMT4">
                  <p:embed/>
                </p:oleObj>
              </mc:Choice>
              <mc:Fallback>
                <p:oleObj name="" r:id="rId20" imgW="2197100" imgH="4191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5618" y="4305300"/>
                        <a:ext cx="2063115" cy="354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/>
          <p:nvPr>
            <p:custDataLst>
              <p:tags r:id="rId22"/>
            </p:custDataLst>
          </p:nvPr>
        </p:nvGraphicFramePr>
        <p:xfrm>
          <a:off x="2705736" y="4148138"/>
          <a:ext cx="251587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3" imgW="2679700" imgH="609600" progId="Equation.DSMT4">
                  <p:embed/>
                </p:oleObj>
              </mc:Choice>
              <mc:Fallback>
                <p:oleObj name="" r:id="rId23" imgW="2679700" imgH="6096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05736" y="4148138"/>
                        <a:ext cx="2515870" cy="514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649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39800" y="1278890"/>
          <a:ext cx="78867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" imgW="7886700" imgH="4914900" progId="Equation.3">
                  <p:embed/>
                </p:oleObj>
              </mc:Choice>
              <mc:Fallback>
                <p:oleObj name="Equation" r:id="rId2" imgW="7886700" imgH="4914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278890"/>
                        <a:ext cx="7886700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0898" y="1199833"/>
            <a:ext cx="2895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6.5.2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46" name="Object 2"/>
          <p:cNvGraphicFramePr/>
          <p:nvPr>
            <p:custDataLst>
              <p:tags r:id="rId5"/>
            </p:custDataLst>
          </p:nvPr>
        </p:nvGraphicFramePr>
        <p:xfrm>
          <a:off x="172720" y="418465"/>
          <a:ext cx="3276600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6" imgW="1384300" imgH="203200" progId="Equation.DSMT4">
                  <p:embed/>
                </p:oleObj>
              </mc:Choice>
              <mc:Fallback>
                <p:oleObj name="" r:id="rId6" imgW="1384300" imgH="2032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720" y="418465"/>
                        <a:ext cx="3276600" cy="483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3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65200" y="1123633"/>
          <a:ext cx="69723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" imgW="6972300" imgH="2489200" progId="Equation.3">
                  <p:embed/>
                </p:oleObj>
              </mc:Choice>
              <mc:Fallback>
                <p:oleObj name="Equation" r:id="rId2" imgW="697230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123633"/>
                        <a:ext cx="69723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68288" y="4204653"/>
          <a:ext cx="876935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1" imgW="5219700" imgH="241300" progId="Equation.3">
                  <p:embed/>
                </p:oleObj>
              </mc:Choice>
              <mc:Fallback>
                <p:oleObj name="Equation" r:id="rId1" imgW="5219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204653"/>
                        <a:ext cx="8769350" cy="405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33400" y="4800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证明</a:t>
            </a:r>
            <a:endParaRPr 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31608" y="254953"/>
          <a:ext cx="6750050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340100" imgH="520700" progId="Equation.3">
                  <p:embed/>
                </p:oleObj>
              </mc:Choice>
              <mc:Fallback>
                <p:oleObj name="Equation" r:id="rId5" imgW="33401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608" y="254953"/>
                        <a:ext cx="6750050" cy="105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51853" y="2620010"/>
          <a:ext cx="774382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8" imgW="4203065" imgH="228600" progId="Equation.3">
                  <p:embed/>
                </p:oleObj>
              </mc:Choice>
              <mc:Fallback>
                <p:oleObj name="Equation" r:id="rId8" imgW="420306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3" y="2620010"/>
                        <a:ext cx="7743825" cy="4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/>
          <p:nvPr>
            <p:custDataLst>
              <p:tags r:id="rId10"/>
            </p:custDataLst>
          </p:nvPr>
        </p:nvGraphicFramePr>
        <p:xfrm>
          <a:off x="817880" y="1692910"/>
          <a:ext cx="7785100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1" imgW="8293100" imgH="850900" progId="Equation.DSMT4">
                  <p:embed/>
                </p:oleObj>
              </mc:Choice>
              <mc:Fallback>
                <p:oleObj name="" r:id="rId11" imgW="8293100" imgH="8509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7880" y="1692910"/>
                        <a:ext cx="7785100" cy="718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54050" y="1181735"/>
          <a:ext cx="266890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691765" imgH="368300" progId="Equation.DSMT4">
                  <p:embed/>
                </p:oleObj>
              </mc:Choice>
              <mc:Fallback>
                <p:oleObj name="" r:id="rId13" imgW="2691765" imgH="3683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050" y="1181735"/>
                        <a:ext cx="266890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>
            <p:custDataLst>
              <p:tags r:id="rId15"/>
            </p:custDataLst>
          </p:nvPr>
        </p:nvGraphicFramePr>
        <p:xfrm>
          <a:off x="1475105" y="3255010"/>
          <a:ext cx="6724650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7162800" imgH="850900" progId="Equation.DSMT4">
                  <p:embed/>
                </p:oleObj>
              </mc:Choice>
              <mc:Fallback>
                <p:oleObj name="" r:id="rId16" imgW="7162800" imgH="8509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75105" y="3255010"/>
                        <a:ext cx="6724650" cy="718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690880" y="4855210"/>
          <a:ext cx="8321675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4953000" imgH="1155700" progId="Equation.3">
                  <p:embed/>
                </p:oleObj>
              </mc:Choice>
              <mc:Fallback>
                <p:oleObj name="Equation" r:id="rId19" imgW="4953000" imgH="1155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" y="4855210"/>
                        <a:ext cx="8321675" cy="194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1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94105" y="1499870"/>
          <a:ext cx="7440930" cy="199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" imgW="3467100" imgH="927100" progId="Equation.3">
                  <p:embed/>
                </p:oleObj>
              </mc:Choice>
              <mc:Fallback>
                <p:oleObj name="Equation" r:id="rId2" imgW="3467100" imgH="92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05" y="1499870"/>
                        <a:ext cx="7440930" cy="199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7" name="Group 9"/>
          <p:cNvGrpSpPr/>
          <p:nvPr/>
        </p:nvGrpSpPr>
        <p:grpSpPr bwMode="auto">
          <a:xfrm>
            <a:off x="850900" y="719138"/>
            <a:ext cx="1517650" cy="519112"/>
            <a:chOff x="536" y="453"/>
            <a:chExt cx="956" cy="327"/>
          </a:xfrm>
        </p:grpSpPr>
        <p:graphicFrame>
          <p:nvGraphicFramePr>
            <p:cNvPr id="48130" name="Object 2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814" y="481"/>
            <a:ext cx="67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5" imgW="681990" imgH="283845" progId="Equation.3">
                    <p:embed/>
                  </p:oleObj>
                </mc:Choice>
                <mc:Fallback>
                  <p:oleObj name="公式" r:id="rId5" imgW="681990" imgH="28384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481"/>
                          <a:ext cx="67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6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36" y="453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3.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274" name="Line 10"/>
          <p:cNvSpPr/>
          <p:nvPr>
            <p:custDataLst>
              <p:tags r:id="rId8"/>
            </p:custDataLst>
          </p:nvPr>
        </p:nvSpPr>
        <p:spPr>
          <a:xfrm>
            <a:off x="2480945" y="3356610"/>
            <a:ext cx="36513" cy="719138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5" name="Text Box 11"/>
          <p:cNvSpPr txBox="1"/>
          <p:nvPr>
            <p:custDataLst>
              <p:tags r:id="rId9"/>
            </p:custDataLst>
          </p:nvPr>
        </p:nvSpPr>
        <p:spPr>
          <a:xfrm>
            <a:off x="1256983" y="4148773"/>
            <a:ext cx="2806700" cy="485775"/>
          </a:xfrm>
          <a:prstGeom prst="rect">
            <a:avLst/>
          </a:prstGeom>
          <a:noFill/>
          <a:ln w="2857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表示一个随机变量</a:t>
            </a:r>
            <a:endParaRPr lang="zh-CN" altLang="en-US" sz="2400" b="1" dirty="0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6" name="Line 12"/>
          <p:cNvSpPr/>
          <p:nvPr>
            <p:custDataLst>
              <p:tags r:id="rId10"/>
            </p:custDataLst>
          </p:nvPr>
        </p:nvSpPr>
        <p:spPr>
          <a:xfrm>
            <a:off x="3847783" y="3428048"/>
            <a:ext cx="576262" cy="288925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1277" name="Object 9"/>
          <p:cNvGraphicFramePr/>
          <p:nvPr>
            <p:custDataLst>
              <p:tags r:id="rId11"/>
            </p:custDataLst>
          </p:nvPr>
        </p:nvGraphicFramePr>
        <p:xfrm>
          <a:off x="4472147" y="3570923"/>
          <a:ext cx="322326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2" imgW="1638300" imgH="927100" progId="Equation.DSMT4">
                  <p:embed/>
                </p:oleObj>
              </mc:Choice>
              <mc:Fallback>
                <p:oleObj name="" r:id="rId12" imgW="1638300" imgH="9271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2147" y="3570923"/>
                        <a:ext cx="3223260" cy="182245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0033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81405" y="521366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根据定义可知,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064260" y="5954395"/>
          <a:ext cx="3352800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6" imgW="1651000" imgH="444500" progId="Equation.3">
                  <p:embed/>
                </p:oleObj>
              </mc:Choice>
              <mc:Fallback>
                <p:oleObj name="Equation" r:id="rId16" imgW="1651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260" y="5954395"/>
                        <a:ext cx="3352800" cy="902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694555" y="5958840"/>
          <a:ext cx="338709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9" imgW="1676400" imgH="444500" progId="Equation.3">
                  <p:embed/>
                </p:oleObj>
              </mc:Choice>
              <mc:Fallback>
                <p:oleObj name="Equation" r:id="rId19" imgW="1676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555" y="5958840"/>
                        <a:ext cx="338709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bldLvl="0" animBg="1"/>
      <p:bldP spid="49157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4996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927100"/>
          <a:ext cx="461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" imgW="4610100" imgH="444500" progId="Equation.3">
                  <p:embed/>
                </p:oleObj>
              </mc:Choice>
              <mc:Fallback>
                <p:oleObj name="Equation" r:id="rId2" imgW="4610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27100"/>
                        <a:ext cx="461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44550" y="1989138"/>
          <a:ext cx="69850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6985000" imgH="3009900" progId="Equation.3">
                  <p:embed/>
                </p:oleObj>
              </mc:Choice>
              <mc:Fallback>
                <p:oleObj name="Equation" r:id="rId5" imgW="6985000" imgH="300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989138"/>
                        <a:ext cx="698500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35038" y="404813"/>
          <a:ext cx="494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" imgW="3347720" imgH="299720" progId="Equation.3">
                  <p:embed/>
                </p:oleObj>
              </mc:Choice>
              <mc:Fallback>
                <p:oleObj name="Equation" r:id="rId2" imgW="3347720" imgH="299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04813"/>
                        <a:ext cx="494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2813" y="3648393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963420" imgH="294640" progId="Equation.3">
                  <p:embed/>
                </p:oleObj>
              </mc:Choice>
              <mc:Fallback>
                <p:oleObj name="Equation" r:id="rId5" imgW="1963420" imgH="294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648393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96950" y="4137343"/>
          <a:ext cx="711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7112000" imgH="1854200" progId="Equation.3">
                  <p:embed/>
                </p:oleObj>
              </mc:Choice>
              <mc:Fallback>
                <p:oleObj name="Equation" r:id="rId8" imgW="7112000" imgH="185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137343"/>
                        <a:ext cx="7112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2" name="Picture 10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40" y="831850"/>
            <a:ext cx="496887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4" name="Text Box 104"/>
          <p:cNvSpPr txBox="1"/>
          <p:nvPr/>
        </p:nvSpPr>
        <p:spPr>
          <a:xfrm>
            <a:off x="1615440" y="6233160"/>
            <a:ext cx="5370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查附表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301-310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16100" y="638175"/>
          <a:ext cx="566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2" imgW="5664200" imgH="431800" progId="Equation.3">
                  <p:embed/>
                </p:oleObj>
              </mc:Choice>
              <mc:Fallback>
                <p:oleObj name="Equation" r:id="rId2" imgW="5664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638175"/>
                        <a:ext cx="566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76300" y="2054225"/>
          <a:ext cx="605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6057900" imgH="482600" progId="Equation.3">
                  <p:embed/>
                </p:oleObj>
              </mc:Choice>
              <mc:Fallback>
                <p:oleObj name="Equation" r:id="rId5" imgW="60579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054225"/>
                        <a:ext cx="605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71550" y="2924175"/>
          <a:ext cx="1439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647700" imgH="241300" progId="Equation.DSMT4">
                  <p:embed/>
                </p:oleObj>
              </mc:Choice>
              <mc:Fallback>
                <p:oleObj name="Equation" r:id="rId8" imgW="6477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14398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71550" y="3757613"/>
          <a:ext cx="16557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748665" imgH="241300" progId="Equation.DSMT4">
                  <p:embed/>
                </p:oleObj>
              </mc:Choice>
              <mc:Fallback>
                <p:oleObj name="Equation" r:id="rId11" imgW="748665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57613"/>
                        <a:ext cx="16557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71538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93850" y="1138238"/>
          <a:ext cx="6019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6019800" imgH="749300" progId="Equation.3">
                  <p:embed/>
                </p:oleObj>
              </mc:Choice>
              <mc:Fallback>
                <p:oleObj name="Equation" r:id="rId15" imgW="6019800" imgH="749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138238"/>
                        <a:ext cx="6019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381250" y="3030538"/>
          <a:ext cx="102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1028700" imgH="368300" progId="Equation.3">
                  <p:embed/>
                </p:oleObj>
              </mc:Choice>
              <mc:Fallback>
                <p:oleObj name="Equation" r:id="rId18" imgW="1028700" imgH="36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030538"/>
                        <a:ext cx="1028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624138" y="3863975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1104900" imgH="393700" progId="Equation.3">
                  <p:embed/>
                </p:oleObj>
              </mc:Choice>
              <mc:Fallback>
                <p:oleObj name="Equation" r:id="rId21" imgW="11049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863975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98475" y="573088"/>
            <a:ext cx="1251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6.5.2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Picture 2" descr="chi_squa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288" y="358775"/>
            <a:ext cx="8135937" cy="647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/>
          <p:nvPr>
            <p:custDataLst>
              <p:tags r:id="rId1"/>
            </p:custDataLst>
          </p:nvPr>
        </p:nvGraphicFramePr>
        <p:xfrm>
          <a:off x="243999" y="418306"/>
          <a:ext cx="224091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2" imgW="914400" imgH="203200" progId="Equation.DSMT4">
                  <p:embed/>
                </p:oleObj>
              </mc:Choice>
              <mc:Fallback>
                <p:oleObj name="" r:id="rId2" imgW="914400" imgH="2032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999" y="418306"/>
                        <a:ext cx="2240915" cy="497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/>
          <p:nvPr/>
        </p:nvGraphicFramePr>
        <p:xfrm>
          <a:off x="409575" y="1054100"/>
          <a:ext cx="6253480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4" imgW="2743200" imgH="482600" progId="Equation.DSMT4">
                  <p:embed/>
                </p:oleObj>
              </mc:Choice>
              <mc:Fallback>
                <p:oleObj name="" r:id="rId4" imgW="2743200" imgH="4826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575" y="1054100"/>
                        <a:ext cx="6253480" cy="833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/>
          <p:nvPr/>
        </p:nvGraphicFramePr>
        <p:xfrm>
          <a:off x="390525" y="2138045"/>
          <a:ext cx="3501390" cy="87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6" imgW="1562100" imgH="431800" progId="Equation.DSMT4">
                  <p:embed/>
                </p:oleObj>
              </mc:Choice>
              <mc:Fallback>
                <p:oleObj name="" r:id="rId6" imgW="1562100" imgH="4318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525" y="2138045"/>
                        <a:ext cx="3501390" cy="878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Text Box 6"/>
          <p:cNvSpPr txBox="1"/>
          <p:nvPr/>
        </p:nvSpPr>
        <p:spPr>
          <a:xfrm>
            <a:off x="179388" y="3349308"/>
            <a:ext cx="10080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endParaRPr lang="en-US" altLang="zh-CN" sz="240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23" name="Object 6"/>
          <p:cNvGraphicFramePr/>
          <p:nvPr/>
        </p:nvGraphicFramePr>
        <p:xfrm>
          <a:off x="1112838" y="3393758"/>
          <a:ext cx="2476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8" imgW="1255395" imgH="215900" progId="Equation.DSMT4">
                  <p:embed/>
                </p:oleObj>
              </mc:Choice>
              <mc:Fallback>
                <p:oleObj name="" r:id="rId8" imgW="1255395" imgH="2159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2838" y="3393758"/>
                        <a:ext cx="24765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/>
          <p:nvPr/>
        </p:nvGraphicFramePr>
        <p:xfrm>
          <a:off x="1074738" y="3925570"/>
          <a:ext cx="26527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0" imgW="1180465" imgH="228600" progId="Equation.DSMT4">
                  <p:embed/>
                </p:oleObj>
              </mc:Choice>
              <mc:Fallback>
                <p:oleObj name="" r:id="rId10" imgW="1180465" imgH="2286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4738" y="3925570"/>
                        <a:ext cx="2652712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8"/>
          <p:cNvGraphicFramePr/>
          <p:nvPr/>
        </p:nvGraphicFramePr>
        <p:xfrm>
          <a:off x="103188" y="3914458"/>
          <a:ext cx="1063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2" imgW="443865" imgH="177800" progId="Equation.DSMT4">
                  <p:embed/>
                </p:oleObj>
              </mc:Choice>
              <mc:Fallback>
                <p:oleObj name="" r:id="rId12" imgW="443865" imgH="1778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188" y="3914458"/>
                        <a:ext cx="10636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9"/>
          <p:cNvGraphicFramePr/>
          <p:nvPr/>
        </p:nvGraphicFramePr>
        <p:xfrm>
          <a:off x="3627438" y="3663633"/>
          <a:ext cx="30210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14" imgW="1409065" imgH="482600" progId="Equation.DSMT4">
                  <p:embed/>
                </p:oleObj>
              </mc:Choice>
              <mc:Fallback>
                <p:oleObj name="" r:id="rId14" imgW="1409065" imgH="482600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27438" y="3663633"/>
                        <a:ext cx="3021012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0"/>
          <p:cNvGraphicFramePr/>
          <p:nvPr/>
        </p:nvGraphicFramePr>
        <p:xfrm>
          <a:off x="6350" y="4501833"/>
          <a:ext cx="34448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6" imgW="1586865" imgH="482600" progId="Equation.DSMT4">
                  <p:embed/>
                </p:oleObj>
              </mc:Choice>
              <mc:Fallback>
                <p:oleObj name="" r:id="rId16" imgW="1586865" imgH="482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50" y="4501833"/>
                        <a:ext cx="3444875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1"/>
          <p:cNvGraphicFramePr/>
          <p:nvPr/>
        </p:nvGraphicFramePr>
        <p:xfrm>
          <a:off x="3400425" y="4601845"/>
          <a:ext cx="31289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8" imgW="1586865" imgH="482600" progId="Equation.DSMT4">
                  <p:embed/>
                </p:oleObj>
              </mc:Choice>
              <mc:Fallback>
                <p:oleObj name="" r:id="rId18" imgW="1586865" imgH="4826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00425" y="4601845"/>
                        <a:ext cx="312896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2"/>
          <p:cNvGraphicFramePr/>
          <p:nvPr/>
        </p:nvGraphicFramePr>
        <p:xfrm>
          <a:off x="60960" y="5436712"/>
          <a:ext cx="4304030" cy="120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20" imgW="1727200" imgH="482600" progId="Equation.DSMT4">
                  <p:embed/>
                </p:oleObj>
              </mc:Choice>
              <mc:Fallback>
                <p:oleObj name="" r:id="rId20" imgW="1727200" imgH="4826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960" y="5436712"/>
                        <a:ext cx="4304030" cy="1202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3"/>
          <p:cNvGraphicFramePr/>
          <p:nvPr/>
        </p:nvGraphicFramePr>
        <p:xfrm>
          <a:off x="4500563" y="5509895"/>
          <a:ext cx="36210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22" imgW="1523365" imgH="431800" progId="Equation.DSMT4">
                  <p:embed/>
                </p:oleObj>
              </mc:Choice>
              <mc:Fallback>
                <p:oleObj name="" r:id="rId22" imgW="1523365" imgH="4318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00563" y="5509895"/>
                        <a:ext cx="3621087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5"/>
          <p:cNvGraphicFramePr/>
          <p:nvPr/>
        </p:nvGraphicFramePr>
        <p:xfrm>
          <a:off x="3997960" y="2284730"/>
          <a:ext cx="42116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24" imgW="1598930" imgH="203200" progId="Equation.DSMT4">
                  <p:embed/>
                </p:oleObj>
              </mc:Choice>
              <mc:Fallback>
                <p:oleObj name="" r:id="rId24" imgW="1598930" imgH="2032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97960" y="2284730"/>
                        <a:ext cx="4211638" cy="534988"/>
                      </a:xfrm>
                      <a:prstGeom prst="rect">
                        <a:avLst/>
                      </a:prstGeom>
                      <a:solidFill>
                        <a:srgbClr val="FF99CC">
                          <a:alpha val="73000"/>
                        </a:srgbClr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6"/>
          <p:cNvGraphicFramePr/>
          <p:nvPr/>
        </p:nvGraphicFramePr>
        <p:xfrm>
          <a:off x="6440488" y="4644708"/>
          <a:ext cx="27035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26" imgW="1231265" imgH="444500" progId="Equation.DSMT4">
                  <p:embed/>
                </p:oleObj>
              </mc:Choice>
              <mc:Fallback>
                <p:oleObj name="" r:id="rId26" imgW="1231265" imgH="444500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40488" y="4644708"/>
                        <a:ext cx="2703512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/>
      <p:bldP spid="241670" grpId="1"/>
      <p:bldP spid="241670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01" name="Text Box 6"/>
          <p:cNvSpPr txBox="1"/>
          <p:nvPr>
            <p:custDataLst>
              <p:tags r:id="rId1"/>
            </p:custDataLst>
          </p:nvPr>
        </p:nvSpPr>
        <p:spPr>
          <a:xfrm>
            <a:off x="144463" y="88582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7890" name="Object 3"/>
          <p:cNvGraphicFramePr/>
          <p:nvPr>
            <p:custDataLst>
              <p:tags r:id="rId2"/>
            </p:custDataLst>
          </p:nvPr>
        </p:nvGraphicFramePr>
        <p:xfrm>
          <a:off x="1258888" y="889000"/>
          <a:ext cx="22336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3" imgW="901065" imgH="228600" progId="Equation.DSMT4">
                  <p:embed/>
                </p:oleObj>
              </mc:Choice>
              <mc:Fallback>
                <p:oleObj name="" r:id="rId3" imgW="901065" imgH="2286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889000"/>
                        <a:ext cx="2233612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4"/>
          <p:cNvGraphicFramePr/>
          <p:nvPr>
            <p:custDataLst>
              <p:tags r:id="rId5"/>
            </p:custDataLst>
          </p:nvPr>
        </p:nvGraphicFramePr>
        <p:xfrm>
          <a:off x="511175" y="1489075"/>
          <a:ext cx="4143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6" imgW="1790065" imgH="431800" progId="Equation.DSMT4">
                  <p:embed/>
                </p:oleObj>
              </mc:Choice>
              <mc:Fallback>
                <p:oleObj name="" r:id="rId6" imgW="1790065" imgH="4318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175" y="1489075"/>
                        <a:ext cx="4143375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5"/>
          <p:cNvGraphicFramePr/>
          <p:nvPr>
            <p:custDataLst>
              <p:tags r:id="rId8"/>
            </p:custDataLst>
          </p:nvPr>
        </p:nvGraphicFramePr>
        <p:xfrm>
          <a:off x="4643438" y="1489075"/>
          <a:ext cx="2305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9" imgW="977265" imgH="393700" progId="Equation.DSMT4">
                  <p:embed/>
                </p:oleObj>
              </mc:Choice>
              <mc:Fallback>
                <p:oleObj name="" r:id="rId9" imgW="977265" imgH="3937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3438" y="1489075"/>
                        <a:ext cx="230505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/>
          <p:nvPr>
            <p:custDataLst>
              <p:tags r:id="rId11"/>
            </p:custDataLst>
          </p:nvPr>
        </p:nvGraphicFramePr>
        <p:xfrm>
          <a:off x="684213" y="2879725"/>
          <a:ext cx="65516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2" imgW="2564130" imgH="393700" progId="Equation.DSMT4">
                  <p:embed/>
                </p:oleObj>
              </mc:Choice>
              <mc:Fallback>
                <p:oleObj name="" r:id="rId12" imgW="2564130" imgH="3937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4213" y="2879725"/>
                        <a:ext cx="6551612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9"/>
          <p:cNvGraphicFramePr/>
          <p:nvPr>
            <p:custDataLst>
              <p:tags r:id="rId14"/>
            </p:custDataLst>
          </p:nvPr>
        </p:nvGraphicFramePr>
        <p:xfrm>
          <a:off x="223838" y="4175125"/>
          <a:ext cx="2554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5" imgW="1205865" imgH="431800" progId="Equation.DSMT4">
                  <p:embed/>
                </p:oleObj>
              </mc:Choice>
              <mc:Fallback>
                <p:oleObj name="" r:id="rId15" imgW="1205865" imgH="431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3838" y="4175125"/>
                        <a:ext cx="25542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0"/>
          <p:cNvGraphicFramePr/>
          <p:nvPr>
            <p:custDataLst>
              <p:tags r:id="rId17"/>
            </p:custDataLst>
          </p:nvPr>
        </p:nvGraphicFramePr>
        <p:xfrm>
          <a:off x="2744788" y="4197350"/>
          <a:ext cx="2178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8" imgW="1028065" imgH="431800" progId="Equation.DSMT4">
                  <p:embed/>
                </p:oleObj>
              </mc:Choice>
              <mc:Fallback>
                <p:oleObj name="" r:id="rId18" imgW="1028065" imgH="431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44788" y="4197350"/>
                        <a:ext cx="21780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6"/>
          <p:cNvGraphicFramePr/>
          <p:nvPr>
            <p:custDataLst>
              <p:tags r:id="rId20"/>
            </p:custDataLst>
          </p:nvPr>
        </p:nvGraphicFramePr>
        <p:xfrm>
          <a:off x="4972050" y="4248150"/>
          <a:ext cx="5381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21" imgW="254000" imgH="279400" progId="Equation.DSMT4">
                  <p:embed/>
                </p:oleObj>
              </mc:Choice>
              <mc:Fallback>
                <p:oleObj name="" r:id="rId21" imgW="254000" imgH="279400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72050" y="4248150"/>
                        <a:ext cx="538163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7"/>
          <p:cNvGraphicFramePr/>
          <p:nvPr>
            <p:custDataLst>
              <p:tags r:id="rId23"/>
            </p:custDataLst>
          </p:nvPr>
        </p:nvGraphicFramePr>
        <p:xfrm>
          <a:off x="5756275" y="4179888"/>
          <a:ext cx="2741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24" imgW="1294765" imgH="431800" progId="Equation.DSMT4">
                  <p:embed/>
                </p:oleObj>
              </mc:Choice>
              <mc:Fallback>
                <p:oleObj name="" r:id="rId24" imgW="1294765" imgH="4318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56275" y="4179888"/>
                        <a:ext cx="27416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0"/>
          <p:cNvGraphicFramePr/>
          <p:nvPr>
            <p:custDataLst>
              <p:tags r:id="rId26"/>
            </p:custDataLst>
          </p:nvPr>
        </p:nvGraphicFramePr>
        <p:xfrm>
          <a:off x="812800" y="5513388"/>
          <a:ext cx="2909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27" imgW="1308100" imgH="228600" progId="Equation.DSMT4">
                  <p:embed/>
                </p:oleObj>
              </mc:Choice>
              <mc:Fallback>
                <p:oleObj name="" r:id="rId27" imgW="1308100" imgH="2286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12800" y="5513388"/>
                        <a:ext cx="290988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1"/>
          <p:cNvGraphicFramePr/>
          <p:nvPr>
            <p:custDataLst>
              <p:tags r:id="rId29"/>
            </p:custDataLst>
          </p:nvPr>
        </p:nvGraphicFramePr>
        <p:xfrm>
          <a:off x="3821113" y="5513388"/>
          <a:ext cx="32289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30" imgW="1383030" imgH="203200" progId="Equation.DSMT4">
                  <p:embed/>
                </p:oleObj>
              </mc:Choice>
              <mc:Fallback>
                <p:oleObj name="" r:id="rId30" imgW="1383030" imgH="2032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821113" y="5513388"/>
                        <a:ext cx="32289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2"/>
          <p:cNvGraphicFramePr/>
          <p:nvPr>
            <p:custDataLst>
              <p:tags r:id="rId32"/>
            </p:custDataLst>
          </p:nvPr>
        </p:nvGraphicFramePr>
        <p:xfrm>
          <a:off x="5795963" y="2951163"/>
          <a:ext cx="10810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33" imgW="304165" imgH="177800" progId="Equation.DSMT4">
                  <p:embed/>
                </p:oleObj>
              </mc:Choice>
              <mc:Fallback>
                <p:oleObj name="" r:id="rId33" imgW="304165" imgH="177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795963" y="2951163"/>
                        <a:ext cx="1081087" cy="630237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4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86" name="Rectangle 18"/>
          <p:cNvSpPr/>
          <p:nvPr>
            <p:custDataLst>
              <p:tags r:id="rId1"/>
            </p:custDataLst>
          </p:nvPr>
        </p:nvSpPr>
        <p:spPr>
          <a:xfrm>
            <a:off x="5203825" y="2270125"/>
            <a:ext cx="496888" cy="439738"/>
          </a:xfrm>
          <a:prstGeom prst="rect">
            <a:avLst/>
          </a:prstGeom>
          <a:noFill/>
          <a:ln w="28575" cap="flat" cmpd="sng">
            <a:solidFill>
              <a:srgbClr val="00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2788" name="Object 2"/>
          <p:cNvGraphicFramePr/>
          <p:nvPr>
            <p:custDataLst>
              <p:tags r:id="rId2"/>
            </p:custDataLst>
          </p:nvPr>
        </p:nvGraphicFramePr>
        <p:xfrm>
          <a:off x="1468438" y="3786823"/>
          <a:ext cx="62785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3" imgW="5016500" imgH="1828800" progId="Equation.DSMT4">
                  <p:embed/>
                </p:oleObj>
              </mc:Choice>
              <mc:Fallback>
                <p:oleObj name="" r:id="rId3" imgW="5016500" imgH="18288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8438" y="3786823"/>
                        <a:ext cx="6278562" cy="228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/>
          <p:nvPr>
            <p:custDataLst>
              <p:tags r:id="rId5"/>
            </p:custDataLst>
          </p:nvPr>
        </p:nvGraphicFramePr>
        <p:xfrm>
          <a:off x="262255" y="1597025"/>
          <a:ext cx="872744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6" imgW="3911600" imgH="774065" progId="Equation.DSMT4">
                  <p:embed/>
                </p:oleObj>
              </mc:Choice>
              <mc:Fallback>
                <p:oleObj name="" r:id="rId6" imgW="3911600" imgH="774065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255" y="1597025"/>
                        <a:ext cx="872744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Rectangle 17"/>
          <p:cNvSpPr/>
          <p:nvPr>
            <p:custDataLst>
              <p:tags r:id="rId8"/>
            </p:custDataLst>
          </p:nvPr>
        </p:nvSpPr>
        <p:spPr>
          <a:xfrm>
            <a:off x="7156450" y="1668463"/>
            <a:ext cx="449263" cy="401637"/>
          </a:xfrm>
          <a:prstGeom prst="rect">
            <a:avLst/>
          </a:prstGeom>
          <a:noFill/>
          <a:ln w="28575" cap="flat" cmpd="sng">
            <a:solidFill>
              <a:srgbClr val="00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380" y="60134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服从</a:t>
            </a:r>
            <a:r>
              <a:rPr lang="en-US" altLang="zh-CN" sz="2800" b="1">
                <a:solidFill>
                  <a:srgbClr val="1D41D5"/>
                </a:solidFill>
              </a:rPr>
              <a:t>F</a:t>
            </a:r>
            <a:r>
              <a:rPr lang="zh-CN" altLang="en-US" sz="2800" b="1">
                <a:solidFill>
                  <a:srgbClr val="1D41D5"/>
                </a:solidFill>
              </a:rPr>
              <a:t>分布的统计量</a:t>
            </a:r>
            <a:r>
              <a:rPr lang="en-US" altLang="zh-CN" sz="2800" b="1">
                <a:solidFill>
                  <a:srgbClr val="1D41D5"/>
                </a:solidFill>
              </a:rPr>
              <a:t>1</a:t>
            </a:r>
            <a:endParaRPr lang="en-US" altLang="zh-CN" sz="28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bldLvl="0" animBg="1"/>
      <p:bldP spid="3278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395288" y="549275"/>
            <a:ext cx="6604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证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116013" y="836613"/>
            <a:ext cx="27146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根据定理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6.4.1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可得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2"/>
          <p:cNvGraphicFramePr/>
          <p:nvPr>
            <p:custDataLst>
              <p:tags r:id="rId3"/>
            </p:custDataLst>
          </p:nvPr>
        </p:nvGraphicFramePr>
        <p:xfrm>
          <a:off x="2220913" y="1412875"/>
          <a:ext cx="45593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4" imgW="1828800" imgH="914400" progId="Equation.DSMT4">
                  <p:embed/>
                </p:oleObj>
              </mc:Choice>
              <mc:Fallback>
                <p:oleObj name="" r:id="rId4" imgW="1828800" imgH="9144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0913" y="1412875"/>
                        <a:ext cx="4559300" cy="227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/>
          <p:nvPr>
            <p:custDataLst>
              <p:tags r:id="rId6"/>
            </p:custDataLst>
          </p:nvPr>
        </p:nvGraphicFramePr>
        <p:xfrm>
          <a:off x="0" y="3860800"/>
          <a:ext cx="8918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7" imgW="4356100" imgH="457200" progId="Equation.DSMT4">
                  <p:embed/>
                </p:oleObj>
              </mc:Choice>
              <mc:Fallback>
                <p:oleObj name="" r:id="rId7" imgW="4356100" imgH="4572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3860800"/>
                        <a:ext cx="891857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>
            <p:custDataLst>
              <p:tags r:id="rId9"/>
            </p:custDataLst>
          </p:nvPr>
        </p:nvGraphicFramePr>
        <p:xfrm>
          <a:off x="923925" y="4637088"/>
          <a:ext cx="68643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0" imgW="2730500" imgH="876300" progId="Equation.DSMT4">
                  <p:embed/>
                </p:oleObj>
              </mc:Choice>
              <mc:Fallback>
                <p:oleObj name="" r:id="rId10" imgW="2730500" imgH="8763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3925" y="4637088"/>
                        <a:ext cx="6864350" cy="220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" name="Object 3"/>
          <p:cNvGraphicFramePr/>
          <p:nvPr>
            <p:custDataLst>
              <p:tags r:id="rId1"/>
            </p:custDataLst>
          </p:nvPr>
        </p:nvGraphicFramePr>
        <p:xfrm>
          <a:off x="1692275" y="4288473"/>
          <a:ext cx="5988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2" imgW="3947795" imgH="901065" progId="Equation.DSMT4">
                  <p:embed/>
                </p:oleObj>
              </mc:Choice>
              <mc:Fallback>
                <p:oleObj name="" r:id="rId2" imgW="3947795" imgH="901065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2275" y="4288473"/>
                        <a:ext cx="5988050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5"/>
          <p:cNvSpPr/>
          <p:nvPr>
            <p:custDataLst>
              <p:tags r:id="rId4"/>
            </p:custDataLst>
          </p:nvPr>
        </p:nvSpPr>
        <p:spPr>
          <a:xfrm>
            <a:off x="4932363" y="1624648"/>
            <a:ext cx="457200" cy="609600"/>
          </a:xfrm>
          <a:prstGeom prst="rect">
            <a:avLst/>
          </a:prstGeom>
          <a:noFill/>
          <a:ln w="28575" cap="flat" cmpd="sng">
            <a:solidFill>
              <a:srgbClr val="00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Rectangle 26"/>
          <p:cNvSpPr/>
          <p:nvPr>
            <p:custDataLst>
              <p:tags r:id="rId5"/>
            </p:custDataLst>
          </p:nvPr>
        </p:nvSpPr>
        <p:spPr>
          <a:xfrm>
            <a:off x="6659563" y="1696085"/>
            <a:ext cx="457200" cy="609600"/>
          </a:xfrm>
          <a:prstGeom prst="rect">
            <a:avLst/>
          </a:prstGeom>
          <a:noFill/>
          <a:ln w="28575" cap="flat" cmpd="sng">
            <a:solidFill>
              <a:srgbClr val="00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03435" name="Object 11"/>
          <p:cNvGraphicFramePr/>
          <p:nvPr>
            <p:custDataLst>
              <p:tags r:id="rId6"/>
            </p:custDataLst>
          </p:nvPr>
        </p:nvGraphicFramePr>
        <p:xfrm>
          <a:off x="-34290" y="1711008"/>
          <a:ext cx="9320530" cy="178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7" imgW="4178300" imgH="800100" progId="Equation.DSMT4">
                  <p:embed/>
                </p:oleObj>
              </mc:Choice>
              <mc:Fallback>
                <p:oleObj name="" r:id="rId7" imgW="4178300" imgH="8001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34290" y="1711008"/>
                        <a:ext cx="9320530" cy="1786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27380" y="60134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服从</a:t>
            </a:r>
            <a:r>
              <a:rPr lang="en-US" altLang="zh-CN" sz="2800" b="1">
                <a:solidFill>
                  <a:srgbClr val="1D41D5"/>
                </a:solidFill>
              </a:rPr>
              <a:t>F</a:t>
            </a:r>
            <a:r>
              <a:rPr lang="zh-CN" altLang="en-US" sz="2800" b="1">
                <a:solidFill>
                  <a:srgbClr val="1D41D5"/>
                </a:solidFill>
              </a:rPr>
              <a:t>分布的统计量</a:t>
            </a:r>
            <a:r>
              <a:rPr lang="en-US" altLang="zh-CN" sz="2800" b="1">
                <a:solidFill>
                  <a:srgbClr val="1D41D5"/>
                </a:solidFill>
              </a:rPr>
              <a:t>2</a:t>
            </a:r>
            <a:endParaRPr lang="en-US" altLang="zh-CN" sz="28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400" y="4800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证明</a:t>
            </a:r>
            <a:endParaRPr 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9"/>
          <p:cNvGraphicFramePr/>
          <p:nvPr>
            <p:custDataLst>
              <p:tags r:id="rId2"/>
            </p:custDataLst>
          </p:nvPr>
        </p:nvGraphicFramePr>
        <p:xfrm>
          <a:off x="817880" y="1660525"/>
          <a:ext cx="7785100" cy="78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8293100" imgH="927100" progId="Equation.DSMT4">
                  <p:embed/>
                </p:oleObj>
              </mc:Choice>
              <mc:Fallback>
                <p:oleObj name="" r:id="rId3" imgW="8293100" imgH="9271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80" y="1660525"/>
                        <a:ext cx="7785100" cy="78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>
            <p:custDataLst>
              <p:tags r:id="rId5"/>
            </p:custDataLst>
          </p:nvPr>
        </p:nvGraphicFramePr>
        <p:xfrm>
          <a:off x="654050" y="1181735"/>
          <a:ext cx="266890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691765" imgH="368300" progId="Equation.DSMT4">
                  <p:embed/>
                </p:oleObj>
              </mc:Choice>
              <mc:Fallback>
                <p:oleObj name="" r:id="rId6" imgW="2691765" imgH="3683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050" y="1181735"/>
                        <a:ext cx="266890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/>
          <p:nvPr>
            <p:custDataLst>
              <p:tags r:id="rId8"/>
            </p:custDataLst>
          </p:nvPr>
        </p:nvGraphicFramePr>
        <p:xfrm>
          <a:off x="805815" y="2758123"/>
          <a:ext cx="7306945" cy="9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9" imgW="3568700" imgH="482600" progId="Equation.DSMT4">
                  <p:embed/>
                </p:oleObj>
              </mc:Choice>
              <mc:Fallback>
                <p:oleObj name="" r:id="rId9" imgW="3568700" imgH="4826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5815" y="2758123"/>
                        <a:ext cx="7306945" cy="989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39800" y="39770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由定义可得</a:t>
            </a:r>
            <a:endParaRPr lang="zh-CN" altLang="en-US" sz="2400" b="1"/>
          </a:p>
        </p:txBody>
      </p:sp>
      <p:graphicFrame>
        <p:nvGraphicFramePr>
          <p:cNvPr id="14" name="Object 3"/>
          <p:cNvGraphicFramePr/>
          <p:nvPr>
            <p:custDataLst>
              <p:tags r:id="rId11"/>
            </p:custDataLst>
          </p:nvPr>
        </p:nvGraphicFramePr>
        <p:xfrm>
          <a:off x="953770" y="4679950"/>
          <a:ext cx="6809105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2" imgW="5867400" imgH="952500" progId="Equation.DSMT4">
                  <p:embed/>
                </p:oleObj>
              </mc:Choice>
              <mc:Fallback>
                <p:oleObj name="" r:id="rId12" imgW="5867400" imgH="952500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53770" y="4679950"/>
                        <a:ext cx="6809105" cy="1030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71" name="组合 163870"/>
          <p:cNvGrpSpPr/>
          <p:nvPr/>
        </p:nvGrpSpPr>
        <p:grpSpPr>
          <a:xfrm>
            <a:off x="0" y="313373"/>
            <a:ext cx="9144000" cy="2017712"/>
            <a:chOff x="0" y="333"/>
            <a:chExt cx="5760" cy="1271"/>
          </a:xfrm>
        </p:grpSpPr>
        <p:sp>
          <p:nvSpPr>
            <p:cNvPr id="163844" name="矩形 163843"/>
            <p:cNvSpPr/>
            <p:nvPr>
              <p:custDataLst>
                <p:tags r:id="rId1"/>
              </p:custDataLst>
            </p:nvPr>
          </p:nvSpPr>
          <p:spPr>
            <a:xfrm>
              <a:off x="350" y="333"/>
              <a:ext cx="518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例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6.5.3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分别独立地从正态总体          </a:t>
              </a:r>
              <a:r>
                <a:rPr lang="en-US" altLang="zh-CN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和          </a:t>
              </a:r>
              <a:r>
                <a:rPr lang="en-US" altLang="zh-CN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中</a:t>
              </a:r>
              <a:endPara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63845" name="对象 163844"/>
            <p:cNvGraphicFramePr/>
            <p:nvPr>
              <p:custDataLst>
                <p:tags r:id="rId2"/>
              </p:custDataLst>
            </p:nvPr>
          </p:nvGraphicFramePr>
          <p:xfrm>
            <a:off x="3010" y="349"/>
            <a:ext cx="10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" r:id="rId3" imgW="838200" imgH="228600" progId="Equation.DSMT4">
                    <p:embed/>
                  </p:oleObj>
                </mc:Choice>
                <mc:Fallback>
                  <p:oleObj name="" r:id="rId3" imgW="838200" imgH="228600" progId="Equation.DSMT4">
                    <p:embed/>
                    <p:pic>
                      <p:nvPicPr>
                        <p:cNvPr id="0" name="图片 33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10" y="349"/>
                          <a:ext cx="1034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6" name="对象 163845"/>
            <p:cNvGraphicFramePr/>
            <p:nvPr>
              <p:custDataLst>
                <p:tags r:id="rId5"/>
              </p:custDataLst>
            </p:nvPr>
          </p:nvGraphicFramePr>
          <p:xfrm>
            <a:off x="4268" y="347"/>
            <a:ext cx="100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" name="" r:id="rId6" imgW="812165" imgH="228600" progId="Equation.DSMT4">
                    <p:embed/>
                  </p:oleObj>
                </mc:Choice>
                <mc:Fallback>
                  <p:oleObj name="" r:id="rId6" imgW="812165" imgH="228600" progId="Equation.DSMT4">
                    <p:embed/>
                    <p:pic>
                      <p:nvPicPr>
                        <p:cNvPr id="0" name="图片 336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68" y="347"/>
                          <a:ext cx="1007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47" name="矩形 163846"/>
            <p:cNvSpPr/>
            <p:nvPr>
              <p:custDataLst>
                <p:tags r:id="rId8"/>
              </p:custDataLst>
            </p:nvPr>
          </p:nvSpPr>
          <p:spPr>
            <a:xfrm>
              <a:off x="0" y="713"/>
              <a:ext cx="576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各抽取一个容量分别为</a:t>
              </a:r>
              <a:r>
                <a:rPr lang="en-US" altLang="zh-CN" sz="2400" b="1">
                  <a:latin typeface="宋体" panose="02010600030101010101" pitchFamily="2" charset="-122"/>
                  <a:cs typeface="宋体" panose="02010600030101010101" pitchFamily="2" charset="-122"/>
                </a:rPr>
                <a:t>10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和</a:t>
              </a:r>
              <a:r>
                <a:rPr lang="en-US" altLang="zh-CN" sz="2400" b="1">
                  <a:latin typeface="宋体" panose="02010600030101010101" pitchFamily="2" charset="-122"/>
                  <a:cs typeface="宋体" panose="02010600030101010101" pitchFamily="2" charset="-122"/>
                </a:rPr>
                <a:t>9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的样本，样本方差分依次为   和   </a:t>
              </a:r>
              <a:endParaRPr lang="zh-CN" altLang="en-US" sz="2400" b="1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63855" name="对象 163854"/>
            <p:cNvGraphicFramePr/>
            <p:nvPr>
              <p:custDataLst>
                <p:tags r:id="rId9"/>
              </p:custDataLst>
            </p:nvPr>
          </p:nvGraphicFramePr>
          <p:xfrm>
            <a:off x="4831" y="701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" name="" r:id="rId10" imgW="342900" imgH="444500" progId="Equation.DSMT4">
                    <p:embed/>
                  </p:oleObj>
                </mc:Choice>
                <mc:Fallback>
                  <p:oleObj name="" r:id="rId10" imgW="342900" imgH="444500" progId="Equation.DSMT4">
                    <p:embed/>
                    <p:pic>
                      <p:nvPicPr>
                        <p:cNvPr id="0" name="图片 337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31" y="701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6" name="对象 163855"/>
            <p:cNvGraphicFramePr/>
            <p:nvPr>
              <p:custDataLst>
                <p:tags r:id="rId12"/>
              </p:custDataLst>
            </p:nvPr>
          </p:nvGraphicFramePr>
          <p:xfrm>
            <a:off x="133" y="114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" name="" r:id="rId13" imgW="342900" imgH="444500" progId="Equation.DSMT4">
                    <p:embed/>
                  </p:oleObj>
                </mc:Choice>
                <mc:Fallback>
                  <p:oleObj name="" r:id="rId13" imgW="342900" imgH="444500" progId="Equation.DSMT4">
                    <p:embed/>
                    <p:pic>
                      <p:nvPicPr>
                        <p:cNvPr id="0" name="图片 337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3" y="1148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60" name="矩形 163859"/>
            <p:cNvSpPr/>
            <p:nvPr>
              <p:custDataLst>
                <p:tags r:id="rId15"/>
              </p:custDataLst>
            </p:nvPr>
          </p:nvSpPr>
          <p:spPr>
            <a:xfrm>
              <a:off x="349" y="1145"/>
              <a:ext cx="465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，求    落在区间             内的概率。</a:t>
              </a:r>
              <a:endPara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63861" name="对象 163860"/>
            <p:cNvGraphicFramePr/>
            <p:nvPr>
              <p:custDataLst>
                <p:tags r:id="rId16"/>
              </p:custDataLst>
            </p:nvPr>
          </p:nvGraphicFramePr>
          <p:xfrm>
            <a:off x="844" y="1036"/>
            <a:ext cx="27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" name="" r:id="rId17" imgW="431800" imgH="901065" progId="Equation.DSMT4">
                    <p:embed/>
                  </p:oleObj>
                </mc:Choice>
                <mc:Fallback>
                  <p:oleObj name="" r:id="rId17" imgW="431800" imgH="901065" progId="Equation.DSMT4">
                    <p:embed/>
                    <p:pic>
                      <p:nvPicPr>
                        <p:cNvPr id="0" name="图片 336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44" y="1036"/>
                          <a:ext cx="272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62" name="对象 163861"/>
            <p:cNvGraphicFramePr/>
            <p:nvPr>
              <p:custDataLst>
                <p:tags r:id="rId19"/>
              </p:custDataLst>
            </p:nvPr>
          </p:nvGraphicFramePr>
          <p:xfrm>
            <a:off x="2001" y="1183"/>
            <a:ext cx="1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3" name="" r:id="rId20" imgW="1891665" imgH="381000" progId="Equation.DSMT4">
                    <p:embed/>
                  </p:oleObj>
                </mc:Choice>
                <mc:Fallback>
                  <p:oleObj name="" r:id="rId20" imgW="1891665" imgH="381000" progId="Equation.DSMT4">
                    <p:embed/>
                    <p:pic>
                      <p:nvPicPr>
                        <p:cNvPr id="0" name="图片 337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001" y="1183"/>
                          <a:ext cx="119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72" name="组合 163871"/>
          <p:cNvGrpSpPr/>
          <p:nvPr/>
        </p:nvGrpSpPr>
        <p:grpSpPr>
          <a:xfrm>
            <a:off x="596900" y="2121536"/>
            <a:ext cx="6389688" cy="1008062"/>
            <a:chOff x="376" y="1472"/>
            <a:chExt cx="4025" cy="635"/>
          </a:xfrm>
        </p:grpSpPr>
        <p:sp>
          <p:nvSpPr>
            <p:cNvPr id="163863" name="矩形 163862"/>
            <p:cNvSpPr/>
            <p:nvPr>
              <p:custDataLst>
                <p:tags r:id="rId22"/>
              </p:custDataLst>
            </p:nvPr>
          </p:nvSpPr>
          <p:spPr>
            <a:xfrm>
              <a:off x="376" y="1601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解</a:t>
              </a:r>
              <a:endPara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3864" name="矩形 163863"/>
            <p:cNvSpPr/>
            <p:nvPr>
              <p:custDataLst>
                <p:tags r:id="rId23"/>
              </p:custDataLst>
            </p:nvPr>
          </p:nvSpPr>
          <p:spPr>
            <a:xfrm>
              <a:off x="691" y="1610"/>
              <a:ext cx="127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根据定理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6.2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865" name="对象 163864"/>
            <p:cNvGraphicFramePr/>
            <p:nvPr>
              <p:custDataLst>
                <p:tags r:id="rId24"/>
              </p:custDataLst>
            </p:nvPr>
          </p:nvGraphicFramePr>
          <p:xfrm>
            <a:off x="2016" y="1472"/>
            <a:ext cx="238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4" name="" r:id="rId25" imgW="3389630" imgH="901065" progId="Equation.DSMT4">
                    <p:embed/>
                  </p:oleObj>
                </mc:Choice>
                <mc:Fallback>
                  <p:oleObj name="" r:id="rId25" imgW="3389630" imgH="901065" progId="Equation.DSMT4">
                    <p:embed/>
                    <p:pic>
                      <p:nvPicPr>
                        <p:cNvPr id="0" name="图片 337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6" y="1472"/>
                          <a:ext cx="2385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74" name="组合 163873"/>
          <p:cNvGrpSpPr/>
          <p:nvPr/>
        </p:nvGrpSpPr>
        <p:grpSpPr>
          <a:xfrm>
            <a:off x="57150" y="2875598"/>
            <a:ext cx="7893050" cy="1254125"/>
            <a:chOff x="36" y="1947"/>
            <a:chExt cx="4972" cy="790"/>
          </a:xfrm>
        </p:grpSpPr>
        <p:sp>
          <p:nvSpPr>
            <p:cNvPr id="163857" name="矩形 163856"/>
            <p:cNvSpPr/>
            <p:nvPr>
              <p:custDataLst>
                <p:tags r:id="rId27"/>
              </p:custDataLst>
            </p:nvPr>
          </p:nvSpPr>
          <p:spPr>
            <a:xfrm>
              <a:off x="36" y="1947"/>
              <a:ext cx="32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</a:rPr>
                <a:t>则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63866" name="对象 163865"/>
            <p:cNvGraphicFramePr/>
            <p:nvPr>
              <p:custDataLst>
                <p:tags r:id="rId28"/>
              </p:custDataLst>
            </p:nvPr>
          </p:nvGraphicFramePr>
          <p:xfrm>
            <a:off x="450" y="2076"/>
            <a:ext cx="4558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" name="" r:id="rId29" imgW="6743700" imgH="977900" progId="Equation.DSMT4">
                    <p:embed/>
                  </p:oleObj>
                </mc:Choice>
                <mc:Fallback>
                  <p:oleObj name="" r:id="rId29" imgW="6743700" imgH="977900" progId="Equation.DSMT4">
                    <p:embed/>
                    <p:pic>
                      <p:nvPicPr>
                        <p:cNvPr id="0" name="图片 337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50" y="2076"/>
                          <a:ext cx="4558" cy="6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76" name="组合 163875"/>
          <p:cNvGrpSpPr/>
          <p:nvPr/>
        </p:nvGrpSpPr>
        <p:grpSpPr>
          <a:xfrm>
            <a:off x="429895" y="4846955"/>
            <a:ext cx="3606800" cy="523875"/>
            <a:chOff x="90" y="3234"/>
            <a:chExt cx="2272" cy="330"/>
          </a:xfrm>
        </p:grpSpPr>
        <p:sp>
          <p:nvSpPr>
            <p:cNvPr id="163867" name="矩形 163866"/>
            <p:cNvSpPr/>
            <p:nvPr>
              <p:custDataLst>
                <p:tags r:id="rId31"/>
              </p:custDataLst>
            </p:nvPr>
          </p:nvSpPr>
          <p:spPr>
            <a:xfrm>
              <a:off x="90" y="3234"/>
              <a:ext cx="99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</a:rPr>
                <a:t>查表得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63868" name="对象 163867"/>
            <p:cNvGraphicFramePr/>
            <p:nvPr>
              <p:custDataLst>
                <p:tags r:id="rId32"/>
              </p:custDataLst>
            </p:nvPr>
          </p:nvGraphicFramePr>
          <p:xfrm>
            <a:off x="935" y="3258"/>
            <a:ext cx="142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" name="" r:id="rId33" imgW="1066800" imgH="228600" progId="Equation.DSMT4">
                    <p:embed/>
                  </p:oleObj>
                </mc:Choice>
                <mc:Fallback>
                  <p:oleObj name="" r:id="rId33" imgW="1066800" imgH="228600" progId="Equation.DSMT4">
                    <p:embed/>
                    <p:pic>
                      <p:nvPicPr>
                        <p:cNvPr id="0" name="图片 336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935" y="3258"/>
                          <a:ext cx="1427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69" name="对象 163868"/>
          <p:cNvGraphicFramePr/>
          <p:nvPr/>
        </p:nvGraphicFramePr>
        <p:xfrm>
          <a:off x="88900" y="6120765"/>
          <a:ext cx="292227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35" imgW="2920365" imgH="419100" progId="Equation.DSMT4">
                  <p:embed/>
                </p:oleObj>
              </mc:Choice>
              <mc:Fallback>
                <p:oleObj name="" r:id="rId35" imgW="2920365" imgH="419100" progId="Equation.DSMT4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8900" y="6120765"/>
                        <a:ext cx="292227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3" name="对象 163872"/>
          <p:cNvGraphicFramePr/>
          <p:nvPr>
            <p:custDataLst>
              <p:tags r:id="rId37"/>
            </p:custDataLst>
          </p:nvPr>
        </p:nvGraphicFramePr>
        <p:xfrm>
          <a:off x="665163" y="4244023"/>
          <a:ext cx="755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8" imgW="7553325" imgH="520700" progId="Equation.DSMT4">
                  <p:embed/>
                </p:oleObj>
              </mc:Choice>
              <mc:Fallback>
                <p:oleObj name="" r:id="rId38" imgW="7553325" imgH="5207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65163" y="4244023"/>
                        <a:ext cx="7556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5" name="对象 163874"/>
          <p:cNvGraphicFramePr/>
          <p:nvPr/>
        </p:nvGraphicFramePr>
        <p:xfrm>
          <a:off x="927101" y="5494497"/>
          <a:ext cx="633158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40" imgW="2920365" imgH="215900" progId="Equation.DSMT4">
                  <p:embed/>
                </p:oleObj>
              </mc:Choice>
              <mc:Fallback>
                <p:oleObj name="" r:id="rId40" imgW="2920365" imgH="215900" progId="Equation.DSMT4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927101" y="5494497"/>
                        <a:ext cx="6331585" cy="467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976880" y="5921375"/>
          <a:ext cx="145034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2" imgW="1447800" imgH="876300" progId="Equation.DSMT4">
                  <p:embed/>
                </p:oleObj>
              </mc:Choice>
              <mc:Fallback>
                <p:oleObj name="" r:id="rId42" imgW="1447800" imgH="876300" progId="Equation.DSMT4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6880" y="5921375"/>
                        <a:ext cx="145034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custDataLst>
              <p:tags r:id="rId44"/>
            </p:custDataLst>
          </p:nvPr>
        </p:nvGraphicFramePr>
        <p:xfrm>
          <a:off x="4554856" y="5947569"/>
          <a:ext cx="3524885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5" imgW="1625600" imgH="393700" progId="Equation.DSMT4">
                  <p:embed/>
                </p:oleObj>
              </mc:Choice>
              <mc:Fallback>
                <p:oleObj name="" r:id="rId45" imgW="1625600" imgH="393700" progId="Equation.DSMT4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554856" y="5947569"/>
                        <a:ext cx="3524885" cy="852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099560" y="4897120"/>
            <a:ext cx="3152775" cy="496888"/>
            <a:chOff x="0" y="3234"/>
            <a:chExt cx="1986" cy="313"/>
          </a:xfrm>
        </p:grpSpPr>
        <p:sp>
          <p:nvSpPr>
            <p:cNvPr id="7" name="矩形 6"/>
            <p:cNvSpPr/>
            <p:nvPr>
              <p:custDataLst>
                <p:tags r:id="rId47"/>
              </p:custDataLst>
            </p:nvPr>
          </p:nvSpPr>
          <p:spPr>
            <a:xfrm>
              <a:off x="0" y="3234"/>
              <a:ext cx="99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</a:rPr>
                <a:t>故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8" name="对象 7"/>
            <p:cNvGraphicFramePr/>
            <p:nvPr>
              <p:custDataLst>
                <p:tags r:id="rId48"/>
              </p:custDataLst>
            </p:nvPr>
          </p:nvGraphicFramePr>
          <p:xfrm>
            <a:off x="321" y="3275"/>
            <a:ext cx="16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49" imgW="1244600" imgH="203200" progId="Equation.DSMT4">
                    <p:embed/>
                  </p:oleObj>
                </mc:Choice>
                <mc:Fallback>
                  <p:oleObj name="" r:id="rId49" imgW="1244600" imgH="203200" progId="Equation.DSMT4">
                    <p:embed/>
                    <p:pic>
                      <p:nvPicPr>
                        <p:cNvPr id="0" name="图片 3367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321" y="3275"/>
                          <a:ext cx="166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4870" name="组合 164869"/>
          <p:cNvGrpSpPr/>
          <p:nvPr/>
        </p:nvGrpSpPr>
        <p:grpSpPr>
          <a:xfrm>
            <a:off x="333375" y="3393758"/>
            <a:ext cx="8207375" cy="2395538"/>
            <a:chOff x="210" y="1279"/>
            <a:chExt cx="5170" cy="1509"/>
          </a:xfrm>
        </p:grpSpPr>
        <p:graphicFrame>
          <p:nvGraphicFramePr>
            <p:cNvPr id="164868" name="对象 164867"/>
            <p:cNvGraphicFramePr/>
            <p:nvPr>
              <p:custDataLst>
                <p:tags r:id="rId1"/>
              </p:custDataLst>
            </p:nvPr>
          </p:nvGraphicFramePr>
          <p:xfrm>
            <a:off x="350" y="1852"/>
            <a:ext cx="503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7" name="" r:id="rId2" imgW="7442200" imgH="1384300" progId="Equation.DSMT4">
                    <p:embed/>
                  </p:oleObj>
                </mc:Choice>
                <mc:Fallback>
                  <p:oleObj name="" r:id="rId2" imgW="7442200" imgH="1384300" progId="Equation.DSMT4">
                    <p:embed/>
                    <p:pic>
                      <p:nvPicPr>
                        <p:cNvPr id="0" name="图片 336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50" y="1852"/>
                          <a:ext cx="5030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69" name="文本框 164868"/>
            <p:cNvSpPr txBox="1"/>
            <p:nvPr>
              <p:custDataLst>
                <p:tags r:id="rId4"/>
              </p:custDataLst>
            </p:nvPr>
          </p:nvSpPr>
          <p:spPr>
            <a:xfrm>
              <a:off x="210" y="1279"/>
              <a:ext cx="88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</a:rPr>
                <a:t>由此可得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63877" name="组合 163876"/>
          <p:cNvGrpSpPr/>
          <p:nvPr/>
        </p:nvGrpSpPr>
        <p:grpSpPr>
          <a:xfrm>
            <a:off x="785813" y="1520508"/>
            <a:ext cx="4727575" cy="473075"/>
            <a:chOff x="495" y="3715"/>
            <a:chExt cx="2978" cy="298"/>
          </a:xfrm>
        </p:grpSpPr>
        <p:graphicFrame>
          <p:nvGraphicFramePr>
            <p:cNvPr id="163869" name="对象 163868"/>
            <p:cNvGraphicFramePr/>
            <p:nvPr>
              <p:custDataLst>
                <p:tags r:id="rId5"/>
              </p:custDataLst>
            </p:nvPr>
          </p:nvGraphicFramePr>
          <p:xfrm>
            <a:off x="920" y="3781"/>
            <a:ext cx="255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0" name="" r:id="rId6" imgW="4051300" imgH="368300" progId="Equation.DSMT4">
                    <p:embed/>
                  </p:oleObj>
                </mc:Choice>
                <mc:Fallback>
                  <p:oleObj name="" r:id="rId6" imgW="4051300" imgH="368300" progId="Equation.DSMT4">
                    <p:embed/>
                    <p:pic>
                      <p:nvPicPr>
                        <p:cNvPr id="0" name="图片 336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0" y="3781"/>
                          <a:ext cx="2553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70" name="文本框 163869"/>
            <p:cNvSpPr txBox="1"/>
            <p:nvPr>
              <p:custDataLst>
                <p:tags r:id="rId8"/>
              </p:custDataLst>
            </p:nvPr>
          </p:nvSpPr>
          <p:spPr>
            <a:xfrm>
              <a:off x="495" y="3715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</a:rPr>
                <a:t>故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163868" name="对象 163867"/>
          <p:cNvGraphicFramePr/>
          <p:nvPr/>
        </p:nvGraphicFramePr>
        <p:xfrm>
          <a:off x="940594" y="651510"/>
          <a:ext cx="320929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9" imgW="1511300" imgH="228600" progId="Equation.DSMT4">
                  <p:embed/>
                </p:oleObj>
              </mc:Choice>
              <mc:Fallback>
                <p:oleObj name="" r:id="rId9" imgW="1511300" imgH="228600" progId="Equation.DSMT4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0594" y="651510"/>
                        <a:ext cx="320929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944722" y="2508886"/>
          <a:ext cx="294005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384300" imgH="215900" progId="Equation.DSMT4">
                  <p:embed/>
                </p:oleObj>
              </mc:Choice>
              <mc:Fallback>
                <p:oleObj name="" r:id="rId11" imgW="1384300" imgH="215900" progId="Equation.DSMT4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722" y="2508886"/>
                        <a:ext cx="294005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custDataLst>
              <p:tags r:id="rId13"/>
            </p:custDataLst>
          </p:nvPr>
        </p:nvGraphicFramePr>
        <p:xfrm>
          <a:off x="4329589" y="685165"/>
          <a:ext cx="156464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736600" imgH="215900" progId="Equation.DSMT4">
                  <p:embed/>
                </p:oleObj>
              </mc:Choice>
              <mc:Fallback>
                <p:oleObj name="" r:id="rId14" imgW="736600" imgH="215900" progId="Equation.DSMT4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29589" y="685165"/>
                        <a:ext cx="156464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98" name="Text Box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9144000" cy="657225"/>
          </a:xfrm>
          <a:prstGeom prst="rect">
            <a:avLst/>
          </a:prstGeom>
          <a:solidFill>
            <a:srgbClr val="FF99CC">
              <a:alpha val="85097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zh-CN" altLang="en-US" sz="3600" b="1" dirty="0">
                <a:latin typeface="Arial" panose="020B0604020202020204" pitchFamily="34" charset="0"/>
                <a:ea typeface="黑体" panose="02010609060101010101" pitchFamily="49" charset="-122"/>
              </a:rPr>
              <a:t>本 章 重 点</a:t>
            </a:r>
            <a:endParaRPr lang="zh-CN" altLang="en-US" sz="36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37" name="Text Box 5"/>
          <p:cNvSpPr txBox="1"/>
          <p:nvPr>
            <p:custDataLst>
              <p:tags r:id="rId2"/>
            </p:custDataLst>
          </p:nvPr>
        </p:nvSpPr>
        <p:spPr>
          <a:xfrm>
            <a:off x="-36512" y="765175"/>
            <a:ext cx="95043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理解总体、样本、统计量的定义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8" name="Text Box 6"/>
          <p:cNvSpPr txBox="1"/>
          <p:nvPr>
            <p:custDataLst>
              <p:tags r:id="rId3"/>
            </p:custDataLst>
          </p:nvPr>
        </p:nvSpPr>
        <p:spPr>
          <a:xfrm>
            <a:off x="0" y="3203575"/>
            <a:ext cx="7904163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熟练掌握   分布、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分布和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分布的定义与性质、了解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l-GR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分位点的概念，会查表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9" name="Object 2"/>
          <p:cNvGraphicFramePr/>
          <p:nvPr>
            <p:custDataLst>
              <p:tags r:id="rId4"/>
            </p:custDataLst>
          </p:nvPr>
        </p:nvGraphicFramePr>
        <p:xfrm>
          <a:off x="611188" y="1955800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5" imgW="1561465" imgH="431800" progId="Equation.3">
                  <p:embed/>
                </p:oleObj>
              </mc:Choice>
              <mc:Fallback>
                <p:oleObj name="" r:id="rId5" imgW="1561465" imgH="4318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1955800"/>
                        <a:ext cx="3581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3"/>
          <p:cNvGraphicFramePr/>
          <p:nvPr>
            <p:custDataLst>
              <p:tags r:id="rId7"/>
            </p:custDataLst>
          </p:nvPr>
        </p:nvGraphicFramePr>
        <p:xfrm>
          <a:off x="4211638" y="1924050"/>
          <a:ext cx="3352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8" imgW="1459865" imgH="431800" progId="Equation.DSMT4">
                  <p:embed/>
                </p:oleObj>
              </mc:Choice>
              <mc:Fallback>
                <p:oleObj name="" r:id="rId8" imgW="1459865" imgH="4318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1924050"/>
                        <a:ext cx="33528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4"/>
          <p:cNvGraphicFramePr/>
          <p:nvPr>
            <p:custDataLst>
              <p:tags r:id="rId10"/>
            </p:custDataLst>
          </p:nvPr>
        </p:nvGraphicFramePr>
        <p:xfrm>
          <a:off x="1808163" y="3165475"/>
          <a:ext cx="422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1" imgW="203200" imgH="228600" progId="Equation.DSMT4">
                  <p:embed/>
                </p:oleObj>
              </mc:Choice>
              <mc:Fallback>
                <p:oleObj name="" r:id="rId11" imgW="203200" imgH="2286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8163" y="3165475"/>
                        <a:ext cx="42227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Text Box 38"/>
          <p:cNvSpPr txBox="1"/>
          <p:nvPr>
            <p:custDataLst>
              <p:tags r:id="rId13"/>
            </p:custDataLst>
          </p:nvPr>
        </p:nvSpPr>
        <p:spPr>
          <a:xfrm>
            <a:off x="250825" y="442277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8471" name="Object 6"/>
          <p:cNvGraphicFramePr/>
          <p:nvPr>
            <p:custDataLst>
              <p:tags r:id="rId14"/>
            </p:custDataLst>
          </p:nvPr>
        </p:nvGraphicFramePr>
        <p:xfrm>
          <a:off x="675005" y="4433888"/>
          <a:ext cx="490029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5" imgW="2413000" imgH="228600" progId="Equation.DSMT4">
                  <p:embed/>
                </p:oleObj>
              </mc:Choice>
              <mc:Fallback>
                <p:oleObj name="" r:id="rId15" imgW="2413000" imgH="2286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5005" y="4433888"/>
                        <a:ext cx="4900295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/>
          <p:nvPr/>
        </p:nvGrpSpPr>
        <p:grpSpPr>
          <a:xfrm>
            <a:off x="5707380" y="4208463"/>
            <a:ext cx="3109913" cy="2376487"/>
            <a:chOff x="3577" y="2770"/>
            <a:chExt cx="1904" cy="1396"/>
          </a:xfrm>
        </p:grpSpPr>
        <p:graphicFrame>
          <p:nvGraphicFramePr>
            <p:cNvPr id="41992" name="Object 9"/>
            <p:cNvGraphicFramePr/>
            <p:nvPr>
              <p:custDataLst>
                <p:tags r:id="rId17"/>
              </p:custDataLst>
            </p:nvPr>
          </p:nvGraphicFramePr>
          <p:xfrm>
            <a:off x="4277" y="3845"/>
            <a:ext cx="31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8" imgW="443865" imgH="254000" progId="Equation.DSMT4">
                    <p:embed/>
                  </p:oleObj>
                </mc:Choice>
                <mc:Fallback>
                  <p:oleObj name="" r:id="rId18" imgW="443865" imgH="2540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77" y="3845"/>
                          <a:ext cx="318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0"/>
            <p:cNvGraphicFramePr/>
            <p:nvPr>
              <p:custDataLst>
                <p:tags r:id="rId20"/>
              </p:custDataLst>
            </p:nvPr>
          </p:nvGraphicFramePr>
          <p:xfrm>
            <a:off x="3720" y="3788"/>
            <a:ext cx="7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20" y="3788"/>
                          <a:ext cx="74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1"/>
            <p:cNvGraphicFramePr/>
            <p:nvPr>
              <p:custDataLst>
                <p:tags r:id="rId23"/>
              </p:custDataLst>
            </p:nvPr>
          </p:nvGraphicFramePr>
          <p:xfrm>
            <a:off x="4104" y="4021"/>
            <a:ext cx="713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24" imgW="1129665" imgH="228600" progId="Equation.DSMT4">
                    <p:embed/>
                  </p:oleObj>
                </mc:Choice>
                <mc:Fallback>
                  <p:oleObj name="" r:id="rId24" imgW="1129665" imgH="228600" progId="Equation.DSMT4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104" y="4021"/>
                          <a:ext cx="713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06" name="Group 45"/>
            <p:cNvGrpSpPr/>
            <p:nvPr/>
          </p:nvGrpSpPr>
          <p:grpSpPr>
            <a:xfrm>
              <a:off x="3577" y="2770"/>
              <a:ext cx="1904" cy="1204"/>
              <a:chOff x="3557" y="2770"/>
              <a:chExt cx="1904" cy="1204"/>
            </a:xfrm>
          </p:grpSpPr>
          <p:grpSp>
            <p:nvGrpSpPr>
              <p:cNvPr id="42007" name="Group 46"/>
              <p:cNvGrpSpPr/>
              <p:nvPr/>
            </p:nvGrpSpPr>
            <p:grpSpPr>
              <a:xfrm>
                <a:off x="3797" y="2798"/>
                <a:ext cx="1612" cy="1029"/>
                <a:chOff x="3193" y="2814"/>
                <a:chExt cx="1612" cy="1029"/>
              </a:xfrm>
            </p:grpSpPr>
            <p:sp>
              <p:nvSpPr>
                <p:cNvPr id="42018" name="Line 47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193" y="3843"/>
                  <a:ext cx="1612" cy="0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42019" name="Line 48"/>
                <p:cNvSpPr/>
                <p:nvPr>
                  <p:custDataLst>
                    <p:tags r:id="rId27"/>
                  </p:custDataLst>
                </p:nvPr>
              </p:nvSpPr>
              <p:spPr>
                <a:xfrm flipV="1">
                  <a:off x="3193" y="2814"/>
                  <a:ext cx="0" cy="1029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42008" name="Freeform 49"/>
              <p:cNvSpPr/>
              <p:nvPr>
                <p:custDataLst>
                  <p:tags r:id="rId28"/>
                </p:custDataLst>
              </p:nvPr>
            </p:nvSpPr>
            <p:spPr>
              <a:xfrm>
                <a:off x="3797" y="2998"/>
                <a:ext cx="1300" cy="821"/>
              </a:xfrm>
              <a:custGeom>
                <a:avLst/>
                <a:gdLst>
                  <a:gd name="txL" fmla="*/ 0 w 1300"/>
                  <a:gd name="txT" fmla="*/ 0 h 821"/>
                  <a:gd name="txR" fmla="*/ 1300 w 1300"/>
                  <a:gd name="txB" fmla="*/ 821 h 821"/>
                </a:gdLst>
                <a:ahLst/>
                <a:cxnLst>
                  <a:cxn ang="0">
                    <a:pos x="0" y="821"/>
                  </a:cxn>
                  <a:cxn ang="0">
                    <a:pos x="41" y="607"/>
                  </a:cxn>
                  <a:cxn ang="0">
                    <a:pos x="115" y="278"/>
                  </a:cxn>
                  <a:cxn ang="0">
                    <a:pos x="189" y="64"/>
                  </a:cxn>
                  <a:cxn ang="0">
                    <a:pos x="304" y="6"/>
                  </a:cxn>
                  <a:cxn ang="0">
                    <a:pos x="403" y="97"/>
                  </a:cxn>
                  <a:cxn ang="0">
                    <a:pos x="493" y="253"/>
                  </a:cxn>
                  <a:cxn ang="0">
                    <a:pos x="576" y="376"/>
                  </a:cxn>
                  <a:cxn ang="0">
                    <a:pos x="683" y="508"/>
                  </a:cxn>
                  <a:cxn ang="0">
                    <a:pos x="847" y="623"/>
                  </a:cxn>
                  <a:cxn ang="0">
                    <a:pos x="1004" y="706"/>
                  </a:cxn>
                  <a:cxn ang="0">
                    <a:pos x="1300" y="788"/>
                  </a:cxn>
                </a:cxnLst>
                <a:rect l="txL" t="txT" r="txR" b="txB"/>
                <a:pathLst>
                  <a:path w="1300" h="821">
                    <a:moveTo>
                      <a:pt x="0" y="821"/>
                    </a:moveTo>
                    <a:cubicBezTo>
                      <a:pt x="7" y="785"/>
                      <a:pt x="22" y="697"/>
                      <a:pt x="41" y="607"/>
                    </a:cubicBezTo>
                    <a:cubicBezTo>
                      <a:pt x="60" y="517"/>
                      <a:pt x="90" y="368"/>
                      <a:pt x="115" y="278"/>
                    </a:cubicBezTo>
                    <a:cubicBezTo>
                      <a:pt x="140" y="188"/>
                      <a:pt x="157" y="109"/>
                      <a:pt x="189" y="64"/>
                    </a:cubicBezTo>
                    <a:cubicBezTo>
                      <a:pt x="221" y="19"/>
                      <a:pt x="268" y="0"/>
                      <a:pt x="304" y="6"/>
                    </a:cubicBezTo>
                    <a:cubicBezTo>
                      <a:pt x="340" y="12"/>
                      <a:pt x="371" y="56"/>
                      <a:pt x="403" y="97"/>
                    </a:cubicBezTo>
                    <a:cubicBezTo>
                      <a:pt x="435" y="138"/>
                      <a:pt x="464" y="207"/>
                      <a:pt x="493" y="253"/>
                    </a:cubicBezTo>
                    <a:cubicBezTo>
                      <a:pt x="522" y="299"/>
                      <a:pt x="544" y="334"/>
                      <a:pt x="576" y="376"/>
                    </a:cubicBezTo>
                    <a:cubicBezTo>
                      <a:pt x="608" y="418"/>
                      <a:pt x="638" y="467"/>
                      <a:pt x="683" y="508"/>
                    </a:cubicBezTo>
                    <a:cubicBezTo>
                      <a:pt x="728" y="549"/>
                      <a:pt x="794" y="590"/>
                      <a:pt x="847" y="623"/>
                    </a:cubicBezTo>
                    <a:cubicBezTo>
                      <a:pt x="900" y="656"/>
                      <a:pt x="929" y="678"/>
                      <a:pt x="1004" y="706"/>
                    </a:cubicBezTo>
                    <a:cubicBezTo>
                      <a:pt x="1079" y="734"/>
                      <a:pt x="1238" y="771"/>
                      <a:pt x="1300" y="788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2009" name="Line 50"/>
              <p:cNvSpPr/>
              <p:nvPr>
                <p:custDataLst>
                  <p:tags r:id="rId29"/>
                </p:custDataLst>
              </p:nvPr>
            </p:nvSpPr>
            <p:spPr>
              <a:xfrm>
                <a:off x="4406" y="3432"/>
                <a:ext cx="0" cy="387"/>
              </a:xfrm>
              <a:prstGeom prst="line">
                <a:avLst/>
              </a:prstGeom>
              <a:ln w="15875" cap="flat" cmpd="sng">
                <a:solidFill>
                  <a:srgbClr val="808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42010" name="Line 51"/>
              <p:cNvSpPr/>
              <p:nvPr>
                <p:custDataLst>
                  <p:tags r:id="rId30"/>
                </p:custDataLst>
              </p:nvPr>
            </p:nvSpPr>
            <p:spPr>
              <a:xfrm flipH="1">
                <a:off x="4401" y="3536"/>
                <a:ext cx="129" cy="121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1" name="Line 52"/>
              <p:cNvSpPr/>
              <p:nvPr>
                <p:custDataLst>
                  <p:tags r:id="rId31"/>
                </p:custDataLst>
              </p:nvPr>
            </p:nvSpPr>
            <p:spPr>
              <a:xfrm flipH="1">
                <a:off x="4416" y="3583"/>
                <a:ext cx="154" cy="145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2" name="Line 53"/>
              <p:cNvSpPr/>
              <p:nvPr>
                <p:custDataLst>
                  <p:tags r:id="rId32"/>
                </p:custDataLst>
              </p:nvPr>
            </p:nvSpPr>
            <p:spPr>
              <a:xfrm flipH="1">
                <a:off x="4504" y="3656"/>
                <a:ext cx="195" cy="177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3" name="Line 54"/>
              <p:cNvSpPr/>
              <p:nvPr>
                <p:custDataLst>
                  <p:tags r:id="rId33"/>
                </p:custDataLst>
              </p:nvPr>
            </p:nvSpPr>
            <p:spPr>
              <a:xfrm flipH="1">
                <a:off x="4756" y="3734"/>
                <a:ext cx="104" cy="9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4" name="Line 55"/>
              <p:cNvSpPr/>
              <p:nvPr>
                <p:custDataLst>
                  <p:tags r:id="rId34"/>
                </p:custDataLst>
              </p:nvPr>
            </p:nvSpPr>
            <p:spPr>
              <a:xfrm flipH="1">
                <a:off x="4885" y="3770"/>
                <a:ext cx="57" cy="4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5" name="Line 56"/>
              <p:cNvSpPr/>
              <p:nvPr>
                <p:custDataLst>
                  <p:tags r:id="rId35"/>
                </p:custDataLst>
              </p:nvPr>
            </p:nvSpPr>
            <p:spPr>
              <a:xfrm flipH="1">
                <a:off x="4426" y="3631"/>
                <a:ext cx="198" cy="17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6" name="Line 57"/>
              <p:cNvSpPr/>
              <p:nvPr>
                <p:custDataLst>
                  <p:tags r:id="rId36"/>
                </p:custDataLst>
              </p:nvPr>
            </p:nvSpPr>
            <p:spPr>
              <a:xfrm flipH="1">
                <a:off x="4612" y="3699"/>
                <a:ext cx="155" cy="12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1995" name="Object 12"/>
              <p:cNvGraphicFramePr/>
              <p:nvPr>
                <p:custDataLst>
                  <p:tags r:id="rId37"/>
                </p:custDataLst>
              </p:nvPr>
            </p:nvGraphicFramePr>
            <p:xfrm>
              <a:off x="5325" y="3825"/>
              <a:ext cx="13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6" name="" r:id="rId38" imgW="127000" imgH="139700" progId="Equation.DSMT4">
                      <p:embed/>
                    </p:oleObj>
                  </mc:Choice>
                  <mc:Fallback>
                    <p:oleObj name="" r:id="rId38" imgW="127000" imgH="139700" progId="Equation.DSMT4">
                      <p:embed/>
                      <p:pic>
                        <p:nvPicPr>
                          <p:cNvPr id="0" name="图片 3325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5325" y="3825"/>
                            <a:ext cx="136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6" name="Object 13"/>
              <p:cNvGraphicFramePr/>
              <p:nvPr>
                <p:custDataLst>
                  <p:tags r:id="rId40"/>
                </p:custDataLst>
              </p:nvPr>
            </p:nvGraphicFramePr>
            <p:xfrm>
              <a:off x="3557" y="2770"/>
              <a:ext cx="23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4" name="" r:id="rId41" imgW="367665" imgH="203200" progId="Equation.DSMT4">
                      <p:embed/>
                    </p:oleObj>
                  </mc:Choice>
                  <mc:Fallback>
                    <p:oleObj name="" r:id="rId41" imgW="367665" imgH="203200" progId="Equation.DSMT4">
                      <p:embed/>
                      <p:pic>
                        <p:nvPicPr>
                          <p:cNvPr id="0" name="图片 3323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3557" y="2770"/>
                            <a:ext cx="232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7" name="Object 14"/>
              <p:cNvGraphicFramePr/>
              <p:nvPr>
                <p:custDataLst>
                  <p:tags r:id="rId43"/>
                </p:custDataLst>
              </p:nvPr>
            </p:nvGraphicFramePr>
            <p:xfrm>
              <a:off x="4597" y="3122"/>
              <a:ext cx="15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7" name="" r:id="rId44" imgW="152400" imgH="139700" progId="Equation.DSMT4">
                      <p:embed/>
                    </p:oleObj>
                  </mc:Choice>
                  <mc:Fallback>
                    <p:oleObj name="" r:id="rId44" imgW="152400" imgH="139700" progId="Equation.DSMT4">
                      <p:embed/>
                      <p:pic>
                        <p:nvPicPr>
                          <p:cNvPr id="0" name="图片 3326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4597" y="3122"/>
                            <a:ext cx="154" cy="1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7" name="Line 61"/>
              <p:cNvSpPr/>
              <p:nvPr>
                <p:custDataLst>
                  <p:tags r:id="rId46"/>
                </p:custDataLst>
              </p:nvPr>
            </p:nvSpPr>
            <p:spPr>
              <a:xfrm flipH="1">
                <a:off x="4526" y="3302"/>
                <a:ext cx="144" cy="37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sp>
        </p:grpSp>
      </p:grpSp>
      <p:graphicFrame>
        <p:nvGraphicFramePr>
          <p:cNvPr id="18494" name="Object 7"/>
          <p:cNvGraphicFramePr/>
          <p:nvPr>
            <p:custDataLst>
              <p:tags r:id="rId47"/>
            </p:custDataLst>
          </p:nvPr>
        </p:nvGraphicFramePr>
        <p:xfrm>
          <a:off x="6938010" y="4206875"/>
          <a:ext cx="16716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48" imgW="1282065" imgH="241300" progId="Equation.DSMT4">
                  <p:embed/>
                </p:oleObj>
              </mc:Choice>
              <mc:Fallback>
                <p:oleObj name="" r:id="rId48" imgW="1282065" imgH="2413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938010" y="4206875"/>
                        <a:ext cx="1671638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5"/>
          <p:cNvGrpSpPr/>
          <p:nvPr/>
        </p:nvGrpSpPr>
        <p:grpSpPr>
          <a:xfrm>
            <a:off x="222250" y="6075680"/>
            <a:ext cx="4956175" cy="460375"/>
            <a:chOff x="140" y="3339"/>
            <a:chExt cx="3122" cy="290"/>
          </a:xfrm>
        </p:grpSpPr>
        <p:graphicFrame>
          <p:nvGraphicFramePr>
            <p:cNvPr id="41991" name="Object 8"/>
            <p:cNvGraphicFramePr/>
            <p:nvPr>
              <p:custDataLst>
                <p:tags r:id="rId50"/>
              </p:custDataLst>
            </p:nvPr>
          </p:nvGraphicFramePr>
          <p:xfrm>
            <a:off x="140" y="3339"/>
            <a:ext cx="31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51" imgW="2463800" imgH="228600" progId="Equation.DSMT4">
                    <p:embed/>
                  </p:oleObj>
                </mc:Choice>
                <mc:Fallback>
                  <p:oleObj name="" r:id="rId51" imgW="2463800" imgH="2286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40" y="3339"/>
                          <a:ext cx="3122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Text Box 64"/>
            <p:cNvSpPr txBox="1"/>
            <p:nvPr>
              <p:custDataLst>
                <p:tags r:id="rId53"/>
              </p:custDataLst>
            </p:nvPr>
          </p:nvSpPr>
          <p:spPr>
            <a:xfrm>
              <a:off x="612" y="3339"/>
              <a:ext cx="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5" name="Text Box 5"/>
          <p:cNvSpPr txBox="1"/>
          <p:nvPr>
            <p:custDataLst>
              <p:tags r:id="rId54"/>
            </p:custDataLst>
          </p:nvPr>
        </p:nvSpPr>
        <p:spPr>
          <a:xfrm>
            <a:off x="0" y="1450975"/>
            <a:ext cx="9504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掌握样本均值、样本方差、样本矩的定义、性质和计算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6"/>
          <p:cNvGraphicFramePr/>
          <p:nvPr>
            <p:custDataLst>
              <p:tags r:id="rId55"/>
            </p:custDataLst>
          </p:nvPr>
        </p:nvGraphicFramePr>
        <p:xfrm>
          <a:off x="1434148" y="5051425"/>
          <a:ext cx="296418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6" imgW="1459865" imgH="444500" progId="Equation.DSMT4">
                  <p:embed/>
                </p:oleObj>
              </mc:Choice>
              <mc:Fallback>
                <p:oleObj name="" r:id="rId56" imgW="1459865" imgH="4445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434148" y="5051425"/>
                        <a:ext cx="296418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  <p:bldP spid="18470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27" name="Text Box 4"/>
          <p:cNvSpPr txBox="1"/>
          <p:nvPr>
            <p:custDataLst>
              <p:tags r:id="rId1"/>
            </p:custDataLst>
          </p:nvPr>
        </p:nvSpPr>
        <p:spPr>
          <a:xfrm>
            <a:off x="34925" y="90646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3010" name="Object 2"/>
          <p:cNvGraphicFramePr/>
          <p:nvPr>
            <p:custDataLst>
              <p:tags r:id="rId2"/>
            </p:custDataLst>
          </p:nvPr>
        </p:nvGraphicFramePr>
        <p:xfrm>
          <a:off x="409575" y="835025"/>
          <a:ext cx="55880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3" imgW="2475230" imgH="660400" progId="Equation.DSMT4">
                  <p:embed/>
                </p:oleObj>
              </mc:Choice>
              <mc:Fallback>
                <p:oleObj name="" r:id="rId3" imgW="2475230" imgH="6604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575" y="835025"/>
                        <a:ext cx="5588000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8" name="Group 7"/>
          <p:cNvGrpSpPr/>
          <p:nvPr/>
        </p:nvGrpSpPr>
        <p:grpSpPr>
          <a:xfrm>
            <a:off x="5435600" y="692150"/>
            <a:ext cx="2547938" cy="2074863"/>
            <a:chOff x="3439" y="2854"/>
            <a:chExt cx="1605" cy="1307"/>
          </a:xfrm>
        </p:grpSpPr>
        <p:sp>
          <p:nvSpPr>
            <p:cNvPr id="43045" name="Line 8"/>
            <p:cNvSpPr/>
            <p:nvPr>
              <p:custDataLst>
                <p:tags r:id="rId5"/>
              </p:custDataLst>
            </p:nvPr>
          </p:nvSpPr>
          <p:spPr>
            <a:xfrm>
              <a:off x="3439" y="3851"/>
              <a:ext cx="1580" cy="0"/>
            </a:xfrm>
            <a:prstGeom prst="line">
              <a:avLst/>
            </a:prstGeom>
            <a:ln w="127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46" name="Line 9"/>
            <p:cNvSpPr/>
            <p:nvPr>
              <p:custDataLst>
                <p:tags r:id="rId6"/>
              </p:custDataLst>
            </p:nvPr>
          </p:nvSpPr>
          <p:spPr>
            <a:xfrm flipV="1">
              <a:off x="4172" y="2904"/>
              <a:ext cx="0" cy="947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47" name="Line 10"/>
            <p:cNvSpPr/>
            <p:nvPr>
              <p:custDataLst>
                <p:tags r:id="rId7"/>
              </p:custDataLst>
            </p:nvPr>
          </p:nvSpPr>
          <p:spPr>
            <a:xfrm>
              <a:off x="4378" y="3456"/>
              <a:ext cx="0" cy="395"/>
            </a:xfrm>
            <a:prstGeom prst="line">
              <a:avLst/>
            </a:prstGeom>
            <a:ln w="15875" cap="flat" cmpd="sng">
              <a:solidFill>
                <a:srgbClr val="003366"/>
              </a:solidFill>
              <a:prstDash val="lgDash"/>
              <a:headEnd type="none" w="med" len="med"/>
              <a:tailEnd type="none" w="med" len="med"/>
            </a:ln>
          </p:spPr>
        </p:sp>
        <p:grpSp>
          <p:nvGrpSpPr>
            <p:cNvPr id="43048" name="Group 11"/>
            <p:cNvGrpSpPr/>
            <p:nvPr/>
          </p:nvGrpSpPr>
          <p:grpSpPr>
            <a:xfrm>
              <a:off x="3528" y="3020"/>
              <a:ext cx="1292" cy="787"/>
              <a:chOff x="1122" y="3002"/>
              <a:chExt cx="1292" cy="787"/>
            </a:xfrm>
          </p:grpSpPr>
          <p:sp>
            <p:nvSpPr>
              <p:cNvPr id="43055" name="Freeform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1122" y="3006"/>
                <a:ext cx="646" cy="783"/>
              </a:xfrm>
              <a:custGeom>
                <a:avLst/>
                <a:gdLst>
                  <a:gd name="txL" fmla="*/ 0 w 646"/>
                  <a:gd name="txT" fmla="*/ 0 h 783"/>
                  <a:gd name="txR" fmla="*/ 646 w 646"/>
                  <a:gd name="txB" fmla="*/ 783 h 783"/>
                </a:gdLst>
                <a:ahLst/>
                <a:cxnLst>
                  <a:cxn ang="0">
                    <a:pos x="0" y="783"/>
                  </a:cxn>
                  <a:cxn ang="0">
                    <a:pos x="283" y="753"/>
                  </a:cxn>
                  <a:cxn ang="0">
                    <a:pos x="373" y="662"/>
                  </a:cxn>
                  <a:cxn ang="0">
                    <a:pos x="424" y="470"/>
                  </a:cxn>
                  <a:cxn ang="0">
                    <a:pos x="485" y="207"/>
                  </a:cxn>
                  <a:cxn ang="0">
                    <a:pos x="565" y="46"/>
                  </a:cxn>
                  <a:cxn ang="0">
                    <a:pos x="646" y="5"/>
                  </a:cxn>
                </a:cxnLst>
                <a:rect l="txL" t="txT" r="txR" b="tx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3056" name="Freeform 13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1768" y="3002"/>
                <a:ext cx="646" cy="783"/>
              </a:xfrm>
              <a:custGeom>
                <a:avLst/>
                <a:gdLst>
                  <a:gd name="txL" fmla="*/ 0 w 646"/>
                  <a:gd name="txT" fmla="*/ 0 h 783"/>
                  <a:gd name="txR" fmla="*/ 646 w 646"/>
                  <a:gd name="txB" fmla="*/ 783 h 783"/>
                </a:gdLst>
                <a:ahLst/>
                <a:cxnLst>
                  <a:cxn ang="0">
                    <a:pos x="0" y="783"/>
                  </a:cxn>
                  <a:cxn ang="0">
                    <a:pos x="283" y="753"/>
                  </a:cxn>
                  <a:cxn ang="0">
                    <a:pos x="373" y="662"/>
                  </a:cxn>
                  <a:cxn ang="0">
                    <a:pos x="424" y="470"/>
                  </a:cxn>
                  <a:cxn ang="0">
                    <a:pos x="485" y="207"/>
                  </a:cxn>
                  <a:cxn ang="0">
                    <a:pos x="565" y="46"/>
                  </a:cxn>
                  <a:cxn ang="0">
                    <a:pos x="646" y="5"/>
                  </a:cxn>
                </a:cxnLst>
                <a:rect l="txL" t="txT" r="txR" b="tx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43049" name="Line 14"/>
            <p:cNvSpPr/>
            <p:nvPr>
              <p:custDataLst>
                <p:tags r:id="rId10"/>
              </p:custDataLst>
            </p:nvPr>
          </p:nvSpPr>
          <p:spPr>
            <a:xfrm flipH="1">
              <a:off x="4386" y="3651"/>
              <a:ext cx="40" cy="72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0" name="Line 15"/>
            <p:cNvSpPr/>
            <p:nvPr>
              <p:custDataLst>
                <p:tags r:id="rId11"/>
              </p:custDataLst>
            </p:nvPr>
          </p:nvSpPr>
          <p:spPr>
            <a:xfrm flipH="1">
              <a:off x="4388" y="3725"/>
              <a:ext cx="70" cy="100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1" name="Line 16"/>
            <p:cNvSpPr/>
            <p:nvPr>
              <p:custDataLst>
                <p:tags r:id="rId12"/>
              </p:custDataLst>
            </p:nvPr>
          </p:nvSpPr>
          <p:spPr>
            <a:xfrm flipH="1">
              <a:off x="4434" y="3764"/>
              <a:ext cx="66" cy="92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2" name="Line 17"/>
            <p:cNvSpPr/>
            <p:nvPr>
              <p:custDataLst>
                <p:tags r:id="rId13"/>
              </p:custDataLst>
            </p:nvPr>
          </p:nvSpPr>
          <p:spPr>
            <a:xfrm flipH="1">
              <a:off x="4504" y="3789"/>
              <a:ext cx="88" cy="53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3" name="Line 18"/>
            <p:cNvSpPr/>
            <p:nvPr>
              <p:custDataLst>
                <p:tags r:id="rId14"/>
              </p:custDataLst>
            </p:nvPr>
          </p:nvSpPr>
          <p:spPr>
            <a:xfrm flipH="1">
              <a:off x="4618" y="3798"/>
              <a:ext cx="133" cy="41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3021" name="Object 13"/>
            <p:cNvGraphicFramePr/>
            <p:nvPr>
              <p:custDataLst>
                <p:tags r:id="rId15"/>
              </p:custDataLst>
            </p:nvPr>
          </p:nvGraphicFramePr>
          <p:xfrm>
            <a:off x="4613" y="3167"/>
            <a:ext cx="16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6" imgW="152400" imgH="139700" progId="Equation.DSMT4">
                    <p:embed/>
                  </p:oleObj>
                </mc:Choice>
                <mc:Fallback>
                  <p:oleObj name="" r:id="rId16" imgW="152400" imgH="139700" progId="Equation.DSMT4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13" y="3167"/>
                          <a:ext cx="161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14"/>
            <p:cNvGraphicFramePr/>
            <p:nvPr>
              <p:custDataLst>
                <p:tags r:id="rId18"/>
              </p:custDataLst>
            </p:nvPr>
          </p:nvGraphicFramePr>
          <p:xfrm>
            <a:off x="4281" y="3833"/>
            <a:ext cx="31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19" imgW="380365" imgH="254000" progId="Equation.DSMT4">
                    <p:embed/>
                  </p:oleObj>
                </mc:Choice>
                <mc:Fallback>
                  <p:oleObj name="" r:id="rId19" imgW="380365" imgH="25400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81" y="3833"/>
                          <a:ext cx="314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5"/>
            <p:cNvGraphicFramePr/>
            <p:nvPr>
              <p:custDataLst>
                <p:tags r:id="rId21"/>
              </p:custDataLst>
            </p:nvPr>
          </p:nvGraphicFramePr>
          <p:xfrm>
            <a:off x="3924" y="2854"/>
            <a:ext cx="2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22" imgW="367665" imgH="254000" progId="Equation.DSMT4">
                    <p:embed/>
                  </p:oleObj>
                </mc:Choice>
                <mc:Fallback>
                  <p:oleObj name="" r:id="rId22" imgW="367665" imgH="254000" progId="Equation.DSMT4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924" y="2854"/>
                          <a:ext cx="23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16"/>
            <p:cNvGraphicFramePr/>
            <p:nvPr>
              <p:custDataLst>
                <p:tags r:id="rId24"/>
              </p:custDataLst>
            </p:nvPr>
          </p:nvGraphicFramePr>
          <p:xfrm>
            <a:off x="4964" y="3871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" r:id="rId25" imgW="127000" imgH="139700" progId="Equation.DSMT4">
                    <p:embed/>
                  </p:oleObj>
                </mc:Choice>
                <mc:Fallback>
                  <p:oleObj name="" r:id="rId25" imgW="127000" imgH="139700" progId="Equation.DSMT4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964" y="3871"/>
                          <a:ext cx="80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17"/>
            <p:cNvGraphicFramePr/>
            <p:nvPr>
              <p:custDataLst>
                <p:tags r:id="rId27"/>
              </p:custDataLst>
            </p:nvPr>
          </p:nvGraphicFramePr>
          <p:xfrm>
            <a:off x="4148" y="3849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28" imgW="127000" imgH="177165" progId="Equation.DSMT4">
                    <p:embed/>
                  </p:oleObj>
                </mc:Choice>
                <mc:Fallback>
                  <p:oleObj name="" r:id="rId28" imgW="127000" imgH="177165" progId="Equation.DSMT4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148" y="3849"/>
                          <a:ext cx="80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18"/>
            <p:cNvGraphicFramePr/>
            <p:nvPr>
              <p:custDataLst>
                <p:tags r:id="rId30"/>
              </p:custDataLst>
            </p:nvPr>
          </p:nvGraphicFramePr>
          <p:xfrm>
            <a:off x="3923" y="4033"/>
            <a:ext cx="64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31" imgW="1028065" imgH="203200" progId="Equation.DSMT4">
                    <p:embed/>
                  </p:oleObj>
                </mc:Choice>
                <mc:Fallback>
                  <p:oleObj name="" r:id="rId31" imgW="1028065" imgH="203200" progId="Equation.DSMT4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23" y="4033"/>
                          <a:ext cx="648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4" name="Line 25"/>
            <p:cNvSpPr/>
            <p:nvPr>
              <p:custDataLst>
                <p:tags r:id="rId33"/>
              </p:custDataLst>
            </p:nvPr>
          </p:nvSpPr>
          <p:spPr>
            <a:xfrm flipH="1">
              <a:off x="4423" y="3322"/>
              <a:ext cx="226" cy="4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</p:grpSp>
      <p:graphicFrame>
        <p:nvGraphicFramePr>
          <p:cNvPr id="43011" name="Object 3"/>
          <p:cNvGraphicFramePr/>
          <p:nvPr>
            <p:custDataLst>
              <p:tags r:id="rId34"/>
            </p:custDataLst>
          </p:nvPr>
        </p:nvGraphicFramePr>
        <p:xfrm>
          <a:off x="7145338" y="692150"/>
          <a:ext cx="16335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35" imgW="1054100" imgH="228600" progId="Equation.DSMT4">
                  <p:embed/>
                </p:oleObj>
              </mc:Choice>
              <mc:Fallback>
                <p:oleObj name="" r:id="rId35" imgW="1054100" imgH="2286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145338" y="692150"/>
                        <a:ext cx="1633537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/>
          <p:nvPr>
            <p:custDataLst>
              <p:tags r:id="rId37"/>
            </p:custDataLst>
          </p:nvPr>
        </p:nvGraphicFramePr>
        <p:xfrm>
          <a:off x="7812088" y="1411288"/>
          <a:ext cx="1008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38" imgW="507365" imgH="203200" progId="Equation.DSMT4">
                  <p:embed/>
                </p:oleObj>
              </mc:Choice>
              <mc:Fallback>
                <p:oleObj name="" r:id="rId38" imgW="507365" imgH="203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812088" y="1411288"/>
                        <a:ext cx="10080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" name="Text Box 71"/>
          <p:cNvSpPr txBox="1"/>
          <p:nvPr>
            <p:custDataLst>
              <p:tags r:id="rId40"/>
            </p:custDataLst>
          </p:nvPr>
        </p:nvSpPr>
        <p:spPr>
          <a:xfrm>
            <a:off x="34925" y="349408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528" name="Line 72"/>
          <p:cNvSpPr/>
          <p:nvPr>
            <p:custDataLst>
              <p:tags r:id="rId41"/>
            </p:custDataLst>
          </p:nvPr>
        </p:nvSpPr>
        <p:spPr>
          <a:xfrm>
            <a:off x="144463" y="3140075"/>
            <a:ext cx="8748712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19529" name="Object 5"/>
          <p:cNvGraphicFramePr/>
          <p:nvPr>
            <p:custDataLst>
              <p:tags r:id="rId42"/>
            </p:custDataLst>
          </p:nvPr>
        </p:nvGraphicFramePr>
        <p:xfrm>
          <a:off x="468313" y="3429000"/>
          <a:ext cx="48958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43" imgW="2107565" imgH="635000" progId="Equation.DSMT4">
                  <p:embed/>
                </p:oleObj>
              </mc:Choice>
              <mc:Fallback>
                <p:oleObj name="" r:id="rId43" imgW="2107565" imgH="6350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8313" y="3429000"/>
                        <a:ext cx="489585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4"/>
          <p:cNvGrpSpPr/>
          <p:nvPr/>
        </p:nvGrpSpPr>
        <p:grpSpPr>
          <a:xfrm>
            <a:off x="5508625" y="3552825"/>
            <a:ext cx="3178175" cy="2179638"/>
            <a:chOff x="3470" y="1830"/>
            <a:chExt cx="2002" cy="1373"/>
          </a:xfrm>
        </p:grpSpPr>
        <p:grpSp>
          <p:nvGrpSpPr>
            <p:cNvPr id="43032" name="Group 74"/>
            <p:cNvGrpSpPr/>
            <p:nvPr/>
          </p:nvGrpSpPr>
          <p:grpSpPr>
            <a:xfrm>
              <a:off x="3470" y="1830"/>
              <a:ext cx="1896" cy="1373"/>
              <a:chOff x="3332" y="2235"/>
              <a:chExt cx="1896" cy="1373"/>
            </a:xfrm>
          </p:grpSpPr>
          <p:graphicFrame>
            <p:nvGraphicFramePr>
              <p:cNvPr id="43015" name="Object 7"/>
              <p:cNvGraphicFramePr/>
              <p:nvPr>
                <p:custDataLst>
                  <p:tags r:id="rId45"/>
                </p:custDataLst>
              </p:nvPr>
            </p:nvGraphicFramePr>
            <p:xfrm>
              <a:off x="3470" y="3253"/>
              <a:ext cx="7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1" name="" r:id="rId46" imgW="127000" imgH="177165" progId="Equation.DSMT4">
                      <p:embed/>
                    </p:oleObj>
                  </mc:Choice>
                  <mc:Fallback>
                    <p:oleObj name="" r:id="rId46" imgW="127000" imgH="177165" progId="Equation.DSMT4">
                      <p:embed/>
                      <p:pic>
                        <p:nvPicPr>
                          <p:cNvPr id="0" name="图片 333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470" y="3253"/>
                            <a:ext cx="74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3033" name="Group 76"/>
              <p:cNvGrpSpPr/>
              <p:nvPr/>
            </p:nvGrpSpPr>
            <p:grpSpPr>
              <a:xfrm>
                <a:off x="3564" y="2255"/>
                <a:ext cx="1612" cy="1029"/>
                <a:chOff x="3193" y="2814"/>
                <a:chExt cx="1612" cy="1029"/>
              </a:xfrm>
            </p:grpSpPr>
            <p:sp>
              <p:nvSpPr>
                <p:cNvPr id="43043" name="Line 77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193" y="3843"/>
                  <a:ext cx="1612" cy="0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43044" name="Line 78"/>
                <p:cNvSpPr/>
                <p:nvPr>
                  <p:custDataLst>
                    <p:tags r:id="rId48"/>
                  </p:custDataLst>
                </p:nvPr>
              </p:nvSpPr>
              <p:spPr>
                <a:xfrm flipV="1">
                  <a:off x="3193" y="2814"/>
                  <a:ext cx="0" cy="1029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43034" name="Freeform 79"/>
              <p:cNvSpPr/>
              <p:nvPr>
                <p:custDataLst>
                  <p:tags r:id="rId49"/>
                </p:custDataLst>
              </p:nvPr>
            </p:nvSpPr>
            <p:spPr>
              <a:xfrm>
                <a:off x="3564" y="2463"/>
                <a:ext cx="1300" cy="821"/>
              </a:xfrm>
              <a:custGeom>
                <a:avLst/>
                <a:gdLst>
                  <a:gd name="txL" fmla="*/ 0 w 1300"/>
                  <a:gd name="txT" fmla="*/ 0 h 821"/>
                  <a:gd name="txR" fmla="*/ 1300 w 1300"/>
                  <a:gd name="txB" fmla="*/ 821 h 821"/>
                </a:gdLst>
                <a:ahLst/>
                <a:cxnLst>
                  <a:cxn ang="0">
                    <a:pos x="0" y="821"/>
                  </a:cxn>
                  <a:cxn ang="0">
                    <a:pos x="41" y="607"/>
                  </a:cxn>
                  <a:cxn ang="0">
                    <a:pos x="115" y="278"/>
                  </a:cxn>
                  <a:cxn ang="0">
                    <a:pos x="189" y="64"/>
                  </a:cxn>
                  <a:cxn ang="0">
                    <a:pos x="304" y="6"/>
                  </a:cxn>
                  <a:cxn ang="0">
                    <a:pos x="403" y="97"/>
                  </a:cxn>
                  <a:cxn ang="0">
                    <a:pos x="493" y="253"/>
                  </a:cxn>
                  <a:cxn ang="0">
                    <a:pos x="576" y="376"/>
                  </a:cxn>
                  <a:cxn ang="0">
                    <a:pos x="683" y="508"/>
                  </a:cxn>
                  <a:cxn ang="0">
                    <a:pos x="847" y="623"/>
                  </a:cxn>
                  <a:cxn ang="0">
                    <a:pos x="1004" y="706"/>
                  </a:cxn>
                  <a:cxn ang="0">
                    <a:pos x="1300" y="788"/>
                  </a:cxn>
                </a:cxnLst>
                <a:rect l="txL" t="txT" r="txR" b="txB"/>
                <a:pathLst>
                  <a:path w="1300" h="821">
                    <a:moveTo>
                      <a:pt x="0" y="821"/>
                    </a:moveTo>
                    <a:cubicBezTo>
                      <a:pt x="7" y="785"/>
                      <a:pt x="22" y="697"/>
                      <a:pt x="41" y="607"/>
                    </a:cubicBezTo>
                    <a:cubicBezTo>
                      <a:pt x="60" y="517"/>
                      <a:pt x="90" y="368"/>
                      <a:pt x="115" y="278"/>
                    </a:cubicBezTo>
                    <a:cubicBezTo>
                      <a:pt x="140" y="188"/>
                      <a:pt x="157" y="109"/>
                      <a:pt x="189" y="64"/>
                    </a:cubicBezTo>
                    <a:cubicBezTo>
                      <a:pt x="221" y="19"/>
                      <a:pt x="268" y="0"/>
                      <a:pt x="304" y="6"/>
                    </a:cubicBezTo>
                    <a:cubicBezTo>
                      <a:pt x="340" y="12"/>
                      <a:pt x="371" y="56"/>
                      <a:pt x="403" y="97"/>
                    </a:cubicBezTo>
                    <a:cubicBezTo>
                      <a:pt x="435" y="138"/>
                      <a:pt x="464" y="207"/>
                      <a:pt x="493" y="253"/>
                    </a:cubicBezTo>
                    <a:cubicBezTo>
                      <a:pt x="522" y="299"/>
                      <a:pt x="544" y="334"/>
                      <a:pt x="576" y="376"/>
                    </a:cubicBezTo>
                    <a:cubicBezTo>
                      <a:pt x="608" y="418"/>
                      <a:pt x="638" y="467"/>
                      <a:pt x="683" y="508"/>
                    </a:cubicBezTo>
                    <a:cubicBezTo>
                      <a:pt x="728" y="549"/>
                      <a:pt x="794" y="590"/>
                      <a:pt x="847" y="623"/>
                    </a:cubicBezTo>
                    <a:cubicBezTo>
                      <a:pt x="900" y="656"/>
                      <a:pt x="929" y="678"/>
                      <a:pt x="1004" y="706"/>
                    </a:cubicBezTo>
                    <a:cubicBezTo>
                      <a:pt x="1079" y="734"/>
                      <a:pt x="1238" y="771"/>
                      <a:pt x="1300" y="788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3035" name="Line 80"/>
              <p:cNvSpPr/>
              <p:nvPr>
                <p:custDataLst>
                  <p:tags r:id="rId50"/>
                </p:custDataLst>
              </p:nvPr>
            </p:nvSpPr>
            <p:spPr>
              <a:xfrm>
                <a:off x="4173" y="2897"/>
                <a:ext cx="0" cy="387"/>
              </a:xfrm>
              <a:prstGeom prst="line">
                <a:avLst/>
              </a:prstGeom>
              <a:ln w="15875" cap="flat" cmpd="sng">
                <a:solidFill>
                  <a:srgbClr val="808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43036" name="Line 81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4167" y="3008"/>
                <a:ext cx="113" cy="95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7" name="Line 82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4231" y="3100"/>
                <a:ext cx="186" cy="187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8" name="Line 83"/>
              <p:cNvSpPr/>
              <p:nvPr>
                <p:custDataLst>
                  <p:tags r:id="rId53"/>
                </p:custDataLst>
              </p:nvPr>
            </p:nvSpPr>
            <p:spPr>
              <a:xfrm flipH="1">
                <a:off x="4482" y="3189"/>
                <a:ext cx="124" cy="9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9" name="Line 84"/>
              <p:cNvSpPr/>
              <p:nvPr>
                <p:custDataLst>
                  <p:tags r:id="rId54"/>
                </p:custDataLst>
              </p:nvPr>
            </p:nvSpPr>
            <p:spPr>
              <a:xfrm flipH="1">
                <a:off x="4601" y="3214"/>
                <a:ext cx="88" cy="60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40" name="Line 85"/>
              <p:cNvSpPr/>
              <p:nvPr>
                <p:custDataLst>
                  <p:tags r:id="rId55"/>
                </p:custDataLst>
              </p:nvPr>
            </p:nvSpPr>
            <p:spPr>
              <a:xfrm flipH="1">
                <a:off x="4174" y="3053"/>
                <a:ext cx="166" cy="15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41" name="Line 86"/>
              <p:cNvSpPr/>
              <p:nvPr>
                <p:custDataLst>
                  <p:tags r:id="rId56"/>
                </p:custDataLst>
              </p:nvPr>
            </p:nvSpPr>
            <p:spPr>
              <a:xfrm flipH="1">
                <a:off x="4369" y="3143"/>
                <a:ext cx="135" cy="13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3016" name="Object 8"/>
              <p:cNvGraphicFramePr/>
              <p:nvPr>
                <p:custDataLst>
                  <p:tags r:id="rId57"/>
                </p:custDataLst>
              </p:nvPr>
            </p:nvGraphicFramePr>
            <p:xfrm>
              <a:off x="5092" y="3290"/>
              <a:ext cx="13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" name="" r:id="rId58" imgW="127000" imgH="139700" progId="Equation.DSMT4">
                      <p:embed/>
                    </p:oleObj>
                  </mc:Choice>
                  <mc:Fallback>
                    <p:oleObj name="" r:id="rId58" imgW="127000" imgH="139700" progId="Equation.DSMT4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092" y="3290"/>
                            <a:ext cx="136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7" name="Object 9"/>
              <p:cNvGraphicFramePr/>
              <p:nvPr>
                <p:custDataLst>
                  <p:tags r:id="rId59"/>
                </p:custDataLst>
              </p:nvPr>
            </p:nvGraphicFramePr>
            <p:xfrm>
              <a:off x="3940" y="3264"/>
              <a:ext cx="51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2" name="" r:id="rId60" imgW="621665" imgH="254000" progId="Equation.DSMT4">
                      <p:embed/>
                    </p:oleObj>
                  </mc:Choice>
                  <mc:Fallback>
                    <p:oleObj name="" r:id="rId60" imgW="621665" imgH="254000" progId="Equation.DSMT4">
                      <p:embed/>
                      <p:pic>
                        <p:nvPicPr>
                          <p:cNvPr id="0" name="图片 3331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3940" y="3264"/>
                            <a:ext cx="516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8" name="Object 10"/>
              <p:cNvGraphicFramePr/>
              <p:nvPr>
                <p:custDataLst>
                  <p:tags r:id="rId62"/>
                </p:custDataLst>
              </p:nvPr>
            </p:nvGraphicFramePr>
            <p:xfrm>
              <a:off x="3332" y="2235"/>
              <a:ext cx="21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1" name="" r:id="rId63" imgW="342900" imgH="203200" progId="Equation.DSMT4">
                      <p:embed/>
                    </p:oleObj>
                  </mc:Choice>
                  <mc:Fallback>
                    <p:oleObj name="" r:id="rId63" imgW="342900" imgH="203200" progId="Equation.DSMT4">
                      <p:embed/>
                      <p:pic>
                        <p:nvPicPr>
                          <p:cNvPr id="0" name="图片 3340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3332" y="2235"/>
                            <a:ext cx="216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9" name="Object 11"/>
              <p:cNvGraphicFramePr/>
              <p:nvPr>
                <p:custDataLst>
                  <p:tags r:id="rId65"/>
                </p:custDataLst>
              </p:nvPr>
            </p:nvGraphicFramePr>
            <p:xfrm>
              <a:off x="4572" y="2599"/>
              <a:ext cx="15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0" name="" r:id="rId66" imgW="152400" imgH="139700" progId="Equation.DSMT4">
                      <p:embed/>
                    </p:oleObj>
                  </mc:Choice>
                  <mc:Fallback>
                    <p:oleObj name="" r:id="rId66" imgW="152400" imgH="139700" progId="Equation.DSMT4">
                      <p:embed/>
                      <p:pic>
                        <p:nvPicPr>
                          <p:cNvPr id="0" name="图片 3349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4572" y="2599"/>
                            <a:ext cx="154" cy="1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0" name="Object 12"/>
              <p:cNvGraphicFramePr/>
              <p:nvPr>
                <p:custDataLst>
                  <p:tags r:id="rId68"/>
                </p:custDataLst>
              </p:nvPr>
            </p:nvGraphicFramePr>
            <p:xfrm>
              <a:off x="3865" y="3480"/>
              <a:ext cx="68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" name="" r:id="rId69" imgW="1078865" imgH="203200" progId="Equation.DSMT4">
                      <p:embed/>
                    </p:oleObj>
                  </mc:Choice>
                  <mc:Fallback>
                    <p:oleObj name="" r:id="rId69" imgW="1078865" imgH="203200" progId="Equation.DSMT4">
                      <p:embed/>
                      <p:pic>
                        <p:nvPicPr>
                          <p:cNvPr id="0" name="图片 3348"/>
                          <p:cNvPicPr/>
                          <p:nvPr/>
                        </p:nvPicPr>
                        <p:blipFill>
                          <a:blip r:embed="rId70"/>
                          <a:stretch>
                            <a:fillRect/>
                          </a:stretch>
                        </p:blipFill>
                        <p:spPr>
                          <a:xfrm>
                            <a:off x="3865" y="3480"/>
                            <a:ext cx="680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2" name="Line 92"/>
              <p:cNvSpPr/>
              <p:nvPr>
                <p:custDataLst>
                  <p:tags r:id="rId71"/>
                </p:custDataLst>
              </p:nvPr>
            </p:nvSpPr>
            <p:spPr>
              <a:xfrm flipH="1">
                <a:off x="4402" y="2768"/>
                <a:ext cx="206" cy="4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sp>
        </p:grpSp>
        <p:graphicFrame>
          <p:nvGraphicFramePr>
            <p:cNvPr id="43014" name="Object 6"/>
            <p:cNvGraphicFramePr/>
            <p:nvPr>
              <p:custDataLst>
                <p:tags r:id="rId72"/>
              </p:custDataLst>
            </p:nvPr>
          </p:nvGraphicFramePr>
          <p:xfrm>
            <a:off x="4195" y="1846"/>
            <a:ext cx="127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" r:id="rId73" imgW="1308100" imgH="228600" progId="Equation.DSMT4">
                    <p:embed/>
                  </p:oleObj>
                </mc:Choice>
                <mc:Fallback>
                  <p:oleObj name="" r:id="rId73" imgW="1308100" imgH="228600" progId="Equation.DSMT4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4195" y="1846"/>
                          <a:ext cx="1277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43" name="Object 4"/>
          <p:cNvGraphicFramePr/>
          <p:nvPr>
            <p:custDataLst>
              <p:tags r:id="rId1"/>
            </p:custDataLst>
          </p:nvPr>
        </p:nvGraphicFramePr>
        <p:xfrm>
          <a:off x="-19050" y="3859530"/>
          <a:ext cx="2409190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" imgW="1270000" imgH="469900" progId="Equation.DSMT4">
                  <p:embed/>
                </p:oleObj>
              </mc:Choice>
              <mc:Fallback>
                <p:oleObj name="" r:id="rId2" imgW="1270000" imgH="4699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9050" y="3859530"/>
                        <a:ext cx="2409190" cy="892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Text Box 6"/>
          <p:cNvSpPr txBox="1"/>
          <p:nvPr>
            <p:custDataLst>
              <p:tags r:id="rId4"/>
            </p:custDataLst>
          </p:nvPr>
        </p:nvSpPr>
        <p:spPr>
          <a:xfrm>
            <a:off x="395288" y="2419350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400" dirty="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4045" name="Object 5"/>
          <p:cNvGraphicFramePr/>
          <p:nvPr>
            <p:custDataLst>
              <p:tags r:id="rId5"/>
            </p:custDataLst>
          </p:nvPr>
        </p:nvGraphicFramePr>
        <p:xfrm>
          <a:off x="2399189" y="3859213"/>
          <a:ext cx="153416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6" imgW="762000" imgH="444500" progId="Equation.DSMT4">
                  <p:embed/>
                </p:oleObj>
              </mc:Choice>
              <mc:Fallback>
                <p:oleObj name="" r:id="rId6" imgW="762000" imgH="444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9189" y="3859213"/>
                        <a:ext cx="153416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6"/>
          <p:cNvGraphicFramePr/>
          <p:nvPr>
            <p:custDataLst>
              <p:tags r:id="rId8"/>
            </p:custDataLst>
          </p:nvPr>
        </p:nvGraphicFramePr>
        <p:xfrm>
          <a:off x="3817938" y="3921125"/>
          <a:ext cx="28162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1459865" imgH="444500" progId="Equation.DSMT4">
                  <p:embed/>
                </p:oleObj>
              </mc:Choice>
              <mc:Fallback>
                <p:oleObj name="" r:id="rId9" imgW="1459865" imgH="444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7938" y="3921125"/>
                        <a:ext cx="281622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7"/>
          <p:cNvGraphicFramePr/>
          <p:nvPr>
            <p:custDataLst>
              <p:tags r:id="rId11"/>
            </p:custDataLst>
          </p:nvPr>
        </p:nvGraphicFramePr>
        <p:xfrm>
          <a:off x="6602413" y="3851275"/>
          <a:ext cx="17811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2" imgW="837565" imgH="444500" progId="Equation.DSMT4">
                  <p:embed/>
                </p:oleObj>
              </mc:Choice>
              <mc:Fallback>
                <p:oleObj name="" r:id="rId12" imgW="837565" imgH="4445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02413" y="3851275"/>
                        <a:ext cx="1781175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8"/>
          <p:cNvGraphicFramePr/>
          <p:nvPr>
            <p:custDataLst>
              <p:tags r:id="rId14"/>
            </p:custDataLst>
          </p:nvPr>
        </p:nvGraphicFramePr>
        <p:xfrm>
          <a:off x="8347075" y="4133850"/>
          <a:ext cx="7524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291465" imgH="165100" progId="Equation.DSMT4">
                  <p:embed/>
                </p:oleObj>
              </mc:Choice>
              <mc:Fallback>
                <p:oleObj name="" r:id="rId15" imgW="291465" imgH="1651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47075" y="4133850"/>
                        <a:ext cx="752475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9"/>
          <p:cNvGraphicFramePr/>
          <p:nvPr>
            <p:custDataLst>
              <p:tags r:id="rId17"/>
            </p:custDataLst>
          </p:nvPr>
        </p:nvGraphicFramePr>
        <p:xfrm>
          <a:off x="1089978" y="2419350"/>
          <a:ext cx="394144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8" imgW="1930400" imgH="685800" progId="Equation.DSMT4">
                  <p:embed/>
                </p:oleObj>
              </mc:Choice>
              <mc:Fallback>
                <p:oleObj name="" r:id="rId18" imgW="1930400" imgH="685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9978" y="2419350"/>
                        <a:ext cx="3941445" cy="140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Line 18"/>
          <p:cNvSpPr/>
          <p:nvPr>
            <p:custDataLst>
              <p:tags r:id="rId20"/>
            </p:custDataLst>
          </p:nvPr>
        </p:nvSpPr>
        <p:spPr>
          <a:xfrm>
            <a:off x="2843530" y="4508500"/>
            <a:ext cx="975360" cy="63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21"/>
          <p:cNvGrpSpPr/>
          <p:nvPr/>
        </p:nvGrpSpPr>
        <p:grpSpPr>
          <a:xfrm>
            <a:off x="2671763" y="4579938"/>
            <a:ext cx="3657600" cy="1454150"/>
            <a:chOff x="1683" y="2886"/>
            <a:chExt cx="2304" cy="916"/>
          </a:xfrm>
        </p:grpSpPr>
        <p:graphicFrame>
          <p:nvGraphicFramePr>
            <p:cNvPr id="18442" name="Object 10"/>
            <p:cNvGraphicFramePr/>
            <p:nvPr>
              <p:custDataLst>
                <p:tags r:id="rId21"/>
              </p:custDataLst>
            </p:nvPr>
          </p:nvGraphicFramePr>
          <p:xfrm>
            <a:off x="1683" y="3385"/>
            <a:ext cx="2304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2" imgW="1612265" imgH="292100" progId="Equation.DSMT4">
                    <p:embed/>
                  </p:oleObj>
                </mc:Choice>
                <mc:Fallback>
                  <p:oleObj name="" r:id="rId22" imgW="1612265" imgH="2921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683" y="3385"/>
                          <a:ext cx="2304" cy="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Line 20"/>
            <p:cNvSpPr/>
            <p:nvPr>
              <p:custDataLst>
                <p:tags r:id="rId24"/>
              </p:custDataLst>
            </p:nvPr>
          </p:nvSpPr>
          <p:spPr>
            <a:xfrm>
              <a:off x="2018" y="2886"/>
              <a:ext cx="499" cy="49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8440" name="Object 11"/>
          <p:cNvGraphicFramePr/>
          <p:nvPr>
            <p:custDataLst>
              <p:tags r:id="rId25"/>
            </p:custDataLst>
          </p:nvPr>
        </p:nvGraphicFramePr>
        <p:xfrm>
          <a:off x="428625" y="715963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6" imgW="2056765" imgH="431800" progId="Equation.DSMT4">
                  <p:embed/>
                </p:oleObj>
              </mc:Choice>
              <mc:Fallback>
                <p:oleObj name="" r:id="rId26" imgW="2056765" imgH="4318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8625" y="715963"/>
                        <a:ext cx="2057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2"/>
          <p:cNvGraphicFramePr/>
          <p:nvPr>
            <p:custDataLst>
              <p:tags r:id="rId28"/>
            </p:custDataLst>
          </p:nvPr>
        </p:nvGraphicFramePr>
        <p:xfrm>
          <a:off x="428625" y="1430338"/>
          <a:ext cx="71405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9" imgW="3263900" imgH="228600" progId="Equation.DSMT4">
                  <p:embed/>
                </p:oleObj>
              </mc:Choice>
              <mc:Fallback>
                <p:oleObj name="" r:id="rId29" imgW="3263900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8625" y="1430338"/>
                        <a:ext cx="714057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1" name="Text Box 4"/>
          <p:cNvSpPr txBox="1"/>
          <p:nvPr>
            <p:custDataLst>
              <p:tags r:id="rId1"/>
            </p:custDataLst>
          </p:nvPr>
        </p:nvSpPr>
        <p:spPr>
          <a:xfrm>
            <a:off x="87313" y="33115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掌握正态总体的重要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5" name="Object 2"/>
          <p:cNvGraphicFramePr/>
          <p:nvPr>
            <p:custDataLst>
              <p:tags r:id="rId2"/>
            </p:custDataLst>
          </p:nvPr>
        </p:nvGraphicFramePr>
        <p:xfrm>
          <a:off x="82550" y="917575"/>
          <a:ext cx="813371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3" imgW="3592830" imgH="241300" progId="Equation.DSMT4">
                  <p:embed/>
                </p:oleObj>
              </mc:Choice>
              <mc:Fallback>
                <p:oleObj name="" r:id="rId3" imgW="359283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" y="917575"/>
                        <a:ext cx="8133715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5"/>
            </p:custDataLst>
          </p:nvPr>
        </p:nvSpPr>
        <p:spPr>
          <a:xfrm>
            <a:off x="395288" y="162718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7" name="Text Box 7"/>
          <p:cNvSpPr txBox="1"/>
          <p:nvPr>
            <p:custDataLst>
              <p:tags r:id="rId6"/>
            </p:custDataLst>
          </p:nvPr>
        </p:nvSpPr>
        <p:spPr>
          <a:xfrm>
            <a:off x="395288" y="298672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7"/>
            </p:custDataLst>
          </p:nvPr>
        </p:nvSpPr>
        <p:spPr>
          <a:xfrm>
            <a:off x="395288" y="472313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8"/>
            </p:custDataLst>
          </p:nvPr>
        </p:nvSpPr>
        <p:spPr>
          <a:xfrm>
            <a:off x="395288" y="385794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9"/>
            </p:custDataLst>
          </p:nvPr>
        </p:nvSpPr>
        <p:spPr>
          <a:xfrm>
            <a:off x="395288" y="572325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491" name="Object 3"/>
          <p:cNvGraphicFramePr/>
          <p:nvPr>
            <p:custDataLst>
              <p:tags r:id="rId10"/>
            </p:custDataLst>
          </p:nvPr>
        </p:nvGraphicFramePr>
        <p:xfrm>
          <a:off x="882650" y="1411447"/>
          <a:ext cx="4351020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11" imgW="2209800" imgH="419100" progId="Equation.DSMT4">
                  <p:embed/>
                </p:oleObj>
              </mc:Choice>
              <mc:Fallback>
                <p:oleObj name="" r:id="rId11" imgW="2209800" imgH="4191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2650" y="1411447"/>
                        <a:ext cx="4351020" cy="823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4"/>
          <p:cNvGraphicFramePr/>
          <p:nvPr>
            <p:custDataLst>
              <p:tags r:id="rId13"/>
            </p:custDataLst>
          </p:nvPr>
        </p:nvGraphicFramePr>
        <p:xfrm>
          <a:off x="2391886" y="2273142"/>
          <a:ext cx="329755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14" imgW="1828800" imgH="254000" progId="Equation.DSMT4">
                  <p:embed/>
                </p:oleObj>
              </mc:Choice>
              <mc:Fallback>
                <p:oleObj name="" r:id="rId14" imgW="1828800" imgH="254000" progId="Equation.DSMT4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91886" y="2273142"/>
                        <a:ext cx="3297555" cy="458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5"/>
          <p:cNvGraphicFramePr/>
          <p:nvPr>
            <p:custDataLst>
              <p:tags r:id="rId16"/>
            </p:custDataLst>
          </p:nvPr>
        </p:nvGraphicFramePr>
        <p:xfrm>
          <a:off x="827088" y="3646488"/>
          <a:ext cx="19446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7" imgW="951865" imgH="419100" progId="Equation.DSMT4">
                  <p:embed/>
                </p:oleObj>
              </mc:Choice>
              <mc:Fallback>
                <p:oleObj name="" r:id="rId17" imgW="951865" imgH="4191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7088" y="3646488"/>
                        <a:ext cx="1944687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7"/>
          <p:cNvGraphicFramePr/>
          <p:nvPr>
            <p:custDataLst>
              <p:tags r:id="rId19"/>
            </p:custDataLst>
          </p:nvPr>
        </p:nvGraphicFramePr>
        <p:xfrm>
          <a:off x="827405" y="5654675"/>
          <a:ext cx="181165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20" imgW="760730" imgH="215900" progId="Equation.DSMT4">
                  <p:embed/>
                </p:oleObj>
              </mc:Choice>
              <mc:Fallback>
                <p:oleObj name="" r:id="rId20" imgW="760730" imgH="2159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27405" y="5654675"/>
                        <a:ext cx="181165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/>
          <p:nvPr>
            <p:custDataLst>
              <p:tags r:id="rId22"/>
            </p:custDataLst>
          </p:nvPr>
        </p:nvGraphicFramePr>
        <p:xfrm>
          <a:off x="921703" y="2758281"/>
          <a:ext cx="1800225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3" imgW="914400" imgH="419100" progId="Equation.DSMT4">
                  <p:embed/>
                </p:oleObj>
              </mc:Choice>
              <mc:Fallback>
                <p:oleObj name="" r:id="rId23" imgW="914400" imgH="4191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21703" y="2758281"/>
                        <a:ext cx="1800225" cy="823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>
            <p:custDataLst>
              <p:tags r:id="rId25"/>
            </p:custDataLst>
          </p:nvPr>
        </p:nvGraphicFramePr>
        <p:xfrm>
          <a:off x="836454" y="4542949"/>
          <a:ext cx="2179955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6" imgW="1066800" imgH="431800" progId="Equation.DSMT4">
                  <p:embed/>
                </p:oleObj>
              </mc:Choice>
              <mc:Fallback>
                <p:oleObj name="" r:id="rId26" imgW="10668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6454" y="4542949"/>
                        <a:ext cx="2179955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0488" grpId="0"/>
      <p:bldP spid="20489" grpId="0"/>
      <p:bldP spid="2049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1" name="Text Box 4"/>
          <p:cNvSpPr txBox="1"/>
          <p:nvPr>
            <p:custDataLst>
              <p:tags r:id="rId1"/>
            </p:custDataLst>
          </p:nvPr>
        </p:nvSpPr>
        <p:spPr>
          <a:xfrm>
            <a:off x="87313" y="689928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双正态总体的重要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8" name="Text Box 8"/>
          <p:cNvSpPr txBox="1"/>
          <p:nvPr>
            <p:custDataLst>
              <p:tags r:id="rId2"/>
            </p:custDataLst>
          </p:nvPr>
        </p:nvSpPr>
        <p:spPr>
          <a:xfrm>
            <a:off x="395288" y="345440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3"/>
            </p:custDataLst>
          </p:nvPr>
        </p:nvSpPr>
        <p:spPr>
          <a:xfrm>
            <a:off x="395288" y="486219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4"/>
            </p:custDataLst>
          </p:nvPr>
        </p:nvGraphicFramePr>
        <p:xfrm>
          <a:off x="987425" y="3223895"/>
          <a:ext cx="413004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854200" imgH="457200" progId="Equation.DSMT4">
                  <p:embed/>
                </p:oleObj>
              </mc:Choice>
              <mc:Fallback>
                <p:oleObj name="" r:id="rId5" imgW="1854200" imgH="457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425" y="3223895"/>
                        <a:ext cx="413004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>
            <p:custDataLst>
              <p:tags r:id="rId7"/>
            </p:custDataLst>
          </p:nvPr>
        </p:nvGraphicFramePr>
        <p:xfrm>
          <a:off x="1011555" y="4458335"/>
          <a:ext cx="3587115" cy="16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1688465" imgH="787400" progId="Equation.DSMT4">
                  <p:embed/>
                </p:oleObj>
              </mc:Choice>
              <mc:Fallback>
                <p:oleObj name="" r:id="rId8" imgW="1688465" imgH="787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555" y="4458335"/>
                        <a:ext cx="3587115" cy="1621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/>
          <p:nvPr>
            <p:custDataLst>
              <p:tags r:id="rId10"/>
            </p:custDataLst>
          </p:nvPr>
        </p:nvGraphicFramePr>
        <p:xfrm>
          <a:off x="2540" y="1404620"/>
          <a:ext cx="74174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3416300" imgH="254000" progId="Equation.DSMT4">
                  <p:embed/>
                </p:oleObj>
              </mc:Choice>
              <mc:Fallback>
                <p:oleObj name="" r:id="rId11" imgW="34163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" y="1404620"/>
                        <a:ext cx="74174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/>
          <p:nvPr>
            <p:custDataLst>
              <p:tags r:id="rId13"/>
            </p:custDataLst>
          </p:nvPr>
        </p:nvGraphicFramePr>
        <p:xfrm>
          <a:off x="624840" y="2177415"/>
          <a:ext cx="7285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3238500" imgH="254000" progId="Equation.DSMT4">
                  <p:embed/>
                </p:oleObj>
              </mc:Choice>
              <mc:Fallback>
                <p:oleObj name="" r:id="rId14" imgW="32385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" y="2177415"/>
                        <a:ext cx="7285355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1" name="Text Box 4"/>
          <p:cNvSpPr txBox="1"/>
          <p:nvPr/>
        </p:nvSpPr>
        <p:spPr>
          <a:xfrm>
            <a:off x="87313" y="147923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服从</a:t>
            </a:r>
            <a:r>
              <a:rPr lang="zh-CN" altLang="en-US" sz="24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卡方分布的统计量</a:t>
            </a:r>
            <a:endParaRPr lang="zh-CN" altLang="en-US" sz="2400" b="1" dirty="0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82550" y="630555"/>
          <a:ext cx="808736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3592830" imgH="241300" progId="Equation.DSMT4">
                  <p:embed/>
                </p:oleObj>
              </mc:Choice>
              <mc:Fallback>
                <p:oleObj name="" r:id="rId2" imgW="359283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" y="630555"/>
                        <a:ext cx="8087360" cy="505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395288" y="248824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7" name="Text Box 7"/>
          <p:cNvSpPr txBox="1"/>
          <p:nvPr>
            <p:custDataLst>
              <p:tags r:id="rId5"/>
            </p:custDataLst>
          </p:nvPr>
        </p:nvSpPr>
        <p:spPr>
          <a:xfrm>
            <a:off x="395288" y="377602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494" name="Object 6"/>
          <p:cNvGraphicFramePr/>
          <p:nvPr>
            <p:custDataLst>
              <p:tags r:id="rId6"/>
            </p:custDataLst>
          </p:nvPr>
        </p:nvGraphicFramePr>
        <p:xfrm>
          <a:off x="900113" y="3597593"/>
          <a:ext cx="28178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7" imgW="1320165" imgH="419100" progId="Equation.DSMT4">
                  <p:embed/>
                </p:oleObj>
              </mc:Choice>
              <mc:Fallback>
                <p:oleObj name="" r:id="rId7" imgW="1320165" imgH="4191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597593"/>
                        <a:ext cx="2817812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/>
          <p:nvPr>
            <p:custDataLst>
              <p:tags r:id="rId9"/>
            </p:custDataLst>
          </p:nvPr>
        </p:nvGraphicFramePr>
        <p:xfrm>
          <a:off x="783114" y="2275999"/>
          <a:ext cx="330581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0" imgW="1548765" imgH="431800" progId="Equation.DSMT4">
                  <p:embed/>
                </p:oleObj>
              </mc:Choice>
              <mc:Fallback>
                <p:oleObj name="" r:id="rId10" imgW="1548765" imgH="4318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114" y="2275999"/>
                        <a:ext cx="330581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440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82550" y="343535"/>
          <a:ext cx="808736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3592830" imgH="241300" progId="Equation.DSMT4">
                  <p:embed/>
                </p:oleObj>
              </mc:Choice>
              <mc:Fallback>
                <p:oleObj name="" r:id="rId2" imgW="359283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" y="343535"/>
                        <a:ext cx="8087360" cy="505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/>
          <p:nvPr>
            <p:custDataLst>
              <p:tags r:id="rId4"/>
            </p:custDataLst>
          </p:nvPr>
        </p:nvSpPr>
        <p:spPr>
          <a:xfrm>
            <a:off x="395288" y="184689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5"/>
            </p:custDataLst>
          </p:nvPr>
        </p:nvSpPr>
        <p:spPr>
          <a:xfrm>
            <a:off x="395288" y="47186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214313" y="103219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服从</a:t>
            </a:r>
            <a:r>
              <a:rPr lang="en-US" altLang="zh-CN" sz="2400" b="1" i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分布的统计量</a:t>
            </a:r>
            <a:endParaRPr lang="zh-CN" altLang="en-US" sz="2400" b="1" dirty="0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6"/>
          <p:cNvGraphicFramePr/>
          <p:nvPr>
            <p:custDataLst>
              <p:tags r:id="rId6"/>
            </p:custDataLst>
          </p:nvPr>
        </p:nvGraphicFramePr>
        <p:xfrm>
          <a:off x="1024097" y="1539716"/>
          <a:ext cx="2249805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054100" imgH="444500" progId="Equation.DSMT4">
                  <p:embed/>
                </p:oleObj>
              </mc:Choice>
              <mc:Fallback>
                <p:oleObj name="" r:id="rId7" imgW="1054100" imgH="444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4097" y="1539716"/>
                        <a:ext cx="2249805" cy="94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104140" y="4533265"/>
          <a:ext cx="5625465" cy="225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9" imgW="6972300" imgH="2489200" progId="Equation.3">
                  <p:embed/>
                </p:oleObj>
              </mc:Choice>
              <mc:Fallback>
                <p:oleObj name="Equation" r:id="rId9" imgW="697230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" y="4533265"/>
                        <a:ext cx="5625465" cy="225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/>
          <p:nvPr/>
        </p:nvGraphicFramePr>
        <p:xfrm>
          <a:off x="2540" y="2839720"/>
          <a:ext cx="74174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3416300" imgH="254000" progId="Equation.DSMT4">
                  <p:embed/>
                </p:oleObj>
              </mc:Choice>
              <mc:Fallback>
                <p:oleObj name="" r:id="rId11" imgW="34163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" y="2839720"/>
                        <a:ext cx="74174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/>
          <p:nvPr/>
        </p:nvGraphicFramePr>
        <p:xfrm>
          <a:off x="624840" y="3612515"/>
          <a:ext cx="7285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3238500" imgH="254000" progId="Equation.DSMT4">
                  <p:embed/>
                </p:oleObj>
              </mc:Choice>
              <mc:Fallback>
                <p:oleObj name="" r:id="rId13" imgW="32385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840" y="3612515"/>
                        <a:ext cx="7285355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2540" y="687070"/>
          <a:ext cx="74174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3416300" imgH="254000" progId="Equation.DSMT4">
                  <p:embed/>
                </p:oleObj>
              </mc:Choice>
              <mc:Fallback>
                <p:oleObj name="" r:id="rId2" imgW="34163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" y="687070"/>
                        <a:ext cx="74174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/>
          <p:nvPr>
            <p:custDataLst>
              <p:tags r:id="rId4"/>
            </p:custDataLst>
          </p:nvPr>
        </p:nvSpPr>
        <p:spPr>
          <a:xfrm>
            <a:off x="395288" y="544068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5"/>
            </p:custDataLst>
          </p:nvPr>
        </p:nvSpPr>
        <p:spPr>
          <a:xfrm>
            <a:off x="395288" y="378809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 Box 4"/>
          <p:cNvSpPr txBox="1"/>
          <p:nvPr/>
        </p:nvSpPr>
        <p:spPr>
          <a:xfrm>
            <a:off x="341313" y="2379028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服从</a:t>
            </a:r>
            <a:r>
              <a:rPr lang="en-US" altLang="zh-CN" sz="2400" b="1" i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分布的统计量</a:t>
            </a:r>
            <a:endParaRPr lang="zh-CN" altLang="en-US" sz="2400" b="1" dirty="0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Object 6"/>
          <p:cNvGraphicFramePr/>
          <p:nvPr>
            <p:custDataLst>
              <p:tags r:id="rId6"/>
            </p:custDataLst>
          </p:nvPr>
        </p:nvGraphicFramePr>
        <p:xfrm>
          <a:off x="1057751" y="5143659"/>
          <a:ext cx="3904615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828800" imgH="457200" progId="Equation.DSMT4">
                  <p:embed/>
                </p:oleObj>
              </mc:Choice>
              <mc:Fallback>
                <p:oleObj name="" r:id="rId7" imgW="1828800" imgH="4572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7751" y="5143659"/>
                        <a:ext cx="3904615" cy="975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"/>
          <p:cNvGraphicFramePr/>
          <p:nvPr>
            <p:custDataLst>
              <p:tags r:id="rId9"/>
            </p:custDataLst>
          </p:nvPr>
        </p:nvGraphicFramePr>
        <p:xfrm>
          <a:off x="1115695" y="3222625"/>
          <a:ext cx="4910455" cy="156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0" imgW="5016500" imgH="1828800" progId="Equation.DSMT4">
                  <p:embed/>
                </p:oleObj>
              </mc:Choice>
              <mc:Fallback>
                <p:oleObj name="" r:id="rId10" imgW="5016500" imgH="18288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5695" y="3222625"/>
                        <a:ext cx="4910455" cy="1565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/>
          <p:nvPr>
            <p:custDataLst>
              <p:tags r:id="rId12"/>
            </p:custDataLst>
          </p:nvPr>
        </p:nvGraphicFramePr>
        <p:xfrm>
          <a:off x="624840" y="1459865"/>
          <a:ext cx="7285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3238500" imgH="254000" progId="Equation.DSMT4">
                  <p:embed/>
                </p:oleObj>
              </mc:Choice>
              <mc:Fallback>
                <p:oleObj name="" r:id="rId13" imgW="32385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840" y="1459865"/>
                        <a:ext cx="7285355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89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57200" y="610870"/>
            <a:ext cx="8229600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哥塞特资料</a:t>
            </a:r>
            <a:endParaRPr lang="zh-CN" altLang="en-US"/>
          </a:p>
        </p:txBody>
      </p:sp>
      <p:pic>
        <p:nvPicPr>
          <p:cNvPr id="37891" name="Picture 3" descr="Gosset_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" y="2192020"/>
            <a:ext cx="2595563" cy="3192463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74825" y="1388745"/>
            <a:ext cx="59899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William Sealey Gosset(1876-1937)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hlinkClick r:id="rId5" action="ppaction://hlinksldjump"/>
          </p:cNvPr>
          <p:cNvSpPr txBox="1"/>
          <p:nvPr/>
        </p:nvSpPr>
        <p:spPr>
          <a:xfrm>
            <a:off x="7848600" y="6188710"/>
            <a:ext cx="1053465" cy="5219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返回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6140" y="2303145"/>
            <a:ext cx="4358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</a:rPr>
              <a:t>曾在牛津大学学习数学和化学</a:t>
            </a:r>
            <a:endParaRPr lang="zh-CN" altLang="en-US" sz="2000" b="1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385" y="2932430"/>
            <a:ext cx="459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1899</a:t>
            </a: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年开始在都柏林一家酿酒厂从事数据分析工作</a:t>
            </a:r>
            <a:endParaRPr lang="zh-CN" altLang="en-US" sz="20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2490" y="3776980"/>
            <a:ext cx="5111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1908</a:t>
            </a: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年</a:t>
            </a: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发现</a:t>
            </a:r>
            <a:r>
              <a:rPr lang="en-US" altLang="zh-CN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t</a:t>
            </a: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分布</a:t>
            </a:r>
            <a:endParaRPr lang="zh-CN" altLang="en-US" sz="20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</a:t>
            </a: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以</a:t>
            </a:r>
            <a:r>
              <a:rPr lang="en-US" altLang="zh-CN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”student”</a:t>
            </a: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的笔名发表了此成果</a:t>
            </a:r>
            <a:endParaRPr lang="zh-CN" altLang="en-US" sz="20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8845" y="4600575"/>
            <a:ext cx="5155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sym typeface="+mn-ea"/>
              </a:rPr>
              <a:t>t分布的发现打破了正态分布一统天下的局面</a:t>
            </a:r>
            <a:endParaRPr lang="zh-CN" altLang="en-US" sz="2000" b="1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3610" y="5466080"/>
            <a:ext cx="4592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sym typeface="+mn-ea"/>
              </a:rPr>
              <a:t>开创了小样本统计推断的新纪元</a:t>
            </a:r>
            <a:endParaRPr lang="zh-CN" altLang="en-US" sz="2000" b="1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64" name="Object 2"/>
          <p:cNvGraphicFramePr/>
          <p:nvPr>
            <p:custDataLst>
              <p:tags r:id="rId1"/>
            </p:custDataLst>
          </p:nvPr>
        </p:nvGraphicFramePr>
        <p:xfrm>
          <a:off x="12700" y="1439228"/>
          <a:ext cx="23606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" imgW="1231265" imgH="469900" progId="Equation.DSMT4">
                  <p:embed/>
                </p:oleObj>
              </mc:Choice>
              <mc:Fallback>
                <p:oleObj name="" r:id="rId2" imgW="1231265" imgH="4699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00" y="1439228"/>
                        <a:ext cx="236061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3"/>
          <p:cNvGraphicFramePr/>
          <p:nvPr>
            <p:custDataLst>
              <p:tags r:id="rId4"/>
            </p:custDataLst>
          </p:nvPr>
        </p:nvGraphicFramePr>
        <p:xfrm>
          <a:off x="2303463" y="1424940"/>
          <a:ext cx="16097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761365" imgH="444500" progId="Equation.DSMT4">
                  <p:embed/>
                </p:oleObj>
              </mc:Choice>
              <mc:Fallback>
                <p:oleObj name="" r:id="rId5" imgW="761365" imgH="4445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3463" y="1424940"/>
                        <a:ext cx="160972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4"/>
          <p:cNvGraphicFramePr/>
          <p:nvPr>
            <p:custDataLst>
              <p:tags r:id="rId7"/>
            </p:custDataLst>
          </p:nvPr>
        </p:nvGraphicFramePr>
        <p:xfrm>
          <a:off x="3832225" y="1523365"/>
          <a:ext cx="2686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8" imgW="1536065" imgH="444500" progId="Equation.DSMT4">
                  <p:embed/>
                </p:oleObj>
              </mc:Choice>
              <mc:Fallback>
                <p:oleObj name="" r:id="rId8" imgW="1536065" imgH="4445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2225" y="1523365"/>
                        <a:ext cx="268605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5"/>
          <p:cNvGraphicFramePr/>
          <p:nvPr>
            <p:custDataLst>
              <p:tags r:id="rId10"/>
            </p:custDataLst>
          </p:nvPr>
        </p:nvGraphicFramePr>
        <p:xfrm>
          <a:off x="6554788" y="1480503"/>
          <a:ext cx="15827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837565" imgH="444500" progId="Equation.DSMT4">
                  <p:embed/>
                </p:oleObj>
              </mc:Choice>
              <mc:Fallback>
                <p:oleObj name="" r:id="rId11" imgW="837565" imgH="4445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4788" y="1480503"/>
                        <a:ext cx="1582737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6"/>
          <p:cNvGraphicFramePr/>
          <p:nvPr>
            <p:custDataLst>
              <p:tags r:id="rId13"/>
            </p:custDataLst>
          </p:nvPr>
        </p:nvGraphicFramePr>
        <p:xfrm>
          <a:off x="8040688" y="1629728"/>
          <a:ext cx="9572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4" imgW="367665" imgH="177800" progId="Equation.DSMT4">
                  <p:embed/>
                </p:oleObj>
              </mc:Choice>
              <mc:Fallback>
                <p:oleObj name="" r:id="rId14" imgW="367665" imgH="1778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40688" y="1629728"/>
                        <a:ext cx="957262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7"/>
          <p:cNvGraphicFramePr/>
          <p:nvPr>
            <p:custDataLst>
              <p:tags r:id="rId16"/>
            </p:custDataLst>
          </p:nvPr>
        </p:nvGraphicFramePr>
        <p:xfrm>
          <a:off x="-73025" y="2629853"/>
          <a:ext cx="29368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7" imgW="1447165" imgH="330200" progId="Equation.DSMT4">
                  <p:embed/>
                </p:oleObj>
              </mc:Choice>
              <mc:Fallback>
                <p:oleObj name="" r:id="rId17" imgW="1447165" imgH="330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-73025" y="2629853"/>
                        <a:ext cx="293687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8"/>
          <p:cNvGraphicFramePr/>
          <p:nvPr>
            <p:custDataLst>
              <p:tags r:id="rId19"/>
            </p:custDataLst>
          </p:nvPr>
        </p:nvGraphicFramePr>
        <p:xfrm>
          <a:off x="2784475" y="2452053"/>
          <a:ext cx="2566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0" imgW="1320165" imgH="469900" progId="Equation.DSMT4">
                  <p:embed/>
                </p:oleObj>
              </mc:Choice>
              <mc:Fallback>
                <p:oleObj name="" r:id="rId20" imgW="1320165" imgH="4699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84475" y="2452053"/>
                        <a:ext cx="25669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9"/>
          <p:cNvGraphicFramePr/>
          <p:nvPr>
            <p:custDataLst>
              <p:tags r:id="rId22"/>
            </p:custDataLst>
          </p:nvPr>
        </p:nvGraphicFramePr>
        <p:xfrm>
          <a:off x="5292725" y="2467928"/>
          <a:ext cx="29511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3" imgW="1586865" imgH="495300" progId="Equation.DSMT4">
                  <p:embed/>
                </p:oleObj>
              </mc:Choice>
              <mc:Fallback>
                <p:oleObj name="" r:id="rId23" imgW="1586865" imgH="4953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92725" y="2467928"/>
                        <a:ext cx="2951163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10"/>
          <p:cNvGraphicFramePr/>
          <p:nvPr>
            <p:custDataLst>
              <p:tags r:id="rId25"/>
            </p:custDataLst>
          </p:nvPr>
        </p:nvGraphicFramePr>
        <p:xfrm>
          <a:off x="6278563" y="4939665"/>
          <a:ext cx="2492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6" imgW="1016000" imgH="279400" progId="Equation.DSMT4">
                  <p:embed/>
                </p:oleObj>
              </mc:Choice>
              <mc:Fallback>
                <p:oleObj name="" r:id="rId26" imgW="1016000" imgH="2794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278563" y="4939665"/>
                        <a:ext cx="249237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11"/>
          <p:cNvGraphicFramePr/>
          <p:nvPr>
            <p:custDataLst>
              <p:tags r:id="rId28"/>
            </p:custDataLst>
          </p:nvPr>
        </p:nvGraphicFramePr>
        <p:xfrm>
          <a:off x="5219700" y="586740"/>
          <a:ext cx="3927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9" imgW="2031365" imgH="431800" progId="Equation.DSMT4">
                  <p:embed/>
                </p:oleObj>
              </mc:Choice>
              <mc:Fallback>
                <p:oleObj name="" r:id="rId29" imgW="2031365" imgH="431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19700" y="586740"/>
                        <a:ext cx="3927475" cy="8366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12"/>
          <p:cNvGraphicFramePr/>
          <p:nvPr>
            <p:custDataLst>
              <p:tags r:id="rId31"/>
            </p:custDataLst>
          </p:nvPr>
        </p:nvGraphicFramePr>
        <p:xfrm>
          <a:off x="5721350" y="6090603"/>
          <a:ext cx="20240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2" imgW="697865" imgH="203200" progId="Equation.DSMT4">
                  <p:embed/>
                </p:oleObj>
              </mc:Choice>
              <mc:Fallback>
                <p:oleObj name="" r:id="rId32" imgW="697865" imgH="203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21350" y="6090603"/>
                        <a:ext cx="2024063" cy="58737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7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13"/>
          <p:cNvGraphicFramePr/>
          <p:nvPr>
            <p:custDataLst>
              <p:tags r:id="rId34"/>
            </p:custDataLst>
          </p:nvPr>
        </p:nvGraphicFramePr>
        <p:xfrm>
          <a:off x="700088" y="3460115"/>
          <a:ext cx="31353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5" imgW="1447800" imgH="469900" progId="Equation.DSMT4">
                  <p:embed/>
                </p:oleObj>
              </mc:Choice>
              <mc:Fallback>
                <p:oleObj name="" r:id="rId35" imgW="1447800" imgH="4699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0088" y="3460115"/>
                        <a:ext cx="313531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14"/>
          <p:cNvGraphicFramePr/>
          <p:nvPr>
            <p:custDataLst>
              <p:tags r:id="rId37"/>
            </p:custDataLst>
          </p:nvPr>
        </p:nvGraphicFramePr>
        <p:xfrm>
          <a:off x="3643313" y="3315653"/>
          <a:ext cx="50593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8" imgW="2336800" imgH="609600" progId="Equation.DSMT4">
                  <p:embed/>
                </p:oleObj>
              </mc:Choice>
              <mc:Fallback>
                <p:oleObj name="" r:id="rId38" imgW="2336800" imgH="6096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643313" y="3315653"/>
                        <a:ext cx="5059362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15"/>
          <p:cNvGraphicFramePr/>
          <p:nvPr>
            <p:custDataLst>
              <p:tags r:id="rId40"/>
            </p:custDataLst>
          </p:nvPr>
        </p:nvGraphicFramePr>
        <p:xfrm>
          <a:off x="687388" y="4717415"/>
          <a:ext cx="28035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41" imgW="1295400" imgH="469900" progId="Equation.DSMT4">
                  <p:embed/>
                </p:oleObj>
              </mc:Choice>
              <mc:Fallback>
                <p:oleObj name="" r:id="rId41" imgW="1295400" imgH="4699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87388" y="4717415"/>
                        <a:ext cx="2803525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Line 31"/>
          <p:cNvSpPr/>
          <p:nvPr>
            <p:custDataLst>
              <p:tags r:id="rId43"/>
            </p:custDataLst>
          </p:nvPr>
        </p:nvSpPr>
        <p:spPr>
          <a:xfrm>
            <a:off x="3995738" y="4723765"/>
            <a:ext cx="460851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34"/>
          <p:cNvGrpSpPr/>
          <p:nvPr/>
        </p:nvGrpSpPr>
        <p:grpSpPr>
          <a:xfrm>
            <a:off x="2195513" y="689928"/>
            <a:ext cx="1584325" cy="936625"/>
            <a:chOff x="1383" y="73"/>
            <a:chExt cx="998" cy="590"/>
          </a:xfrm>
        </p:grpSpPr>
        <p:sp>
          <p:nvSpPr>
            <p:cNvPr id="19478" name="Line 32"/>
            <p:cNvSpPr/>
            <p:nvPr>
              <p:custDataLst>
                <p:tags r:id="rId44"/>
              </p:custDataLst>
            </p:nvPr>
          </p:nvSpPr>
          <p:spPr>
            <a:xfrm>
              <a:off x="1927" y="300"/>
              <a:ext cx="182" cy="36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473" name="Object 17"/>
            <p:cNvGraphicFramePr/>
            <p:nvPr>
              <p:custDataLst>
                <p:tags r:id="rId45"/>
              </p:custDataLst>
            </p:nvPr>
          </p:nvGraphicFramePr>
          <p:xfrm>
            <a:off x="1383" y="73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46" imgW="825500" imgH="228600" progId="Equation.DSMT4">
                    <p:embed/>
                  </p:oleObj>
                </mc:Choice>
                <mc:Fallback>
                  <p:oleObj name="" r:id="rId46" imgW="825500" imgH="2286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383" y="73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1" name="Line 35"/>
          <p:cNvSpPr/>
          <p:nvPr>
            <p:custDataLst>
              <p:tags r:id="rId48"/>
            </p:custDataLst>
          </p:nvPr>
        </p:nvSpPr>
        <p:spPr>
          <a:xfrm>
            <a:off x="3059113" y="2131378"/>
            <a:ext cx="649287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92" name="Line 36"/>
          <p:cNvSpPr/>
          <p:nvPr>
            <p:custDataLst>
              <p:tags r:id="rId49"/>
            </p:custDataLst>
          </p:nvPr>
        </p:nvSpPr>
        <p:spPr>
          <a:xfrm>
            <a:off x="4643438" y="2131378"/>
            <a:ext cx="16573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5093" name="Object 16"/>
          <p:cNvGraphicFramePr/>
          <p:nvPr>
            <p:custDataLst>
              <p:tags r:id="rId50"/>
            </p:custDataLst>
          </p:nvPr>
        </p:nvGraphicFramePr>
        <p:xfrm>
          <a:off x="3351213" y="4788853"/>
          <a:ext cx="30241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1" imgW="1397000" imgH="469900" progId="Equation.DSMT4">
                  <p:embed/>
                </p:oleObj>
              </mc:Choice>
              <mc:Fallback>
                <p:oleObj name="" r:id="rId51" imgW="1397000" imgH="4699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351213" y="4788853"/>
                        <a:ext cx="3024187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/>
          <p:nvPr>
            <p:custDataLst>
              <p:tags r:id="rId1"/>
            </p:custDataLst>
          </p:nvPr>
        </p:nvGraphicFramePr>
        <p:xfrm>
          <a:off x="34925" y="1410335"/>
          <a:ext cx="23034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" imgW="1091565" imgH="457200" progId="Equation.DSMT4">
                  <p:embed/>
                </p:oleObj>
              </mc:Choice>
              <mc:Fallback>
                <p:oleObj name="" r:id="rId2" imgW="1091565" imgH="457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" y="1410335"/>
                        <a:ext cx="230346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/>
          <p:nvPr>
            <p:custDataLst>
              <p:tags r:id="rId4"/>
            </p:custDataLst>
          </p:nvPr>
        </p:nvGraphicFramePr>
        <p:xfrm>
          <a:off x="2374900" y="1410335"/>
          <a:ext cx="15128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622300" imgH="431800" progId="Equation.DSMT4">
                  <p:embed/>
                </p:oleObj>
              </mc:Choice>
              <mc:Fallback>
                <p:oleObj name="" r:id="rId5" imgW="622300" imgH="4318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900" y="1410335"/>
                        <a:ext cx="1512888" cy="1049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/>
          <p:nvPr>
            <p:custDataLst>
              <p:tags r:id="rId7"/>
            </p:custDataLst>
          </p:nvPr>
        </p:nvGraphicFramePr>
        <p:xfrm>
          <a:off x="3886200" y="1481773"/>
          <a:ext cx="27368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8" imgW="1370965" imgH="431800" progId="Equation.DSMT4">
                  <p:embed/>
                </p:oleObj>
              </mc:Choice>
              <mc:Fallback>
                <p:oleObj name="" r:id="rId8" imgW="1370965" imgH="4318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200" y="1481773"/>
                        <a:ext cx="2736850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/>
          <p:nvPr>
            <p:custDataLst>
              <p:tags r:id="rId10"/>
            </p:custDataLst>
          </p:nvPr>
        </p:nvGraphicFramePr>
        <p:xfrm>
          <a:off x="6624638" y="1529398"/>
          <a:ext cx="15113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799465" imgH="431800" progId="Equation.DSMT4">
                  <p:embed/>
                </p:oleObj>
              </mc:Choice>
              <mc:Fallback>
                <p:oleObj name="" r:id="rId11" imgW="799465" imgH="4318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4638" y="1529398"/>
                        <a:ext cx="15113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/>
          <p:nvPr>
            <p:custDataLst>
              <p:tags r:id="rId13"/>
            </p:custDataLst>
          </p:nvPr>
        </p:nvGraphicFramePr>
        <p:xfrm>
          <a:off x="8107363" y="1667510"/>
          <a:ext cx="8921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4" imgW="342265" imgH="177800" progId="Equation.DSMT4">
                  <p:embed/>
                </p:oleObj>
              </mc:Choice>
              <mc:Fallback>
                <p:oleObj name="" r:id="rId14" imgW="342265" imgH="1778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07363" y="1667510"/>
                        <a:ext cx="8921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/>
          <p:nvPr>
            <p:custDataLst>
              <p:tags r:id="rId16"/>
            </p:custDataLst>
          </p:nvPr>
        </p:nvGraphicFramePr>
        <p:xfrm>
          <a:off x="76200" y="2561273"/>
          <a:ext cx="2746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7" imgW="1256665" imgH="330200" progId="Equation.DSMT4">
                  <p:embed/>
                </p:oleObj>
              </mc:Choice>
              <mc:Fallback>
                <p:oleObj name="" r:id="rId17" imgW="1256665" imgH="330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00" y="2561273"/>
                        <a:ext cx="274637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/>
          <p:nvPr>
            <p:custDataLst>
              <p:tags r:id="rId19"/>
            </p:custDataLst>
          </p:nvPr>
        </p:nvGraphicFramePr>
        <p:xfrm>
          <a:off x="2806700" y="2489835"/>
          <a:ext cx="2592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0" imgW="1333500" imgH="469900" progId="Equation.DSMT4">
                  <p:embed/>
                </p:oleObj>
              </mc:Choice>
              <mc:Fallback>
                <p:oleObj name="" r:id="rId20" imgW="1333500" imgH="4699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06700" y="2489835"/>
                        <a:ext cx="25923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/>
          <p:nvPr>
            <p:custDataLst>
              <p:tags r:id="rId22"/>
            </p:custDataLst>
          </p:nvPr>
        </p:nvGraphicFramePr>
        <p:xfrm>
          <a:off x="5399088" y="2505710"/>
          <a:ext cx="28082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3" imgW="1510665" imgH="495300" progId="Equation.DSMT4">
                  <p:embed/>
                </p:oleObj>
              </mc:Choice>
              <mc:Fallback>
                <p:oleObj name="" r:id="rId23" imgW="1510665" imgH="4953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99088" y="2505710"/>
                        <a:ext cx="2808287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/>
          <p:nvPr>
            <p:custDataLst>
              <p:tags r:id="rId25"/>
            </p:custDataLst>
          </p:nvPr>
        </p:nvGraphicFramePr>
        <p:xfrm>
          <a:off x="574675" y="3281998"/>
          <a:ext cx="31670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6" imgW="1599565" imgH="546100" progId="Equation.DSMT4">
                  <p:embed/>
                </p:oleObj>
              </mc:Choice>
              <mc:Fallback>
                <p:oleObj name="" r:id="rId26" imgW="1599565" imgH="5461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4675" y="3281998"/>
                        <a:ext cx="3167063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/>
          <p:nvPr>
            <p:custDataLst>
              <p:tags r:id="rId28"/>
            </p:custDataLst>
          </p:nvPr>
        </p:nvGraphicFramePr>
        <p:xfrm>
          <a:off x="3814763" y="3497898"/>
          <a:ext cx="31686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9" imgW="1625600" imgH="419100" progId="Equation.DSMT4">
                  <p:embed/>
                </p:oleObj>
              </mc:Choice>
              <mc:Fallback>
                <p:oleObj name="" r:id="rId29" imgW="1625600" imgH="4191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14763" y="3497898"/>
                        <a:ext cx="316865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/>
          <p:nvPr>
            <p:custDataLst>
              <p:tags r:id="rId31"/>
            </p:custDataLst>
          </p:nvPr>
        </p:nvGraphicFramePr>
        <p:xfrm>
          <a:off x="6946900" y="3497898"/>
          <a:ext cx="22320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2" imgW="1231265" imgH="444500" progId="Equation.DSMT4">
                  <p:embed/>
                </p:oleObj>
              </mc:Choice>
              <mc:Fallback>
                <p:oleObj name="" r:id="rId32" imgW="1231265" imgH="4445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946900" y="3497898"/>
                        <a:ext cx="2232025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/>
          <p:nvPr>
            <p:custDataLst>
              <p:tags r:id="rId34"/>
            </p:custDataLst>
          </p:nvPr>
        </p:nvGraphicFramePr>
        <p:xfrm>
          <a:off x="719138" y="4434523"/>
          <a:ext cx="16557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5" imgW="825500" imgH="419100" progId="Equation.DSMT4">
                  <p:embed/>
                </p:oleObj>
              </mc:Choice>
              <mc:Fallback>
                <p:oleObj name="" r:id="rId35" imgW="825500" imgH="4191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19138" y="4434523"/>
                        <a:ext cx="1655762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/>
          <p:nvPr>
            <p:custDataLst>
              <p:tags r:id="rId37"/>
            </p:custDataLst>
          </p:nvPr>
        </p:nvGraphicFramePr>
        <p:xfrm>
          <a:off x="2374900" y="4505960"/>
          <a:ext cx="22320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8" imgW="1040765" imgH="419100" progId="Equation.DSMT4">
                  <p:embed/>
                </p:oleObj>
              </mc:Choice>
              <mc:Fallback>
                <p:oleObj name="" r:id="rId38" imgW="1040765" imgH="4191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374900" y="4505960"/>
                        <a:ext cx="22320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/>
          <p:nvPr>
            <p:custDataLst>
              <p:tags r:id="rId40"/>
            </p:custDataLst>
          </p:nvPr>
        </p:nvGraphicFramePr>
        <p:xfrm>
          <a:off x="4606925" y="4505960"/>
          <a:ext cx="2592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41" imgW="1257300" imgH="419100" progId="Equation.DSMT4">
                  <p:embed/>
                </p:oleObj>
              </mc:Choice>
              <mc:Fallback>
                <p:oleObj name="" r:id="rId41" imgW="1257300" imgH="4191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06925" y="4505960"/>
                        <a:ext cx="25923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/>
          <p:nvPr>
            <p:custDataLst>
              <p:tags r:id="rId43"/>
            </p:custDataLst>
          </p:nvPr>
        </p:nvGraphicFramePr>
        <p:xfrm>
          <a:off x="646113" y="5514023"/>
          <a:ext cx="2736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44" imgW="1422400" imgH="419100" progId="Equation.DSMT4">
                  <p:embed/>
                </p:oleObj>
              </mc:Choice>
              <mc:Fallback>
                <p:oleObj name="" r:id="rId44" imgW="1422400" imgH="4191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46113" y="5514023"/>
                        <a:ext cx="273685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/>
          <p:nvPr>
            <p:custDataLst>
              <p:tags r:id="rId46"/>
            </p:custDataLst>
          </p:nvPr>
        </p:nvGraphicFramePr>
        <p:xfrm>
          <a:off x="5003800" y="618173"/>
          <a:ext cx="34559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47" imgW="1955800" imgH="419100" progId="Equation.DSMT4">
                  <p:embed/>
                </p:oleObj>
              </mc:Choice>
              <mc:Fallback>
                <p:oleObj name="" r:id="rId47" imgW="1955800" imgH="4191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003800" y="618173"/>
                        <a:ext cx="3455988" cy="7413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/>
          <p:nvPr>
            <p:custDataLst>
              <p:tags r:id="rId49"/>
            </p:custDataLst>
          </p:nvPr>
        </p:nvGraphicFramePr>
        <p:xfrm>
          <a:off x="3922713" y="5514023"/>
          <a:ext cx="525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0" imgW="2346325" imgH="215900" progId="Equation.DSMT4">
                  <p:embed/>
                </p:oleObj>
              </mc:Choice>
              <mc:Fallback>
                <p:oleObj name="" r:id="rId50" imgW="2346325" imgH="2159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922713" y="5514023"/>
                        <a:ext cx="5256212" cy="4826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8000"/>
                        </a:srgbClr>
                      </a:solidFill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2" name="Object 6"/>
          <p:cNvGraphicFramePr/>
          <p:nvPr>
            <p:custDataLst>
              <p:tags r:id="rId1"/>
            </p:custDataLst>
          </p:nvPr>
        </p:nvGraphicFramePr>
        <p:xfrm>
          <a:off x="1214438" y="4290060"/>
          <a:ext cx="497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" imgW="4976495" imgH="989965" progId="Equation.DSMT4">
                  <p:embed/>
                </p:oleObj>
              </mc:Choice>
              <mc:Fallback>
                <p:oleObj name="" r:id="rId2" imgW="4976495" imgH="989965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4438" y="4290060"/>
                        <a:ext cx="497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4"/>
          <p:cNvGraphicFramePr/>
          <p:nvPr>
            <p:custDataLst>
              <p:tags r:id="rId4"/>
            </p:custDataLst>
          </p:nvPr>
        </p:nvGraphicFramePr>
        <p:xfrm>
          <a:off x="428625" y="855028"/>
          <a:ext cx="82216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3795395" imgH="495300" progId="Equation.DSMT4">
                  <p:embed/>
                </p:oleObj>
              </mc:Choice>
              <mc:Fallback>
                <p:oleObj name="" r:id="rId5" imgW="3795395" imgH="4953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625" y="855028"/>
                        <a:ext cx="8221663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5"/>
          <p:cNvGraphicFramePr/>
          <p:nvPr>
            <p:custDataLst>
              <p:tags r:id="rId7"/>
            </p:custDataLst>
          </p:nvPr>
        </p:nvGraphicFramePr>
        <p:xfrm>
          <a:off x="571500" y="356870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8" imgW="2056765" imgH="431800" progId="Equation.DSMT4">
                  <p:embed/>
                </p:oleObj>
              </mc:Choice>
              <mc:Fallback>
                <p:oleObj name="" r:id="rId8" imgW="2056765" imgH="4318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500" y="356870"/>
                        <a:ext cx="2057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/>
          <p:nvPr>
            <p:custDataLst>
              <p:tags r:id="rId10"/>
            </p:custDataLst>
          </p:nvPr>
        </p:nvGraphicFramePr>
        <p:xfrm>
          <a:off x="500063" y="3647123"/>
          <a:ext cx="62150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2870200" imgH="228600" progId="Equation.DSMT4">
                  <p:embed/>
                </p:oleObj>
              </mc:Choice>
              <mc:Fallback>
                <p:oleObj name="" r:id="rId11" imgW="2870200" imgH="2286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063" y="3647123"/>
                        <a:ext cx="6215062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7" name="Object 17"/>
          <p:cNvGraphicFramePr/>
          <p:nvPr>
            <p:custDataLst>
              <p:tags r:id="rId13"/>
            </p:custDataLst>
          </p:nvPr>
        </p:nvGraphicFramePr>
        <p:xfrm>
          <a:off x="214313" y="5359718"/>
          <a:ext cx="778668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4" imgW="3759200" imgH="685800" progId="Equation.DSMT4">
                  <p:embed/>
                </p:oleObj>
              </mc:Choice>
              <mc:Fallback>
                <p:oleObj name="" r:id="rId14" imgW="3759200" imgH="6858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4313" y="5359718"/>
                        <a:ext cx="7786687" cy="1416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93395" y="2080260"/>
          <a:ext cx="7058660" cy="148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7" imgW="3263900" imgH="685800" progId="Equation.3">
                  <p:embed/>
                </p:oleObj>
              </mc:Choice>
              <mc:Fallback>
                <p:oleObj name="Equation" r:id="rId17" imgW="32639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" y="2080260"/>
                        <a:ext cx="7058660" cy="148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0" name="Object 2"/>
          <p:cNvGraphicFramePr/>
          <p:nvPr>
            <p:custDataLst>
              <p:tags r:id="rId1"/>
            </p:custDataLst>
          </p:nvPr>
        </p:nvGraphicFramePr>
        <p:xfrm>
          <a:off x="187008" y="775018"/>
          <a:ext cx="373126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" imgW="1524000" imgH="228600" progId="Equation.DSMT4">
                  <p:embed/>
                </p:oleObj>
              </mc:Choice>
              <mc:Fallback>
                <p:oleObj name="" r:id="rId2" imgW="1524000" imgH="2286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008" y="775018"/>
                        <a:ext cx="3731260" cy="560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/>
          <p:nvPr>
            <p:custDataLst>
              <p:tags r:id="rId4"/>
            </p:custDataLst>
          </p:nvPr>
        </p:nvGraphicFramePr>
        <p:xfrm>
          <a:off x="0" y="1530033"/>
          <a:ext cx="6238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2562225" imgH="215900" progId="Equation.3">
                  <p:embed/>
                </p:oleObj>
              </mc:Choice>
              <mc:Fallback>
                <p:oleObj name="" r:id="rId5" imgW="2562225" imgH="215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530033"/>
                        <a:ext cx="623887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/>
          <p:nvPr>
            <p:custDataLst>
              <p:tags r:id="rId7"/>
            </p:custDataLst>
          </p:nvPr>
        </p:nvGraphicFramePr>
        <p:xfrm>
          <a:off x="322263" y="2898299"/>
          <a:ext cx="5740400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8" imgW="2425700" imgH="241300" progId="Equation.DSMT4">
                  <p:embed/>
                </p:oleObj>
              </mc:Choice>
              <mc:Fallback>
                <p:oleObj name="" r:id="rId8" imgW="2425700" imgH="2413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2263" y="2898299"/>
                        <a:ext cx="5740400" cy="567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6213475" y="782320"/>
            <a:ext cx="2895600" cy="1828800"/>
            <a:chOff x="3552" y="240"/>
            <a:chExt cx="1824" cy="1152"/>
          </a:xfrm>
        </p:grpSpPr>
        <p:graphicFrame>
          <p:nvGraphicFramePr>
            <p:cNvPr id="22538" name="Object 11"/>
            <p:cNvGraphicFramePr/>
            <p:nvPr>
              <p:custDataLst>
                <p:tags r:id="rId10"/>
              </p:custDataLst>
            </p:nvPr>
          </p:nvGraphicFramePr>
          <p:xfrm>
            <a:off x="4176" y="1120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1" imgW="989965" imgH="482600" progId="Equation.3">
                    <p:embed/>
                  </p:oleObj>
                </mc:Choice>
                <mc:Fallback>
                  <p:oleObj name="" r:id="rId11" imgW="989965" imgH="4826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76" y="1120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1" name="Group 8"/>
            <p:cNvGrpSpPr/>
            <p:nvPr/>
          </p:nvGrpSpPr>
          <p:grpSpPr>
            <a:xfrm>
              <a:off x="3552" y="240"/>
              <a:ext cx="1824" cy="960"/>
              <a:chOff x="3552" y="240"/>
              <a:chExt cx="1824" cy="960"/>
            </a:xfrm>
          </p:grpSpPr>
          <p:sp>
            <p:nvSpPr>
              <p:cNvPr id="22542" name="Freeform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3646" y="369"/>
                <a:ext cx="1563" cy="670"/>
              </a:xfrm>
              <a:custGeom>
                <a:avLst/>
                <a:gdLst>
                  <a:gd name="txL" fmla="*/ 0 w 1563"/>
                  <a:gd name="txT" fmla="*/ 0 h 670"/>
                  <a:gd name="txR" fmla="*/ 1563 w 1563"/>
                  <a:gd name="txB" fmla="*/ 670 h 670"/>
                </a:gdLst>
                <a:ahLst/>
                <a:cxnLst>
                  <a:cxn ang="0">
                    <a:pos x="0" y="670"/>
                  </a:cxn>
                  <a:cxn ang="0">
                    <a:pos x="131" y="416"/>
                  </a:cxn>
                  <a:cxn ang="0">
                    <a:pos x="220" y="261"/>
                  </a:cxn>
                  <a:cxn ang="0">
                    <a:pos x="358" y="50"/>
                  </a:cxn>
                  <a:cxn ang="0">
                    <a:pos x="481" y="34"/>
                  </a:cxn>
                  <a:cxn ang="0">
                    <a:pos x="643" y="253"/>
                  </a:cxn>
                  <a:cxn ang="0">
                    <a:pos x="830" y="432"/>
                  </a:cxn>
                  <a:cxn ang="0">
                    <a:pos x="952" y="523"/>
                  </a:cxn>
                  <a:cxn ang="0">
                    <a:pos x="1250" y="634"/>
                  </a:cxn>
                  <a:cxn ang="0">
                    <a:pos x="1563" y="662"/>
                  </a:cxn>
                </a:cxnLst>
                <a:rect l="txL" t="txT" r="txR" b="txB"/>
                <a:pathLst>
                  <a:path w="1563" h="670">
                    <a:moveTo>
                      <a:pt x="0" y="670"/>
                    </a:moveTo>
                    <a:cubicBezTo>
                      <a:pt x="22" y="628"/>
                      <a:pt x="94" y="484"/>
                      <a:pt x="131" y="416"/>
                    </a:cubicBezTo>
                    <a:cubicBezTo>
                      <a:pt x="168" y="348"/>
                      <a:pt x="182" y="322"/>
                      <a:pt x="220" y="261"/>
                    </a:cubicBezTo>
                    <a:cubicBezTo>
                      <a:pt x="258" y="200"/>
                      <a:pt x="314" y="88"/>
                      <a:pt x="358" y="50"/>
                    </a:cubicBezTo>
                    <a:cubicBezTo>
                      <a:pt x="402" y="12"/>
                      <a:pt x="433" y="0"/>
                      <a:pt x="481" y="34"/>
                    </a:cubicBezTo>
                    <a:cubicBezTo>
                      <a:pt x="529" y="68"/>
                      <a:pt x="585" y="187"/>
                      <a:pt x="643" y="253"/>
                    </a:cubicBezTo>
                    <a:cubicBezTo>
                      <a:pt x="701" y="319"/>
                      <a:pt x="778" y="387"/>
                      <a:pt x="830" y="432"/>
                    </a:cubicBezTo>
                    <a:cubicBezTo>
                      <a:pt x="882" y="477"/>
                      <a:pt x="882" y="489"/>
                      <a:pt x="952" y="523"/>
                    </a:cubicBezTo>
                    <a:cubicBezTo>
                      <a:pt x="1022" y="557"/>
                      <a:pt x="1148" y="611"/>
                      <a:pt x="1250" y="634"/>
                    </a:cubicBezTo>
                    <a:cubicBezTo>
                      <a:pt x="1352" y="657"/>
                      <a:pt x="1498" y="656"/>
                      <a:pt x="1563" y="66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2543" name="Line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3552" y="1056"/>
                <a:ext cx="18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44" name="Line 11"/>
              <p:cNvSpPr/>
              <p:nvPr>
                <p:custDataLst>
                  <p:tags r:id="rId15"/>
                </p:custDataLst>
              </p:nvPr>
            </p:nvSpPr>
            <p:spPr>
              <a:xfrm flipV="1">
                <a:off x="3648" y="24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45" name="Line 12"/>
              <p:cNvSpPr/>
              <p:nvPr>
                <p:custDataLst>
                  <p:tags r:id="rId16"/>
                </p:custDataLst>
              </p:nvPr>
            </p:nvSpPr>
            <p:spPr>
              <a:xfrm>
                <a:off x="4560" y="86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6" name="Line 13"/>
              <p:cNvSpPr/>
              <p:nvPr>
                <p:custDataLst>
                  <p:tags r:id="rId17"/>
                </p:custDataLst>
              </p:nvPr>
            </p:nvSpPr>
            <p:spPr>
              <a:xfrm>
                <a:off x="4656" y="912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7" name="Line 14"/>
              <p:cNvSpPr/>
              <p:nvPr>
                <p:custDataLst>
                  <p:tags r:id="rId18"/>
                </p:custDataLst>
              </p:nvPr>
            </p:nvSpPr>
            <p:spPr>
              <a:xfrm>
                <a:off x="4752" y="96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8" name="Line 15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48" y="100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2539" name="Object 12"/>
              <p:cNvGraphicFramePr/>
              <p:nvPr>
                <p:custDataLst>
                  <p:tags r:id="rId20"/>
                </p:custDataLst>
              </p:nvPr>
            </p:nvGraphicFramePr>
            <p:xfrm>
              <a:off x="4733" y="614"/>
              <a:ext cx="23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" r:id="rId21" imgW="152400" imgH="139700" progId="Equation.3">
                      <p:embed/>
                    </p:oleObj>
                  </mc:Choice>
                  <mc:Fallback>
                    <p:oleObj name="" r:id="rId21" imgW="152400" imgH="139700" progId="Equation.3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733" y="614"/>
                            <a:ext cx="230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9" name="Line 17"/>
              <p:cNvSpPr/>
              <p:nvPr>
                <p:custDataLst>
                  <p:tags r:id="rId23"/>
                </p:custDataLst>
              </p:nvPr>
            </p:nvSpPr>
            <p:spPr>
              <a:xfrm flipV="1">
                <a:off x="4704" y="768"/>
                <a:ext cx="144" cy="24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50" name="Line 18"/>
              <p:cNvSpPr/>
              <p:nvPr>
                <p:custDataLst>
                  <p:tags r:id="rId24"/>
                </p:custDataLst>
              </p:nvPr>
            </p:nvSpPr>
            <p:spPr>
              <a:xfrm>
                <a:off x="4416" y="768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42003" name="Object 6"/>
          <p:cNvGraphicFramePr/>
          <p:nvPr>
            <p:custDataLst>
              <p:tags r:id="rId25"/>
            </p:custDataLst>
          </p:nvPr>
        </p:nvGraphicFramePr>
        <p:xfrm>
          <a:off x="684213" y="1963420"/>
          <a:ext cx="49339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6" imgW="2106295" imgH="355600" progId="Equation.DSMT4">
                  <p:embed/>
                </p:oleObj>
              </mc:Choice>
              <mc:Fallback>
                <p:oleObj name="" r:id="rId26" imgW="2106295" imgH="3556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84213" y="1963420"/>
                        <a:ext cx="493395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10"/>
          <p:cNvGraphicFramePr/>
          <p:nvPr>
            <p:custDataLst>
              <p:tags r:id="rId28"/>
            </p:custDataLst>
          </p:nvPr>
        </p:nvGraphicFramePr>
        <p:xfrm>
          <a:off x="1571625" y="4572318"/>
          <a:ext cx="3416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9" imgW="1524000" imgH="279400" progId="Equation.DSMT4">
                  <p:embed/>
                </p:oleObj>
              </mc:Choice>
              <mc:Fallback>
                <p:oleObj name="" r:id="rId29" imgW="1524000" imgH="2794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71625" y="4572318"/>
                        <a:ext cx="3416300" cy="6254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67999"/>
                        </a:srgbClr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13"/>
          <p:cNvGraphicFramePr/>
          <p:nvPr>
            <p:custDataLst>
              <p:tags r:id="rId31"/>
            </p:custDataLst>
          </p:nvPr>
        </p:nvGraphicFramePr>
        <p:xfrm>
          <a:off x="519748" y="5613083"/>
          <a:ext cx="609155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2" imgW="2387600" imgH="228600" progId="Equation.DSMT4">
                  <p:embed/>
                </p:oleObj>
              </mc:Choice>
              <mc:Fallback>
                <p:oleObj name="" r:id="rId32" imgW="2387600" imgH="2286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19748" y="5613083"/>
                        <a:ext cx="609155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909638" y="3794760"/>
          <a:ext cx="509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4" imgW="5092700" imgH="482600" progId="Equation.3">
                  <p:embed/>
                </p:oleObj>
              </mc:Choice>
              <mc:Fallback>
                <p:oleObj name="Equation" r:id="rId34" imgW="50927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794760"/>
                        <a:ext cx="509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90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4875" y="2091690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1206500" imgH="482600" progId="Equation.3">
                  <p:embed/>
                </p:oleObj>
              </mc:Choice>
              <mc:Fallback>
                <p:oleObj name="Equation" r:id="rId2" imgW="1206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091690"/>
                        <a:ext cx="120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04875" y="2879090"/>
          <a:ext cx="137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371600" imgH="482600" progId="Equation.3">
                  <p:embed/>
                </p:oleObj>
              </mc:Choice>
              <mc:Fallback>
                <p:oleObj name="Equation" r:id="rId5" imgW="13716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879090"/>
                        <a:ext cx="137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66788" y="3612515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8" imgW="1167765" imgH="482600" progId="Equation.3">
                  <p:embed/>
                </p:oleObj>
              </mc:Choice>
              <mc:Fallback>
                <p:oleObj name="Equation" r:id="rId8" imgW="1167765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612515"/>
                        <a:ext cx="116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AutoShape 9">
            <a:hlinkClick r:id="" action="ppaction://noaction" highlightClick="1"/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16338" y="2125028"/>
            <a:ext cx="10668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41994" name="Rectangle 10">
            <a:hlinkClick r:id="" action="ppaction://noaction"/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24275" y="2159953"/>
            <a:ext cx="9893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附表4-</a:t>
            </a:r>
            <a:r>
              <a:rPr kumimoji="1"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1" lang="en-US" altLang="zh-CN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38200" y="440309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附表4只详列到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=45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为止.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185988" y="2193290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4" imgW="1371600" imgH="368300" progId="Equation.3">
                  <p:embed/>
                </p:oleObj>
              </mc:Choice>
              <mc:Fallback>
                <p:oleObj name="Equation" r:id="rId14" imgW="13716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193290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290763" y="295529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7" imgW="1219200" imgH="368300" progId="Equation.3">
                  <p:embed/>
                </p:oleObj>
              </mc:Choice>
              <mc:Fallback>
                <p:oleObj name="Equation" r:id="rId17" imgW="1219200" imgH="36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95529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AutoShape 18">
            <a:hlinkClick r:id="" action="ppaction://noaction" highlightClick="1"/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724275" y="2860040"/>
            <a:ext cx="10668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42003" name="Rectangle 19">
            <a:hlinkClick r:id="" action="ppaction://noaction"/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38563" y="2894965"/>
            <a:ext cx="9893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附表4-</a:t>
            </a:r>
            <a:r>
              <a:rPr kumimoji="1"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200275" y="371729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2" imgW="1383665" imgH="317500" progId="Equation.3">
                  <p:embed/>
                </p:oleObj>
              </mc:Choice>
              <mc:Fallback>
                <p:oleObj name="Equation" r:id="rId22" imgW="1383665" imgH="317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71729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AutoShape 21">
            <a:hlinkClick r:id="" action="ppaction://noaction" highlightClick="1"/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724275" y="3641090"/>
            <a:ext cx="10668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42006" name="Rectangle 22">
            <a:hlinkClick r:id="" action="ppaction://noaction"/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743325" y="3676015"/>
            <a:ext cx="9893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附表4-</a:t>
            </a:r>
            <a:r>
              <a:rPr kumimoji="1"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1" lang="en-US" altLang="zh-CN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2007" name="Picture 23"/>
          <p:cNvPicPr>
            <a:picLocks noGrp="1" noChangeAspect="1"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1100" y="1771015"/>
            <a:ext cx="3527425" cy="2667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文本框 11"/>
          <p:cNvSpPr txBox="1"/>
          <p:nvPr/>
        </p:nvSpPr>
        <p:spPr>
          <a:xfrm>
            <a:off x="916940" y="98679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1D41D5"/>
                </a:solidFill>
              </a:rPr>
              <a:t>例如：</a:t>
            </a:r>
            <a:endParaRPr lang="zh-CN" altLang="en-US" sz="2800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bldLvl="0" animBg="1"/>
      <p:bldP spid="41994" grpId="0" bldLvl="0" animBg="1" autoUpdateAnimBg="0"/>
      <p:bldP spid="41996" grpId="0" bldLvl="0" animBg="1" autoUpdateAnimBg="0"/>
      <p:bldP spid="42002" grpId="0" bldLvl="0" animBg="1"/>
      <p:bldP spid="42003" grpId="0" bldLvl="0" animBg="1" autoUpdateAnimBg="0"/>
      <p:bldP spid="42005" grpId="0" bldLvl="0" animBg="1"/>
      <p:bldP spid="42006" grpId="0" bldLvl="0" animBg="1" autoUpdateAnimBg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演示</Application>
  <PresentationFormat>全屏显示(4:3)</PresentationFormat>
  <Paragraphs>212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292</vt:i4>
      </vt:variant>
      <vt:variant>
        <vt:lpstr>幻灯片标题</vt:lpstr>
      </vt:variant>
      <vt:variant>
        <vt:i4>45</vt:i4>
      </vt:variant>
    </vt:vector>
  </HeadingPairs>
  <TitlesOfParts>
    <vt:vector size="348" baseType="lpstr">
      <vt:lpstr>Arial</vt:lpstr>
      <vt:lpstr>宋体</vt:lpstr>
      <vt:lpstr>Wingdings</vt:lpstr>
      <vt:lpstr>Calibri</vt:lpstr>
      <vt:lpstr>Times New Roman</vt:lpstr>
      <vt:lpstr>黑体</vt:lpstr>
      <vt:lpstr>微软雅黑</vt:lpstr>
      <vt:lpstr>Arial Unicode MS</vt:lpstr>
      <vt:lpstr>Garamond</vt:lpstr>
      <vt:lpstr>华文新魏</vt:lpstr>
      <vt:lpstr>Office 主题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137</cp:revision>
  <dcterms:created xsi:type="dcterms:W3CDTF">2012-09-17T11:32:00Z</dcterms:created>
  <dcterms:modified xsi:type="dcterms:W3CDTF">2023-04-25T06:09:03Z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1E13C9A1949846E1B9667CAFD3095AE1</vt:lpwstr>
  </property>
  <property fmtid="{D5CDD505-2E9C-101B-9397-08002B2CF9AE}" pid="3" name="KSOProductBuildVer">
    <vt:lpwstr>2052-11.1.0.14036</vt:lpwstr>
  </property>
</Properties>
</file>