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6" r:id="rId4"/>
  </p:sldMasterIdLst>
  <p:notesMasterIdLst>
    <p:notesMasterId r:id="rId40"/>
  </p:notesMasterIdLst>
  <p:handoutMasterIdLst>
    <p:handoutMasterId r:id="rId41"/>
  </p:handoutMasterIdLst>
  <p:sldIdLst>
    <p:sldId id="518" r:id="rId5"/>
    <p:sldId id="569" r:id="rId6"/>
    <p:sldId id="559" r:id="rId7"/>
    <p:sldId id="568" r:id="rId8"/>
    <p:sldId id="520" r:id="rId9"/>
    <p:sldId id="519" r:id="rId10"/>
    <p:sldId id="564" r:id="rId11"/>
    <p:sldId id="574" r:id="rId12"/>
    <p:sldId id="532" r:id="rId13"/>
    <p:sldId id="560" r:id="rId14"/>
    <p:sldId id="565" r:id="rId15"/>
    <p:sldId id="533" r:id="rId16"/>
    <p:sldId id="535" r:id="rId17"/>
    <p:sldId id="537" r:id="rId18"/>
    <p:sldId id="562" r:id="rId19"/>
    <p:sldId id="555" r:id="rId20"/>
    <p:sldId id="542" r:id="rId21"/>
    <p:sldId id="566" r:id="rId22"/>
    <p:sldId id="571" r:id="rId23"/>
    <p:sldId id="572" r:id="rId24"/>
    <p:sldId id="543" r:id="rId25"/>
    <p:sldId id="540" r:id="rId26"/>
    <p:sldId id="554" r:id="rId27"/>
    <p:sldId id="547" r:id="rId28"/>
    <p:sldId id="563" r:id="rId29"/>
    <p:sldId id="548" r:id="rId30"/>
    <p:sldId id="549" r:id="rId31"/>
    <p:sldId id="545" r:id="rId32"/>
    <p:sldId id="546" r:id="rId33"/>
    <p:sldId id="602" r:id="rId34"/>
    <p:sldId id="603" r:id="rId35"/>
    <p:sldId id="567" r:id="rId36"/>
    <p:sldId id="556" r:id="rId37"/>
    <p:sldId id="573" r:id="rId38"/>
    <p:sldId id="575" r:id="rId39"/>
  </p:sldIdLst>
  <p:sldSz cx="9144000" cy="6858000" type="screen4x3"/>
  <p:notesSz cx="6858000" cy="9144000"/>
  <p:custDataLst>
    <p:tags r:id="rId45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6" userDrawn="1">
          <p15:clr>
            <a:srgbClr val="A4A3A4"/>
          </p15:clr>
        </p15:guide>
        <p15:guide id="2" pos="2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  <a:srgbClr val="CCECFF"/>
    <a:srgbClr val="FFCCFF"/>
    <a:srgbClr val="CCFFCC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581"/>
  </p:normalViewPr>
  <p:slideViewPr>
    <p:cSldViewPr showGuides="1">
      <p:cViewPr varScale="1">
        <p:scale>
          <a:sx n="90" d="100"/>
          <a:sy n="90" d="100"/>
        </p:scale>
        <p:origin x="-1674" y="-108"/>
      </p:cViewPr>
      <p:guideLst>
        <p:guide orient="horz" pos="2116"/>
        <p:guide pos="2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gs" Target="tags/tag367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notesMaster" Target="notesMasters/notesMaster1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93.wmf"/><Relationship Id="rId7" Type="http://schemas.openxmlformats.org/officeDocument/2006/relationships/image" Target="../media/image92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5" Type="http://schemas.openxmlformats.org/officeDocument/2006/relationships/image" Target="../media/image100.wmf"/><Relationship Id="rId14" Type="http://schemas.openxmlformats.org/officeDocument/2006/relationships/image" Target="../media/image99.wmf"/><Relationship Id="rId13" Type="http://schemas.openxmlformats.org/officeDocument/2006/relationships/image" Target="../media/image98.wmf"/><Relationship Id="rId12" Type="http://schemas.openxmlformats.org/officeDocument/2006/relationships/image" Target="../media/image97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8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wmf"/><Relationship Id="rId1" Type="http://schemas.openxmlformats.org/officeDocument/2006/relationships/image" Target="../media/image11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1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0" Type="http://schemas.openxmlformats.org/officeDocument/2006/relationships/image" Target="../media/image20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5.wmf"/><Relationship Id="rId4" Type="http://schemas.openxmlformats.org/officeDocument/2006/relationships/image" Target="../media/image144.wmf"/><Relationship Id="rId3" Type="http://schemas.openxmlformats.org/officeDocument/2006/relationships/image" Target="../media/image143.wmf"/><Relationship Id="rId2" Type="http://schemas.openxmlformats.org/officeDocument/2006/relationships/image" Target="../media/image82.wmf"/><Relationship Id="rId1" Type="http://schemas.openxmlformats.org/officeDocument/2006/relationships/image" Target="../media/image14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1" Type="http://schemas.openxmlformats.org/officeDocument/2006/relationships/image" Target="../media/image156.wmf"/><Relationship Id="rId10" Type="http://schemas.openxmlformats.org/officeDocument/2006/relationships/image" Target="../media/image155.wmf"/><Relationship Id="rId1" Type="http://schemas.openxmlformats.org/officeDocument/2006/relationships/image" Target="../media/image146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8.wmf"/><Relationship Id="rId6" Type="http://schemas.openxmlformats.org/officeDocument/2006/relationships/image" Target="../media/image167.wmf"/><Relationship Id="rId5" Type="http://schemas.openxmlformats.org/officeDocument/2006/relationships/image" Target="../media/image166.wmf"/><Relationship Id="rId4" Type="http://schemas.openxmlformats.org/officeDocument/2006/relationships/image" Target="../media/image165.wmf"/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3.wmf"/><Relationship Id="rId4" Type="http://schemas.openxmlformats.org/officeDocument/2006/relationships/image" Target="../media/image172.wmf"/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3.emf"/><Relationship Id="rId4" Type="http://schemas.openxmlformats.org/officeDocument/2006/relationships/image" Target="../media/image182.emf"/><Relationship Id="rId3" Type="http://schemas.openxmlformats.org/officeDocument/2006/relationships/image" Target="../media/image181.wmf"/><Relationship Id="rId2" Type="http://schemas.openxmlformats.org/officeDocument/2006/relationships/image" Target="../media/image180.emf"/><Relationship Id="rId1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emf"/><Relationship Id="rId1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drawings/_rels/vmlDrawing3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3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6.wmf"/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201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9.wmf"/><Relationship Id="rId1" Type="http://schemas.openxmlformats.org/officeDocument/2006/relationships/image" Target="../media/image20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1.wmf"/><Relationship Id="rId8" Type="http://schemas.openxmlformats.org/officeDocument/2006/relationships/image" Target="../media/image40.wmf"/><Relationship Id="rId7" Type="http://schemas.openxmlformats.org/officeDocument/2006/relationships/image" Target="../media/image39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2" Type="http://schemas.openxmlformats.org/officeDocument/2006/relationships/image" Target="../media/image44.wmf"/><Relationship Id="rId11" Type="http://schemas.openxmlformats.org/officeDocument/2006/relationships/image" Target="../media/image43.wmf"/><Relationship Id="rId10" Type="http://schemas.openxmlformats.org/officeDocument/2006/relationships/image" Target="../media/image42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.wmf"/><Relationship Id="rId8" Type="http://schemas.openxmlformats.org/officeDocument/2006/relationships/image" Target="../media/image50.wmf"/><Relationship Id="rId7" Type="http://schemas.openxmlformats.org/officeDocument/2006/relationships/image" Target="../media/image49.wmf"/><Relationship Id="rId6" Type="http://schemas.openxmlformats.org/officeDocument/2006/relationships/image" Target="../media/image36.wmf"/><Relationship Id="rId5" Type="http://schemas.openxmlformats.org/officeDocument/2006/relationships/image" Target="../media/image38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0" Type="http://schemas.openxmlformats.org/officeDocument/2006/relationships/image" Target="../media/image62.wmf"/><Relationship Id="rId2" Type="http://schemas.openxmlformats.org/officeDocument/2006/relationships/image" Target="../media/image46.wmf"/><Relationship Id="rId19" Type="http://schemas.openxmlformats.org/officeDocument/2006/relationships/image" Target="../media/image61.wmf"/><Relationship Id="rId18" Type="http://schemas.openxmlformats.org/officeDocument/2006/relationships/image" Target="../media/image60.wmf"/><Relationship Id="rId17" Type="http://schemas.openxmlformats.org/officeDocument/2006/relationships/image" Target="../media/image59.wmf"/><Relationship Id="rId16" Type="http://schemas.openxmlformats.org/officeDocument/2006/relationships/image" Target="../media/image58.wmf"/><Relationship Id="rId15" Type="http://schemas.openxmlformats.org/officeDocument/2006/relationships/image" Target="../media/image57.wmf"/><Relationship Id="rId14" Type="http://schemas.openxmlformats.org/officeDocument/2006/relationships/image" Target="../media/image56.wmf"/><Relationship Id="rId13" Type="http://schemas.openxmlformats.org/officeDocument/2006/relationships/image" Target="../media/image55.wmf"/><Relationship Id="rId12" Type="http://schemas.openxmlformats.org/officeDocument/2006/relationships/image" Target="../media/image54.wmf"/><Relationship Id="rId11" Type="http://schemas.openxmlformats.org/officeDocument/2006/relationships/image" Target="../media/image53.wmf"/><Relationship Id="rId10" Type="http://schemas.openxmlformats.org/officeDocument/2006/relationships/image" Target="../media/image52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6.wmf"/><Relationship Id="rId8" Type="http://schemas.openxmlformats.org/officeDocument/2006/relationships/image" Target="../media/image75.wmf"/><Relationship Id="rId7" Type="http://schemas.openxmlformats.org/officeDocument/2006/relationships/image" Target="../media/image74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0" Type="http://schemas.openxmlformats.org/officeDocument/2006/relationships/image" Target="../media/image77.wmf"/><Relationship Id="rId1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7" Type="http://schemas.openxmlformats.org/officeDocument/2006/relationships/image" Target="../media/image84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307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C7B20B-3D7B-4B8F-977F-1F6351CFCF57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CBF33C-55FC-4D4A-92AC-A0F6154B6E5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13E4EB-BEE7-4160-9C36-33510043722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1.jpeg"/><Relationship Id="rId16" Type="http://schemas.openxmlformats.org/officeDocument/2006/relationships/hyperlink" Target="http://www.powerpointstyles.com/" TargetMode="Externa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17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6"/>
              </a:rPr>
              <a:t>Free Powerpoint Templates</a:t>
            </a: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771" name="Picture 39" descr="h rtrae gd jrt ujrt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073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 eaLnBrk="1" hangingPunct="1">
              <a:buNone/>
            </a:pPr>
            <a:r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0DB2DC-4C9A-4742-B13C-FB6460FD3503}" type="slidenum"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fr-FR" altLang="zh-CN" b="1" dirty="0">
              <a:solidFill>
                <a:srgbClr val="4A933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1.bin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3" Type="http://schemas.openxmlformats.org/officeDocument/2006/relationships/vmlDrawing" Target="../drawings/vmlDrawing1.vml"/><Relationship Id="rId42" Type="http://schemas.openxmlformats.org/officeDocument/2006/relationships/slideLayout" Target="../slideLayouts/slideLayout18.xml"/><Relationship Id="rId41" Type="http://schemas.openxmlformats.org/officeDocument/2006/relationships/image" Target="../media/image10.wmf"/><Relationship Id="rId40" Type="http://schemas.openxmlformats.org/officeDocument/2006/relationships/oleObject" Target="../embeddings/oleObject9.bin"/><Relationship Id="rId4" Type="http://schemas.openxmlformats.org/officeDocument/2006/relationships/tags" Target="../tags/tag4.xml"/><Relationship Id="rId39" Type="http://schemas.openxmlformats.org/officeDocument/2006/relationships/tags" Target="../tags/tag23.xml"/><Relationship Id="rId38" Type="http://schemas.openxmlformats.org/officeDocument/2006/relationships/tags" Target="../tags/tag22.xml"/><Relationship Id="rId37" Type="http://schemas.openxmlformats.org/officeDocument/2006/relationships/tags" Target="../tags/tag21.xml"/><Relationship Id="rId36" Type="http://schemas.openxmlformats.org/officeDocument/2006/relationships/tags" Target="../tags/tag20.xml"/><Relationship Id="rId35" Type="http://schemas.openxmlformats.org/officeDocument/2006/relationships/tags" Target="../tags/tag19.xml"/><Relationship Id="rId34" Type="http://schemas.openxmlformats.org/officeDocument/2006/relationships/tags" Target="../tags/tag18.xml"/><Relationship Id="rId33" Type="http://schemas.openxmlformats.org/officeDocument/2006/relationships/image" Target="../media/image9.wmf"/><Relationship Id="rId32" Type="http://schemas.openxmlformats.org/officeDocument/2006/relationships/oleObject" Target="../embeddings/oleObject8.bin"/><Relationship Id="rId31" Type="http://schemas.openxmlformats.org/officeDocument/2006/relationships/tags" Target="../tags/tag17.xml"/><Relationship Id="rId30" Type="http://schemas.openxmlformats.org/officeDocument/2006/relationships/image" Target="../media/image8.wmf"/><Relationship Id="rId3" Type="http://schemas.openxmlformats.org/officeDocument/2006/relationships/tags" Target="../tags/tag3.xml"/><Relationship Id="rId29" Type="http://schemas.openxmlformats.org/officeDocument/2006/relationships/oleObject" Target="../embeddings/oleObject7.bin"/><Relationship Id="rId28" Type="http://schemas.openxmlformats.org/officeDocument/2006/relationships/tags" Target="../tags/tag16.xml"/><Relationship Id="rId27" Type="http://schemas.openxmlformats.org/officeDocument/2006/relationships/image" Target="../media/image7.wmf"/><Relationship Id="rId26" Type="http://schemas.openxmlformats.org/officeDocument/2006/relationships/oleObject" Target="../embeddings/oleObject6.bin"/><Relationship Id="rId25" Type="http://schemas.openxmlformats.org/officeDocument/2006/relationships/tags" Target="../tags/tag15.xml"/><Relationship Id="rId24" Type="http://schemas.openxmlformats.org/officeDocument/2006/relationships/tags" Target="../tags/tag14.xml"/><Relationship Id="rId23" Type="http://schemas.openxmlformats.org/officeDocument/2006/relationships/tags" Target="../tags/tag13.xml"/><Relationship Id="rId22" Type="http://schemas.openxmlformats.org/officeDocument/2006/relationships/image" Target="../media/image6.wmf"/><Relationship Id="rId21" Type="http://schemas.openxmlformats.org/officeDocument/2006/relationships/oleObject" Target="../embeddings/oleObject5.bin"/><Relationship Id="rId20" Type="http://schemas.openxmlformats.org/officeDocument/2006/relationships/tags" Target="../tags/tag12.xml"/><Relationship Id="rId2" Type="http://schemas.openxmlformats.org/officeDocument/2006/relationships/tags" Target="../tags/tag2.xml"/><Relationship Id="rId19" Type="http://schemas.openxmlformats.org/officeDocument/2006/relationships/tags" Target="../tags/tag11.xml"/><Relationship Id="rId18" Type="http://schemas.openxmlformats.org/officeDocument/2006/relationships/image" Target="../media/image5.wmf"/><Relationship Id="rId17" Type="http://schemas.openxmlformats.org/officeDocument/2006/relationships/oleObject" Target="../embeddings/oleObject4.bin"/><Relationship Id="rId16" Type="http://schemas.openxmlformats.org/officeDocument/2006/relationships/tags" Target="../tags/tag10.x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3.bin"/><Relationship Id="rId13" Type="http://schemas.openxmlformats.org/officeDocument/2006/relationships/tags" Target="../tags/tag9.xml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2.bin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tags" Target="../tags/tag142.xml"/><Relationship Id="rId7" Type="http://schemas.openxmlformats.org/officeDocument/2006/relationships/image" Target="../media/image87.wmf"/><Relationship Id="rId6" Type="http://schemas.openxmlformats.org/officeDocument/2006/relationships/oleObject" Target="../embeddings/oleObject90.bin"/><Relationship Id="rId5" Type="http://schemas.openxmlformats.org/officeDocument/2006/relationships/tags" Target="../tags/tag141.xml"/><Relationship Id="rId4" Type="http://schemas.openxmlformats.org/officeDocument/2006/relationships/image" Target="../media/image86.wmf"/><Relationship Id="rId38" Type="http://schemas.openxmlformats.org/officeDocument/2006/relationships/vmlDrawing" Target="../drawings/vmlDrawing10.vml"/><Relationship Id="rId37" Type="http://schemas.openxmlformats.org/officeDocument/2006/relationships/slideLayout" Target="../slideLayouts/slideLayout18.xml"/><Relationship Id="rId36" Type="http://schemas.openxmlformats.org/officeDocument/2006/relationships/image" Target="../media/image100.wmf"/><Relationship Id="rId35" Type="http://schemas.openxmlformats.org/officeDocument/2006/relationships/oleObject" Target="../embeddings/oleObject103.bin"/><Relationship Id="rId34" Type="http://schemas.openxmlformats.org/officeDocument/2006/relationships/tags" Target="../tags/tag144.xml"/><Relationship Id="rId33" Type="http://schemas.openxmlformats.org/officeDocument/2006/relationships/image" Target="../media/image99.wmf"/><Relationship Id="rId32" Type="http://schemas.openxmlformats.org/officeDocument/2006/relationships/oleObject" Target="../embeddings/oleObject102.bin"/><Relationship Id="rId31" Type="http://schemas.openxmlformats.org/officeDocument/2006/relationships/tags" Target="../tags/tag143.xml"/><Relationship Id="rId30" Type="http://schemas.openxmlformats.org/officeDocument/2006/relationships/image" Target="../media/image98.wmf"/><Relationship Id="rId3" Type="http://schemas.openxmlformats.org/officeDocument/2006/relationships/oleObject" Target="../embeddings/oleObject89.bin"/><Relationship Id="rId29" Type="http://schemas.openxmlformats.org/officeDocument/2006/relationships/oleObject" Target="../embeddings/oleObject101.bin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100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99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98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97.bin"/><Relationship Id="rId20" Type="http://schemas.openxmlformats.org/officeDocument/2006/relationships/image" Target="../media/image93.wmf"/><Relationship Id="rId2" Type="http://schemas.openxmlformats.org/officeDocument/2006/relationships/tags" Target="../tags/tag140.xml"/><Relationship Id="rId19" Type="http://schemas.openxmlformats.org/officeDocument/2006/relationships/oleObject" Target="../embeddings/oleObject96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95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4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93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88.wmf"/><Relationship Id="rId1" Type="http://schemas.openxmlformats.org/officeDocument/2006/relationships/tags" Target="../tags/tag13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03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4.bin"/><Relationship Id="rId2" Type="http://schemas.openxmlformats.org/officeDocument/2006/relationships/tags" Target="../tags/tag146.xml"/><Relationship Id="rId10" Type="http://schemas.openxmlformats.org/officeDocument/2006/relationships/vmlDrawing" Target="../drawings/vmlDrawing11.vml"/><Relationship Id="rId1" Type="http://schemas.openxmlformats.org/officeDocument/2006/relationships/tags" Target="../tags/tag1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5.wmf"/><Relationship Id="rId8" Type="http://schemas.openxmlformats.org/officeDocument/2006/relationships/oleObject" Target="../embeddings/oleObject108.bin"/><Relationship Id="rId7" Type="http://schemas.openxmlformats.org/officeDocument/2006/relationships/tags" Target="../tags/tag151.x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7.bin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5" Type="http://schemas.openxmlformats.org/officeDocument/2006/relationships/vmlDrawing" Target="../drawings/vmlDrawing12.vml"/><Relationship Id="rId24" Type="http://schemas.openxmlformats.org/officeDocument/2006/relationships/slideLayout" Target="../slideLayouts/slideLayout18.xml"/><Relationship Id="rId23" Type="http://schemas.openxmlformats.org/officeDocument/2006/relationships/image" Target="../media/image109.wmf"/><Relationship Id="rId22" Type="http://schemas.openxmlformats.org/officeDocument/2006/relationships/oleObject" Target="../embeddings/oleObject112.bin"/><Relationship Id="rId21" Type="http://schemas.openxmlformats.org/officeDocument/2006/relationships/tags" Target="../tags/tag157.xml"/><Relationship Id="rId20" Type="http://schemas.openxmlformats.org/officeDocument/2006/relationships/image" Target="../media/image108.wmf"/><Relationship Id="rId2" Type="http://schemas.openxmlformats.org/officeDocument/2006/relationships/tags" Target="../tags/tag148.xml"/><Relationship Id="rId19" Type="http://schemas.openxmlformats.org/officeDocument/2006/relationships/oleObject" Target="../embeddings/oleObject111.bin"/><Relationship Id="rId18" Type="http://schemas.openxmlformats.org/officeDocument/2006/relationships/tags" Target="../tags/tag156.xml"/><Relationship Id="rId17" Type="http://schemas.openxmlformats.org/officeDocument/2006/relationships/tags" Target="../tags/tag155.xml"/><Relationship Id="rId16" Type="http://schemas.openxmlformats.org/officeDocument/2006/relationships/tags" Target="../tags/tag154.xml"/><Relationship Id="rId15" Type="http://schemas.openxmlformats.org/officeDocument/2006/relationships/image" Target="../media/image107.wmf"/><Relationship Id="rId14" Type="http://schemas.openxmlformats.org/officeDocument/2006/relationships/oleObject" Target="../embeddings/oleObject110.bin"/><Relationship Id="rId13" Type="http://schemas.openxmlformats.org/officeDocument/2006/relationships/tags" Target="../tags/tag153.xml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10" Type="http://schemas.openxmlformats.org/officeDocument/2006/relationships/tags" Target="../tags/tag152.xml"/><Relationship Id="rId1" Type="http://schemas.openxmlformats.org/officeDocument/2006/relationships/tags" Target="../tags/tag14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tags" Target="../tags/tag161.xml"/><Relationship Id="rId7" Type="http://schemas.openxmlformats.org/officeDocument/2006/relationships/image" Target="../media/image111.wmf"/><Relationship Id="rId6" Type="http://schemas.openxmlformats.org/officeDocument/2006/relationships/oleObject" Target="../embeddings/oleObject114.bin"/><Relationship Id="rId5" Type="http://schemas.openxmlformats.org/officeDocument/2006/relationships/tags" Target="../tags/tag160.xml"/><Relationship Id="rId4" Type="http://schemas.openxmlformats.org/officeDocument/2006/relationships/image" Target="../media/image110.wmf"/><Relationship Id="rId3" Type="http://schemas.openxmlformats.org/officeDocument/2006/relationships/oleObject" Target="../embeddings/oleObject113.bin"/><Relationship Id="rId2" Type="http://schemas.openxmlformats.org/officeDocument/2006/relationships/tags" Target="../tags/tag159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112.wmf"/><Relationship Id="rId1" Type="http://schemas.openxmlformats.org/officeDocument/2006/relationships/tags" Target="../tags/tag15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70.xml"/><Relationship Id="rId8" Type="http://schemas.openxmlformats.org/officeDocument/2006/relationships/tags" Target="../tags/tag169.xml"/><Relationship Id="rId7" Type="http://schemas.openxmlformats.org/officeDocument/2006/relationships/tags" Target="../tags/tag168.xml"/><Relationship Id="rId6" Type="http://schemas.openxmlformats.org/officeDocument/2006/relationships/tags" Target="../tags/tag167.xml"/><Relationship Id="rId5" Type="http://schemas.openxmlformats.org/officeDocument/2006/relationships/tags" Target="../tags/tag166.xml"/><Relationship Id="rId40" Type="http://schemas.openxmlformats.org/officeDocument/2006/relationships/vmlDrawing" Target="../drawings/vmlDrawing14.vml"/><Relationship Id="rId4" Type="http://schemas.openxmlformats.org/officeDocument/2006/relationships/tags" Target="../tags/tag165.xml"/><Relationship Id="rId39" Type="http://schemas.openxmlformats.org/officeDocument/2006/relationships/slideLayout" Target="../slideLayouts/slideLayout18.xml"/><Relationship Id="rId38" Type="http://schemas.openxmlformats.org/officeDocument/2006/relationships/image" Target="../media/image114.wmf"/><Relationship Id="rId37" Type="http://schemas.openxmlformats.org/officeDocument/2006/relationships/oleObject" Target="../embeddings/oleObject117.bin"/><Relationship Id="rId36" Type="http://schemas.openxmlformats.org/officeDocument/2006/relationships/tags" Target="../tags/tag195.xml"/><Relationship Id="rId35" Type="http://schemas.openxmlformats.org/officeDocument/2006/relationships/tags" Target="../tags/tag194.xml"/><Relationship Id="rId34" Type="http://schemas.openxmlformats.org/officeDocument/2006/relationships/image" Target="../media/image113.wmf"/><Relationship Id="rId33" Type="http://schemas.openxmlformats.org/officeDocument/2006/relationships/oleObject" Target="../embeddings/oleObject116.bin"/><Relationship Id="rId32" Type="http://schemas.openxmlformats.org/officeDocument/2006/relationships/tags" Target="../tags/tag193.xml"/><Relationship Id="rId31" Type="http://schemas.openxmlformats.org/officeDocument/2006/relationships/tags" Target="../tags/tag192.xml"/><Relationship Id="rId30" Type="http://schemas.openxmlformats.org/officeDocument/2006/relationships/tags" Target="../tags/tag191.xml"/><Relationship Id="rId3" Type="http://schemas.openxmlformats.org/officeDocument/2006/relationships/tags" Target="../tags/tag164.xml"/><Relationship Id="rId29" Type="http://schemas.openxmlformats.org/officeDocument/2006/relationships/tags" Target="../tags/tag190.xml"/><Relationship Id="rId28" Type="http://schemas.openxmlformats.org/officeDocument/2006/relationships/tags" Target="../tags/tag189.xml"/><Relationship Id="rId27" Type="http://schemas.openxmlformats.org/officeDocument/2006/relationships/tags" Target="../tags/tag188.xml"/><Relationship Id="rId26" Type="http://schemas.openxmlformats.org/officeDocument/2006/relationships/tags" Target="../tags/tag187.xml"/><Relationship Id="rId25" Type="http://schemas.openxmlformats.org/officeDocument/2006/relationships/tags" Target="../tags/tag186.xml"/><Relationship Id="rId24" Type="http://schemas.openxmlformats.org/officeDocument/2006/relationships/tags" Target="../tags/tag185.xml"/><Relationship Id="rId23" Type="http://schemas.openxmlformats.org/officeDocument/2006/relationships/tags" Target="../tags/tag184.xml"/><Relationship Id="rId22" Type="http://schemas.openxmlformats.org/officeDocument/2006/relationships/tags" Target="../tags/tag183.xml"/><Relationship Id="rId21" Type="http://schemas.openxmlformats.org/officeDocument/2006/relationships/tags" Target="../tags/tag182.xml"/><Relationship Id="rId20" Type="http://schemas.openxmlformats.org/officeDocument/2006/relationships/tags" Target="../tags/tag181.xml"/><Relationship Id="rId2" Type="http://schemas.openxmlformats.org/officeDocument/2006/relationships/tags" Target="../tags/tag163.xml"/><Relationship Id="rId19" Type="http://schemas.openxmlformats.org/officeDocument/2006/relationships/tags" Target="../tags/tag180.xml"/><Relationship Id="rId18" Type="http://schemas.openxmlformats.org/officeDocument/2006/relationships/tags" Target="../tags/tag179.xml"/><Relationship Id="rId17" Type="http://schemas.openxmlformats.org/officeDocument/2006/relationships/tags" Target="../tags/tag178.xml"/><Relationship Id="rId16" Type="http://schemas.openxmlformats.org/officeDocument/2006/relationships/tags" Target="../tags/tag177.xml"/><Relationship Id="rId15" Type="http://schemas.openxmlformats.org/officeDocument/2006/relationships/tags" Target="../tags/tag176.xml"/><Relationship Id="rId14" Type="http://schemas.openxmlformats.org/officeDocument/2006/relationships/tags" Target="../tags/tag175.xml"/><Relationship Id="rId13" Type="http://schemas.openxmlformats.org/officeDocument/2006/relationships/tags" Target="../tags/tag174.xml"/><Relationship Id="rId12" Type="http://schemas.openxmlformats.org/officeDocument/2006/relationships/tags" Target="../tags/tag173.xml"/><Relationship Id="rId11" Type="http://schemas.openxmlformats.org/officeDocument/2006/relationships/tags" Target="../tags/tag172.xml"/><Relationship Id="rId10" Type="http://schemas.openxmlformats.org/officeDocument/2006/relationships/tags" Target="../tags/tag171.xml"/><Relationship Id="rId1" Type="http://schemas.openxmlformats.org/officeDocument/2006/relationships/tags" Target="../tags/tag16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png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16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15.wmf"/><Relationship Id="rId3" Type="http://schemas.openxmlformats.org/officeDocument/2006/relationships/oleObject" Target="../embeddings/oleObject118.bin"/><Relationship Id="rId2" Type="http://schemas.openxmlformats.org/officeDocument/2006/relationships/tags" Target="../tags/tag197.xml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18.xml"/><Relationship Id="rId1" Type="http://schemas.openxmlformats.org/officeDocument/2006/relationships/tags" Target="../tags/tag19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19.png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3.wmf"/><Relationship Id="rId1" Type="http://schemas.openxmlformats.org/officeDocument/2006/relationships/tags" Target="../tags/tag19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tags" Target="../tags/tag204.xml"/><Relationship Id="rId5" Type="http://schemas.openxmlformats.org/officeDocument/2006/relationships/tags" Target="../tags/tag203.xml"/><Relationship Id="rId4" Type="http://schemas.openxmlformats.org/officeDocument/2006/relationships/tags" Target="../tags/tag202.xml"/><Relationship Id="rId3" Type="http://schemas.openxmlformats.org/officeDocument/2006/relationships/tags" Target="../tags/tag201.xml"/><Relationship Id="rId21" Type="http://schemas.openxmlformats.org/officeDocument/2006/relationships/vmlDrawing" Target="../drawings/vmlDrawing17.v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200.xml"/><Relationship Id="rId19" Type="http://schemas.openxmlformats.org/officeDocument/2006/relationships/tags" Target="../tags/tag211.xml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28.bin"/><Relationship Id="rId16" Type="http://schemas.openxmlformats.org/officeDocument/2006/relationships/tags" Target="../tags/tag210.xml"/><Relationship Id="rId15" Type="http://schemas.openxmlformats.org/officeDocument/2006/relationships/tags" Target="../tags/tag209.xml"/><Relationship Id="rId14" Type="http://schemas.openxmlformats.org/officeDocument/2006/relationships/image" Target="../media/image126.wmf"/><Relationship Id="rId13" Type="http://schemas.openxmlformats.org/officeDocument/2006/relationships/oleObject" Target="../embeddings/oleObject127.bin"/><Relationship Id="rId12" Type="http://schemas.openxmlformats.org/officeDocument/2006/relationships/tags" Target="../tags/tag208.xml"/><Relationship Id="rId11" Type="http://schemas.openxmlformats.org/officeDocument/2006/relationships/image" Target="../media/image125.wmf"/><Relationship Id="rId10" Type="http://schemas.openxmlformats.org/officeDocument/2006/relationships/oleObject" Target="../embeddings/oleObject126.bin"/><Relationship Id="rId1" Type="http://schemas.openxmlformats.org/officeDocument/2006/relationships/tags" Target="../tags/tag199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tags" Target="../tags/tag215.xml"/><Relationship Id="rId7" Type="http://schemas.openxmlformats.org/officeDocument/2006/relationships/image" Target="../media/image129.wmf"/><Relationship Id="rId6" Type="http://schemas.openxmlformats.org/officeDocument/2006/relationships/oleObject" Target="../embeddings/oleObject130.bin"/><Relationship Id="rId5" Type="http://schemas.openxmlformats.org/officeDocument/2006/relationships/tags" Target="../tags/tag214.xml"/><Relationship Id="rId4" Type="http://schemas.openxmlformats.org/officeDocument/2006/relationships/image" Target="../media/image128.wmf"/><Relationship Id="rId3" Type="http://schemas.openxmlformats.org/officeDocument/2006/relationships/oleObject" Target="../embeddings/oleObject129.bin"/><Relationship Id="rId20" Type="http://schemas.openxmlformats.org/officeDocument/2006/relationships/vmlDrawing" Target="../drawings/vmlDrawing18.vml"/><Relationship Id="rId2" Type="http://schemas.openxmlformats.org/officeDocument/2006/relationships/tags" Target="../tags/tag213.xml"/><Relationship Id="rId19" Type="http://schemas.openxmlformats.org/officeDocument/2006/relationships/slideLayout" Target="../slideLayouts/slideLayout18.xml"/><Relationship Id="rId18" Type="http://schemas.openxmlformats.org/officeDocument/2006/relationships/image" Target="../media/image133.wmf"/><Relationship Id="rId17" Type="http://schemas.openxmlformats.org/officeDocument/2006/relationships/oleObject" Target="../embeddings/oleObject134.bin"/><Relationship Id="rId16" Type="http://schemas.openxmlformats.org/officeDocument/2006/relationships/image" Target="../media/image132.wmf"/><Relationship Id="rId15" Type="http://schemas.openxmlformats.org/officeDocument/2006/relationships/oleObject" Target="../embeddings/oleObject133.bin"/><Relationship Id="rId14" Type="http://schemas.openxmlformats.org/officeDocument/2006/relationships/tags" Target="../tags/tag217.xml"/><Relationship Id="rId13" Type="http://schemas.openxmlformats.org/officeDocument/2006/relationships/image" Target="../media/image131.wmf"/><Relationship Id="rId12" Type="http://schemas.openxmlformats.org/officeDocument/2006/relationships/oleObject" Target="../embeddings/oleObject132.bin"/><Relationship Id="rId11" Type="http://schemas.openxmlformats.org/officeDocument/2006/relationships/tags" Target="../tags/tag216.xml"/><Relationship Id="rId10" Type="http://schemas.openxmlformats.org/officeDocument/2006/relationships/image" Target="../media/image130.wmf"/><Relationship Id="rId1" Type="http://schemas.openxmlformats.org/officeDocument/2006/relationships/tags" Target="../tags/tag21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35.bin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tags" Target="../tags/tag27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1.bin"/><Relationship Id="rId5" Type="http://schemas.openxmlformats.org/officeDocument/2006/relationships/tags" Target="../tags/tag26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19.bin"/><Relationship Id="rId24" Type="http://schemas.openxmlformats.org/officeDocument/2006/relationships/image" Target="../media/image19.wmf"/><Relationship Id="rId23" Type="http://schemas.openxmlformats.org/officeDocument/2006/relationships/oleObject" Target="../embeddings/oleObject18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17.bin"/><Relationship Id="rId20" Type="http://schemas.openxmlformats.org/officeDocument/2006/relationships/image" Target="../media/image17.wmf"/><Relationship Id="rId2" Type="http://schemas.openxmlformats.org/officeDocument/2006/relationships/tags" Target="../tags/tag25.xml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4.bin"/><Relationship Id="rId14" Type="http://schemas.openxmlformats.org/officeDocument/2006/relationships/tags" Target="../tags/tag29.xml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3.bin"/><Relationship Id="rId11" Type="http://schemas.openxmlformats.org/officeDocument/2006/relationships/tags" Target="../tags/tag28.xml"/><Relationship Id="rId10" Type="http://schemas.openxmlformats.org/officeDocument/2006/relationships/image" Target="../media/image13.wmf"/><Relationship Id="rId1" Type="http://schemas.openxmlformats.org/officeDocument/2006/relationships/tags" Target="../tags/tag24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35.wmf"/><Relationship Id="rId3" Type="http://schemas.openxmlformats.org/officeDocument/2006/relationships/oleObject" Target="../embeddings/oleObject137.bin"/><Relationship Id="rId2" Type="http://schemas.openxmlformats.org/officeDocument/2006/relationships/tags" Target="../tags/tag221.xml"/><Relationship Id="rId1" Type="http://schemas.openxmlformats.org/officeDocument/2006/relationships/tags" Target="../tags/tag22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0.bin"/><Relationship Id="rId8" Type="http://schemas.openxmlformats.org/officeDocument/2006/relationships/tags" Target="../tags/tag225.xml"/><Relationship Id="rId7" Type="http://schemas.openxmlformats.org/officeDocument/2006/relationships/image" Target="../media/image137.wmf"/><Relationship Id="rId6" Type="http://schemas.openxmlformats.org/officeDocument/2006/relationships/oleObject" Target="../embeddings/oleObject139.bin"/><Relationship Id="rId5" Type="http://schemas.openxmlformats.org/officeDocument/2006/relationships/tags" Target="../tags/tag224.xml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38.bin"/><Relationship Id="rId2" Type="http://schemas.openxmlformats.org/officeDocument/2006/relationships/tags" Target="../tags/tag223.xml"/><Relationship Id="rId19" Type="http://schemas.openxmlformats.org/officeDocument/2006/relationships/vmlDrawing" Target="../drawings/vmlDrawing21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141.png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42.bin"/><Relationship Id="rId14" Type="http://schemas.openxmlformats.org/officeDocument/2006/relationships/tags" Target="../tags/tag227.xml"/><Relationship Id="rId13" Type="http://schemas.openxmlformats.org/officeDocument/2006/relationships/image" Target="../media/image139.wmf"/><Relationship Id="rId12" Type="http://schemas.openxmlformats.org/officeDocument/2006/relationships/oleObject" Target="../embeddings/oleObject141.bin"/><Relationship Id="rId11" Type="http://schemas.openxmlformats.org/officeDocument/2006/relationships/tags" Target="../tags/tag226.xml"/><Relationship Id="rId10" Type="http://schemas.openxmlformats.org/officeDocument/2006/relationships/image" Target="../media/image138.wmf"/><Relationship Id="rId1" Type="http://schemas.openxmlformats.org/officeDocument/2006/relationships/tags" Target="../tags/tag22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tags" Target="../tags/tag233.xml"/><Relationship Id="rId7" Type="http://schemas.openxmlformats.org/officeDocument/2006/relationships/tags" Target="../tags/tag232.xml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image" Target="../media/image142.wmf"/><Relationship Id="rId23" Type="http://schemas.openxmlformats.org/officeDocument/2006/relationships/vmlDrawing" Target="../drawings/vmlDrawing22.vml"/><Relationship Id="rId22" Type="http://schemas.openxmlformats.org/officeDocument/2006/relationships/slideLayout" Target="../slideLayouts/slideLayout18.xml"/><Relationship Id="rId21" Type="http://schemas.openxmlformats.org/officeDocument/2006/relationships/image" Target="../media/image145.wmf"/><Relationship Id="rId20" Type="http://schemas.openxmlformats.org/officeDocument/2006/relationships/oleObject" Target="../embeddings/oleObject147.bin"/><Relationship Id="rId2" Type="http://schemas.openxmlformats.org/officeDocument/2006/relationships/oleObject" Target="../embeddings/oleObject143.bin"/><Relationship Id="rId19" Type="http://schemas.openxmlformats.org/officeDocument/2006/relationships/tags" Target="../tags/tag238.xml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46.bin"/><Relationship Id="rId16" Type="http://schemas.openxmlformats.org/officeDocument/2006/relationships/tags" Target="../tags/tag237.xml"/><Relationship Id="rId15" Type="http://schemas.openxmlformats.org/officeDocument/2006/relationships/tags" Target="../tags/tag236.xml"/><Relationship Id="rId14" Type="http://schemas.openxmlformats.org/officeDocument/2006/relationships/tags" Target="../tags/tag235.xml"/><Relationship Id="rId13" Type="http://schemas.openxmlformats.org/officeDocument/2006/relationships/image" Target="../media/image143.wmf"/><Relationship Id="rId12" Type="http://schemas.openxmlformats.org/officeDocument/2006/relationships/oleObject" Target="../embeddings/oleObject145.bin"/><Relationship Id="rId11" Type="http://schemas.openxmlformats.org/officeDocument/2006/relationships/tags" Target="../tags/tag234.xml"/><Relationship Id="rId10" Type="http://schemas.openxmlformats.org/officeDocument/2006/relationships/image" Target="../media/image82.wmf"/><Relationship Id="rId1" Type="http://schemas.openxmlformats.org/officeDocument/2006/relationships/tags" Target="../tags/tag228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0.bin"/><Relationship Id="rId8" Type="http://schemas.openxmlformats.org/officeDocument/2006/relationships/tags" Target="../tags/tag242.xml"/><Relationship Id="rId7" Type="http://schemas.openxmlformats.org/officeDocument/2006/relationships/image" Target="../media/image147.wmf"/><Relationship Id="rId6" Type="http://schemas.openxmlformats.org/officeDocument/2006/relationships/oleObject" Target="../embeddings/oleObject149.bin"/><Relationship Id="rId5" Type="http://schemas.openxmlformats.org/officeDocument/2006/relationships/tags" Target="../tags/tag241.xml"/><Relationship Id="rId4" Type="http://schemas.openxmlformats.org/officeDocument/2006/relationships/image" Target="../media/image146.wmf"/><Relationship Id="rId30" Type="http://schemas.openxmlformats.org/officeDocument/2006/relationships/vmlDrawing" Target="../drawings/vmlDrawing23.vml"/><Relationship Id="rId3" Type="http://schemas.openxmlformats.org/officeDocument/2006/relationships/oleObject" Target="../embeddings/oleObject148.bin"/><Relationship Id="rId29" Type="http://schemas.openxmlformats.org/officeDocument/2006/relationships/slideLayout" Target="../slideLayouts/slideLayout18.xml"/><Relationship Id="rId28" Type="http://schemas.openxmlformats.org/officeDocument/2006/relationships/image" Target="../media/image156.wmf"/><Relationship Id="rId27" Type="http://schemas.openxmlformats.org/officeDocument/2006/relationships/oleObject" Target="../embeddings/oleObject158.bin"/><Relationship Id="rId26" Type="http://schemas.openxmlformats.org/officeDocument/2006/relationships/image" Target="../media/image155.wmf"/><Relationship Id="rId25" Type="http://schemas.openxmlformats.org/officeDocument/2006/relationships/oleObject" Target="../embeddings/oleObject157.bin"/><Relationship Id="rId24" Type="http://schemas.openxmlformats.org/officeDocument/2006/relationships/image" Target="../media/image154.wmf"/><Relationship Id="rId23" Type="http://schemas.openxmlformats.org/officeDocument/2006/relationships/oleObject" Target="../embeddings/oleObject156.bin"/><Relationship Id="rId22" Type="http://schemas.openxmlformats.org/officeDocument/2006/relationships/image" Target="../media/image153.wmf"/><Relationship Id="rId21" Type="http://schemas.openxmlformats.org/officeDocument/2006/relationships/oleObject" Target="../embeddings/oleObject155.bin"/><Relationship Id="rId20" Type="http://schemas.openxmlformats.org/officeDocument/2006/relationships/image" Target="../media/image152.wmf"/><Relationship Id="rId2" Type="http://schemas.openxmlformats.org/officeDocument/2006/relationships/tags" Target="../tags/tag240.xml"/><Relationship Id="rId19" Type="http://schemas.openxmlformats.org/officeDocument/2006/relationships/oleObject" Target="../embeddings/oleObject154.bin"/><Relationship Id="rId18" Type="http://schemas.openxmlformats.org/officeDocument/2006/relationships/image" Target="../media/image151.wmf"/><Relationship Id="rId17" Type="http://schemas.openxmlformats.org/officeDocument/2006/relationships/oleObject" Target="../embeddings/oleObject153.bin"/><Relationship Id="rId16" Type="http://schemas.openxmlformats.org/officeDocument/2006/relationships/image" Target="../media/image150.wmf"/><Relationship Id="rId15" Type="http://schemas.openxmlformats.org/officeDocument/2006/relationships/oleObject" Target="../embeddings/oleObject152.bin"/><Relationship Id="rId14" Type="http://schemas.openxmlformats.org/officeDocument/2006/relationships/tags" Target="../tags/tag244.xml"/><Relationship Id="rId13" Type="http://schemas.openxmlformats.org/officeDocument/2006/relationships/image" Target="../media/image149.wmf"/><Relationship Id="rId12" Type="http://schemas.openxmlformats.org/officeDocument/2006/relationships/oleObject" Target="../embeddings/oleObject151.bin"/><Relationship Id="rId11" Type="http://schemas.openxmlformats.org/officeDocument/2006/relationships/tags" Target="../tags/tag243.xml"/><Relationship Id="rId10" Type="http://schemas.openxmlformats.org/officeDocument/2006/relationships/image" Target="../media/image148.wmf"/><Relationship Id="rId1" Type="http://schemas.openxmlformats.org/officeDocument/2006/relationships/tags" Target="../tags/tag239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0.bin"/><Relationship Id="rId8" Type="http://schemas.openxmlformats.org/officeDocument/2006/relationships/tags" Target="../tags/tag250.xml"/><Relationship Id="rId7" Type="http://schemas.openxmlformats.org/officeDocument/2006/relationships/tags" Target="../tags/tag249.xml"/><Relationship Id="rId6" Type="http://schemas.openxmlformats.org/officeDocument/2006/relationships/tags" Target="../tags/tag248.xml"/><Relationship Id="rId5" Type="http://schemas.openxmlformats.org/officeDocument/2006/relationships/tags" Target="../tags/tag247.xml"/><Relationship Id="rId4" Type="http://schemas.openxmlformats.org/officeDocument/2006/relationships/tags" Target="../tags/tag246.xml"/><Relationship Id="rId3" Type="http://schemas.openxmlformats.org/officeDocument/2006/relationships/image" Target="../media/image157.wmf"/><Relationship Id="rId22" Type="http://schemas.openxmlformats.org/officeDocument/2006/relationships/vmlDrawing" Target="../drawings/vmlDrawing24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61.wmf"/><Relationship Id="rId2" Type="http://schemas.openxmlformats.org/officeDocument/2006/relationships/oleObject" Target="../embeddings/oleObject159.bin"/><Relationship Id="rId19" Type="http://schemas.openxmlformats.org/officeDocument/2006/relationships/oleObject" Target="../embeddings/oleObject163.bin"/><Relationship Id="rId18" Type="http://schemas.openxmlformats.org/officeDocument/2006/relationships/tags" Target="../tags/tag254.xml"/><Relationship Id="rId17" Type="http://schemas.openxmlformats.org/officeDocument/2006/relationships/image" Target="../media/image160.wmf"/><Relationship Id="rId16" Type="http://schemas.openxmlformats.org/officeDocument/2006/relationships/oleObject" Target="../embeddings/oleObject162.bin"/><Relationship Id="rId15" Type="http://schemas.openxmlformats.org/officeDocument/2006/relationships/tags" Target="../tags/tag253.xml"/><Relationship Id="rId14" Type="http://schemas.openxmlformats.org/officeDocument/2006/relationships/tags" Target="../tags/tag252.xml"/><Relationship Id="rId13" Type="http://schemas.openxmlformats.org/officeDocument/2006/relationships/image" Target="../media/image159.wmf"/><Relationship Id="rId12" Type="http://schemas.openxmlformats.org/officeDocument/2006/relationships/oleObject" Target="../embeddings/oleObject161.bin"/><Relationship Id="rId11" Type="http://schemas.openxmlformats.org/officeDocument/2006/relationships/tags" Target="../tags/tag251.xml"/><Relationship Id="rId10" Type="http://schemas.openxmlformats.org/officeDocument/2006/relationships/image" Target="../media/image158.wmf"/><Relationship Id="rId1" Type="http://schemas.openxmlformats.org/officeDocument/2006/relationships/tags" Target="../tags/tag245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tags" Target="../tags/tag258.xml"/><Relationship Id="rId7" Type="http://schemas.openxmlformats.org/officeDocument/2006/relationships/image" Target="../media/image163.wmf"/><Relationship Id="rId6" Type="http://schemas.openxmlformats.org/officeDocument/2006/relationships/oleObject" Target="../embeddings/oleObject165.bin"/><Relationship Id="rId5" Type="http://schemas.openxmlformats.org/officeDocument/2006/relationships/tags" Target="../tags/tag257.xml"/><Relationship Id="rId4" Type="http://schemas.openxmlformats.org/officeDocument/2006/relationships/image" Target="../media/image162.wmf"/><Relationship Id="rId3" Type="http://schemas.openxmlformats.org/officeDocument/2006/relationships/oleObject" Target="../embeddings/oleObject164.bin"/><Relationship Id="rId22" Type="http://schemas.openxmlformats.org/officeDocument/2006/relationships/vmlDrawing" Target="../drawings/vmlDrawing25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68.wmf"/><Relationship Id="rId2" Type="http://schemas.openxmlformats.org/officeDocument/2006/relationships/tags" Target="../tags/tag256.xml"/><Relationship Id="rId19" Type="http://schemas.openxmlformats.org/officeDocument/2006/relationships/oleObject" Target="../embeddings/oleObject170.bin"/><Relationship Id="rId18" Type="http://schemas.openxmlformats.org/officeDocument/2006/relationships/image" Target="../media/image167.wmf"/><Relationship Id="rId17" Type="http://schemas.openxmlformats.org/officeDocument/2006/relationships/oleObject" Target="../embeddings/oleObject169.bin"/><Relationship Id="rId16" Type="http://schemas.openxmlformats.org/officeDocument/2006/relationships/image" Target="../media/image166.wmf"/><Relationship Id="rId15" Type="http://schemas.openxmlformats.org/officeDocument/2006/relationships/oleObject" Target="../embeddings/oleObject168.bin"/><Relationship Id="rId14" Type="http://schemas.openxmlformats.org/officeDocument/2006/relationships/tags" Target="../tags/tag260.xml"/><Relationship Id="rId13" Type="http://schemas.openxmlformats.org/officeDocument/2006/relationships/image" Target="../media/image165.wmf"/><Relationship Id="rId12" Type="http://schemas.openxmlformats.org/officeDocument/2006/relationships/oleObject" Target="../embeddings/oleObject167.bin"/><Relationship Id="rId11" Type="http://schemas.openxmlformats.org/officeDocument/2006/relationships/tags" Target="../tags/tag259.xml"/><Relationship Id="rId10" Type="http://schemas.openxmlformats.org/officeDocument/2006/relationships/image" Target="../media/image164.wmf"/><Relationship Id="rId1" Type="http://schemas.openxmlformats.org/officeDocument/2006/relationships/tags" Target="../tags/tag255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image" Target="../media/image169.wmf"/><Relationship Id="rId22" Type="http://schemas.openxmlformats.org/officeDocument/2006/relationships/vmlDrawing" Target="../drawings/vmlDrawing26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73.wmf"/><Relationship Id="rId2" Type="http://schemas.openxmlformats.org/officeDocument/2006/relationships/oleObject" Target="../embeddings/oleObject171.bin"/><Relationship Id="rId19" Type="http://schemas.openxmlformats.org/officeDocument/2006/relationships/oleObject" Target="../embeddings/oleObject175.bin"/><Relationship Id="rId18" Type="http://schemas.openxmlformats.org/officeDocument/2006/relationships/tags" Target="../tags/tag270.xml"/><Relationship Id="rId17" Type="http://schemas.openxmlformats.org/officeDocument/2006/relationships/image" Target="../media/image172.wmf"/><Relationship Id="rId16" Type="http://schemas.openxmlformats.org/officeDocument/2006/relationships/oleObject" Target="../embeddings/oleObject174.bin"/><Relationship Id="rId15" Type="http://schemas.openxmlformats.org/officeDocument/2006/relationships/tags" Target="../tags/tag269.xml"/><Relationship Id="rId14" Type="http://schemas.openxmlformats.org/officeDocument/2006/relationships/image" Target="../media/image171.wmf"/><Relationship Id="rId13" Type="http://schemas.openxmlformats.org/officeDocument/2006/relationships/oleObject" Target="../embeddings/oleObject173.bin"/><Relationship Id="rId12" Type="http://schemas.openxmlformats.org/officeDocument/2006/relationships/tags" Target="../tags/tag268.xml"/><Relationship Id="rId11" Type="http://schemas.openxmlformats.org/officeDocument/2006/relationships/tags" Target="../tags/tag267.xml"/><Relationship Id="rId10" Type="http://schemas.openxmlformats.org/officeDocument/2006/relationships/image" Target="../media/image170.wmf"/><Relationship Id="rId1" Type="http://schemas.openxmlformats.org/officeDocument/2006/relationships/tags" Target="../tags/tag26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tags" Target="../tags/tag276.xml"/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image" Target="../media/image174.wmf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18.xml"/><Relationship Id="rId20" Type="http://schemas.openxmlformats.org/officeDocument/2006/relationships/image" Target="../media/image178.wmf"/><Relationship Id="rId2" Type="http://schemas.openxmlformats.org/officeDocument/2006/relationships/oleObject" Target="../embeddings/oleObject176.bin"/><Relationship Id="rId19" Type="http://schemas.openxmlformats.org/officeDocument/2006/relationships/oleObject" Target="../embeddings/oleObject180.bin"/><Relationship Id="rId18" Type="http://schemas.openxmlformats.org/officeDocument/2006/relationships/tags" Target="../tags/tag280.xml"/><Relationship Id="rId17" Type="http://schemas.openxmlformats.org/officeDocument/2006/relationships/image" Target="../media/image177.wmf"/><Relationship Id="rId16" Type="http://schemas.openxmlformats.org/officeDocument/2006/relationships/oleObject" Target="../embeddings/oleObject179.bin"/><Relationship Id="rId15" Type="http://schemas.openxmlformats.org/officeDocument/2006/relationships/tags" Target="../tags/tag279.xml"/><Relationship Id="rId14" Type="http://schemas.openxmlformats.org/officeDocument/2006/relationships/image" Target="../media/image176.wmf"/><Relationship Id="rId13" Type="http://schemas.openxmlformats.org/officeDocument/2006/relationships/oleObject" Target="../embeddings/oleObject178.bin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image" Target="../media/image175.wmf"/><Relationship Id="rId1" Type="http://schemas.openxmlformats.org/officeDocument/2006/relationships/tags" Target="../tags/tag271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1.wmf"/><Relationship Id="rId8" Type="http://schemas.openxmlformats.org/officeDocument/2006/relationships/oleObject" Target="../embeddings/oleObject183.bin"/><Relationship Id="rId7" Type="http://schemas.openxmlformats.org/officeDocument/2006/relationships/tags" Target="../tags/tag283.xml"/><Relationship Id="rId6" Type="http://schemas.openxmlformats.org/officeDocument/2006/relationships/image" Target="../media/image180.emf"/><Relationship Id="rId5" Type="http://schemas.openxmlformats.org/officeDocument/2006/relationships/oleObject" Target="../embeddings/oleObject182.bin"/><Relationship Id="rId4" Type="http://schemas.openxmlformats.org/officeDocument/2006/relationships/tags" Target="../tags/tag282.xml"/><Relationship Id="rId3" Type="http://schemas.openxmlformats.org/officeDocument/2006/relationships/image" Target="../media/image179.wmf"/><Relationship Id="rId2" Type="http://schemas.openxmlformats.org/officeDocument/2006/relationships/oleObject" Target="../embeddings/oleObject181.bin"/><Relationship Id="rId18" Type="http://schemas.openxmlformats.org/officeDocument/2006/relationships/vmlDrawing" Target="../drawings/vmlDrawing28.v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86.xml"/><Relationship Id="rId15" Type="http://schemas.openxmlformats.org/officeDocument/2006/relationships/image" Target="../media/image183.emf"/><Relationship Id="rId14" Type="http://schemas.openxmlformats.org/officeDocument/2006/relationships/oleObject" Target="../embeddings/oleObject185.bin"/><Relationship Id="rId13" Type="http://schemas.openxmlformats.org/officeDocument/2006/relationships/tags" Target="../tags/tag285.xml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84.bin"/><Relationship Id="rId10" Type="http://schemas.openxmlformats.org/officeDocument/2006/relationships/tags" Target="../tags/tag284.xml"/><Relationship Id="rId1" Type="http://schemas.openxmlformats.org/officeDocument/2006/relationships/tags" Target="../tags/tag281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oleObject" Target="../embeddings/oleObject188.bin"/><Relationship Id="rId7" Type="http://schemas.openxmlformats.org/officeDocument/2006/relationships/tags" Target="../tags/tag289.xml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87.bin"/><Relationship Id="rId4" Type="http://schemas.openxmlformats.org/officeDocument/2006/relationships/tags" Target="../tags/tag288.xml"/><Relationship Id="rId3" Type="http://schemas.openxmlformats.org/officeDocument/2006/relationships/image" Target="../media/image184.wmf"/><Relationship Id="rId2" Type="http://schemas.openxmlformats.org/officeDocument/2006/relationships/oleObject" Target="../embeddings/oleObject186.bin"/><Relationship Id="rId18" Type="http://schemas.openxmlformats.org/officeDocument/2006/relationships/vmlDrawing" Target="../drawings/vmlDrawing29.vml"/><Relationship Id="rId17" Type="http://schemas.openxmlformats.org/officeDocument/2006/relationships/slideLayout" Target="../slideLayouts/slideLayout18.xml"/><Relationship Id="rId16" Type="http://schemas.openxmlformats.org/officeDocument/2006/relationships/tags" Target="../tags/tag292.xml"/><Relationship Id="rId15" Type="http://schemas.openxmlformats.org/officeDocument/2006/relationships/image" Target="../media/image188.wmf"/><Relationship Id="rId14" Type="http://schemas.openxmlformats.org/officeDocument/2006/relationships/oleObject" Target="../embeddings/oleObject190.bin"/><Relationship Id="rId13" Type="http://schemas.openxmlformats.org/officeDocument/2006/relationships/tags" Target="../tags/tag291.xml"/><Relationship Id="rId12" Type="http://schemas.openxmlformats.org/officeDocument/2006/relationships/image" Target="../media/image187.wmf"/><Relationship Id="rId11" Type="http://schemas.openxmlformats.org/officeDocument/2006/relationships/oleObject" Target="../embeddings/oleObject189.bin"/><Relationship Id="rId10" Type="http://schemas.openxmlformats.org/officeDocument/2006/relationships/tags" Target="../tags/tag290.xml"/><Relationship Id="rId1" Type="http://schemas.openxmlformats.org/officeDocument/2006/relationships/tags" Target="../tags/tag28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21.bin"/><Relationship Id="rId25" Type="http://schemas.openxmlformats.org/officeDocument/2006/relationships/vmlDrawing" Target="../drawings/vmlDrawing3.vml"/><Relationship Id="rId24" Type="http://schemas.openxmlformats.org/officeDocument/2006/relationships/slideLayout" Target="../slideLayouts/slideLayout18.xml"/><Relationship Id="rId23" Type="http://schemas.openxmlformats.org/officeDocument/2006/relationships/image" Target="../media/image30.wmf"/><Relationship Id="rId22" Type="http://schemas.openxmlformats.org/officeDocument/2006/relationships/oleObject" Target="../embeddings/oleObject29.bin"/><Relationship Id="rId21" Type="http://schemas.openxmlformats.org/officeDocument/2006/relationships/tags" Target="../tags/tag32.xml"/><Relationship Id="rId20" Type="http://schemas.openxmlformats.org/officeDocument/2006/relationships/image" Target="../media/image29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28.bin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27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6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01.xml"/><Relationship Id="rId8" Type="http://schemas.openxmlformats.org/officeDocument/2006/relationships/tags" Target="../tags/tag300.xml"/><Relationship Id="rId7" Type="http://schemas.openxmlformats.org/officeDocument/2006/relationships/tags" Target="../tags/tag299.xml"/><Relationship Id="rId6" Type="http://schemas.openxmlformats.org/officeDocument/2006/relationships/tags" Target="../tags/tag298.xml"/><Relationship Id="rId55" Type="http://schemas.openxmlformats.org/officeDocument/2006/relationships/vmlDrawing" Target="../drawings/vmlDrawing30.vml"/><Relationship Id="rId54" Type="http://schemas.openxmlformats.org/officeDocument/2006/relationships/slideLayout" Target="../slideLayouts/slideLayout18.xml"/><Relationship Id="rId53" Type="http://schemas.openxmlformats.org/officeDocument/2006/relationships/image" Target="../media/image192.wmf"/><Relationship Id="rId52" Type="http://schemas.openxmlformats.org/officeDocument/2006/relationships/oleObject" Target="../embeddings/oleObject194.bin"/><Relationship Id="rId51" Type="http://schemas.openxmlformats.org/officeDocument/2006/relationships/tags" Target="../tags/tag337.xml"/><Relationship Id="rId50" Type="http://schemas.openxmlformats.org/officeDocument/2006/relationships/image" Target="../media/image191.wmf"/><Relationship Id="rId5" Type="http://schemas.openxmlformats.org/officeDocument/2006/relationships/tags" Target="../tags/tag297.xml"/><Relationship Id="rId49" Type="http://schemas.openxmlformats.org/officeDocument/2006/relationships/oleObject" Target="../embeddings/oleObject193.bin"/><Relationship Id="rId48" Type="http://schemas.openxmlformats.org/officeDocument/2006/relationships/tags" Target="../tags/tag336.xml"/><Relationship Id="rId47" Type="http://schemas.openxmlformats.org/officeDocument/2006/relationships/tags" Target="../tags/tag335.xml"/><Relationship Id="rId46" Type="http://schemas.openxmlformats.org/officeDocument/2006/relationships/tags" Target="../tags/tag334.xml"/><Relationship Id="rId45" Type="http://schemas.openxmlformats.org/officeDocument/2006/relationships/tags" Target="../tags/tag333.xml"/><Relationship Id="rId44" Type="http://schemas.openxmlformats.org/officeDocument/2006/relationships/image" Target="../media/image190.wmf"/><Relationship Id="rId43" Type="http://schemas.openxmlformats.org/officeDocument/2006/relationships/oleObject" Target="../embeddings/oleObject192.bin"/><Relationship Id="rId42" Type="http://schemas.openxmlformats.org/officeDocument/2006/relationships/tags" Target="../tags/tag332.xml"/><Relationship Id="rId41" Type="http://schemas.openxmlformats.org/officeDocument/2006/relationships/image" Target="../media/image189.wmf"/><Relationship Id="rId40" Type="http://schemas.openxmlformats.org/officeDocument/2006/relationships/oleObject" Target="../embeddings/oleObject191.bin"/><Relationship Id="rId4" Type="http://schemas.openxmlformats.org/officeDocument/2006/relationships/tags" Target="../tags/tag296.xml"/><Relationship Id="rId39" Type="http://schemas.openxmlformats.org/officeDocument/2006/relationships/tags" Target="../tags/tag331.xml"/><Relationship Id="rId38" Type="http://schemas.openxmlformats.org/officeDocument/2006/relationships/tags" Target="../tags/tag330.xml"/><Relationship Id="rId37" Type="http://schemas.openxmlformats.org/officeDocument/2006/relationships/tags" Target="../tags/tag329.xml"/><Relationship Id="rId36" Type="http://schemas.openxmlformats.org/officeDocument/2006/relationships/tags" Target="../tags/tag328.xml"/><Relationship Id="rId35" Type="http://schemas.openxmlformats.org/officeDocument/2006/relationships/tags" Target="../tags/tag327.xml"/><Relationship Id="rId34" Type="http://schemas.openxmlformats.org/officeDocument/2006/relationships/tags" Target="../tags/tag326.xml"/><Relationship Id="rId33" Type="http://schemas.openxmlformats.org/officeDocument/2006/relationships/tags" Target="../tags/tag325.xml"/><Relationship Id="rId32" Type="http://schemas.openxmlformats.org/officeDocument/2006/relationships/tags" Target="../tags/tag324.xml"/><Relationship Id="rId31" Type="http://schemas.openxmlformats.org/officeDocument/2006/relationships/tags" Target="../tags/tag323.xml"/><Relationship Id="rId30" Type="http://schemas.openxmlformats.org/officeDocument/2006/relationships/tags" Target="../tags/tag322.xml"/><Relationship Id="rId3" Type="http://schemas.openxmlformats.org/officeDocument/2006/relationships/tags" Target="../tags/tag295.xml"/><Relationship Id="rId29" Type="http://schemas.openxmlformats.org/officeDocument/2006/relationships/tags" Target="../tags/tag321.xml"/><Relationship Id="rId28" Type="http://schemas.openxmlformats.org/officeDocument/2006/relationships/tags" Target="../tags/tag320.xml"/><Relationship Id="rId27" Type="http://schemas.openxmlformats.org/officeDocument/2006/relationships/tags" Target="../tags/tag319.xml"/><Relationship Id="rId26" Type="http://schemas.openxmlformats.org/officeDocument/2006/relationships/tags" Target="../tags/tag318.xml"/><Relationship Id="rId25" Type="http://schemas.openxmlformats.org/officeDocument/2006/relationships/tags" Target="../tags/tag317.xml"/><Relationship Id="rId24" Type="http://schemas.openxmlformats.org/officeDocument/2006/relationships/tags" Target="../tags/tag316.xml"/><Relationship Id="rId23" Type="http://schemas.openxmlformats.org/officeDocument/2006/relationships/tags" Target="../tags/tag315.xml"/><Relationship Id="rId22" Type="http://schemas.openxmlformats.org/officeDocument/2006/relationships/tags" Target="../tags/tag314.xml"/><Relationship Id="rId21" Type="http://schemas.openxmlformats.org/officeDocument/2006/relationships/tags" Target="../tags/tag313.xml"/><Relationship Id="rId20" Type="http://schemas.openxmlformats.org/officeDocument/2006/relationships/tags" Target="../tags/tag312.xml"/><Relationship Id="rId2" Type="http://schemas.openxmlformats.org/officeDocument/2006/relationships/tags" Target="../tags/tag294.xml"/><Relationship Id="rId19" Type="http://schemas.openxmlformats.org/officeDocument/2006/relationships/tags" Target="../tags/tag311.xml"/><Relationship Id="rId18" Type="http://schemas.openxmlformats.org/officeDocument/2006/relationships/tags" Target="../tags/tag310.xml"/><Relationship Id="rId17" Type="http://schemas.openxmlformats.org/officeDocument/2006/relationships/tags" Target="../tags/tag309.xml"/><Relationship Id="rId16" Type="http://schemas.openxmlformats.org/officeDocument/2006/relationships/tags" Target="../tags/tag308.xml"/><Relationship Id="rId15" Type="http://schemas.openxmlformats.org/officeDocument/2006/relationships/tags" Target="../tags/tag307.xml"/><Relationship Id="rId14" Type="http://schemas.openxmlformats.org/officeDocument/2006/relationships/tags" Target="../tags/tag306.xml"/><Relationship Id="rId13" Type="http://schemas.openxmlformats.org/officeDocument/2006/relationships/tags" Target="../tags/tag305.xml"/><Relationship Id="rId12" Type="http://schemas.openxmlformats.org/officeDocument/2006/relationships/tags" Target="../tags/tag304.xml"/><Relationship Id="rId11" Type="http://schemas.openxmlformats.org/officeDocument/2006/relationships/tags" Target="../tags/tag303.xml"/><Relationship Id="rId10" Type="http://schemas.openxmlformats.org/officeDocument/2006/relationships/tags" Target="../tags/tag302.xml"/><Relationship Id="rId1" Type="http://schemas.openxmlformats.org/officeDocument/2006/relationships/tags" Target="../tags/tag293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8" Type="http://schemas.openxmlformats.org/officeDocument/2006/relationships/vmlDrawing" Target="../drawings/vmlDrawing31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196.wmf"/><Relationship Id="rId25" Type="http://schemas.openxmlformats.org/officeDocument/2006/relationships/oleObject" Target="../embeddings/oleObject198.bin"/><Relationship Id="rId24" Type="http://schemas.openxmlformats.org/officeDocument/2006/relationships/tags" Target="../tags/tag355.xml"/><Relationship Id="rId23" Type="http://schemas.openxmlformats.org/officeDocument/2006/relationships/image" Target="../media/image195.wmf"/><Relationship Id="rId22" Type="http://schemas.openxmlformats.org/officeDocument/2006/relationships/oleObject" Target="../embeddings/oleObject197.bin"/><Relationship Id="rId21" Type="http://schemas.openxmlformats.org/officeDocument/2006/relationships/tags" Target="../tags/tag354.xml"/><Relationship Id="rId20" Type="http://schemas.openxmlformats.org/officeDocument/2006/relationships/tags" Target="../tags/tag353.xml"/><Relationship Id="rId2" Type="http://schemas.openxmlformats.org/officeDocument/2006/relationships/tags" Target="../tags/tag339.xml"/><Relationship Id="rId19" Type="http://schemas.openxmlformats.org/officeDocument/2006/relationships/tags" Target="../tags/tag352.xml"/><Relationship Id="rId18" Type="http://schemas.openxmlformats.org/officeDocument/2006/relationships/tags" Target="../tags/tag351.xml"/><Relationship Id="rId17" Type="http://schemas.openxmlformats.org/officeDocument/2006/relationships/image" Target="../media/image194.wmf"/><Relationship Id="rId16" Type="http://schemas.openxmlformats.org/officeDocument/2006/relationships/oleObject" Target="../embeddings/oleObject196.bin"/><Relationship Id="rId15" Type="http://schemas.openxmlformats.org/officeDocument/2006/relationships/tags" Target="../tags/tag350.xml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195.bin"/><Relationship Id="rId12" Type="http://schemas.openxmlformats.org/officeDocument/2006/relationships/tags" Target="../tags/tag349.xml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8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99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97.wmf"/><Relationship Id="rId3" Type="http://schemas.openxmlformats.org/officeDocument/2006/relationships/oleObject" Target="../embeddings/oleObject199.bin"/><Relationship Id="rId2" Type="http://schemas.openxmlformats.org/officeDocument/2006/relationships/tags" Target="../tags/tag357.xml"/><Relationship Id="rId12" Type="http://schemas.openxmlformats.org/officeDocument/2006/relationships/vmlDrawing" Target="../drawings/vmlDrawing32.vml"/><Relationship Id="rId11" Type="http://schemas.openxmlformats.org/officeDocument/2006/relationships/slideLayout" Target="../slideLayouts/slideLayout18.xml"/><Relationship Id="rId10" Type="http://schemas.openxmlformats.org/officeDocument/2006/relationships/image" Target="../media/image200.wmf"/><Relationship Id="rId1" Type="http://schemas.openxmlformats.org/officeDocument/2006/relationships/tags" Target="../tags/tag356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6.bin"/><Relationship Id="rId8" Type="http://schemas.openxmlformats.org/officeDocument/2006/relationships/image" Target="../media/image203.wmf"/><Relationship Id="rId7" Type="http://schemas.openxmlformats.org/officeDocument/2006/relationships/oleObject" Target="../embeddings/oleObject205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03.bin"/><Relationship Id="rId2" Type="http://schemas.openxmlformats.org/officeDocument/2006/relationships/tags" Target="../tags/tag359.xml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205.wmf"/><Relationship Id="rId11" Type="http://schemas.openxmlformats.org/officeDocument/2006/relationships/oleObject" Target="../embeddings/oleObject207.bin"/><Relationship Id="rId10" Type="http://schemas.openxmlformats.org/officeDocument/2006/relationships/image" Target="../media/image204.wmf"/><Relationship Id="rId1" Type="http://schemas.openxmlformats.org/officeDocument/2006/relationships/tags" Target="../tags/tag358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207.wmf"/><Relationship Id="rId7" Type="http://schemas.openxmlformats.org/officeDocument/2006/relationships/oleObject" Target="../embeddings/oleObject209.bin"/><Relationship Id="rId6" Type="http://schemas.openxmlformats.org/officeDocument/2006/relationships/tags" Target="../tags/tag363.xml"/><Relationship Id="rId5" Type="http://schemas.openxmlformats.org/officeDocument/2006/relationships/image" Target="../media/image206.wmf"/><Relationship Id="rId4" Type="http://schemas.openxmlformats.org/officeDocument/2006/relationships/oleObject" Target="../embeddings/oleObject208.bin"/><Relationship Id="rId3" Type="http://schemas.openxmlformats.org/officeDocument/2006/relationships/tags" Target="../tags/tag362.xml"/><Relationship Id="rId2" Type="http://schemas.openxmlformats.org/officeDocument/2006/relationships/tags" Target="../tags/tag361.xml"/><Relationship Id="rId10" Type="http://schemas.openxmlformats.org/officeDocument/2006/relationships/vmlDrawing" Target="../drawings/vmlDrawing34.vml"/><Relationship Id="rId1" Type="http://schemas.openxmlformats.org/officeDocument/2006/relationships/tags" Target="../tags/tag360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5.vml"/><Relationship Id="rId8" Type="http://schemas.openxmlformats.org/officeDocument/2006/relationships/slideLayout" Target="../slideLayouts/slideLayout18.xml"/><Relationship Id="rId7" Type="http://schemas.openxmlformats.org/officeDocument/2006/relationships/image" Target="../media/image209.wmf"/><Relationship Id="rId6" Type="http://schemas.openxmlformats.org/officeDocument/2006/relationships/oleObject" Target="../embeddings/oleObject211.bin"/><Relationship Id="rId5" Type="http://schemas.openxmlformats.org/officeDocument/2006/relationships/image" Target="../media/image208.wmf"/><Relationship Id="rId4" Type="http://schemas.openxmlformats.org/officeDocument/2006/relationships/oleObject" Target="../embeddings/oleObject210.bin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" Type="http://schemas.openxmlformats.org/officeDocument/2006/relationships/tags" Target="../tags/tag36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0.bin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33.bin"/><Relationship Id="rId6" Type="http://schemas.openxmlformats.org/officeDocument/2006/relationships/tags" Target="../tags/tag38.xml"/><Relationship Id="rId53" Type="http://schemas.openxmlformats.org/officeDocument/2006/relationships/vmlDrawing" Target="../drawings/vmlDrawing5.vml"/><Relationship Id="rId52" Type="http://schemas.openxmlformats.org/officeDocument/2006/relationships/slideLayout" Target="../slideLayouts/slideLayout18.xml"/><Relationship Id="rId51" Type="http://schemas.openxmlformats.org/officeDocument/2006/relationships/image" Target="../media/image44.wmf"/><Relationship Id="rId50" Type="http://schemas.openxmlformats.org/officeDocument/2006/relationships/oleObject" Target="../embeddings/oleObject43.bin"/><Relationship Id="rId5" Type="http://schemas.openxmlformats.org/officeDocument/2006/relationships/tags" Target="../tags/tag37.xml"/><Relationship Id="rId49" Type="http://schemas.openxmlformats.org/officeDocument/2006/relationships/tags" Target="../tags/tag61.xml"/><Relationship Id="rId48" Type="http://schemas.openxmlformats.org/officeDocument/2006/relationships/image" Target="../media/image43.wmf"/><Relationship Id="rId47" Type="http://schemas.openxmlformats.org/officeDocument/2006/relationships/oleObject" Target="../embeddings/oleObject42.bin"/><Relationship Id="rId46" Type="http://schemas.openxmlformats.org/officeDocument/2006/relationships/tags" Target="../tags/tag60.xml"/><Relationship Id="rId45" Type="http://schemas.openxmlformats.org/officeDocument/2006/relationships/tags" Target="../tags/tag59.xml"/><Relationship Id="rId44" Type="http://schemas.openxmlformats.org/officeDocument/2006/relationships/image" Target="../media/image42.wmf"/><Relationship Id="rId43" Type="http://schemas.openxmlformats.org/officeDocument/2006/relationships/oleObject" Target="../embeddings/oleObject41.bin"/><Relationship Id="rId42" Type="http://schemas.openxmlformats.org/officeDocument/2006/relationships/tags" Target="../tags/tag58.xml"/><Relationship Id="rId41" Type="http://schemas.openxmlformats.org/officeDocument/2006/relationships/image" Target="../media/image41.wmf"/><Relationship Id="rId40" Type="http://schemas.openxmlformats.org/officeDocument/2006/relationships/oleObject" Target="../embeddings/oleObject40.bin"/><Relationship Id="rId4" Type="http://schemas.openxmlformats.org/officeDocument/2006/relationships/image" Target="../media/image33.wmf"/><Relationship Id="rId39" Type="http://schemas.openxmlformats.org/officeDocument/2006/relationships/tags" Target="../tags/tag57.xml"/><Relationship Id="rId38" Type="http://schemas.openxmlformats.org/officeDocument/2006/relationships/tags" Target="../tags/tag56.xml"/><Relationship Id="rId37" Type="http://schemas.openxmlformats.org/officeDocument/2006/relationships/image" Target="../media/image40.wmf"/><Relationship Id="rId36" Type="http://schemas.openxmlformats.org/officeDocument/2006/relationships/oleObject" Target="../embeddings/oleObject39.bin"/><Relationship Id="rId35" Type="http://schemas.openxmlformats.org/officeDocument/2006/relationships/tags" Target="../tags/tag55.xml"/><Relationship Id="rId34" Type="http://schemas.openxmlformats.org/officeDocument/2006/relationships/image" Target="../media/image39.wmf"/><Relationship Id="rId33" Type="http://schemas.openxmlformats.org/officeDocument/2006/relationships/oleObject" Target="../embeddings/oleObject38.bin"/><Relationship Id="rId32" Type="http://schemas.openxmlformats.org/officeDocument/2006/relationships/tags" Target="../tags/tag54.xml"/><Relationship Id="rId31" Type="http://schemas.openxmlformats.org/officeDocument/2006/relationships/image" Target="../media/image38.wmf"/><Relationship Id="rId30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29" Type="http://schemas.openxmlformats.org/officeDocument/2006/relationships/tags" Target="../tags/tag53.xml"/><Relationship Id="rId28" Type="http://schemas.openxmlformats.org/officeDocument/2006/relationships/tags" Target="../tags/tag52.xml"/><Relationship Id="rId27" Type="http://schemas.openxmlformats.org/officeDocument/2006/relationships/tags" Target="../tags/tag51.xml"/><Relationship Id="rId26" Type="http://schemas.openxmlformats.org/officeDocument/2006/relationships/tags" Target="../tags/tag50.xml"/><Relationship Id="rId25" Type="http://schemas.openxmlformats.org/officeDocument/2006/relationships/tags" Target="../tags/tag49.xml"/><Relationship Id="rId24" Type="http://schemas.openxmlformats.org/officeDocument/2006/relationships/tags" Target="../tags/tag48.xml"/><Relationship Id="rId23" Type="http://schemas.openxmlformats.org/officeDocument/2006/relationships/tags" Target="../tags/tag47.xml"/><Relationship Id="rId22" Type="http://schemas.openxmlformats.org/officeDocument/2006/relationships/tags" Target="../tags/tag46.xml"/><Relationship Id="rId21" Type="http://schemas.openxmlformats.org/officeDocument/2006/relationships/tags" Target="../tags/tag45.xml"/><Relationship Id="rId20" Type="http://schemas.openxmlformats.org/officeDocument/2006/relationships/tags" Target="../tags/tag44.xml"/><Relationship Id="rId2" Type="http://schemas.openxmlformats.org/officeDocument/2006/relationships/tags" Target="../tags/tag36.xml"/><Relationship Id="rId19" Type="http://schemas.openxmlformats.org/officeDocument/2006/relationships/tags" Target="../tags/tag43.xml"/><Relationship Id="rId18" Type="http://schemas.openxmlformats.org/officeDocument/2006/relationships/tags" Target="../tags/tag42.xml"/><Relationship Id="rId17" Type="http://schemas.openxmlformats.org/officeDocument/2006/relationships/image" Target="../media/image37.wmf"/><Relationship Id="rId16" Type="http://schemas.openxmlformats.org/officeDocument/2006/relationships/oleObject" Target="../embeddings/oleObject36.bin"/><Relationship Id="rId15" Type="http://schemas.openxmlformats.org/officeDocument/2006/relationships/tags" Target="../tags/tag41.xml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5.bin"/><Relationship Id="rId12" Type="http://schemas.openxmlformats.org/officeDocument/2006/relationships/tags" Target="../tags/tag40.xml"/><Relationship Id="rId11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97" Type="http://schemas.openxmlformats.org/officeDocument/2006/relationships/vmlDrawing" Target="../drawings/vmlDrawing6.vml"/><Relationship Id="rId96" Type="http://schemas.openxmlformats.org/officeDocument/2006/relationships/slideLayout" Target="../slideLayouts/slideLayout18.xml"/><Relationship Id="rId95" Type="http://schemas.openxmlformats.org/officeDocument/2006/relationships/image" Target="../media/image62.wmf"/><Relationship Id="rId94" Type="http://schemas.openxmlformats.org/officeDocument/2006/relationships/oleObject" Target="../embeddings/oleObject65.bin"/><Relationship Id="rId93" Type="http://schemas.openxmlformats.org/officeDocument/2006/relationships/tags" Target="../tags/tag114.xml"/><Relationship Id="rId92" Type="http://schemas.openxmlformats.org/officeDocument/2006/relationships/image" Target="../media/image61.wmf"/><Relationship Id="rId91" Type="http://schemas.openxmlformats.org/officeDocument/2006/relationships/oleObject" Target="../embeddings/oleObject64.bin"/><Relationship Id="rId90" Type="http://schemas.openxmlformats.org/officeDocument/2006/relationships/tags" Target="../tags/tag113.xml"/><Relationship Id="rId9" Type="http://schemas.openxmlformats.org/officeDocument/2006/relationships/tags" Target="../tags/tag68.xml"/><Relationship Id="rId89" Type="http://schemas.openxmlformats.org/officeDocument/2006/relationships/tags" Target="../tags/tag112.xml"/><Relationship Id="rId88" Type="http://schemas.openxmlformats.org/officeDocument/2006/relationships/tags" Target="../tags/tag111.xml"/><Relationship Id="rId87" Type="http://schemas.openxmlformats.org/officeDocument/2006/relationships/tags" Target="../tags/tag110.xml"/><Relationship Id="rId86" Type="http://schemas.openxmlformats.org/officeDocument/2006/relationships/tags" Target="../tags/tag109.xml"/><Relationship Id="rId85" Type="http://schemas.openxmlformats.org/officeDocument/2006/relationships/image" Target="../media/image60.wmf"/><Relationship Id="rId84" Type="http://schemas.openxmlformats.org/officeDocument/2006/relationships/oleObject" Target="../embeddings/oleObject63.bin"/><Relationship Id="rId83" Type="http://schemas.openxmlformats.org/officeDocument/2006/relationships/tags" Target="../tags/tag108.xml"/><Relationship Id="rId82" Type="http://schemas.openxmlformats.org/officeDocument/2006/relationships/image" Target="../media/image59.wmf"/><Relationship Id="rId81" Type="http://schemas.openxmlformats.org/officeDocument/2006/relationships/oleObject" Target="../embeddings/oleObject62.bin"/><Relationship Id="rId80" Type="http://schemas.openxmlformats.org/officeDocument/2006/relationships/tags" Target="../tags/tag107.xml"/><Relationship Id="rId8" Type="http://schemas.openxmlformats.org/officeDocument/2006/relationships/tags" Target="../tags/tag67.xml"/><Relationship Id="rId79" Type="http://schemas.openxmlformats.org/officeDocument/2006/relationships/image" Target="../media/image58.wmf"/><Relationship Id="rId78" Type="http://schemas.openxmlformats.org/officeDocument/2006/relationships/oleObject" Target="../embeddings/oleObject61.bin"/><Relationship Id="rId77" Type="http://schemas.openxmlformats.org/officeDocument/2006/relationships/tags" Target="../tags/tag106.xml"/><Relationship Id="rId76" Type="http://schemas.openxmlformats.org/officeDocument/2006/relationships/tags" Target="../tags/tag105.xml"/><Relationship Id="rId75" Type="http://schemas.openxmlformats.org/officeDocument/2006/relationships/tags" Target="../tags/tag104.xml"/><Relationship Id="rId74" Type="http://schemas.openxmlformats.org/officeDocument/2006/relationships/image" Target="../media/image57.wmf"/><Relationship Id="rId73" Type="http://schemas.openxmlformats.org/officeDocument/2006/relationships/oleObject" Target="../embeddings/oleObject60.bin"/><Relationship Id="rId72" Type="http://schemas.openxmlformats.org/officeDocument/2006/relationships/tags" Target="../tags/tag103.xml"/><Relationship Id="rId71" Type="http://schemas.openxmlformats.org/officeDocument/2006/relationships/tags" Target="../tags/tag102.xml"/><Relationship Id="rId70" Type="http://schemas.openxmlformats.org/officeDocument/2006/relationships/image" Target="../media/image56.wmf"/><Relationship Id="rId7" Type="http://schemas.openxmlformats.org/officeDocument/2006/relationships/tags" Target="../tags/tag66.xml"/><Relationship Id="rId69" Type="http://schemas.openxmlformats.org/officeDocument/2006/relationships/oleObject" Target="../embeddings/oleObject59.bin"/><Relationship Id="rId68" Type="http://schemas.openxmlformats.org/officeDocument/2006/relationships/tags" Target="../tags/tag101.xml"/><Relationship Id="rId67" Type="http://schemas.openxmlformats.org/officeDocument/2006/relationships/image" Target="../media/image55.wmf"/><Relationship Id="rId66" Type="http://schemas.openxmlformats.org/officeDocument/2006/relationships/oleObject" Target="../embeddings/oleObject58.bin"/><Relationship Id="rId65" Type="http://schemas.openxmlformats.org/officeDocument/2006/relationships/tags" Target="../tags/tag100.xml"/><Relationship Id="rId64" Type="http://schemas.openxmlformats.org/officeDocument/2006/relationships/image" Target="../media/image54.wmf"/><Relationship Id="rId63" Type="http://schemas.openxmlformats.org/officeDocument/2006/relationships/oleObject" Target="../embeddings/oleObject57.bin"/><Relationship Id="rId62" Type="http://schemas.openxmlformats.org/officeDocument/2006/relationships/tags" Target="../tags/tag99.xml"/><Relationship Id="rId61" Type="http://schemas.openxmlformats.org/officeDocument/2006/relationships/image" Target="../media/image53.wmf"/><Relationship Id="rId60" Type="http://schemas.openxmlformats.org/officeDocument/2006/relationships/oleObject" Target="../embeddings/oleObject56.bin"/><Relationship Id="rId6" Type="http://schemas.openxmlformats.org/officeDocument/2006/relationships/tags" Target="../tags/tag65.xml"/><Relationship Id="rId59" Type="http://schemas.openxmlformats.org/officeDocument/2006/relationships/tags" Target="../tags/tag98.xml"/><Relationship Id="rId58" Type="http://schemas.openxmlformats.org/officeDocument/2006/relationships/oleObject" Target="../embeddings/oleObject55.bin"/><Relationship Id="rId57" Type="http://schemas.openxmlformats.org/officeDocument/2006/relationships/tags" Target="../tags/tag97.xml"/><Relationship Id="rId56" Type="http://schemas.openxmlformats.org/officeDocument/2006/relationships/tags" Target="../tags/tag96.xml"/><Relationship Id="rId55" Type="http://schemas.openxmlformats.org/officeDocument/2006/relationships/tags" Target="../tags/tag95.xml"/><Relationship Id="rId54" Type="http://schemas.openxmlformats.org/officeDocument/2006/relationships/tags" Target="../tags/tag94.xml"/><Relationship Id="rId53" Type="http://schemas.openxmlformats.org/officeDocument/2006/relationships/tags" Target="../tags/tag93.xml"/><Relationship Id="rId52" Type="http://schemas.openxmlformats.org/officeDocument/2006/relationships/tags" Target="../tags/tag92.xml"/><Relationship Id="rId51" Type="http://schemas.openxmlformats.org/officeDocument/2006/relationships/tags" Target="../tags/tag91.xml"/><Relationship Id="rId50" Type="http://schemas.openxmlformats.org/officeDocument/2006/relationships/tags" Target="../tags/tag90.xml"/><Relationship Id="rId5" Type="http://schemas.openxmlformats.org/officeDocument/2006/relationships/tags" Target="../tags/tag64.xml"/><Relationship Id="rId49" Type="http://schemas.openxmlformats.org/officeDocument/2006/relationships/tags" Target="../tags/tag89.xml"/><Relationship Id="rId48" Type="http://schemas.openxmlformats.org/officeDocument/2006/relationships/tags" Target="../tags/tag88.xml"/><Relationship Id="rId47" Type="http://schemas.openxmlformats.org/officeDocument/2006/relationships/tags" Target="../tags/tag87.xml"/><Relationship Id="rId46" Type="http://schemas.openxmlformats.org/officeDocument/2006/relationships/oleObject" Target="../embeddings/oleObject54.bin"/><Relationship Id="rId45" Type="http://schemas.openxmlformats.org/officeDocument/2006/relationships/tags" Target="../tags/tag86.xml"/><Relationship Id="rId44" Type="http://schemas.openxmlformats.org/officeDocument/2006/relationships/image" Target="../media/image52.wmf"/><Relationship Id="rId43" Type="http://schemas.openxmlformats.org/officeDocument/2006/relationships/oleObject" Target="../embeddings/oleObject53.bin"/><Relationship Id="rId42" Type="http://schemas.openxmlformats.org/officeDocument/2006/relationships/tags" Target="../tags/tag85.xml"/><Relationship Id="rId41" Type="http://schemas.openxmlformats.org/officeDocument/2006/relationships/tags" Target="../tags/tag84.xml"/><Relationship Id="rId40" Type="http://schemas.openxmlformats.org/officeDocument/2006/relationships/tags" Target="../tags/tag83.xml"/><Relationship Id="rId4" Type="http://schemas.openxmlformats.org/officeDocument/2006/relationships/image" Target="../media/image45.wmf"/><Relationship Id="rId39" Type="http://schemas.openxmlformats.org/officeDocument/2006/relationships/image" Target="../media/image51.wmf"/><Relationship Id="rId38" Type="http://schemas.openxmlformats.org/officeDocument/2006/relationships/oleObject" Target="../embeddings/oleObject52.bin"/><Relationship Id="rId37" Type="http://schemas.openxmlformats.org/officeDocument/2006/relationships/tags" Target="../tags/tag82.xml"/><Relationship Id="rId36" Type="http://schemas.openxmlformats.org/officeDocument/2006/relationships/image" Target="../media/image50.wmf"/><Relationship Id="rId35" Type="http://schemas.openxmlformats.org/officeDocument/2006/relationships/oleObject" Target="../embeddings/oleObject51.bin"/><Relationship Id="rId34" Type="http://schemas.openxmlformats.org/officeDocument/2006/relationships/tags" Target="../tags/tag81.xml"/><Relationship Id="rId33" Type="http://schemas.openxmlformats.org/officeDocument/2006/relationships/tags" Target="../tags/tag80.xml"/><Relationship Id="rId32" Type="http://schemas.openxmlformats.org/officeDocument/2006/relationships/image" Target="../media/image49.wmf"/><Relationship Id="rId31" Type="http://schemas.openxmlformats.org/officeDocument/2006/relationships/oleObject" Target="../embeddings/oleObject50.bin"/><Relationship Id="rId30" Type="http://schemas.openxmlformats.org/officeDocument/2006/relationships/tags" Target="../tags/tag79.xml"/><Relationship Id="rId3" Type="http://schemas.openxmlformats.org/officeDocument/2006/relationships/oleObject" Target="../embeddings/oleObject44.bin"/><Relationship Id="rId29" Type="http://schemas.openxmlformats.org/officeDocument/2006/relationships/image" Target="../media/image36.wmf"/><Relationship Id="rId28" Type="http://schemas.openxmlformats.org/officeDocument/2006/relationships/oleObject" Target="../embeddings/oleObject49.bin"/><Relationship Id="rId27" Type="http://schemas.openxmlformats.org/officeDocument/2006/relationships/tags" Target="../tags/tag78.xml"/><Relationship Id="rId26" Type="http://schemas.openxmlformats.org/officeDocument/2006/relationships/image" Target="../media/image38.wmf"/><Relationship Id="rId25" Type="http://schemas.openxmlformats.org/officeDocument/2006/relationships/oleObject" Target="../embeddings/oleObject48.bin"/><Relationship Id="rId24" Type="http://schemas.openxmlformats.org/officeDocument/2006/relationships/tags" Target="../tags/tag77.xml"/><Relationship Id="rId23" Type="http://schemas.openxmlformats.org/officeDocument/2006/relationships/image" Target="../media/image48.wmf"/><Relationship Id="rId22" Type="http://schemas.openxmlformats.org/officeDocument/2006/relationships/oleObject" Target="../embeddings/oleObject47.bin"/><Relationship Id="rId21" Type="http://schemas.openxmlformats.org/officeDocument/2006/relationships/tags" Target="../tags/tag76.xml"/><Relationship Id="rId20" Type="http://schemas.openxmlformats.org/officeDocument/2006/relationships/image" Target="../media/image47.wmf"/><Relationship Id="rId2" Type="http://schemas.openxmlformats.org/officeDocument/2006/relationships/tags" Target="../tags/tag63.xml"/><Relationship Id="rId19" Type="http://schemas.openxmlformats.org/officeDocument/2006/relationships/oleObject" Target="../embeddings/oleObject46.bin"/><Relationship Id="rId18" Type="http://schemas.openxmlformats.org/officeDocument/2006/relationships/tags" Target="../tags/tag75.xml"/><Relationship Id="rId17" Type="http://schemas.openxmlformats.org/officeDocument/2006/relationships/image" Target="../media/image46.wmf"/><Relationship Id="rId16" Type="http://schemas.openxmlformats.org/officeDocument/2006/relationships/oleObject" Target="../embeddings/oleObject45.bin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65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6.bin"/><Relationship Id="rId2" Type="http://schemas.openxmlformats.org/officeDocument/2006/relationships/tags" Target="../tags/tag116.xml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18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66.wmf"/><Relationship Id="rId1" Type="http://schemas.openxmlformats.org/officeDocument/2006/relationships/tags" Target="../tags/tag11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tags" Target="../tags/tag120.xml"/><Relationship Id="rId7" Type="http://schemas.openxmlformats.org/officeDocument/2006/relationships/image" Target="../media/image69.wmf"/><Relationship Id="rId6" Type="http://schemas.openxmlformats.org/officeDocument/2006/relationships/oleObject" Target="../embeddings/oleObject72.bin"/><Relationship Id="rId5" Type="http://schemas.openxmlformats.org/officeDocument/2006/relationships/tags" Target="../tags/tag119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71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18.xml"/><Relationship Id="rId26" Type="http://schemas.openxmlformats.org/officeDocument/2006/relationships/image" Target="../media/image77.wmf"/><Relationship Id="rId25" Type="http://schemas.openxmlformats.org/officeDocument/2006/relationships/oleObject" Target="../embeddings/oleObject80.bin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79.bin"/><Relationship Id="rId22" Type="http://schemas.openxmlformats.org/officeDocument/2006/relationships/image" Target="../media/image75.wmf"/><Relationship Id="rId21" Type="http://schemas.openxmlformats.org/officeDocument/2006/relationships/oleObject" Target="../embeddings/oleObject78.bin"/><Relationship Id="rId20" Type="http://schemas.openxmlformats.org/officeDocument/2006/relationships/image" Target="../media/image74.wmf"/><Relationship Id="rId2" Type="http://schemas.openxmlformats.org/officeDocument/2006/relationships/tags" Target="../tags/tag118.xml"/><Relationship Id="rId19" Type="http://schemas.openxmlformats.org/officeDocument/2006/relationships/oleObject" Target="../embeddings/oleObject77.bin"/><Relationship Id="rId18" Type="http://schemas.openxmlformats.org/officeDocument/2006/relationships/image" Target="../media/image73.wmf"/><Relationship Id="rId17" Type="http://schemas.openxmlformats.org/officeDocument/2006/relationships/oleObject" Target="../embeddings/oleObject76.bin"/><Relationship Id="rId16" Type="http://schemas.openxmlformats.org/officeDocument/2006/relationships/image" Target="../media/image72.wmf"/><Relationship Id="rId15" Type="http://schemas.openxmlformats.org/officeDocument/2006/relationships/oleObject" Target="../embeddings/oleObject75.bin"/><Relationship Id="rId14" Type="http://schemas.openxmlformats.org/officeDocument/2006/relationships/tags" Target="../tags/tag122.xml"/><Relationship Id="rId13" Type="http://schemas.openxmlformats.org/officeDocument/2006/relationships/image" Target="../media/image71.wmf"/><Relationship Id="rId12" Type="http://schemas.openxmlformats.org/officeDocument/2006/relationships/oleObject" Target="../embeddings/oleObject74.bin"/><Relationship Id="rId11" Type="http://schemas.openxmlformats.org/officeDocument/2006/relationships/tags" Target="../tags/tag121.xml"/><Relationship Id="rId10" Type="http://schemas.openxmlformats.org/officeDocument/2006/relationships/image" Target="../media/image70.wmf"/><Relationship Id="rId1" Type="http://schemas.openxmlformats.org/officeDocument/2006/relationships/tags" Target="../tags/tag1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image" Target="../media/image78.wmf"/><Relationship Id="rId34" Type="http://schemas.openxmlformats.org/officeDocument/2006/relationships/vmlDrawing" Target="../drawings/vmlDrawing9.vml"/><Relationship Id="rId33" Type="http://schemas.openxmlformats.org/officeDocument/2006/relationships/slideLayout" Target="../slideLayouts/slideLayout18.xml"/><Relationship Id="rId32" Type="http://schemas.openxmlformats.org/officeDocument/2006/relationships/tags" Target="../tags/tag138.xml"/><Relationship Id="rId31" Type="http://schemas.openxmlformats.org/officeDocument/2006/relationships/image" Target="../media/image85.wmf"/><Relationship Id="rId30" Type="http://schemas.openxmlformats.org/officeDocument/2006/relationships/oleObject" Target="../embeddings/oleObject88.bin"/><Relationship Id="rId3" Type="http://schemas.openxmlformats.org/officeDocument/2006/relationships/oleObject" Target="../embeddings/oleObject81.bin"/><Relationship Id="rId29" Type="http://schemas.openxmlformats.org/officeDocument/2006/relationships/tags" Target="../tags/tag137.xml"/><Relationship Id="rId28" Type="http://schemas.openxmlformats.org/officeDocument/2006/relationships/image" Target="../media/image84.wmf"/><Relationship Id="rId27" Type="http://schemas.openxmlformats.org/officeDocument/2006/relationships/oleObject" Target="../embeddings/oleObject87.bin"/><Relationship Id="rId26" Type="http://schemas.openxmlformats.org/officeDocument/2006/relationships/tags" Target="../tags/tag136.xml"/><Relationship Id="rId25" Type="http://schemas.openxmlformats.org/officeDocument/2006/relationships/tags" Target="../tags/tag135.xml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86.bin"/><Relationship Id="rId22" Type="http://schemas.openxmlformats.org/officeDocument/2006/relationships/tags" Target="../tags/tag134.xml"/><Relationship Id="rId21" Type="http://schemas.openxmlformats.org/officeDocument/2006/relationships/image" Target="../media/image82.wmf"/><Relationship Id="rId20" Type="http://schemas.openxmlformats.org/officeDocument/2006/relationships/oleObject" Target="../embeddings/oleObject85.bin"/><Relationship Id="rId2" Type="http://schemas.openxmlformats.org/officeDocument/2006/relationships/tags" Target="../tags/tag124.xml"/><Relationship Id="rId19" Type="http://schemas.openxmlformats.org/officeDocument/2006/relationships/tags" Target="../tags/tag133.xml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84.bin"/><Relationship Id="rId16" Type="http://schemas.openxmlformats.org/officeDocument/2006/relationships/tags" Target="../tags/tag132.xml"/><Relationship Id="rId15" Type="http://schemas.openxmlformats.org/officeDocument/2006/relationships/image" Target="../media/image80.wmf"/><Relationship Id="rId14" Type="http://schemas.openxmlformats.org/officeDocument/2006/relationships/oleObject" Target="../embeddings/oleObject83.bin"/><Relationship Id="rId13" Type="http://schemas.openxmlformats.org/officeDocument/2006/relationships/tags" Target="../tags/tag131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82.bin"/><Relationship Id="rId10" Type="http://schemas.openxmlformats.org/officeDocument/2006/relationships/tags" Target="../tags/tag130.xml"/><Relationship Id="rId1" Type="http://schemas.openxmlformats.org/officeDocument/2006/relationships/tags" Target="../tags/tag1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Text Box 59"/>
          <p:cNvSpPr txBox="1"/>
          <p:nvPr>
            <p:custDataLst>
              <p:tags r:id="rId1"/>
            </p:custDataLst>
          </p:nvPr>
        </p:nvSpPr>
        <p:spPr>
          <a:xfrm>
            <a:off x="0" y="15240"/>
            <a:ext cx="1476375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六章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71" name="矩形 6170"/>
          <p:cNvSpPr/>
          <p:nvPr>
            <p:custDataLst>
              <p:tags r:id="rId2"/>
            </p:custDataLst>
          </p:nvPr>
        </p:nvSpPr>
        <p:spPr>
          <a:xfrm>
            <a:off x="3203575" y="3139440"/>
            <a:ext cx="720725" cy="288925"/>
          </a:xfrm>
          <a:prstGeom prst="rect">
            <a:avLst/>
          </a:prstGeom>
          <a:solidFill>
            <a:srgbClr val="FFFF99">
              <a:alpha val="92000"/>
            </a:srgbClr>
          </a:solidFill>
          <a:ln w="9525">
            <a:noFill/>
          </a:ln>
        </p:spPr>
        <p:txBody>
          <a:bodyPr/>
          <a:p>
            <a:endParaRPr lang="zh-CN" altLang="en-US" sz="2400"/>
          </a:p>
        </p:txBody>
      </p:sp>
      <p:sp>
        <p:nvSpPr>
          <p:cNvPr id="6148" name="矩形 6147"/>
          <p:cNvSpPr/>
          <p:nvPr>
            <p:custDataLst>
              <p:tags r:id="rId3"/>
            </p:custDataLst>
          </p:nvPr>
        </p:nvSpPr>
        <p:spPr>
          <a:xfrm>
            <a:off x="0" y="496570"/>
            <a:ext cx="9612313" cy="386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一、总体</a:t>
            </a:r>
            <a:r>
              <a:rPr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、个体和简单随机样本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独立、与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同分布）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9" name="文本框 6148"/>
          <p:cNvSpPr txBox="1"/>
          <p:nvPr>
            <p:custDataLst>
              <p:tags r:id="rId4"/>
            </p:custDataLst>
          </p:nvPr>
        </p:nvSpPr>
        <p:spPr>
          <a:xfrm>
            <a:off x="41275" y="999808"/>
            <a:ext cx="381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二、统计量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50" name="文本框 6149"/>
          <p:cNvSpPr txBox="1"/>
          <p:nvPr>
            <p:custDataLst>
              <p:tags r:id="rId5"/>
            </p:custDataLst>
          </p:nvPr>
        </p:nvSpPr>
        <p:spPr>
          <a:xfrm>
            <a:off x="34925" y="1610995"/>
            <a:ext cx="3962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三、常用的统计量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151" name="对象 6150"/>
          <p:cNvGraphicFramePr/>
          <p:nvPr>
            <p:custDataLst>
              <p:tags r:id="rId6"/>
            </p:custDataLst>
          </p:nvPr>
        </p:nvGraphicFramePr>
        <p:xfrm>
          <a:off x="2557780" y="1985645"/>
          <a:ext cx="17240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888365" imgH="431800" progId="Equation.3">
                  <p:embed/>
                </p:oleObj>
              </mc:Choice>
              <mc:Fallback>
                <p:oleObj name="" r:id="rId7" imgW="888365" imgH="431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57780" y="1985645"/>
                        <a:ext cx="1724025" cy="752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文本框 6151"/>
          <p:cNvSpPr txBox="1"/>
          <p:nvPr>
            <p:custDataLst>
              <p:tags r:id="rId9"/>
            </p:custDataLst>
          </p:nvPr>
        </p:nvSpPr>
        <p:spPr>
          <a:xfrm>
            <a:off x="468313" y="2057083"/>
            <a:ext cx="24114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样本均值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54" name="对象 6153"/>
          <p:cNvGraphicFramePr/>
          <p:nvPr>
            <p:custDataLst>
              <p:tags r:id="rId10"/>
            </p:custDataLst>
          </p:nvPr>
        </p:nvGraphicFramePr>
        <p:xfrm>
          <a:off x="4787900" y="1914525"/>
          <a:ext cx="230568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1" imgW="1193800" imgH="419100" progId="Equation.DSMT4">
                  <p:embed/>
                </p:oleObj>
              </mc:Choice>
              <mc:Fallback>
                <p:oleObj name="" r:id="rId11" imgW="1193800" imgH="4191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87900" y="1914525"/>
                        <a:ext cx="2305685" cy="733425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7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/>
          <p:cNvGraphicFramePr/>
          <p:nvPr>
            <p:custDataLst>
              <p:tags r:id="rId13"/>
            </p:custDataLst>
          </p:nvPr>
        </p:nvGraphicFramePr>
        <p:xfrm>
          <a:off x="2411730" y="2707005"/>
          <a:ext cx="3305175" cy="86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4" imgW="1561465" imgH="431800" progId="Equation.3">
                  <p:embed/>
                </p:oleObj>
              </mc:Choice>
              <mc:Fallback>
                <p:oleObj name="" r:id="rId14" imgW="1561465" imgH="4318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11730" y="2707005"/>
                        <a:ext cx="3305175" cy="868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5"/>
          <p:cNvGraphicFramePr/>
          <p:nvPr>
            <p:custDataLst>
              <p:tags r:id="rId16"/>
            </p:custDataLst>
          </p:nvPr>
        </p:nvGraphicFramePr>
        <p:xfrm>
          <a:off x="5791200" y="2708275"/>
          <a:ext cx="319595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7" imgW="1459865" imgH="431800" progId="Equation.DSMT4">
                  <p:embed/>
                </p:oleObj>
              </mc:Choice>
              <mc:Fallback>
                <p:oleObj name="" r:id="rId17" imgW="1459865" imgH="4318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791200" y="2708275"/>
                        <a:ext cx="319595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文本框 6156"/>
          <p:cNvSpPr txBox="1"/>
          <p:nvPr>
            <p:custDataLst>
              <p:tags r:id="rId19"/>
            </p:custDataLst>
          </p:nvPr>
        </p:nvSpPr>
        <p:spPr>
          <a:xfrm>
            <a:off x="465138" y="2851150"/>
            <a:ext cx="25225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样本方差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159" name="对象 6158"/>
          <p:cNvGraphicFramePr/>
          <p:nvPr>
            <p:custDataLst>
              <p:tags r:id="rId20"/>
            </p:custDataLst>
          </p:nvPr>
        </p:nvGraphicFramePr>
        <p:xfrm>
          <a:off x="2339975" y="3643630"/>
          <a:ext cx="233045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21" imgW="989965" imgH="203200" progId="Equation.DSMT4">
                  <p:embed/>
                </p:oleObj>
              </mc:Choice>
              <mc:Fallback>
                <p:oleObj name="" r:id="rId21" imgW="989965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339975" y="3643630"/>
                        <a:ext cx="2330450" cy="44704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87000"/>
                        </a:srgbClr>
                      </a:solidFill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0" name="直接连接符 6159"/>
          <p:cNvSpPr/>
          <p:nvPr>
            <p:custDataLst>
              <p:tags r:id="rId23"/>
            </p:custDataLst>
          </p:nvPr>
        </p:nvSpPr>
        <p:spPr>
          <a:xfrm>
            <a:off x="468313" y="2708275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lgDash"/>
            <a:headEnd type="none" w="med" len="med"/>
            <a:tailEnd type="none" w="med" len="med"/>
          </a:ln>
        </p:spPr>
      </p:sp>
      <p:sp>
        <p:nvSpPr>
          <p:cNvPr id="6161" name="直接连接符 6160"/>
          <p:cNvSpPr/>
          <p:nvPr>
            <p:custDataLst>
              <p:tags r:id="rId24"/>
            </p:custDataLst>
          </p:nvPr>
        </p:nvSpPr>
        <p:spPr>
          <a:xfrm>
            <a:off x="468313" y="4149090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162" name="对象 6161"/>
          <p:cNvGraphicFramePr/>
          <p:nvPr>
            <p:custDataLst>
              <p:tags r:id="rId25"/>
            </p:custDataLst>
          </p:nvPr>
        </p:nvGraphicFramePr>
        <p:xfrm>
          <a:off x="3000375" y="4149090"/>
          <a:ext cx="3950970" cy="935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6" imgW="2069465" imgH="482600" progId="Equation.DSMT4">
                  <p:embed/>
                </p:oleObj>
              </mc:Choice>
              <mc:Fallback>
                <p:oleObj name="" r:id="rId26" imgW="2069465" imgH="482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00375" y="4149090"/>
                        <a:ext cx="3950970" cy="935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对象 6162"/>
          <p:cNvGraphicFramePr/>
          <p:nvPr>
            <p:custDataLst>
              <p:tags r:id="rId28"/>
            </p:custDataLst>
          </p:nvPr>
        </p:nvGraphicFramePr>
        <p:xfrm>
          <a:off x="3276600" y="5036820"/>
          <a:ext cx="381698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9" imgW="1726565" imgH="431800" progId="Equation.3">
                  <p:embed/>
                </p:oleObj>
              </mc:Choice>
              <mc:Fallback>
                <p:oleObj name="" r:id="rId29" imgW="1726565" imgH="4318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276600" y="5036820"/>
                        <a:ext cx="3816985" cy="906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对象 6163"/>
          <p:cNvGraphicFramePr/>
          <p:nvPr>
            <p:custDataLst>
              <p:tags r:id="rId31"/>
            </p:custDataLst>
          </p:nvPr>
        </p:nvGraphicFramePr>
        <p:xfrm>
          <a:off x="3521075" y="6021070"/>
          <a:ext cx="4457065" cy="869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2" imgW="2132965" imgH="431800" progId="Equation.3">
                  <p:embed/>
                </p:oleObj>
              </mc:Choice>
              <mc:Fallback>
                <p:oleObj name="" r:id="rId32" imgW="2132965" imgH="4318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521075" y="6021070"/>
                        <a:ext cx="4457065" cy="869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文本框 6164"/>
          <p:cNvSpPr txBox="1"/>
          <p:nvPr>
            <p:custDataLst>
              <p:tags r:id="rId34"/>
            </p:custDataLst>
          </p:nvPr>
        </p:nvSpPr>
        <p:spPr>
          <a:xfrm>
            <a:off x="468313" y="4364990"/>
            <a:ext cx="2514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样本标准差</a:t>
            </a:r>
            <a:endParaRPr lang="zh-CN" altLang="en-US" sz="2400" b="1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6" name="文本框 6165"/>
          <p:cNvSpPr txBox="1"/>
          <p:nvPr>
            <p:custDataLst>
              <p:tags r:id="rId35"/>
            </p:custDataLst>
          </p:nvPr>
        </p:nvSpPr>
        <p:spPr>
          <a:xfrm>
            <a:off x="395288" y="5084128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阶原点矩</a:t>
            </a:r>
            <a:endParaRPr lang="zh-CN" altLang="en-US" sz="24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7" name="文本框 6166"/>
          <p:cNvSpPr txBox="1"/>
          <p:nvPr>
            <p:custDataLst>
              <p:tags r:id="rId36"/>
            </p:custDataLst>
          </p:nvPr>
        </p:nvSpPr>
        <p:spPr>
          <a:xfrm>
            <a:off x="371475" y="6165215"/>
            <a:ext cx="3048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</a:rPr>
              <a:t>5.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样本</a:t>
            </a:r>
            <a:r>
              <a:rPr lang="en-US" altLang="zh-CN" sz="2400" b="1" i="1">
                <a:solidFill>
                  <a:srgbClr val="0033CC"/>
                </a:solidFill>
                <a:latin typeface="Times New Roman" panose="02020603050405020304" pitchFamily="18" charset="0"/>
              </a:rPr>
              <a:t>k </a:t>
            </a:r>
            <a:r>
              <a:rPr lang="zh-CN" altLang="en-US" sz="2400" b="1" dirty="0">
                <a:solidFill>
                  <a:srgbClr val="0033CC"/>
                </a:solidFill>
                <a:latin typeface="Times New Roman" panose="02020603050405020304" pitchFamily="18" charset="0"/>
              </a:rPr>
              <a:t>阶中心矩</a:t>
            </a:r>
            <a:endParaRPr lang="zh-CN" altLang="en-US" sz="24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68" name="直接连接符 6167"/>
          <p:cNvSpPr/>
          <p:nvPr>
            <p:custDataLst>
              <p:tags r:id="rId37"/>
            </p:custDataLst>
          </p:nvPr>
        </p:nvSpPr>
        <p:spPr>
          <a:xfrm>
            <a:off x="468313" y="5084128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169" name="直接连接符 6168"/>
          <p:cNvSpPr/>
          <p:nvPr>
            <p:custDataLst>
              <p:tags r:id="rId38"/>
            </p:custDataLst>
          </p:nvPr>
        </p:nvSpPr>
        <p:spPr>
          <a:xfrm>
            <a:off x="468313" y="6020753"/>
            <a:ext cx="8675687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6172" name="对象 6171"/>
          <p:cNvGraphicFramePr/>
          <p:nvPr>
            <p:custDataLst>
              <p:tags r:id="rId39"/>
            </p:custDataLst>
          </p:nvPr>
        </p:nvGraphicFramePr>
        <p:xfrm>
          <a:off x="2051050" y="979170"/>
          <a:ext cx="461772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0" imgW="2222500" imgH="228600" progId="Equation.DSMT4">
                  <p:embed/>
                </p:oleObj>
              </mc:Choice>
              <mc:Fallback>
                <p:oleObj name="" r:id="rId40" imgW="22225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051050" y="979170"/>
                        <a:ext cx="4617720" cy="4749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6" dur="500"/>
                                        <p:tgtEl>
                                          <p:spTgt spid="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6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/>
      <p:bldP spid="6149" grpId="0"/>
      <p:bldP spid="6150" grpId="0"/>
      <p:bldP spid="6152" grpId="0"/>
      <p:bldP spid="6157" grpId="0"/>
      <p:bldP spid="6165" grpId="0"/>
      <p:bldP spid="6166" grpId="0"/>
      <p:bldP spid="616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905" y="463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14151.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03313" y="106045"/>
          <a:ext cx="588835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619500" imgH="482600" progId="Equation.KSEE3">
                  <p:embed/>
                </p:oleObj>
              </mc:Choice>
              <mc:Fallback>
                <p:oleObj name="" r:id="rId3" imgW="36195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03313" y="106045"/>
                        <a:ext cx="5888355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49985" y="909320"/>
          <a:ext cx="222059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206500" imgH="254000" progId="Equation.KSEE3">
                  <p:embed/>
                </p:oleObj>
              </mc:Choice>
              <mc:Fallback>
                <p:oleObj name="" r:id="rId6" imgW="1206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9985" y="909320"/>
                        <a:ext cx="222059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168140" y="889953"/>
          <a:ext cx="222059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206500" imgH="279400" progId="Equation.KSEE3">
                  <p:embed/>
                </p:oleObj>
              </mc:Choice>
              <mc:Fallback>
                <p:oleObj name="" r:id="rId9" imgW="12065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68140" y="889953"/>
                        <a:ext cx="222059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788410" y="4673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-14605" y="213868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20212.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16318" y="2170430"/>
          <a:ext cx="7149465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4394200" imgH="482600" progId="Equation.KSEE3">
                  <p:embed/>
                </p:oleObj>
              </mc:Choice>
              <mc:Fallback>
                <p:oleObj name="" r:id="rId11" imgW="43942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16318" y="2170430"/>
                        <a:ext cx="7149465" cy="785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9293" y="3015933"/>
          <a:ext cx="3155950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1714500" imgH="368300" progId="Equation.KSEE3">
                  <p:embed/>
                </p:oleObj>
              </mc:Choice>
              <mc:Fallback>
                <p:oleObj name="" r:id="rId13" imgW="17145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99293" y="3015933"/>
                        <a:ext cx="3155950" cy="6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6353" y="3730308"/>
          <a:ext cx="2407920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1308100" imgH="279400" progId="Equation.KSEE3">
                  <p:embed/>
                </p:oleObj>
              </mc:Choice>
              <mc:Fallback>
                <p:oleObj name="" r:id="rId15" imgW="13081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6353" y="3730308"/>
                        <a:ext cx="2407920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700145" y="25527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06195" y="3097848"/>
          <a:ext cx="2314575" cy="51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7" imgW="1257300" imgH="279400" progId="Equation.KSEE3">
                  <p:embed/>
                </p:oleObj>
              </mc:Choice>
              <mc:Fallback>
                <p:oleObj name="" r:id="rId17" imgW="1257300" imgH="2794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306195" y="3097848"/>
                        <a:ext cx="2314575" cy="51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0873" y="3716973"/>
          <a:ext cx="3670300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1993900" imgH="368300" progId="Equation.KSEE3">
                  <p:embed/>
                </p:oleObj>
              </mc:Choice>
              <mc:Fallback>
                <p:oleObj name="" r:id="rId19" imgW="1993900" imgH="368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40873" y="3716973"/>
                        <a:ext cx="3670300" cy="678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28905" y="45504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21222.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0615" y="4599940"/>
          <a:ext cx="7706360" cy="805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1" imgW="4737100" imgH="495300" progId="Equation.KSEE3">
                  <p:embed/>
                </p:oleObj>
              </mc:Choice>
              <mc:Fallback>
                <p:oleObj name="" r:id="rId21" imgW="47371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10615" y="4599940"/>
                        <a:ext cx="7706360" cy="805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2060" y="5628640"/>
          <a:ext cx="229044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3" imgW="1244600" imgH="254000" progId="Equation.KSEE3">
                  <p:embed/>
                </p:oleObj>
              </mc:Choice>
              <mc:Fallback>
                <p:oleObj name="" r:id="rId23" imgW="1244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42060" y="5628640"/>
                        <a:ext cx="229044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14438" y="6096318"/>
          <a:ext cx="264160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5" imgW="1435100" imgH="444500" progId="Equation.KSEE3">
                  <p:embed/>
                </p:oleObj>
              </mc:Choice>
              <mc:Fallback>
                <p:oleObj name="" r:id="rId25" imgW="1435100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214438" y="6096318"/>
                        <a:ext cx="264160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6720" y="5597843"/>
          <a:ext cx="233743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27" imgW="1270000" imgH="292100" progId="Equation.KSEE3">
                  <p:embed/>
                </p:oleObj>
              </mc:Choice>
              <mc:Fallback>
                <p:oleObj name="" r:id="rId27" imgW="1270000" imgH="292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36720" y="5597843"/>
                        <a:ext cx="2337435" cy="53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39578" y="6102668"/>
          <a:ext cx="268732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9" imgW="1459865" imgH="444500" progId="Equation.KSEE3">
                  <p:embed/>
                </p:oleObj>
              </mc:Choice>
              <mc:Fallback>
                <p:oleObj name="" r:id="rId29" imgW="1459865" imgH="444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39578" y="6102668"/>
                        <a:ext cx="268732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1133475" y="1538605"/>
          <a:ext cx="2220595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32" imgW="1206500" imgH="254000" progId="Equation.KSEE3">
                  <p:embed/>
                </p:oleObj>
              </mc:Choice>
              <mc:Fallback>
                <p:oleObj name="" r:id="rId32" imgW="1206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133475" y="1538605"/>
                        <a:ext cx="2220595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4174808" y="1542415"/>
          <a:ext cx="217424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35" imgW="1181100" imgH="254000" progId="Equation.KSEE3">
                  <p:embed/>
                </p:oleObj>
              </mc:Choice>
              <mc:Fallback>
                <p:oleObj name="" r:id="rId35" imgW="11811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174808" y="1542415"/>
                        <a:ext cx="2174240" cy="468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7882255" y="49911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3" grpId="0"/>
      <p:bldP spid="15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72415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(19202)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84898" y="624840"/>
          <a:ext cx="7470140" cy="2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974465" imgH="1168400" progId="Equation.KSEE3">
                  <p:embed/>
                </p:oleObj>
              </mc:Choice>
              <mc:Fallback>
                <p:oleObj name="" r:id="rId3" imgW="3974465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898" y="624840"/>
                        <a:ext cx="7470140" cy="21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99415" y="51796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(19201)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173" y="5809615"/>
          <a:ext cx="7829550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4165600" imgH="520700" progId="Equation.KSEE3">
                  <p:embed/>
                </p:oleObj>
              </mc:Choice>
              <mc:Fallback>
                <p:oleObj name="" r:id="rId5" imgW="4165600" imgH="520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5173" y="5809615"/>
                        <a:ext cx="7829550" cy="97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327660" y="31705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(15161)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6715" y="3883978"/>
          <a:ext cx="8402955" cy="956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4470400" imgH="508000" progId="Equation.KSEE3">
                  <p:embed/>
                </p:oleObj>
              </mc:Choice>
              <mc:Fallback>
                <p:oleObj name="" r:id="rId7" imgW="44704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6715" y="3883978"/>
                        <a:ext cx="8402955" cy="956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>
            <p:custDataLst>
              <p:tags r:id="rId1"/>
            </p:custDataLst>
          </p:nvPr>
        </p:nvSpPr>
        <p:spPr>
          <a:xfrm>
            <a:off x="87313" y="441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8" name="Text Box 8"/>
          <p:cNvSpPr txBox="1"/>
          <p:nvPr>
            <p:custDataLst>
              <p:tags r:id="rId2"/>
            </p:custDataLst>
          </p:nvPr>
        </p:nvSpPr>
        <p:spPr>
          <a:xfrm>
            <a:off x="395288" y="230632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3"/>
            </p:custDataLst>
          </p:nvPr>
        </p:nvSpPr>
        <p:spPr>
          <a:xfrm>
            <a:off x="395288" y="32835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Object 3"/>
          <p:cNvGraphicFramePr/>
          <p:nvPr>
            <p:custDataLst>
              <p:tags r:id="rId4"/>
            </p:custDataLst>
          </p:nvPr>
        </p:nvGraphicFramePr>
        <p:xfrm>
          <a:off x="987425" y="2075815"/>
          <a:ext cx="413004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5" imgW="1854200" imgH="457200" progId="Equation.DSMT4">
                  <p:embed/>
                </p:oleObj>
              </mc:Choice>
              <mc:Fallback>
                <p:oleObj name="" r:id="rId5" imgW="1854200" imgH="4572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7425" y="2075815"/>
                        <a:ext cx="4130040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/>
          <p:nvPr>
            <p:custDataLst>
              <p:tags r:id="rId7"/>
            </p:custDataLst>
          </p:nvPr>
        </p:nvGraphicFramePr>
        <p:xfrm>
          <a:off x="1011555" y="2879725"/>
          <a:ext cx="3587115" cy="162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8" imgW="1688465" imgH="787400" progId="Equation.DSMT4">
                  <p:embed/>
                </p:oleObj>
              </mc:Choice>
              <mc:Fallback>
                <p:oleObj name="" r:id="rId8" imgW="1688465" imgH="787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1555" y="2879725"/>
                        <a:ext cx="3587115" cy="1621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/>
          <p:nvPr>
            <p:custDataLst>
              <p:tags r:id="rId10"/>
            </p:custDataLst>
          </p:nvPr>
        </p:nvGraphicFramePr>
        <p:xfrm>
          <a:off x="2540" y="615315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3416300" imgH="254000" progId="Equation.DSMT4">
                  <p:embed/>
                </p:oleObj>
              </mc:Choice>
              <mc:Fallback>
                <p:oleObj name="" r:id="rId11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40" y="615315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"/>
          <p:cNvGraphicFramePr/>
          <p:nvPr>
            <p:custDataLst>
              <p:tags r:id="rId13"/>
            </p:custDataLst>
          </p:nvPr>
        </p:nvGraphicFramePr>
        <p:xfrm>
          <a:off x="624840" y="1388110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4" imgW="3238500" imgH="254000" progId="Equation.DSMT4">
                  <p:embed/>
                </p:oleObj>
              </mc:Choice>
              <mc:Fallback>
                <p:oleObj name="" r:id="rId14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4840" y="1388110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8"/>
          <p:cNvSpPr txBox="1"/>
          <p:nvPr>
            <p:custDataLst>
              <p:tags r:id="rId16"/>
            </p:custDataLst>
          </p:nvPr>
        </p:nvSpPr>
        <p:spPr>
          <a:xfrm>
            <a:off x="395288" y="62299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17"/>
            </p:custDataLst>
          </p:nvPr>
        </p:nvSpPr>
        <p:spPr>
          <a:xfrm>
            <a:off x="395288" y="507968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3" name="Object 6"/>
          <p:cNvGraphicFramePr/>
          <p:nvPr>
            <p:custDataLst>
              <p:tags r:id="rId18"/>
            </p:custDataLst>
          </p:nvPr>
        </p:nvGraphicFramePr>
        <p:xfrm>
          <a:off x="1057751" y="5932964"/>
          <a:ext cx="3904615" cy="9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9" imgW="1828800" imgH="457200" progId="Equation.DSMT4">
                  <p:embed/>
                </p:oleObj>
              </mc:Choice>
              <mc:Fallback>
                <p:oleObj name="" r:id="rId19" imgW="1828800" imgH="4572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57751" y="5932964"/>
                        <a:ext cx="3904615" cy="975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88" name="Object 2"/>
          <p:cNvGraphicFramePr/>
          <p:nvPr>
            <p:custDataLst>
              <p:tags r:id="rId21"/>
            </p:custDataLst>
          </p:nvPr>
        </p:nvGraphicFramePr>
        <p:xfrm>
          <a:off x="1115695" y="4514215"/>
          <a:ext cx="4910455" cy="156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22" imgW="5016500" imgH="1828800" progId="Equation.DSMT4">
                  <p:embed/>
                </p:oleObj>
              </mc:Choice>
              <mc:Fallback>
                <p:oleObj name="" r:id="rId22" imgW="5016500" imgH="1828800" progId="Equation.DSMT4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15695" y="4514215"/>
                        <a:ext cx="4910455" cy="15659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8" grpId="0"/>
      <p:bldP spid="20490" grpId="0"/>
      <p:bldP spid="2" grpId="0"/>
      <p:bldP spid="204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0" name="Text Box 10"/>
          <p:cNvSpPr txBox="1"/>
          <p:nvPr>
            <p:custDataLst>
              <p:tags r:id="rId1"/>
            </p:custDataLst>
          </p:nvPr>
        </p:nvSpPr>
        <p:spPr>
          <a:xfrm>
            <a:off x="395288" y="24942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0752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4140" y="2308860"/>
          <a:ext cx="5625465" cy="225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Equation" r:id="rId3" imgW="6972300" imgH="2489200" progId="Equation.3">
                  <p:embed/>
                </p:oleObj>
              </mc:Choice>
              <mc:Fallback>
                <p:oleObj name="Equation" r:id="rId3" imgW="6972300" imgH="2489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" y="2308860"/>
                        <a:ext cx="5625465" cy="2259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"/>
          <p:cNvGraphicFramePr/>
          <p:nvPr>
            <p:custDataLst>
              <p:tags r:id="rId5"/>
            </p:custDataLst>
          </p:nvPr>
        </p:nvGraphicFramePr>
        <p:xfrm>
          <a:off x="2540" y="615315"/>
          <a:ext cx="741743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3416300" imgH="254000" progId="Equation.DSMT4">
                  <p:embed/>
                </p:oleObj>
              </mc:Choice>
              <mc:Fallback>
                <p:oleObj name="" r:id="rId6" imgW="34163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0" y="615315"/>
                        <a:ext cx="7417435" cy="5727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/>
          <p:cNvGraphicFramePr/>
          <p:nvPr>
            <p:custDataLst>
              <p:tags r:id="rId8"/>
            </p:custDataLst>
          </p:nvPr>
        </p:nvGraphicFramePr>
        <p:xfrm>
          <a:off x="624840" y="1388110"/>
          <a:ext cx="7285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3238500" imgH="254000" progId="Equation.DSMT4">
                  <p:embed/>
                </p:oleObj>
              </mc:Choice>
              <mc:Fallback>
                <p:oleObj name="" r:id="rId9" imgW="3238500" imgH="2540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4840" y="1388110"/>
                        <a:ext cx="7285355" cy="5295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3" name="直接连接符 12"/>
          <p:cNvCxnSpPr/>
          <p:nvPr>
            <p:custDataLst>
              <p:tags r:id="rId1"/>
            </p:custDataLst>
          </p:nvPr>
        </p:nvCxnSpPr>
        <p:spPr>
          <a:xfrm flipV="1">
            <a:off x="1654175" y="4366260"/>
            <a:ext cx="207645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1617980" y="1513205"/>
            <a:ext cx="1873885" cy="6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 Box 59"/>
          <p:cNvSpPr txBox="1"/>
          <p:nvPr>
            <p:custDataLst>
              <p:tags r:id="rId3"/>
            </p:custDataLst>
          </p:nvPr>
        </p:nvSpPr>
        <p:spPr>
          <a:xfrm>
            <a:off x="0" y="59055"/>
            <a:ext cx="3419475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第七章</a:t>
            </a: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912620" y="4163060"/>
            <a:ext cx="1624965" cy="368300"/>
          </a:xfrm>
          <a:prstGeom prst="rect">
            <a:avLst/>
          </a:prstGeom>
          <a:noFill/>
          <a:ln>
            <a:gradFill>
              <a:gsLst>
                <a:gs pos="0">
                  <a:srgbClr val="7B32B2"/>
                </a:gs>
                <a:gs pos="100000">
                  <a:srgbClr val="401A5D"/>
                </a:gs>
              </a:gsLst>
            </a:gradFill>
          </a:ln>
        </p:spPr>
        <p:txBody>
          <a:bodyPr wrap="square" rtlCol="0">
            <a:spAutoFit/>
          </a:bodyPr>
          <a:p>
            <a:r>
              <a:rPr lang="zh-CN" altLang="en-US" sz="1800" b="1" dirty="0">
                <a:solidFill>
                  <a:srgbClr val="0000FF"/>
                </a:solidFill>
                <a:sym typeface="+mn-ea"/>
              </a:rPr>
              <a:t>最大似然估计</a:t>
            </a:r>
            <a:endParaRPr lang="zh-CN" altLang="en-US" sz="1800" b="1" dirty="0">
              <a:solidFill>
                <a:srgbClr val="0000FF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770" y="2543810"/>
            <a:ext cx="968375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00FF"/>
                </a:solidFill>
              </a:rPr>
              <a:t>点估计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cxnSp>
        <p:nvCxnSpPr>
          <p:cNvPr id="7" name="直接连接符 6"/>
          <p:cNvCxnSpPr>
            <a:stCxn id="6" idx="3"/>
          </p:cNvCxnSpPr>
          <p:nvPr/>
        </p:nvCxnSpPr>
        <p:spPr>
          <a:xfrm>
            <a:off x="1033145" y="2743200"/>
            <a:ext cx="6057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622425" y="1551940"/>
            <a:ext cx="0" cy="2847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915160" y="1309370"/>
            <a:ext cx="955675" cy="3683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>
                <a:ln>
                  <a:noFill/>
                </a:ln>
                <a:solidFill>
                  <a:srgbClr val="0000FF"/>
                </a:solidFill>
                <a:sym typeface="+mn-ea"/>
              </a:rPr>
              <a:t>矩估计</a:t>
            </a:r>
            <a:endParaRPr lang="zh-CN" altLang="en-US" sz="1800" b="1" dirty="0">
              <a:ln>
                <a:noFill/>
              </a:ln>
              <a:solidFill>
                <a:srgbClr val="0000FF"/>
              </a:solidFill>
              <a:latin typeface="Arial" panose="020B0604020202020204" pitchFamily="34" charset="0"/>
              <a:sym typeface="+mn-ea"/>
            </a:endParaRPr>
          </a:p>
        </p:txBody>
      </p:sp>
      <p:cxnSp>
        <p:nvCxnSpPr>
          <p:cNvPr id="19" name="直接箭头连接符 18"/>
          <p:cNvCxnSpPr/>
          <p:nvPr>
            <p:custDataLst>
              <p:tags r:id="rId6"/>
            </p:custDataLst>
          </p:nvPr>
        </p:nvCxnSpPr>
        <p:spPr>
          <a:xfrm>
            <a:off x="3507740" y="94615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7"/>
            </p:custDataLst>
          </p:nvPr>
        </p:nvCxnSpPr>
        <p:spPr>
          <a:xfrm>
            <a:off x="3507740" y="149415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8"/>
            </p:custDataLst>
          </p:nvPr>
        </p:nvCxnSpPr>
        <p:spPr>
          <a:xfrm>
            <a:off x="3537585" y="197866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9"/>
            </p:custDataLst>
          </p:nvPr>
        </p:nvCxnSpPr>
        <p:spPr>
          <a:xfrm>
            <a:off x="3513455" y="931545"/>
            <a:ext cx="0" cy="157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3897630" y="720725"/>
            <a:ext cx="39712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根据未知参数个数求需要的总体</a:t>
            </a:r>
            <a:r>
              <a:rPr lang="zh-CN" altLang="en-US" sz="1800" b="1" dirty="0"/>
              <a:t>矩</a:t>
            </a:r>
            <a:endParaRPr lang="zh-CN" altLang="en-US" sz="1800" b="1" dirty="0"/>
          </a:p>
        </p:txBody>
      </p:sp>
      <p:cxnSp>
        <p:nvCxnSpPr>
          <p:cNvPr id="34" name="直接箭头连接符 33"/>
          <p:cNvCxnSpPr/>
          <p:nvPr>
            <p:custDataLst>
              <p:tags r:id="rId11"/>
            </p:custDataLst>
          </p:nvPr>
        </p:nvCxnSpPr>
        <p:spPr>
          <a:xfrm>
            <a:off x="3535045" y="24803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12"/>
            </p:custDataLst>
          </p:nvPr>
        </p:nvSpPr>
        <p:spPr>
          <a:xfrm>
            <a:off x="3884295" y="1313180"/>
            <a:ext cx="42926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用样本矩替换相应的总体矩得方程（</a:t>
            </a:r>
            <a:r>
              <a:rPr lang="zh-CN" altLang="en-US" sz="1800" b="1" dirty="0"/>
              <a:t>组）</a:t>
            </a:r>
            <a:endParaRPr lang="zh-CN" altLang="en-US" sz="1800" b="1" dirty="0"/>
          </a:p>
        </p:txBody>
      </p:sp>
      <p:sp>
        <p:nvSpPr>
          <p:cNvPr id="40" name="文本框 39"/>
          <p:cNvSpPr txBox="1"/>
          <p:nvPr>
            <p:custDataLst>
              <p:tags r:id="rId13"/>
            </p:custDataLst>
          </p:nvPr>
        </p:nvSpPr>
        <p:spPr>
          <a:xfrm>
            <a:off x="3884295" y="1778635"/>
            <a:ext cx="3964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解方程（组）得到相应的矩估计</a:t>
            </a:r>
            <a:r>
              <a:rPr lang="zh-CN" altLang="en-US" sz="1800" b="1" dirty="0"/>
              <a:t>量</a:t>
            </a:r>
            <a:endParaRPr lang="zh-CN" altLang="en-US" sz="1800" b="1" dirty="0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3941445" y="2294255"/>
            <a:ext cx="39643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进一步得到矩估计</a:t>
            </a:r>
            <a:r>
              <a:rPr lang="zh-CN" altLang="en-US" sz="1800" b="1" dirty="0"/>
              <a:t>值</a:t>
            </a:r>
            <a:endParaRPr lang="zh-CN" altLang="en-US" sz="1800" b="1" dirty="0"/>
          </a:p>
        </p:txBody>
      </p:sp>
      <p:cxnSp>
        <p:nvCxnSpPr>
          <p:cNvPr id="14" name="直接箭头连接符 13"/>
          <p:cNvCxnSpPr/>
          <p:nvPr>
            <p:custDataLst>
              <p:tags r:id="rId15"/>
            </p:custDataLst>
          </p:nvPr>
        </p:nvCxnSpPr>
        <p:spPr>
          <a:xfrm>
            <a:off x="3731260" y="365633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>
            <p:custDataLst>
              <p:tags r:id="rId16"/>
            </p:custDataLst>
          </p:nvPr>
        </p:nvCxnSpPr>
        <p:spPr>
          <a:xfrm>
            <a:off x="3731260" y="420433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7"/>
            </p:custDataLst>
          </p:nvPr>
        </p:nvCxnSpPr>
        <p:spPr>
          <a:xfrm>
            <a:off x="3703320" y="51981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4121150" y="3430905"/>
            <a:ext cx="17113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写出似然</a:t>
            </a:r>
            <a:r>
              <a:rPr lang="zh-CN" altLang="en-US" sz="1800" b="1" dirty="0"/>
              <a:t>函数</a:t>
            </a:r>
            <a:endParaRPr lang="zh-CN" altLang="en-US" sz="1800" b="1" dirty="0"/>
          </a:p>
        </p:txBody>
      </p:sp>
      <p:cxnSp>
        <p:nvCxnSpPr>
          <p:cNvPr id="22" name="直接箭头连接符 21"/>
          <p:cNvCxnSpPr/>
          <p:nvPr>
            <p:custDataLst>
              <p:tags r:id="rId19"/>
            </p:custDataLst>
          </p:nvPr>
        </p:nvCxnSpPr>
        <p:spPr>
          <a:xfrm>
            <a:off x="3758565" y="619506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4107815" y="4023360"/>
            <a:ext cx="9823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取</a:t>
            </a:r>
            <a:r>
              <a:rPr lang="zh-CN" altLang="en-US" sz="1800" b="1" dirty="0"/>
              <a:t>对数</a:t>
            </a:r>
            <a:endParaRPr lang="zh-CN" altLang="en-US" sz="1800" b="1" dirty="0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4107815" y="4775835"/>
            <a:ext cx="153162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求导写出对数似然方程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组</a:t>
            </a:r>
            <a:r>
              <a:rPr lang="en-US" altLang="zh-CN" sz="1800" b="1" dirty="0"/>
              <a:t>)</a:t>
            </a:r>
            <a:endParaRPr lang="en-US" altLang="zh-CN" sz="1800" b="1" dirty="0"/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4164965" y="5865495"/>
            <a:ext cx="396430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得到最大似然估计值，进一步得最大似然估计</a:t>
            </a:r>
            <a:r>
              <a:rPr lang="zh-CN" altLang="en-US" sz="1800" b="1" dirty="0"/>
              <a:t>量</a:t>
            </a:r>
            <a:endParaRPr lang="zh-CN" altLang="en-US" sz="1800" b="1" dirty="0"/>
          </a:p>
        </p:txBody>
      </p:sp>
      <p:cxnSp>
        <p:nvCxnSpPr>
          <p:cNvPr id="27" name="直接连接符 26"/>
          <p:cNvCxnSpPr>
            <a:stCxn id="25" idx="3"/>
          </p:cNvCxnSpPr>
          <p:nvPr/>
        </p:nvCxnSpPr>
        <p:spPr>
          <a:xfrm>
            <a:off x="5639435" y="5236845"/>
            <a:ext cx="319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5965825" y="4576445"/>
            <a:ext cx="0" cy="69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23"/>
            </p:custDataLst>
          </p:nvPr>
        </p:nvCxnSpPr>
        <p:spPr>
          <a:xfrm>
            <a:off x="6010910" y="454279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>
            <p:custDataLst>
              <p:tags r:id="rId24"/>
            </p:custDataLst>
          </p:nvPr>
        </p:nvSpPr>
        <p:spPr>
          <a:xfrm>
            <a:off x="6400800" y="4317365"/>
            <a:ext cx="180594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若有解，即</a:t>
            </a:r>
            <a:r>
              <a:rPr lang="zh-CN" altLang="en-US" sz="1800" b="1" dirty="0"/>
              <a:t>为最大似然估计</a:t>
            </a:r>
            <a:r>
              <a:rPr lang="zh-CN" altLang="en-US" sz="1800" b="1" dirty="0"/>
              <a:t>值</a:t>
            </a:r>
            <a:endParaRPr lang="zh-CN" altLang="en-US" sz="1800" b="1" dirty="0"/>
          </a:p>
        </p:txBody>
      </p:sp>
      <p:cxnSp>
        <p:nvCxnSpPr>
          <p:cNvPr id="31" name="直接箭头连接符 30"/>
          <p:cNvCxnSpPr/>
          <p:nvPr>
            <p:custDataLst>
              <p:tags r:id="rId25"/>
            </p:custDataLst>
          </p:nvPr>
        </p:nvCxnSpPr>
        <p:spPr>
          <a:xfrm>
            <a:off x="5994400" y="531558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>
            <p:custDataLst>
              <p:tags r:id="rId26"/>
            </p:custDataLst>
          </p:nvPr>
        </p:nvSpPr>
        <p:spPr>
          <a:xfrm>
            <a:off x="6384290" y="5090160"/>
            <a:ext cx="26384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若无解，利用单调性</a:t>
            </a:r>
            <a:r>
              <a:rPr lang="zh-CN" altLang="en-US" sz="1800" b="1" dirty="0"/>
              <a:t>求</a:t>
            </a:r>
            <a:endParaRPr lang="zh-CN" altLang="en-US" sz="1800" b="1" dirty="0"/>
          </a:p>
        </p:txBody>
      </p:sp>
      <p:cxnSp>
        <p:nvCxnSpPr>
          <p:cNvPr id="36" name="直接连接符 35"/>
          <p:cNvCxnSpPr/>
          <p:nvPr>
            <p:custDataLst>
              <p:tags r:id="rId27"/>
            </p:custDataLst>
          </p:nvPr>
        </p:nvCxnSpPr>
        <p:spPr>
          <a:xfrm>
            <a:off x="5909945" y="3623945"/>
            <a:ext cx="3194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>
            <p:custDataLst>
              <p:tags r:id="rId28"/>
            </p:custDataLst>
          </p:nvPr>
        </p:nvCxnSpPr>
        <p:spPr>
          <a:xfrm>
            <a:off x="6236335" y="3240405"/>
            <a:ext cx="0" cy="699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>
            <p:custDataLst>
              <p:tags r:id="rId29"/>
            </p:custDataLst>
          </p:nvPr>
        </p:nvCxnSpPr>
        <p:spPr>
          <a:xfrm>
            <a:off x="6281420" y="3206750"/>
            <a:ext cx="8667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>
            <p:custDataLst>
              <p:tags r:id="rId30"/>
            </p:custDataLst>
          </p:nvPr>
        </p:nvSpPr>
        <p:spPr>
          <a:xfrm>
            <a:off x="6328410" y="2837815"/>
            <a:ext cx="85852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离散型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2" name="直接箭头连接符 41"/>
          <p:cNvCxnSpPr/>
          <p:nvPr>
            <p:custDataLst>
              <p:tags r:id="rId31"/>
            </p:custDataLst>
          </p:nvPr>
        </p:nvCxnSpPr>
        <p:spPr>
          <a:xfrm>
            <a:off x="6257290" y="3907790"/>
            <a:ext cx="93916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2232" name="Object 8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7224395" y="2898775"/>
          <a:ext cx="173990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Equation" r:id="rId33" imgW="1397000" imgH="431800" progId="Equation.3">
                  <p:embed/>
                </p:oleObj>
              </mc:Choice>
              <mc:Fallback>
                <p:oleObj name="Equation" r:id="rId33" imgW="13970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4395" y="2898775"/>
                        <a:ext cx="1739900" cy="5384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43"/>
          <p:cNvSpPr txBox="1"/>
          <p:nvPr>
            <p:custDataLst>
              <p:tags r:id="rId35"/>
            </p:custDataLst>
          </p:nvPr>
        </p:nvSpPr>
        <p:spPr>
          <a:xfrm>
            <a:off x="6311900" y="3538855"/>
            <a:ext cx="858520" cy="337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连续型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45" name="Object 8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7199948" y="3599815"/>
          <a:ext cx="1755775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Equation" r:id="rId37" imgW="1409700" imgH="431800" progId="Equation.3">
                  <p:embed/>
                </p:oleObj>
              </mc:Choice>
              <mc:Fallback>
                <p:oleObj name="Equation" r:id="rId37" imgW="1409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948" y="3599815"/>
                        <a:ext cx="1755775" cy="538480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tx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/>
        </p:nvCxnSpPr>
        <p:spPr>
          <a:xfrm>
            <a:off x="3714750" y="3700780"/>
            <a:ext cx="0" cy="2501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488440" y="239078"/>
          <a:ext cx="6337300" cy="80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860800" imgH="495300" progId="Equation.KSEE3">
                  <p:embed/>
                </p:oleObj>
              </mc:Choice>
              <mc:Fallback>
                <p:oleObj name="" r:id="rId3" imgW="38608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88440" y="239078"/>
                        <a:ext cx="6337300" cy="80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7585" y="621030"/>
          <a:ext cx="710565" cy="315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5" imgW="457200" imgH="203200" progId="Equation.KSEE3">
                  <p:embed/>
                </p:oleObj>
              </mc:Choice>
              <mc:Fallback>
                <p:oleObj name="" r:id="rId5" imgW="457200" imgH="2032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585" y="621030"/>
                        <a:ext cx="710565" cy="315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173" y="5218113"/>
          <a:ext cx="8752840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7" imgW="4724400" imgH="749300" progId="Equation.KSEE3">
                  <p:embed/>
                </p:oleObj>
              </mc:Choice>
              <mc:Fallback>
                <p:oleObj name="" r:id="rId7" imgW="4724400" imgH="7493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173" y="5218113"/>
                        <a:ext cx="8752840" cy="1322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57150" y="46939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7950" y="1969770"/>
            <a:ext cx="8620760" cy="24733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4150" y="13049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4785" y="-5715"/>
            <a:ext cx="8538845" cy="2007870"/>
          </a:xfrm>
          <a:prstGeom prst="rect">
            <a:avLst/>
          </a:prstGeom>
        </p:spPr>
      </p:pic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4755" y="2134235"/>
          <a:ext cx="3783965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005965" imgH="520700" progId="Equation.KSEE3">
                  <p:embed/>
                </p:oleObj>
              </mc:Choice>
              <mc:Fallback>
                <p:oleObj name="" r:id="rId3" imgW="2005965" imgH="520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84755" y="2134235"/>
                        <a:ext cx="3783965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423" y="3214370"/>
          <a:ext cx="5629910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2984500" imgH="520700" progId="Equation.KSEE3">
                  <p:embed/>
                </p:oleObj>
              </mc:Choice>
              <mc:Fallback>
                <p:oleObj name="" r:id="rId5" imgW="2984500" imgH="520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5423" y="3214370"/>
                        <a:ext cx="5629910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0955" y="4214495"/>
          <a:ext cx="6252845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3314700" imgH="431800" progId="Equation.KSEE3">
                  <p:embed/>
                </p:oleObj>
              </mc:Choice>
              <mc:Fallback>
                <p:oleObj name="" r:id="rId7" imgW="3314700" imgH="4318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0955" y="4214495"/>
                        <a:ext cx="6252845" cy="81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9585" y="5118735"/>
          <a:ext cx="7609840" cy="769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3644900" imgH="368300" progId="Equation.KSEE3">
                  <p:embed/>
                </p:oleObj>
              </mc:Choice>
              <mc:Fallback>
                <p:oleObj name="" r:id="rId9" imgW="3644900" imgH="368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585" y="5118735"/>
                        <a:ext cx="7609840" cy="769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3273" y="5995670"/>
          <a:ext cx="1909445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914400" imgH="405765" progId="Equation.KSEE3">
                  <p:embed/>
                </p:oleObj>
              </mc:Choice>
              <mc:Fallback>
                <p:oleObj name="" r:id="rId11" imgW="9144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23273" y="5995670"/>
                        <a:ext cx="1909445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7"/>
          <p:cNvSpPr txBox="1"/>
          <p:nvPr>
            <p:custDataLst>
              <p:tags r:id="rId1"/>
            </p:custDataLst>
          </p:nvPr>
        </p:nvSpPr>
        <p:spPr>
          <a:xfrm>
            <a:off x="157163" y="3186748"/>
            <a:ext cx="1203960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>
            <a:spAutoFit/>
          </a:bodyPr>
          <a:p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估计量的</a:t>
            </a:r>
            <a:endParaRPr lang="zh-CN" altLang="en-US" sz="20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评选标准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cxnSp>
        <p:nvCxnSpPr>
          <p:cNvPr id="16" name="直接连接符 15"/>
          <p:cNvCxnSpPr/>
          <p:nvPr>
            <p:custDataLst>
              <p:tags r:id="rId2"/>
            </p:custDataLst>
          </p:nvPr>
        </p:nvCxnSpPr>
        <p:spPr>
          <a:xfrm>
            <a:off x="1405890" y="3513455"/>
            <a:ext cx="645795" cy="1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3"/>
            </p:custDataLst>
          </p:nvPr>
        </p:nvCxnSpPr>
        <p:spPr>
          <a:xfrm>
            <a:off x="2000885" y="274002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4"/>
            </p:custDataLst>
          </p:nvPr>
        </p:nvCxnSpPr>
        <p:spPr>
          <a:xfrm>
            <a:off x="2000885" y="350329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>
            <p:custDataLst>
              <p:tags r:id="rId5"/>
            </p:custDataLst>
          </p:nvPr>
        </p:nvCxnSpPr>
        <p:spPr>
          <a:xfrm>
            <a:off x="2006600" y="2725420"/>
            <a:ext cx="0" cy="157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6"/>
            </p:custDataLst>
          </p:nvPr>
        </p:nvSpPr>
        <p:spPr>
          <a:xfrm>
            <a:off x="2390775" y="2586355"/>
            <a:ext cx="10350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无偏</a:t>
            </a:r>
            <a:r>
              <a:rPr lang="zh-CN" altLang="en-US" sz="1800" b="1" dirty="0"/>
              <a:t>性</a:t>
            </a:r>
            <a:endParaRPr lang="zh-CN" altLang="en-US" sz="1800" b="1" dirty="0"/>
          </a:p>
        </p:txBody>
      </p:sp>
      <p:cxnSp>
        <p:nvCxnSpPr>
          <p:cNvPr id="34" name="直接箭头连接符 33"/>
          <p:cNvCxnSpPr/>
          <p:nvPr>
            <p:custDataLst>
              <p:tags r:id="rId7"/>
            </p:custDataLst>
          </p:nvPr>
        </p:nvCxnSpPr>
        <p:spPr>
          <a:xfrm>
            <a:off x="2028190" y="427418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2377440" y="3322320"/>
            <a:ext cx="11620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有效</a:t>
            </a:r>
            <a:r>
              <a:rPr lang="zh-CN" altLang="en-US" sz="1800" b="1" dirty="0"/>
              <a:t>性</a:t>
            </a:r>
            <a:endParaRPr lang="zh-CN" altLang="en-US" sz="1800" b="1" dirty="0"/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2434590" y="4088130"/>
            <a:ext cx="9836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一致</a:t>
            </a:r>
            <a:r>
              <a:rPr lang="zh-CN" altLang="en-US" sz="1800" b="1" dirty="0"/>
              <a:t>性</a:t>
            </a:r>
            <a:endParaRPr lang="zh-CN" altLang="en-US" sz="1800" b="1" dirty="0"/>
          </a:p>
        </p:txBody>
      </p:sp>
      <p:cxnSp>
        <p:nvCxnSpPr>
          <p:cNvPr id="8" name="直接箭头连接符 7"/>
          <p:cNvCxnSpPr>
            <a:stCxn id="33" idx="3"/>
          </p:cNvCxnSpPr>
          <p:nvPr/>
        </p:nvCxnSpPr>
        <p:spPr>
          <a:xfrm>
            <a:off x="3425825" y="2770505"/>
            <a:ext cx="266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76015" y="2590800"/>
          <a:ext cx="1106170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0" imgW="787400" imgH="241300" progId="Equation.KSEE3">
                  <p:embed/>
                </p:oleObj>
              </mc:Choice>
              <mc:Fallback>
                <p:oleObj name="" r:id="rId10" imgW="787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76015" y="2590800"/>
                        <a:ext cx="1106170" cy="3390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899218" y="3363595"/>
          <a:ext cx="3640455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590800" imgH="241300" progId="Equation.KSEE3">
                  <p:embed/>
                </p:oleObj>
              </mc:Choice>
              <mc:Fallback>
                <p:oleObj name="" r:id="rId13" imgW="25908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99218" y="3363595"/>
                        <a:ext cx="3640455" cy="33909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>
            <p:custDataLst>
              <p:tags r:id="rId15"/>
            </p:custDataLst>
          </p:nvPr>
        </p:nvCxnSpPr>
        <p:spPr>
          <a:xfrm>
            <a:off x="3615690" y="3520440"/>
            <a:ext cx="266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771901" y="4090353"/>
          <a:ext cx="2426970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1727200" imgH="254000" progId="Equation.KSEE3">
                  <p:embed/>
                </p:oleObj>
              </mc:Choice>
              <mc:Fallback>
                <p:oleObj name="" r:id="rId17" imgW="17272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771901" y="4090353"/>
                        <a:ext cx="2426970" cy="35750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直接箭头连接符 14"/>
          <p:cNvCxnSpPr/>
          <p:nvPr>
            <p:custDataLst>
              <p:tags r:id="rId19"/>
            </p:custDataLst>
          </p:nvPr>
        </p:nvCxnSpPr>
        <p:spPr>
          <a:xfrm>
            <a:off x="3455670" y="4293235"/>
            <a:ext cx="2667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272415" y="298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(18191)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3028" y="551815"/>
          <a:ext cx="9023350" cy="908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4800600" imgH="482600" progId="Equation.KSEE3">
                  <p:embed/>
                </p:oleObj>
              </mc:Choice>
              <mc:Fallback>
                <p:oleObj name="" r:id="rId3" imgW="4800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028" y="551815"/>
                        <a:ext cx="9023350" cy="908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21348" y="1609725"/>
          <a:ext cx="259905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6" imgW="1308100" imgH="228600" progId="Equation.KSEE3">
                  <p:embed/>
                </p:oleObj>
              </mc:Choice>
              <mc:Fallback>
                <p:oleObj name="" r:id="rId6" imgW="1308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348" y="1609725"/>
                        <a:ext cx="259905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92773" y="2310765"/>
          <a:ext cx="262318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320165" imgH="228600" progId="Equation.KSEE3">
                  <p:embed/>
                </p:oleObj>
              </mc:Choice>
              <mc:Fallback>
                <p:oleObj name="" r:id="rId9" imgW="1320165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2773" y="2310765"/>
                        <a:ext cx="262318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821748" y="1664970"/>
          <a:ext cx="262318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2" imgW="1320165" imgH="228600" progId="Equation.KSEE3">
                  <p:embed/>
                </p:oleObj>
              </mc:Choice>
              <mc:Fallback>
                <p:oleObj name="" r:id="rId12" imgW="1320165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21748" y="1664970"/>
                        <a:ext cx="262318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833813" y="2310765"/>
          <a:ext cx="2599055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5" imgW="1308100" imgH="228600" progId="Equation.KSEE3">
                  <p:embed/>
                </p:oleObj>
              </mc:Choice>
              <mc:Fallback>
                <p:oleObj name="" r:id="rId15" imgW="13081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33813" y="2310765"/>
                        <a:ext cx="2599055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47980" y="10153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2415" y="29718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(17181)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338" y="3589973"/>
          <a:ext cx="7806690" cy="129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4152900" imgH="685800" progId="Equation.KSEE3">
                  <p:embed/>
                </p:oleObj>
              </mc:Choice>
              <mc:Fallback>
                <p:oleObj name="" r:id="rId17" imgW="41529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4338" y="3589973"/>
                        <a:ext cx="7806690" cy="1290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72415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(19202)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84898" y="624840"/>
          <a:ext cx="7470140" cy="2197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3974465" imgH="1168400" progId="Equation.KSEE3">
                  <p:embed/>
                </p:oleObj>
              </mc:Choice>
              <mc:Fallback>
                <p:oleObj name="" r:id="rId3" imgW="3974465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4898" y="624840"/>
                        <a:ext cx="7470140" cy="2197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9415" y="30270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(16171)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0225" y="3789045"/>
          <a:ext cx="811593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5" imgW="4318000" imgH="914400" progId="Equation.KSEE3">
                  <p:embed/>
                </p:oleObj>
              </mc:Choice>
              <mc:Fallback>
                <p:oleObj name="" r:id="rId5" imgW="43180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225" y="3789045"/>
                        <a:ext cx="8115935" cy="1720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7150" y="1016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16940" y="447675"/>
          <a:ext cx="7734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711700" imgH="482600" progId="Equation.KSEE3">
                  <p:embed/>
                </p:oleObj>
              </mc:Choice>
              <mc:Fallback>
                <p:oleObj name="" r:id="rId3" imgW="4711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940" y="447675"/>
                        <a:ext cx="773430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15695" y="1363980"/>
          <a:ext cx="163385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6" imgW="914400" imgH="215900" progId="Equation.3">
                  <p:embed/>
                </p:oleObj>
              </mc:Choice>
              <mc:Fallback>
                <p:oleObj name="" r:id="rId6" imgW="914400" imgH="215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15695" y="1363980"/>
                        <a:ext cx="1633855" cy="3943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107123" y="1900873"/>
          <a:ext cx="263271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473200" imgH="228600" progId="Equation.3">
                  <p:embed/>
                </p:oleObj>
              </mc:Choice>
              <mc:Fallback>
                <p:oleObj name="" r:id="rId9" imgW="1473200" imgH="2286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07123" y="1900873"/>
                        <a:ext cx="2632710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382135" y="1289685"/>
          <a:ext cx="215582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1206500" imgH="254000" progId="Equation.3">
                  <p:embed/>
                </p:oleObj>
              </mc:Choice>
              <mc:Fallback>
                <p:oleObj name="" r:id="rId12" imgW="12065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82135" y="1289685"/>
                        <a:ext cx="215582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396741" y="1912303"/>
          <a:ext cx="272351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5" imgW="1524000" imgH="254000" progId="Equation.3">
                  <p:embed/>
                </p:oleObj>
              </mc:Choice>
              <mc:Fallback>
                <p:oleObj name="" r:id="rId15" imgW="1524000" imgH="2540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96741" y="1912303"/>
                        <a:ext cx="272351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451985" y="8623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640" y="27400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15161.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6935" y="3086100"/>
          <a:ext cx="806831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7" imgW="4914900" imgH="482600" progId="Equation.KSEE3">
                  <p:embed/>
                </p:oleObj>
              </mc:Choice>
              <mc:Fallback>
                <p:oleObj name="" r:id="rId17" imgW="49149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76935" y="3086100"/>
                        <a:ext cx="8068310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1253808" y="4016058"/>
          <a:ext cx="1611630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9" imgW="901700" imgH="279400" progId="Equation.3">
                  <p:embed/>
                </p:oleObj>
              </mc:Choice>
              <mc:Fallback>
                <p:oleObj name="" r:id="rId19" imgW="9017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253808" y="4016058"/>
                        <a:ext cx="1611630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4543108" y="3837305"/>
          <a:ext cx="208788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21" imgW="1168400" imgH="431800" progId="Equation.3">
                  <p:embed/>
                </p:oleObj>
              </mc:Choice>
              <mc:Fallback>
                <p:oleObj name="" r:id="rId21" imgW="11684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43108" y="3837305"/>
                        <a:ext cx="2087880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435475" y="35007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1248410" y="5004118"/>
          <a:ext cx="1589405" cy="51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3" imgW="889000" imgH="279400" progId="Equation.3">
                  <p:embed/>
                </p:oleObj>
              </mc:Choice>
              <mc:Fallback>
                <p:oleObj name="" r:id="rId23" imgW="889000" imgH="2794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248410" y="5004118"/>
                        <a:ext cx="1589405" cy="5105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6"/>
          <p:cNvGraphicFramePr>
            <a:graphicFrameLocks noChangeAspect="1"/>
          </p:cNvGraphicFramePr>
          <p:nvPr/>
        </p:nvGraphicFramePr>
        <p:xfrm>
          <a:off x="4534536" y="4825365"/>
          <a:ext cx="1497965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5" imgW="838200" imgH="431800" progId="Equation.3">
                  <p:embed/>
                </p:oleObj>
              </mc:Choice>
              <mc:Fallback>
                <p:oleObj name="" r:id="rId25" imgW="838200" imgH="4318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34536" y="4825365"/>
                        <a:ext cx="1497965" cy="789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272415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(15161)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34670" y="922973"/>
          <a:ext cx="799655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4254500" imgH="698500" progId="Equation.KSEE3">
                  <p:embed/>
                </p:oleObj>
              </mc:Choice>
              <mc:Fallback>
                <p:oleObj name="" r:id="rId3" imgW="42545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670" y="922973"/>
                        <a:ext cx="7996555" cy="131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142490" y="15976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n/(n-1)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53" name="TextBox 8"/>
          <p:cNvSpPr txBox="1"/>
          <p:nvPr>
            <p:custDataLst>
              <p:tags r:id="rId1"/>
            </p:custDataLst>
          </p:nvPr>
        </p:nvSpPr>
        <p:spPr>
          <a:xfrm>
            <a:off x="220028" y="313373"/>
            <a:ext cx="29375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三、参数的区间估计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65150" y="1019810"/>
          <a:ext cx="6088380" cy="41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365500" imgH="228600" progId="Equation.DSMT4">
                  <p:embed/>
                </p:oleObj>
              </mc:Choice>
              <mc:Fallback>
                <p:oleObj name="Equation" r:id="rId3" imgW="3365500" imgH="2286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019810"/>
                        <a:ext cx="6088380" cy="410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38175" y="1576705"/>
          <a:ext cx="426656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6" imgW="2082800" imgH="203200" progId="Equation.3">
                  <p:embed/>
                </p:oleObj>
              </mc:Choice>
              <mc:Fallback>
                <p:oleObj name="公式" r:id="rId6" imgW="2082800" imgH="203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1576705"/>
                        <a:ext cx="4266565" cy="398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38175" y="2183448"/>
          <a:ext cx="5194300" cy="381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9" imgW="2819400" imgH="215900" progId="Equation.3">
                  <p:embed/>
                </p:oleObj>
              </mc:Choice>
              <mc:Fallback>
                <p:oleObj name="公式" r:id="rId9" imgW="2819400" imgH="215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183448"/>
                        <a:ext cx="5194300" cy="3816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50253" y="2885440"/>
            <a:ext cx="7183437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求置信区间的一般步骤</a:t>
            </a:r>
            <a:endParaRPr kumimoji="1" lang="zh-CN" altLang="en-US" sz="2400" b="1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591" name="Object 15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784225" y="3642995"/>
          <a:ext cx="5299075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2" imgW="3225800" imgH="457200" progId="Equation.3">
                  <p:embed/>
                </p:oleObj>
              </mc:Choice>
              <mc:Fallback>
                <p:oleObj name="Equation" r:id="rId12" imgW="32258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3642995"/>
                        <a:ext cx="5299075" cy="751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54380" y="4658360"/>
          <a:ext cx="5436235" cy="713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5" imgW="7645400" imgH="1003300" progId="Equation.3">
                  <p:embed/>
                </p:oleObj>
              </mc:Choice>
              <mc:Fallback>
                <p:oleObj name="Equation" r:id="rId15" imgW="7645400" imgH="1003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" y="4658360"/>
                        <a:ext cx="5436235" cy="713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539552" y="5500028"/>
                <a:ext cx="8136904" cy="553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000" b="1" dirty="0"/>
                  <a:t>解出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zh-CN" altLang="en-US" sz="2000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b="1" dirty="0"/>
                  <a:t>即所求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zh-CN" altLang="en-US" sz="2000" b="1" dirty="0"/>
                  <a:t>的置信度为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0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zh-CN" altLang="en-US" sz="2000" b="1" dirty="0"/>
                  <a:t>的置信区间。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500028"/>
                <a:ext cx="8136904" cy="553085"/>
              </a:xfrm>
              <a:prstGeom prst="rect">
                <a:avLst/>
              </a:prstGeom>
              <a:blipFill rotWithShape="1">
                <a:blip r:embed="rId17"/>
                <a:stretch>
                  <a:fillRect l="-5" t="-53" r="-49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66370" y="1204595"/>
          <a:ext cx="88182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25900" imgH="241300" progId="Equation.DSMT4">
                  <p:embed/>
                </p:oleObj>
              </mc:Choice>
              <mc:Fallback>
                <p:oleObj name="" r:id="rId2" imgW="40259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" y="1204595"/>
                        <a:ext cx="8818245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478440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14452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13582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39293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697514" y="1888014"/>
          <a:ext cx="2179955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066800" imgH="431800" progId="Equation.DSMT4">
                  <p:embed/>
                </p:oleObj>
              </mc:Choice>
              <mc:Fallback>
                <p:oleObj name="" r:id="rId9" imgW="10668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7514" y="1888014"/>
                        <a:ext cx="2179955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custDataLst>
              <p:tags r:id="rId11"/>
            </p:custDataLst>
          </p:nvPr>
        </p:nvGraphicFramePr>
        <p:xfrm>
          <a:off x="1667035" y="3833654"/>
          <a:ext cx="4934585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2413000" imgH="266700" progId="Equation.DSMT4">
                  <p:embed/>
                </p:oleObj>
              </mc:Choice>
              <mc:Fallback>
                <p:oleObj name="" r:id="rId12" imgW="2413000" imgH="2667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67035" y="3833654"/>
                        <a:ext cx="4934585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4"/>
            </p:custDataLst>
          </p:nvPr>
        </p:nvSpPr>
        <p:spPr>
          <a:xfrm>
            <a:off x="70803" y="673418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4" name="TextBox 9"/>
          <p:cNvSpPr txBox="1"/>
          <p:nvPr>
            <p:custDataLst>
              <p:tags r:id="rId15"/>
            </p:custDataLst>
          </p:nvPr>
        </p:nvSpPr>
        <p:spPr>
          <a:xfrm>
            <a:off x="304483" y="70168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四、正态总体均值与方差的置信区间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" name="Object 5"/>
          <p:cNvGraphicFramePr/>
          <p:nvPr>
            <p:custDataLst>
              <p:tags r:id="rId16"/>
            </p:custDataLst>
          </p:nvPr>
        </p:nvGraphicFramePr>
        <p:xfrm>
          <a:off x="1526064" y="3031332"/>
          <a:ext cx="2776855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7" imgW="1358900" imgH="279400" progId="Equation.DSMT4">
                  <p:embed/>
                </p:oleObj>
              </mc:Choice>
              <mc:Fallback>
                <p:oleObj name="" r:id="rId17" imgW="1358900" imgH="2794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26064" y="3031332"/>
                        <a:ext cx="2776855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618298" y="4592955"/>
          <a:ext cx="315341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0" imgW="1777365" imgH="457200" progId="Equation.3">
                  <p:embed/>
                </p:oleObj>
              </mc:Choice>
              <mc:Fallback>
                <p:oleObj name="" r:id="rId20" imgW="1777365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18298" y="4592955"/>
                        <a:ext cx="315341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54685" y="453390"/>
          <a:ext cx="8004810" cy="1096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876800" imgH="673100" progId="Equation.KSEE3">
                  <p:embed/>
                </p:oleObj>
              </mc:Choice>
              <mc:Fallback>
                <p:oleObj name="" r:id="rId3" imgW="4876800" imgH="673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4685" y="453390"/>
                        <a:ext cx="8004810" cy="1096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09320" y="1716723"/>
          <a:ext cx="112331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609600" imgH="228600" progId="Equation.KSEE3">
                  <p:embed/>
                </p:oleObj>
              </mc:Choice>
              <mc:Fallback>
                <p:oleObj name="" r:id="rId6" imgW="609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9320" y="1716723"/>
                        <a:ext cx="112331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388870" y="1720850"/>
          <a:ext cx="102933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58800" imgH="266700" progId="Equation.KSEE3">
                  <p:embed/>
                </p:oleObj>
              </mc:Choice>
              <mc:Fallback>
                <p:oleObj name="" r:id="rId9" imgW="5588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88870" y="1720850"/>
                        <a:ext cx="102933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4147185" y="9378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711575" y="1717040"/>
          <a:ext cx="114617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622300" imgH="266700" progId="Equation.KSEE3">
                  <p:embed/>
                </p:oleObj>
              </mc:Choice>
              <mc:Fallback>
                <p:oleObj name="" r:id="rId12" imgW="622300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11575" y="1717040"/>
                        <a:ext cx="114617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233670" y="1731328"/>
          <a:ext cx="105346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571500" imgH="228600" progId="Equation.KSEE3">
                  <p:embed/>
                </p:oleObj>
              </mc:Choice>
              <mc:Fallback>
                <p:oleObj name="" r:id="rId15" imgW="571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33670" y="1731328"/>
                        <a:ext cx="105346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-86360" y="44069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4055" y="4469130"/>
          <a:ext cx="8433435" cy="112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5194300" imgH="698500" progId="Equation.KSEE3">
                  <p:embed/>
                </p:oleObj>
              </mc:Choice>
              <mc:Fallback>
                <p:oleObj name="" r:id="rId17" imgW="51943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94055" y="4469130"/>
                        <a:ext cx="8433435" cy="1125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5375" y="5801678"/>
          <a:ext cx="100520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9" imgW="545465" imgH="215900" progId="Equation.KSEE3">
                  <p:embed/>
                </p:oleObj>
              </mc:Choice>
              <mc:Fallback>
                <p:oleObj name="" r:id="rId19" imgW="5454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95375" y="5801678"/>
                        <a:ext cx="100520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5870" y="5841048"/>
          <a:ext cx="102933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1" imgW="558800" imgH="215900" progId="Equation.KSEE3">
                  <p:embed/>
                </p:oleObj>
              </mc:Choice>
              <mc:Fallback>
                <p:oleObj name="" r:id="rId21" imgW="5588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15870" y="5841048"/>
                        <a:ext cx="102933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834515" y="51689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7163" y="5837238"/>
          <a:ext cx="88900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3" imgW="482600" imgH="215900" progId="Equation.KSEE3">
                  <p:embed/>
                </p:oleObj>
              </mc:Choice>
              <mc:Fallback>
                <p:oleObj name="" r:id="rId23" imgW="4826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67163" y="5837238"/>
                        <a:ext cx="88900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0670" y="5816283"/>
          <a:ext cx="105346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5" imgW="571500" imgH="215900" progId="Equation.KSEE3">
                  <p:embed/>
                </p:oleObj>
              </mc:Choice>
              <mc:Fallback>
                <p:oleObj name="" r:id="rId25" imgW="571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360670" y="5816283"/>
                        <a:ext cx="105346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-14605" y="22542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6940" y="2908300"/>
          <a:ext cx="7734300" cy="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7" imgW="4711700" imgH="457200" progId="Equation.KSEE3">
                  <p:embed/>
                </p:oleObj>
              </mc:Choice>
              <mc:Fallback>
                <p:oleObj name="" r:id="rId27" imgW="4711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16940" y="2908300"/>
                        <a:ext cx="7734300" cy="745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2193290" y="314579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(-0.98,0.98)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/>
      <p:bldP spid="28" grpId="0"/>
      <p:bldP spid="3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66370" y="1204595"/>
          <a:ext cx="88182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25900" imgH="241300" progId="Equation.DSMT4">
                  <p:embed/>
                </p:oleObj>
              </mc:Choice>
              <mc:Fallback>
                <p:oleObj name="" r:id="rId2" imgW="40259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370" y="1204595"/>
                        <a:ext cx="8818245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478440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14452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13582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392938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709897" y="1888014"/>
          <a:ext cx="215519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054100" imgH="431800" progId="Equation.DSMT4">
                  <p:embed/>
                </p:oleObj>
              </mc:Choice>
              <mc:Fallback>
                <p:oleObj name="" r:id="rId9" imgW="10541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9897" y="1888014"/>
                        <a:ext cx="2155190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custDataLst>
              <p:tags r:id="rId11"/>
            </p:custDataLst>
          </p:nvPr>
        </p:nvGraphicFramePr>
        <p:xfrm>
          <a:off x="1695928" y="3833654"/>
          <a:ext cx="6311900" cy="544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2" imgW="3086100" imgH="266700" progId="Equation.DSMT4">
                  <p:embed/>
                </p:oleObj>
              </mc:Choice>
              <mc:Fallback>
                <p:oleObj name="" r:id="rId12" imgW="3086100" imgH="2667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95928" y="3833654"/>
                        <a:ext cx="6311900" cy="544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4"/>
            </p:custDataLst>
          </p:nvPr>
        </p:nvSpPr>
        <p:spPr>
          <a:xfrm>
            <a:off x="70803" y="458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Object 5"/>
          <p:cNvGraphicFramePr/>
          <p:nvPr>
            <p:custDataLst>
              <p:tags r:id="rId15"/>
            </p:custDataLst>
          </p:nvPr>
        </p:nvGraphicFramePr>
        <p:xfrm>
          <a:off x="1749267" y="3031332"/>
          <a:ext cx="3478530" cy="57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6" imgW="1701800" imgH="279400" progId="Equation.DSMT4">
                  <p:embed/>
                </p:oleObj>
              </mc:Choice>
              <mc:Fallback>
                <p:oleObj name="" r:id="rId16" imgW="1701800" imgH="2794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49267" y="3031332"/>
                        <a:ext cx="3478530" cy="570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506538" y="4592955"/>
          <a:ext cx="380746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2145665" imgH="457200" progId="Equation.3">
                  <p:embed/>
                </p:oleObj>
              </mc:Choice>
              <mc:Fallback>
                <p:oleObj name="" r:id="rId19" imgW="2145665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6538" y="4592955"/>
                        <a:ext cx="3807460" cy="828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09015" y="456248"/>
          <a:ext cx="729615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445000" imgH="228600" progId="Equation.KSEE3">
                  <p:embed/>
                </p:oleObj>
              </mc:Choice>
              <mc:Fallback>
                <p:oleObj name="" r:id="rId3" imgW="4445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9015" y="456248"/>
                        <a:ext cx="729615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94753" y="1059180"/>
          <a:ext cx="98298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533400" imgH="241300" progId="Equation.KSEE3">
                  <p:embed/>
                </p:oleObj>
              </mc:Choice>
              <mc:Fallback>
                <p:oleObj name="" r:id="rId6" imgW="5334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4753" y="1059180"/>
                        <a:ext cx="982980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592388" y="1109980"/>
          <a:ext cx="105283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571500" imgH="228600" progId="Equation.KSEE3">
                  <p:embed/>
                </p:oleObj>
              </mc:Choice>
              <mc:Fallback>
                <p:oleObj name="" r:id="rId9" imgW="571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2388" y="1109980"/>
                        <a:ext cx="105283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663180" y="4356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031933" y="1117918"/>
          <a:ext cx="93599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508000" imgH="215900" progId="Equation.KSEE3">
                  <p:embed/>
                </p:oleObj>
              </mc:Choice>
              <mc:Fallback>
                <p:oleObj name="" r:id="rId12" imgW="5080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31933" y="1117918"/>
                        <a:ext cx="93599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5425440" y="1085533"/>
          <a:ext cx="110045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5" imgW="596900" imgH="228600" progId="Equation.KSEE3">
                  <p:embed/>
                </p:oleObj>
              </mc:Choice>
              <mc:Fallback>
                <p:oleObj name="" r:id="rId15" imgW="596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425440" y="1085533"/>
                        <a:ext cx="110045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7150" y="16802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04583" y="1882775"/>
          <a:ext cx="735901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4483100" imgH="482600" progId="Equation.KSEE3">
                  <p:embed/>
                </p:oleObj>
              </mc:Choice>
              <mc:Fallback>
                <p:oleObj name="" r:id="rId17" imgW="4483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4583" y="1882775"/>
                        <a:ext cx="735901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5672773" y="2205355"/>
          <a:ext cx="277622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2527300" imgH="457200" progId="Equation.3">
                  <p:embed/>
                </p:oleObj>
              </mc:Choice>
              <mc:Fallback>
                <p:oleObj name="" r:id="rId19" imgW="25273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72773" y="2205355"/>
                        <a:ext cx="2776220" cy="512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80023" y="1204595"/>
          <a:ext cx="879094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13200" imgH="241300" progId="Equation.DSMT4">
                  <p:embed/>
                </p:oleObj>
              </mc:Choice>
              <mc:Fallback>
                <p:oleObj name="" r:id="rId2" imgW="40132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0023" y="1204595"/>
                        <a:ext cx="879094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586073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43154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42284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448945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756887" y="1777842"/>
          <a:ext cx="2778760" cy="1245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358900" imgH="609600" progId="Equation.DSMT4">
                  <p:embed/>
                </p:oleObj>
              </mc:Choice>
              <mc:Fallback>
                <p:oleObj name="" r:id="rId9" imgW="1358900" imgH="6096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56887" y="1777842"/>
                        <a:ext cx="2778760" cy="1245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1"/>
            </p:custDataLst>
          </p:nvPr>
        </p:nvSpPr>
        <p:spPr>
          <a:xfrm>
            <a:off x="70803" y="458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5"/>
          <p:cNvGraphicFramePr/>
          <p:nvPr>
            <p:custDataLst>
              <p:tags r:id="rId12"/>
            </p:custDataLst>
          </p:nvPr>
        </p:nvGraphicFramePr>
        <p:xfrm>
          <a:off x="1674020" y="3006250"/>
          <a:ext cx="50641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476500" imgH="444500" progId="Equation.DSMT4">
                  <p:embed/>
                </p:oleObj>
              </mc:Choice>
              <mc:Fallback>
                <p:oleObj name="" r:id="rId13" imgW="2476500" imgH="4445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74020" y="3006250"/>
                        <a:ext cx="5064125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>
            <p:custDataLst>
              <p:tags r:id="rId15"/>
            </p:custDataLst>
          </p:nvPr>
        </p:nvGraphicFramePr>
        <p:xfrm>
          <a:off x="1732123" y="4096863"/>
          <a:ext cx="438785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2145665" imgH="457200" progId="Equation.DSMT4">
                  <p:embed/>
                </p:oleObj>
              </mc:Choice>
              <mc:Fallback>
                <p:oleObj name="" r:id="rId16" imgW="2145665" imgH="4572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32123" y="4096863"/>
                        <a:ext cx="4387850" cy="934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1" name="Object 9"/>
          <p:cNvGraphicFramePr/>
          <p:nvPr>
            <p:custDataLst>
              <p:tags r:id="rId18"/>
            </p:custDataLst>
          </p:nvPr>
        </p:nvGraphicFramePr>
        <p:xfrm>
          <a:off x="1764665" y="5335270"/>
          <a:ext cx="5098415" cy="146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9" imgW="5905500" imgH="1790700" progId="Equation.DSMT4">
                  <p:embed/>
                </p:oleObj>
              </mc:Choice>
              <mc:Fallback>
                <p:oleObj name="" r:id="rId19" imgW="5905500" imgH="17907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64665" y="5335270"/>
                        <a:ext cx="5098415" cy="1466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5" name="Object 2"/>
          <p:cNvGraphicFramePr/>
          <p:nvPr>
            <p:custDataLst>
              <p:tags r:id="rId1"/>
            </p:custDataLst>
          </p:nvPr>
        </p:nvGraphicFramePr>
        <p:xfrm>
          <a:off x="166053" y="1419860"/>
          <a:ext cx="881888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2" imgW="4025900" imgH="241300" progId="Equation.DSMT4">
                  <p:embed/>
                </p:oleObj>
              </mc:Choice>
              <mc:Fallback>
                <p:oleObj name="" r:id="rId2" imgW="402590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053" y="1419860"/>
                        <a:ext cx="8818880" cy="455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4"/>
            </p:custDataLst>
          </p:nvPr>
        </p:nvSpPr>
        <p:spPr>
          <a:xfrm>
            <a:off x="1184593" y="543020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5"/>
            </p:custDataLst>
          </p:nvPr>
        </p:nvSpPr>
        <p:spPr>
          <a:xfrm>
            <a:off x="1184593" y="33597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6"/>
            </p:custDataLst>
          </p:nvPr>
        </p:nvSpPr>
        <p:spPr>
          <a:xfrm>
            <a:off x="1184593" y="247173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7"/>
            </p:custDataLst>
          </p:nvPr>
        </p:nvSpPr>
        <p:spPr>
          <a:xfrm>
            <a:off x="1184593" y="427418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5"/>
          <p:cNvGraphicFramePr/>
          <p:nvPr>
            <p:custDataLst>
              <p:tags r:id="rId8"/>
            </p:custDataLst>
          </p:nvPr>
        </p:nvGraphicFramePr>
        <p:xfrm>
          <a:off x="1796257" y="2187417"/>
          <a:ext cx="2700020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9" imgW="1320165" imgH="419100" progId="Equation.DSMT4">
                  <p:embed/>
                </p:oleObj>
              </mc:Choice>
              <mc:Fallback>
                <p:oleObj name="" r:id="rId9" imgW="1320165" imgH="419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96257" y="2187417"/>
                        <a:ext cx="2700020" cy="8566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1"/>
            </p:custDataLst>
          </p:nvPr>
        </p:nvSpPr>
        <p:spPr>
          <a:xfrm>
            <a:off x="70803" y="74517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5"/>
          <p:cNvGraphicFramePr/>
          <p:nvPr>
            <p:custDataLst>
              <p:tags r:id="rId12"/>
            </p:custDataLst>
          </p:nvPr>
        </p:nvGraphicFramePr>
        <p:xfrm>
          <a:off x="1654970" y="3233263"/>
          <a:ext cx="5532755" cy="59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3" imgW="2705100" imgH="292100" progId="Equation.DSMT4">
                  <p:embed/>
                </p:oleObj>
              </mc:Choice>
              <mc:Fallback>
                <p:oleObj name="" r:id="rId13" imgW="2705100" imgH="292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4970" y="3233263"/>
                        <a:ext cx="5532755" cy="597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/>
          <p:nvPr>
            <p:custDataLst>
              <p:tags r:id="rId15"/>
            </p:custDataLst>
          </p:nvPr>
        </p:nvGraphicFramePr>
        <p:xfrm>
          <a:off x="1590835" y="4145441"/>
          <a:ext cx="4208145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6" imgW="2057400" imgH="304800" progId="Equation.DSMT4">
                  <p:embed/>
                </p:oleObj>
              </mc:Choice>
              <mc:Fallback>
                <p:oleObj name="" r:id="rId16" imgW="2057400" imgH="304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90835" y="4145441"/>
                        <a:ext cx="4208145" cy="6235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641475" y="5282565"/>
          <a:ext cx="429196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9" imgW="2730500" imgH="482600" progId="Equation.3">
                  <p:embed/>
                </p:oleObj>
              </mc:Choice>
              <mc:Fallback>
                <p:oleObj name="" r:id="rId19" imgW="2730500" imgH="482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41475" y="5282565"/>
                        <a:ext cx="4291965" cy="692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8" grpId="0"/>
      <p:bldP spid="20489" grpId="0"/>
      <p:bldP spid="2049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7650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08660" y="1149985"/>
          <a:ext cx="53879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" imgW="2578100" imgH="215900" progId="Equation.3">
                  <p:embed/>
                </p:oleObj>
              </mc:Choice>
              <mc:Fallback>
                <p:oleObj name="" r:id="rId2" imgW="257810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8660" y="1149985"/>
                        <a:ext cx="53879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019175" y="2383155"/>
          <a:ext cx="278828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3114675" imgH="476250" progId="Equation.3">
                  <p:embed/>
                </p:oleObj>
              </mc:Choice>
              <mc:Fallback>
                <p:oleObj name="" r:id="rId5" imgW="3114675" imgH="47625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9175" y="2383155"/>
                        <a:ext cx="2788285" cy="449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4121785" y="2118360"/>
          <a:ext cx="3086100" cy="105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8" imgW="1688465" imgH="558800" progId="Equation.3">
                  <p:embed/>
                </p:oleObj>
              </mc:Choice>
              <mc:Fallback>
                <p:oleObj name="" r:id="rId8" imgW="1688465" imgH="558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21785" y="2118360"/>
                        <a:ext cx="3086100" cy="1052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041400" y="3531235"/>
          <a:ext cx="41135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1" imgW="4533900" imgH="476250" progId="Equation.3">
                  <p:embed/>
                </p:oleObj>
              </mc:Choice>
              <mc:Fallback>
                <p:oleObj name="" r:id="rId11" imgW="4533900" imgH="47625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1400" y="3531235"/>
                        <a:ext cx="411353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192530" y="4425315"/>
          <a:ext cx="517461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4" imgW="5619750" imgH="981075" progId="Equation.3">
                  <p:embed/>
                </p:oleObj>
              </mc:Choice>
              <mc:Fallback>
                <p:oleObj name="" r:id="rId14" imgW="5619750" imgH="981075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92530" y="4425315"/>
                        <a:ext cx="5174615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6"/>
            </p:custDataLst>
          </p:nvPr>
        </p:nvSpPr>
        <p:spPr>
          <a:xfrm>
            <a:off x="70803" y="1711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Object 1026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03225" y="764540"/>
          <a:ext cx="4070350" cy="85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" imgW="2387600" imgH="482600" progId="Equation.3">
                  <p:embed/>
                </p:oleObj>
              </mc:Choice>
              <mc:Fallback>
                <p:oleObj name="" r:id="rId2" imgW="2387600" imgH="482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3225" y="764540"/>
                        <a:ext cx="4070350" cy="850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102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77900" y="4888230"/>
          <a:ext cx="315722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5" imgW="3943350" imgH="390525" progId="Equation.3">
                  <p:embed/>
                </p:oleObj>
              </mc:Choice>
              <mc:Fallback>
                <p:oleObj name="" r:id="rId5" imgW="3943350" imgH="390525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7900" y="4888230"/>
                        <a:ext cx="315722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1248410" y="5520055"/>
          <a:ext cx="6601460" cy="1066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8" imgW="3251200" imgH="508000" progId="Equation.3">
                  <p:embed/>
                </p:oleObj>
              </mc:Choice>
              <mc:Fallback>
                <p:oleObj name="" r:id="rId8" imgW="3251200" imgH="5080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8410" y="5520055"/>
                        <a:ext cx="6601460" cy="10661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/>
          <p:nvPr>
            <p:custDataLst>
              <p:tags r:id="rId10"/>
            </p:custDataLst>
          </p:nvPr>
        </p:nvGraphicFramePr>
        <p:xfrm>
          <a:off x="595630" y="2816225"/>
          <a:ext cx="7254240" cy="171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8064500" imgH="1917065" progId="Equation.DSMT4">
                  <p:embed/>
                </p:oleObj>
              </mc:Choice>
              <mc:Fallback>
                <p:oleObj name="" r:id="rId11" imgW="8064500" imgH="1917065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630" y="2816225"/>
                        <a:ext cx="7254240" cy="171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27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1099185" y="1995805"/>
          <a:ext cx="310642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688465" imgH="215900" progId="Equation.3">
                  <p:embed/>
                </p:oleObj>
              </mc:Choice>
              <mc:Fallback>
                <p:oleObj name="" r:id="rId14" imgW="1688465" imgH="2159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99185" y="1995805"/>
                        <a:ext cx="3106420" cy="435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16"/>
            </p:custDataLst>
          </p:nvPr>
        </p:nvSpPr>
        <p:spPr>
          <a:xfrm>
            <a:off x="70803" y="17113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5415" y="21990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9638" y="2745740"/>
          <a:ext cx="7566660" cy="128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025900" imgH="685800" progId="Equation.KSEE3">
                  <p:embed/>
                </p:oleObj>
              </mc:Choice>
              <mc:Fallback>
                <p:oleObj name="" r:id="rId1" imgW="40259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9638" y="2745740"/>
                        <a:ext cx="7566660" cy="128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9228" y="3353435"/>
          <a:ext cx="277495" cy="351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139700" imgH="177165" progId="Equation.KSEE3">
                  <p:embed/>
                </p:oleObj>
              </mc:Choice>
              <mc:Fallback>
                <p:oleObj name="" r:id="rId3" imgW="139700" imgH="177165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49228" y="3353435"/>
                        <a:ext cx="277495" cy="351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7451" y="3285808"/>
          <a:ext cx="4038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03200" imgH="228600" progId="Equation.KSEE3">
                  <p:embed/>
                </p:oleObj>
              </mc:Choice>
              <mc:Fallback>
                <p:oleObj name="" r:id="rId5" imgW="2032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37451" y="3285808"/>
                        <a:ext cx="4038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272415" y="40481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(18191)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408" y="4641850"/>
          <a:ext cx="878459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4673600" imgH="254000" progId="Equation.KSEE3">
                  <p:embed/>
                </p:oleObj>
              </mc:Choice>
              <mc:Fallback>
                <p:oleObj name="" r:id="rId7" imgW="4673600" imgH="254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408" y="4641850"/>
                        <a:ext cx="878459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188" y="5294630"/>
          <a:ext cx="161480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" imgW="812800" imgH="203200" progId="Equation.KSEE3">
                  <p:embed/>
                </p:oleObj>
              </mc:Choice>
              <mc:Fallback>
                <p:oleObj name="" r:id="rId9" imgW="8128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1188" y="5294630"/>
                        <a:ext cx="161480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513" y="5252403"/>
          <a:ext cx="131381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660400" imgH="254000" progId="Equation.KSEE3">
                  <p:embed/>
                </p:oleObj>
              </mc:Choice>
              <mc:Fallback>
                <p:oleObj name="" r:id="rId11" imgW="6604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6513" y="5252403"/>
                        <a:ext cx="131381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81463" y="5337810"/>
          <a:ext cx="1816735" cy="403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914400" imgH="203200" progId="Equation.KSEE3">
                  <p:embed/>
                </p:oleObj>
              </mc:Choice>
              <mc:Fallback>
                <p:oleObj name="" r:id="rId13" imgW="914400" imgH="2032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081463" y="5337810"/>
                        <a:ext cx="1816735" cy="403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58243" y="5289868"/>
          <a:ext cx="143954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723900" imgH="254000" progId="Equation.KSEE3">
                  <p:embed/>
                </p:oleObj>
              </mc:Choice>
              <mc:Fallback>
                <p:oleObj name="" r:id="rId15" imgW="7239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58243" y="5289868"/>
                        <a:ext cx="143954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8296910" y="4693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>
            <p:custDataLst>
              <p:tags r:id="rId17"/>
            </p:custDataLst>
          </p:nvPr>
        </p:nvSpPr>
        <p:spPr>
          <a:xfrm>
            <a:off x="200660" y="1016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(16171)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937953" y="1124585"/>
          <a:ext cx="379095" cy="50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9" imgW="190500" imgH="254000" progId="Equation.KSEE3">
                  <p:embed/>
                </p:oleObj>
              </mc:Choice>
              <mc:Fallback>
                <p:oleObj name="" r:id="rId19" imgW="1905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937953" y="1124585"/>
                        <a:ext cx="379095" cy="50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69215" y="648335"/>
          <a:ext cx="9070975" cy="1289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2" imgW="4826000" imgH="685800" progId="Equation.KSEE3">
                  <p:embed/>
                </p:oleObj>
              </mc:Choice>
              <mc:Fallback>
                <p:oleObj name="" r:id="rId22" imgW="4826000" imgH="685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215" y="648335"/>
                        <a:ext cx="9070975" cy="1289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 flipV="1">
            <a:off x="1569720" y="6381750"/>
            <a:ext cx="3001645" cy="266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2"/>
            </p:custDataLst>
          </p:nvPr>
        </p:nvCxnSpPr>
        <p:spPr>
          <a:xfrm flipV="1">
            <a:off x="1514475" y="5300980"/>
            <a:ext cx="3129280" cy="47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>
            <p:custDataLst>
              <p:tags r:id="rId3"/>
            </p:custDataLst>
          </p:nvPr>
        </p:nvCxnSpPr>
        <p:spPr>
          <a:xfrm>
            <a:off x="1529715" y="1503680"/>
            <a:ext cx="188912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4"/>
            </p:custDataLst>
          </p:nvPr>
        </p:nvCxnSpPr>
        <p:spPr>
          <a:xfrm>
            <a:off x="1546225" y="3350895"/>
            <a:ext cx="1512570" cy="5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79" name="Line 31"/>
          <p:cNvSpPr/>
          <p:nvPr>
            <p:custDataLst>
              <p:tags r:id="rId5"/>
            </p:custDataLst>
          </p:nvPr>
        </p:nvSpPr>
        <p:spPr>
          <a:xfrm>
            <a:off x="1545908" y="11969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80" name="Line 32"/>
          <p:cNvSpPr/>
          <p:nvPr>
            <p:custDataLst>
              <p:tags r:id="rId6"/>
            </p:custDataLst>
          </p:nvPr>
        </p:nvSpPr>
        <p:spPr>
          <a:xfrm>
            <a:off x="1545908" y="704533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" name="Text Box 4"/>
          <p:cNvSpPr txBox="1"/>
          <p:nvPr>
            <p:custDataLst>
              <p:tags r:id="rId7"/>
            </p:custDataLst>
          </p:nvPr>
        </p:nvSpPr>
        <p:spPr>
          <a:xfrm>
            <a:off x="287020" y="76835"/>
            <a:ext cx="1081088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zh-CN" altLang="en-US" sz="2000" b="1" dirty="0">
                <a:latin typeface="Arial" panose="020B0604020202020204" pitchFamily="34" charset="0"/>
              </a:rPr>
              <a:t>八章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/>
          <p:nvPr>
            <p:custDataLst>
              <p:tags r:id="rId8"/>
            </p:custDataLst>
          </p:nvPr>
        </p:nvSpPr>
        <p:spPr>
          <a:xfrm>
            <a:off x="101918" y="3170873"/>
            <a:ext cx="1102360" cy="3683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假设</a:t>
            </a:r>
            <a:r>
              <a:rPr lang="zh-CN" altLang="en-US" b="1" dirty="0">
                <a:latin typeface="Arial" panose="020B0604020202020204" pitchFamily="34" charset="0"/>
              </a:rPr>
              <a:t>检验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6" name="Text Box 18"/>
          <p:cNvSpPr txBox="1"/>
          <p:nvPr>
            <p:custDataLst>
              <p:tags r:id="rId9"/>
            </p:custDataLst>
          </p:nvPr>
        </p:nvSpPr>
        <p:spPr>
          <a:xfrm>
            <a:off x="1763395" y="488633"/>
            <a:ext cx="1102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基本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方法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67" name="Text Box 19"/>
          <p:cNvSpPr txBox="1"/>
          <p:nvPr>
            <p:custDataLst>
              <p:tags r:id="rId10"/>
            </p:custDataLst>
          </p:nvPr>
        </p:nvSpPr>
        <p:spPr>
          <a:xfrm>
            <a:off x="1806575" y="3130550"/>
            <a:ext cx="64262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步骤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68" name="Text Box 20"/>
          <p:cNvSpPr txBox="1"/>
          <p:nvPr>
            <p:custDataLst>
              <p:tags r:id="rId11"/>
            </p:custDataLst>
          </p:nvPr>
        </p:nvSpPr>
        <p:spPr>
          <a:xfrm>
            <a:off x="1734820" y="1312863"/>
            <a:ext cx="1102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两类错误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69" name="Text Box 21"/>
          <p:cNvSpPr txBox="1"/>
          <p:nvPr>
            <p:custDataLst>
              <p:tags r:id="rId12"/>
            </p:custDataLst>
          </p:nvPr>
        </p:nvSpPr>
        <p:spPr>
          <a:xfrm>
            <a:off x="1650365" y="6216968"/>
            <a:ext cx="2626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sym typeface="+mn-ea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sym typeface="+mn-ea"/>
              </a:rPr>
              <a:t>),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未知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73" name="Line 25"/>
          <p:cNvSpPr/>
          <p:nvPr>
            <p:custDataLst>
              <p:tags r:id="rId13"/>
            </p:custDataLst>
          </p:nvPr>
        </p:nvSpPr>
        <p:spPr>
          <a:xfrm>
            <a:off x="1546225" y="11430"/>
            <a:ext cx="635" cy="64281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5" name="Text Box 17"/>
          <p:cNvSpPr txBox="1"/>
          <p:nvPr>
            <p:custDataLst>
              <p:tags r:id="rId14"/>
            </p:custDataLst>
          </p:nvPr>
        </p:nvSpPr>
        <p:spPr>
          <a:xfrm>
            <a:off x="1734820" y="-59372"/>
            <a:ext cx="64262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原理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81" name="Line 33"/>
          <p:cNvSpPr/>
          <p:nvPr>
            <p:custDataLst>
              <p:tags r:id="rId15"/>
            </p:custDataLst>
          </p:nvPr>
        </p:nvSpPr>
        <p:spPr>
          <a:xfrm flipV="1">
            <a:off x="1150620" y="3358198"/>
            <a:ext cx="3952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" name="文本框 3"/>
          <p:cNvSpPr txBox="1"/>
          <p:nvPr>
            <p:custDataLst>
              <p:tags r:id="rId16"/>
            </p:custDataLst>
          </p:nvPr>
        </p:nvSpPr>
        <p:spPr>
          <a:xfrm>
            <a:off x="3519805" y="-52705"/>
            <a:ext cx="16217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实际推断原理</a:t>
            </a:r>
            <a:endParaRPr lang="zh-CN" altLang="en-US">
              <a:ln>
                <a:solidFill>
                  <a:schemeClr val="tx1"/>
                </a:solidFill>
              </a:ln>
              <a:latin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3503295" y="541655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概率意义下的</a:t>
            </a:r>
            <a:r>
              <a:rPr lang="zh-CN" altLang="en-US" sz="1800" b="1" dirty="0"/>
              <a:t>反证法</a:t>
            </a:r>
            <a:endParaRPr lang="zh-CN" altLang="en-US" sz="1800" b="1" dirty="0"/>
          </a:p>
        </p:txBody>
      </p:sp>
      <p:cxnSp>
        <p:nvCxnSpPr>
          <p:cNvPr id="7" name="直接连接符 6"/>
          <p:cNvCxnSpPr/>
          <p:nvPr>
            <p:custDataLst>
              <p:tags r:id="rId18"/>
            </p:custDataLst>
          </p:nvPr>
        </p:nvCxnSpPr>
        <p:spPr>
          <a:xfrm>
            <a:off x="3395345" y="1203960"/>
            <a:ext cx="0" cy="5784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>
            <p:custDataLst>
              <p:tags r:id="rId19"/>
            </p:custDataLst>
          </p:nvPr>
        </p:nvCxnSpPr>
        <p:spPr>
          <a:xfrm>
            <a:off x="3424555" y="117602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20"/>
            </p:custDataLst>
          </p:nvPr>
        </p:nvCxnSpPr>
        <p:spPr>
          <a:xfrm>
            <a:off x="3077210" y="309880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21"/>
            </p:custDataLst>
          </p:nvPr>
        </p:nvCxnSpPr>
        <p:spPr>
          <a:xfrm>
            <a:off x="3077210" y="364680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>
            <p:custDataLst>
              <p:tags r:id="rId22"/>
            </p:custDataLst>
          </p:nvPr>
        </p:nvCxnSpPr>
        <p:spPr>
          <a:xfrm>
            <a:off x="3107055" y="41313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>
            <p:custDataLst>
              <p:tags r:id="rId23"/>
            </p:custDataLst>
          </p:nvPr>
        </p:nvSpPr>
        <p:spPr>
          <a:xfrm>
            <a:off x="3817620" y="1071245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第一类错误（</a:t>
            </a:r>
            <a:r>
              <a:rPr lang="zh-CN" altLang="en-US" sz="1800" b="1" dirty="0"/>
              <a:t>弃真）</a:t>
            </a:r>
            <a:endParaRPr lang="zh-CN" altLang="en-US" sz="1800" b="1" dirty="0"/>
          </a:p>
        </p:txBody>
      </p:sp>
      <p:cxnSp>
        <p:nvCxnSpPr>
          <p:cNvPr id="27" name="直接箭头连接符 26"/>
          <p:cNvCxnSpPr/>
          <p:nvPr>
            <p:custDataLst>
              <p:tags r:id="rId24"/>
            </p:custDataLst>
          </p:nvPr>
        </p:nvCxnSpPr>
        <p:spPr>
          <a:xfrm>
            <a:off x="3422015" y="181737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>
            <p:custDataLst>
              <p:tags r:id="rId25"/>
            </p:custDataLst>
          </p:nvPr>
        </p:nvSpPr>
        <p:spPr>
          <a:xfrm>
            <a:off x="3815080" y="1584960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第一类错误（取</a:t>
            </a:r>
            <a:r>
              <a:rPr lang="zh-CN" altLang="en-US" sz="1800" b="1" dirty="0"/>
              <a:t>伪）</a:t>
            </a:r>
            <a:endParaRPr lang="zh-CN" altLang="en-US" sz="1800" b="1" dirty="0"/>
          </a:p>
        </p:txBody>
      </p:sp>
      <p:sp>
        <p:nvSpPr>
          <p:cNvPr id="29" name="Line 32"/>
          <p:cNvSpPr/>
          <p:nvPr>
            <p:custDataLst>
              <p:tags r:id="rId26"/>
            </p:custDataLst>
          </p:nvPr>
        </p:nvSpPr>
        <p:spPr>
          <a:xfrm>
            <a:off x="1566228" y="2382203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" name="Text Box 18"/>
          <p:cNvSpPr txBox="1"/>
          <p:nvPr>
            <p:custDataLst>
              <p:tags r:id="rId27"/>
            </p:custDataLst>
          </p:nvPr>
        </p:nvSpPr>
        <p:spPr>
          <a:xfrm>
            <a:off x="1855470" y="2166303"/>
            <a:ext cx="133223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显著性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检验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>
            <p:custDataLst>
              <p:tags r:id="rId28"/>
            </p:custDataLst>
          </p:nvPr>
        </p:nvSpPr>
        <p:spPr>
          <a:xfrm>
            <a:off x="3483610" y="2149475"/>
            <a:ext cx="252476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控制犯第一类错误的概率不超过显著性</a:t>
            </a:r>
            <a:r>
              <a:rPr lang="zh-CN" altLang="en-US" sz="1800" b="1" dirty="0"/>
              <a:t>水平</a:t>
            </a:r>
            <a:endParaRPr lang="zh-CN" altLang="en-US" sz="1800" b="1" dirty="0"/>
          </a:p>
        </p:txBody>
      </p:sp>
      <p:cxnSp>
        <p:nvCxnSpPr>
          <p:cNvPr id="32" name="直接连接符 31"/>
          <p:cNvCxnSpPr/>
          <p:nvPr>
            <p:custDataLst>
              <p:tags r:id="rId29"/>
            </p:custDataLst>
          </p:nvPr>
        </p:nvCxnSpPr>
        <p:spPr>
          <a:xfrm>
            <a:off x="3082925" y="3084195"/>
            <a:ext cx="0" cy="1574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>
            <p:custDataLst>
              <p:tags r:id="rId30"/>
            </p:custDataLst>
          </p:nvPr>
        </p:nvSpPr>
        <p:spPr>
          <a:xfrm>
            <a:off x="3467100" y="2873375"/>
            <a:ext cx="252476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提出原假设和备择</a:t>
            </a:r>
            <a:r>
              <a:rPr lang="zh-CN" altLang="en-US" sz="1800" b="1" dirty="0"/>
              <a:t>假设</a:t>
            </a:r>
            <a:endParaRPr lang="zh-CN" altLang="en-US" sz="1800" b="1" dirty="0"/>
          </a:p>
        </p:txBody>
      </p:sp>
      <p:cxnSp>
        <p:nvCxnSpPr>
          <p:cNvPr id="34" name="直接箭头连接符 33"/>
          <p:cNvCxnSpPr/>
          <p:nvPr>
            <p:custDataLst>
              <p:tags r:id="rId31"/>
            </p:custDataLst>
          </p:nvPr>
        </p:nvCxnSpPr>
        <p:spPr>
          <a:xfrm>
            <a:off x="3104515" y="463296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32"/>
            </p:custDataLst>
          </p:nvPr>
        </p:nvCxnSpPr>
        <p:spPr>
          <a:xfrm>
            <a:off x="4645025" y="5022850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1"/>
          <p:cNvSpPr txBox="1"/>
          <p:nvPr>
            <p:custDataLst>
              <p:tags r:id="rId33"/>
            </p:custDataLst>
          </p:nvPr>
        </p:nvSpPr>
        <p:spPr>
          <a:xfrm>
            <a:off x="1705610" y="5133340"/>
            <a:ext cx="2661285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),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已知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9" name="文本框 38"/>
          <p:cNvSpPr txBox="1"/>
          <p:nvPr>
            <p:custDataLst>
              <p:tags r:id="rId34"/>
            </p:custDataLst>
          </p:nvPr>
        </p:nvSpPr>
        <p:spPr>
          <a:xfrm>
            <a:off x="3453765" y="3465830"/>
            <a:ext cx="34277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确定检验统计量和拒绝域</a:t>
            </a:r>
            <a:r>
              <a:rPr lang="zh-CN" altLang="en-US" sz="1800" b="1" dirty="0"/>
              <a:t>形式</a:t>
            </a:r>
            <a:endParaRPr lang="zh-CN" altLang="en-US" sz="1800" b="1" dirty="0"/>
          </a:p>
        </p:txBody>
      </p:sp>
      <p:sp>
        <p:nvSpPr>
          <p:cNvPr id="40" name="文本框 39"/>
          <p:cNvSpPr txBox="1"/>
          <p:nvPr>
            <p:custDataLst>
              <p:tags r:id="rId35"/>
            </p:custDataLst>
          </p:nvPr>
        </p:nvSpPr>
        <p:spPr>
          <a:xfrm>
            <a:off x="3453765" y="3931285"/>
            <a:ext cx="29806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根据显著性水平确定</a:t>
            </a:r>
            <a:r>
              <a:rPr lang="zh-CN" altLang="en-US" sz="1800" b="1" dirty="0"/>
              <a:t>拒绝域</a:t>
            </a:r>
            <a:endParaRPr lang="zh-CN" altLang="en-US" sz="1800" b="1" dirty="0"/>
          </a:p>
        </p:txBody>
      </p:sp>
      <p:sp>
        <p:nvSpPr>
          <p:cNvPr id="41" name="文本框 40"/>
          <p:cNvSpPr txBox="1"/>
          <p:nvPr>
            <p:custDataLst>
              <p:tags r:id="rId36"/>
            </p:custDataLst>
          </p:nvPr>
        </p:nvSpPr>
        <p:spPr>
          <a:xfrm>
            <a:off x="3453765" y="4433570"/>
            <a:ext cx="298069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1800" b="1" dirty="0"/>
              <a:t>代入样本观测值</a:t>
            </a:r>
            <a:r>
              <a:rPr lang="zh-CN" altLang="en-US" sz="1800" b="1" dirty="0"/>
              <a:t>检验</a:t>
            </a:r>
            <a:endParaRPr lang="zh-CN" altLang="en-US" sz="1800" b="1" dirty="0"/>
          </a:p>
        </p:txBody>
      </p:sp>
      <p:cxnSp>
        <p:nvCxnSpPr>
          <p:cNvPr id="42" name="直接箭头连接符 41"/>
          <p:cNvCxnSpPr/>
          <p:nvPr>
            <p:custDataLst>
              <p:tags r:id="rId37"/>
            </p:custDataLst>
          </p:nvPr>
        </p:nvCxnSpPr>
        <p:spPr>
          <a:xfrm>
            <a:off x="4639310" y="503237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38"/>
            </p:custDataLst>
          </p:nvPr>
        </p:nvCxnSpPr>
        <p:spPr>
          <a:xfrm>
            <a:off x="4636770" y="563181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5051108" y="4879340"/>
          <a:ext cx="145161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0" imgW="1143000" imgH="292100" progId="Equation.KSEE3">
                  <p:embed/>
                </p:oleObj>
              </mc:Choice>
              <mc:Fallback>
                <p:oleObj name="" r:id="rId40" imgW="11430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051108" y="4879340"/>
                        <a:ext cx="1451610" cy="3708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5034598" y="5476875"/>
          <a:ext cx="1451610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3" imgW="1143000" imgH="228600" progId="Equation.KSEE3">
                  <p:embed/>
                </p:oleObj>
              </mc:Choice>
              <mc:Fallback>
                <p:oleObj name="" r:id="rId43" imgW="1143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5034598" y="5476875"/>
                        <a:ext cx="1451610" cy="29083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>
            <p:custDataLst>
              <p:tags r:id="rId45"/>
            </p:custDataLst>
          </p:nvPr>
        </p:nvCxnSpPr>
        <p:spPr>
          <a:xfrm>
            <a:off x="4556760" y="6064885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46"/>
            </p:custDataLst>
          </p:nvPr>
        </p:nvCxnSpPr>
        <p:spPr>
          <a:xfrm>
            <a:off x="4551045" y="607441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47"/>
            </p:custDataLst>
          </p:nvPr>
        </p:nvCxnSpPr>
        <p:spPr>
          <a:xfrm>
            <a:off x="4548505" y="667385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4971098" y="5921375"/>
          <a:ext cx="143510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49" imgW="1130300" imgH="292100" progId="Equation.KSEE3">
                  <p:embed/>
                </p:oleObj>
              </mc:Choice>
              <mc:Fallback>
                <p:oleObj name="" r:id="rId49" imgW="1130300" imgH="292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971098" y="5921375"/>
                        <a:ext cx="1435100" cy="3708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1"/>
            </p:custDataLst>
          </p:nvPr>
        </p:nvGraphicFramePr>
        <p:xfrm>
          <a:off x="4986656" y="6518910"/>
          <a:ext cx="1370965" cy="29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52" imgW="1079500" imgH="228600" progId="Equation.KSEE3">
                  <p:embed/>
                </p:oleObj>
              </mc:Choice>
              <mc:Fallback>
                <p:oleObj name="" r:id="rId52" imgW="1079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986656" y="6518910"/>
                        <a:ext cx="1370965" cy="29083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4" name="直接连接符 53"/>
          <p:cNvCxnSpPr/>
          <p:nvPr>
            <p:custDataLst>
              <p:tags r:id="rId1"/>
            </p:custDataLst>
          </p:nvPr>
        </p:nvCxnSpPr>
        <p:spPr>
          <a:xfrm flipV="1">
            <a:off x="1569720" y="1789430"/>
            <a:ext cx="3001645" cy="2667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>
            <p:custDataLst>
              <p:tags r:id="rId2"/>
            </p:custDataLst>
          </p:nvPr>
        </p:nvCxnSpPr>
        <p:spPr>
          <a:xfrm flipV="1">
            <a:off x="1514475" y="708660"/>
            <a:ext cx="3129280" cy="47625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Text Box 4"/>
          <p:cNvSpPr txBox="1"/>
          <p:nvPr>
            <p:custDataLst>
              <p:tags r:id="rId3"/>
            </p:custDataLst>
          </p:nvPr>
        </p:nvSpPr>
        <p:spPr>
          <a:xfrm>
            <a:off x="287020" y="76835"/>
            <a:ext cx="1081088" cy="3987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</a:t>
            </a:r>
            <a:r>
              <a:rPr lang="zh-CN" altLang="en-US" sz="2000" b="1" dirty="0">
                <a:latin typeface="Arial" panose="020B0604020202020204" pitchFamily="34" charset="0"/>
              </a:rPr>
              <a:t>八章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/>
          <p:nvPr>
            <p:custDataLst>
              <p:tags r:id="rId4"/>
            </p:custDataLst>
          </p:nvPr>
        </p:nvSpPr>
        <p:spPr>
          <a:xfrm>
            <a:off x="101918" y="3170873"/>
            <a:ext cx="1102360" cy="3683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假设</a:t>
            </a:r>
            <a:r>
              <a:rPr lang="zh-CN" altLang="en-US" b="1" dirty="0">
                <a:latin typeface="Arial" panose="020B0604020202020204" pitchFamily="34" charset="0"/>
              </a:rPr>
              <a:t>检验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9" name="Text Box 21"/>
          <p:cNvSpPr txBox="1"/>
          <p:nvPr>
            <p:custDataLst>
              <p:tags r:id="rId5"/>
            </p:custDataLst>
          </p:nvPr>
        </p:nvSpPr>
        <p:spPr>
          <a:xfrm>
            <a:off x="1650365" y="1624648"/>
            <a:ext cx="2626360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sym typeface="+mn-ea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sym typeface="+mn-ea"/>
              </a:rPr>
              <a:t>),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未知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73" name="Line 25"/>
          <p:cNvSpPr/>
          <p:nvPr>
            <p:custDataLst>
              <p:tags r:id="rId6"/>
            </p:custDataLst>
          </p:nvPr>
        </p:nvSpPr>
        <p:spPr>
          <a:xfrm>
            <a:off x="1546225" y="11430"/>
            <a:ext cx="635" cy="642810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81" name="Line 33"/>
          <p:cNvSpPr/>
          <p:nvPr>
            <p:custDataLst>
              <p:tags r:id="rId7"/>
            </p:custDataLst>
          </p:nvPr>
        </p:nvSpPr>
        <p:spPr>
          <a:xfrm flipV="1">
            <a:off x="1150620" y="3358198"/>
            <a:ext cx="3952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35" name="直接连接符 34"/>
          <p:cNvCxnSpPr/>
          <p:nvPr>
            <p:custDataLst>
              <p:tags r:id="rId8"/>
            </p:custDataLst>
          </p:nvPr>
        </p:nvCxnSpPr>
        <p:spPr>
          <a:xfrm>
            <a:off x="4645025" y="430530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1"/>
          <p:cNvSpPr txBox="1"/>
          <p:nvPr>
            <p:custDataLst>
              <p:tags r:id="rId9"/>
            </p:custDataLst>
          </p:nvPr>
        </p:nvSpPr>
        <p:spPr>
          <a:xfrm>
            <a:off x="1705610" y="541020"/>
            <a:ext cx="2661285" cy="3683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p>
            <a:pPr algn="l"/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X~N(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μ,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</a:rPr>
              <a:t>2</a:t>
            </a:r>
            <a:r>
              <a:rPr lang="en-US" altLang="zh-CN" b="1" dirty="0">
                <a:solidFill>
                  <a:srgbClr val="FF3300"/>
                </a:solidFill>
                <a:latin typeface="Arial" panose="020B0604020202020204" pitchFamily="34" charset="0"/>
              </a:rPr>
              <a:t>),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μ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已知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,</a:t>
            </a:r>
            <a:r>
              <a:rPr lang="zh-CN" altLang="en-US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检验</a:t>
            </a:r>
            <a:r>
              <a:rPr lang="en-US" altLang="zh-CN" b="1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σ</a:t>
            </a:r>
            <a:r>
              <a:rPr lang="en-US" altLang="zh-CN" b="1" baseline="30000" dirty="0">
                <a:solidFill>
                  <a:srgbClr val="FF3300"/>
                </a:solidFill>
                <a:cs typeface="Arial" panose="020B0604020202020204" pitchFamily="34" charset="0"/>
                <a:sym typeface="+mn-ea"/>
              </a:rPr>
              <a:t>2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42" name="直接箭头连接符 41"/>
          <p:cNvCxnSpPr/>
          <p:nvPr>
            <p:custDataLst>
              <p:tags r:id="rId10"/>
            </p:custDataLst>
          </p:nvPr>
        </p:nvCxnSpPr>
        <p:spPr>
          <a:xfrm>
            <a:off x="4639310" y="44005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11"/>
            </p:custDataLst>
          </p:nvPr>
        </p:nvCxnSpPr>
        <p:spPr>
          <a:xfrm>
            <a:off x="4636770" y="1039495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033328" y="110173"/>
          <a:ext cx="177419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3" imgW="1397000" imgH="457200" progId="Equation.KSEE3">
                  <p:embed/>
                </p:oleObj>
              </mc:Choice>
              <mc:Fallback>
                <p:oleObj name="" r:id="rId13" imgW="1397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033328" y="110173"/>
                        <a:ext cx="1774190" cy="5810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5041583" y="876300"/>
          <a:ext cx="3016250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6" imgW="2374265" imgH="241300" progId="Equation.KSEE3">
                  <p:embed/>
                </p:oleObj>
              </mc:Choice>
              <mc:Fallback>
                <p:oleObj name="" r:id="rId16" imgW="23742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041583" y="876300"/>
                        <a:ext cx="3016250" cy="3073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7" name="直接连接符 46"/>
          <p:cNvCxnSpPr/>
          <p:nvPr>
            <p:custDataLst>
              <p:tags r:id="rId18"/>
            </p:custDataLst>
          </p:nvPr>
        </p:nvCxnSpPr>
        <p:spPr>
          <a:xfrm>
            <a:off x="4556760" y="1472565"/>
            <a:ext cx="0" cy="658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>
            <p:custDataLst>
              <p:tags r:id="rId19"/>
            </p:custDataLst>
          </p:nvPr>
        </p:nvCxnSpPr>
        <p:spPr>
          <a:xfrm>
            <a:off x="4551045" y="148209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>
            <p:custDataLst>
              <p:tags r:id="rId20"/>
            </p:custDataLst>
          </p:nvPr>
        </p:nvCxnSpPr>
        <p:spPr>
          <a:xfrm>
            <a:off x="4548505" y="2081530"/>
            <a:ext cx="37528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905376" y="1320800"/>
          <a:ext cx="185356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" name="" r:id="rId22" imgW="1459865" imgH="304800" progId="Equation.KSEE3">
                  <p:embed/>
                </p:oleObj>
              </mc:Choice>
              <mc:Fallback>
                <p:oleObj name="" r:id="rId22" imgW="1459865" imgH="304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05376" y="1320800"/>
                        <a:ext cx="1853565" cy="38735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4918076" y="1936115"/>
          <a:ext cx="3517265" cy="307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25" imgW="2768600" imgH="241300" progId="Equation.KSEE3">
                  <p:embed/>
                </p:oleObj>
              </mc:Choice>
              <mc:Fallback>
                <p:oleObj name="" r:id="rId25" imgW="27686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18076" y="1936115"/>
                        <a:ext cx="3517265" cy="30734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84150" y="300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576898" y="664528"/>
          <a:ext cx="8263255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4597400" imgH="482600" progId="Equation.KSEE3">
                  <p:embed/>
                </p:oleObj>
              </mc:Choice>
              <mc:Fallback>
                <p:oleObj name="" r:id="rId3" imgW="4597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898" y="664528"/>
                        <a:ext cx="8263255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56310" y="1626235"/>
          <a:ext cx="7577455" cy="71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5" imgW="3213100" imgH="304800" progId="Equation.KSEE3">
                  <p:embed/>
                </p:oleObj>
              </mc:Choice>
              <mc:Fallback>
                <p:oleObj name="" r:id="rId5" imgW="3213100" imgH="304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6310" y="1626235"/>
                        <a:ext cx="7577455" cy="718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792095" y="11245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1150" y="25800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57008" y="2728913"/>
          <a:ext cx="6757035" cy="129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3759200" imgH="723900" progId="Equation.KSEE3">
                  <p:embed/>
                </p:oleObj>
              </mc:Choice>
              <mc:Fallback>
                <p:oleObj name="" r:id="rId7" imgW="37592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57008" y="2728913"/>
                        <a:ext cx="6757035" cy="1291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8205" y="4258310"/>
          <a:ext cx="7936865" cy="884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3873500" imgH="431800" progId="Equation.KSEE3">
                  <p:embed/>
                </p:oleObj>
              </mc:Choice>
              <mc:Fallback>
                <p:oleObj name="" r:id="rId9" imgW="3873500" imgH="431800" progId="Equation.KSEE3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8205" y="4258310"/>
                        <a:ext cx="7936865" cy="884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3127375" y="36334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905" y="463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94398" y="63500"/>
          <a:ext cx="7525385" cy="115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584700" imgH="711200" progId="Equation.KSEE3">
                  <p:embed/>
                </p:oleObj>
              </mc:Choice>
              <mc:Fallback>
                <p:oleObj name="" r:id="rId3" imgW="45847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4398" y="63500"/>
                        <a:ext cx="7525385" cy="115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4025" y="620395"/>
          <a:ext cx="111379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5" imgW="850900" imgH="266700" progId="Equation.KSEE3">
                  <p:embed/>
                </p:oleObj>
              </mc:Choice>
              <mc:Fallback>
                <p:oleObj name="" r:id="rId5" imgW="850900" imgH="266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04025" y="620395"/>
                        <a:ext cx="1113790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28905" y="13931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95705" y="1482090"/>
          <a:ext cx="6915150" cy="126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848100" imgH="711200" progId="Equation.KSEE3">
                  <p:embed/>
                </p:oleObj>
              </mc:Choice>
              <mc:Fallback>
                <p:oleObj name="" r:id="rId7" imgW="3848100" imgH="711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5705" y="1482090"/>
                        <a:ext cx="6915150" cy="126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55870" y="2384425"/>
          <a:ext cx="415290" cy="232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316865" imgH="177165" progId="Equation.KSEE3">
                  <p:embed/>
                </p:oleObj>
              </mc:Choice>
              <mc:Fallback>
                <p:oleObj name="" r:id="rId9" imgW="3168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5870" y="2384425"/>
                        <a:ext cx="415290" cy="232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84150" y="30988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9480" y="3391218"/>
          <a:ext cx="7578090" cy="86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1" imgW="4216400" imgH="482600" progId="Equation.KSEE3">
                  <p:embed/>
                </p:oleObj>
              </mc:Choice>
              <mc:Fallback>
                <p:oleObj name="" r:id="rId11" imgW="42164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9480" y="3391218"/>
                        <a:ext cx="7578090" cy="86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960755" y="4377690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95045" y="4921250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1075" y="5509260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;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53135" y="6155055"/>
            <a:ext cx="74593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lang="en-US" altLang="zh-CN" sz="2000" b="1"/>
              <a:t> </a:t>
            </a:r>
            <a:r>
              <a:rPr lang="zh-CN" altLang="en-US" sz="2000" b="1"/>
              <a:t>若在显著性水平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</a:t>
            </a:r>
            <a:r>
              <a:rPr lang="zh-CN" altLang="en-US" sz="2000" b="1">
                <a:cs typeface="Arial" panose="020B0604020202020204" pitchFamily="34" charset="0"/>
              </a:rPr>
              <a:t>时拒绝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b="1">
                <a:cs typeface="Arial" panose="020B0604020202020204" pitchFamily="34" charset="0"/>
              </a:rPr>
              <a:t>,</a:t>
            </a:r>
            <a:r>
              <a:rPr lang="zh-CN" altLang="en-US" sz="2000" b="1">
                <a:cs typeface="Arial" panose="020B0604020202020204" pitchFamily="34" charset="0"/>
              </a:rPr>
              <a:t>那么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α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=0.03</a:t>
            </a:r>
            <a:r>
              <a:rPr lang="zh-CN" altLang="en-US" sz="2000" b="1">
                <a:cs typeface="Arial" panose="020B0604020202020204" pitchFamily="34" charset="0"/>
                <a:sym typeface="+mn-ea"/>
              </a:rPr>
              <a:t>时必接受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20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</a:t>
            </a:r>
            <a:r>
              <a:rPr lang="en-US" altLang="zh-CN" sz="2000" b="1">
                <a:cs typeface="Arial" panose="020B0604020202020204" pitchFamily="34" charset="0"/>
                <a:sym typeface="+mn-ea"/>
              </a:rPr>
              <a:t>.</a:t>
            </a:r>
            <a:endParaRPr lang="en-US" altLang="zh-CN" sz="2000" b="1"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89265" y="38519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3" grpId="0"/>
      <p:bldP spid="24" grpId="0"/>
      <p:bldP spid="25" grpId="0"/>
      <p:bldP spid="17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2395" y="133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15161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3" name="Rectangle 4"/>
          <p:cNvSpPr/>
          <p:nvPr>
            <p:custDataLst>
              <p:tags r:id="rId2"/>
            </p:custDataLst>
          </p:nvPr>
        </p:nvSpPr>
        <p:spPr>
          <a:xfrm>
            <a:off x="150813" y="520700"/>
            <a:ext cx="8815387" cy="1863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一种元件，要求其平均寿命不小于</a:t>
            </a:r>
            <a:r>
              <a:rPr lang="en-US" altLang="zh-CN" sz="2400" b="1" dirty="0">
                <a:latin typeface="Times New Roman" panose="02020603050405020304" pitchFamily="18" charset="0"/>
              </a:rPr>
              <a:t>1000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，现在从一批这种元件中随机抽取</a:t>
            </a:r>
            <a:r>
              <a:rPr lang="en-US" altLang="zh-CN" sz="2400" b="1" dirty="0">
                <a:latin typeface="Times New Roman" panose="02020603050405020304" pitchFamily="18" charset="0"/>
              </a:rPr>
              <a:t>25</a:t>
            </a:r>
            <a:r>
              <a:rPr lang="zh-CN" altLang="en-US" sz="2400" b="1" dirty="0">
                <a:latin typeface="Times New Roman" panose="02020603050405020304" pitchFamily="18" charset="0"/>
              </a:rPr>
              <a:t>件，测得平均寿命为 </a:t>
            </a:r>
            <a:r>
              <a:rPr lang="en-US" altLang="zh-CN" sz="2400" b="1" dirty="0">
                <a:latin typeface="Times New Roman" panose="02020603050405020304" pitchFamily="18" charset="0"/>
              </a:rPr>
              <a:t>950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，已知这种元件寿命服从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=100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的正态分布，试在显著性水平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= 0.05 </a:t>
            </a:r>
            <a:r>
              <a:rPr lang="zh-CN" altLang="en-US" sz="2400" b="1" dirty="0">
                <a:latin typeface="Times New Roman" panose="02020603050405020304" pitchFamily="18" charset="0"/>
              </a:rPr>
              <a:t>的条件下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确定这批元件是否合格．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0.025</a:t>
            </a:r>
            <a:r>
              <a:rPr lang="en-US" altLang="zh-CN" sz="2400" b="1" dirty="0">
                <a:latin typeface="Times New Roman" panose="02020603050405020304" pitchFamily="18" charset="0"/>
              </a:rPr>
              <a:t>=1.96,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u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0.05</a:t>
            </a:r>
            <a:r>
              <a:rPr lang="en-US" altLang="zh-CN" sz="2400" b="1" dirty="0">
                <a:latin typeface="Times New Roman" panose="02020603050405020304" pitchFamily="18" charset="0"/>
              </a:rPr>
              <a:t>=1.645)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242" name="Object 5"/>
          <p:cNvGraphicFramePr/>
          <p:nvPr>
            <p:custDataLst>
              <p:tags r:id="rId3"/>
            </p:custDataLst>
          </p:nvPr>
        </p:nvGraphicFramePr>
        <p:xfrm>
          <a:off x="568960" y="1596390"/>
          <a:ext cx="2667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4" imgW="266065" imgH="215900" progId="Equation.DSMT4">
                  <p:embed/>
                </p:oleObj>
              </mc:Choice>
              <mc:Fallback>
                <p:oleObj name="" r:id="rId4" imgW="266065" imgH="2159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8960" y="1596390"/>
                        <a:ext cx="2667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/>
          <p:nvPr>
            <p:custDataLst>
              <p:tags r:id="rId6"/>
            </p:custDataLst>
          </p:nvPr>
        </p:nvGraphicFramePr>
        <p:xfrm>
          <a:off x="5888990" y="1583690"/>
          <a:ext cx="254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7" imgW="254000" imgH="228600" progId="Equation.DSMT4">
                  <p:embed/>
                </p:oleObj>
              </mc:Choice>
              <mc:Fallback>
                <p:oleObj name="" r:id="rId7" imgW="2540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88990" y="1583690"/>
                        <a:ext cx="254000" cy="22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90170" y="825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000FF"/>
                </a:solidFill>
              </a:rPr>
              <a:t>例</a:t>
            </a:r>
            <a:r>
              <a:rPr lang="en-US" altLang="zh-CN" sz="2000" b="1">
                <a:solidFill>
                  <a:srgbClr val="0000FF"/>
                </a:solidFill>
              </a:rPr>
              <a:t>13141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551815" y="1662430"/>
            <a:ext cx="792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求μ的置信水平为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0.95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的置信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区间；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607060" y="2307590"/>
            <a:ext cx="792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检验假设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≤0.1</a:t>
            </a:r>
            <a:r>
              <a:rPr lang="en-US" altLang="zh-CN" sz="2400" b="1">
                <a:cs typeface="Arial" panose="020B0604020202020204" pitchFamily="34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显著性水平α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=0.05).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34925" y="621030"/>
          <a:ext cx="9204960" cy="855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4" imgW="5130800" imgH="482600" progId="Equation.KSEE3">
                  <p:embed/>
                </p:oleObj>
              </mc:Choice>
              <mc:Fallback>
                <p:oleObj name="" r:id="rId4" imgW="5130800" imgH="482600" progId="Equation.KSEE3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34925" y="621030"/>
                        <a:ext cx="9204960" cy="855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43635" y="3187700"/>
          <a:ext cx="6610985" cy="897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6" imgW="3556000" imgH="482600" progId="Equation.KSEE3">
                  <p:embed/>
                </p:oleObj>
              </mc:Choice>
              <mc:Fallback>
                <p:oleObj name="" r:id="rId6" imgW="3556000" imgH="482600" progId="Equation.KSEE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43635" y="3187700"/>
                        <a:ext cx="6610985" cy="897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200660" y="3168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(18191)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5403" y="839788"/>
          <a:ext cx="9262110" cy="176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4927600" imgH="939800" progId="Equation.KSEE3">
                  <p:embed/>
                </p:oleObj>
              </mc:Choice>
              <mc:Fallback>
                <p:oleObj name="" r:id="rId3" imgW="49276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03" y="839788"/>
                        <a:ext cx="9262110" cy="176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4351" y="2112328"/>
          <a:ext cx="252730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127000" imgH="165100" progId="Equation.KSEE3">
                  <p:embed/>
                </p:oleObj>
              </mc:Choice>
              <mc:Fallback>
                <p:oleObj name="" r:id="rId5" imgW="127000" imgH="165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84351" y="2112328"/>
                        <a:ext cx="252730" cy="32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8" name="Text Box 6"/>
          <p:cNvSpPr txBox="1"/>
          <p:nvPr>
            <p:custDataLst>
              <p:tags r:id="rId1"/>
            </p:custDataLst>
          </p:nvPr>
        </p:nvSpPr>
        <p:spPr>
          <a:xfrm>
            <a:off x="0" y="1409700"/>
            <a:ext cx="729043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  分布的定义与性质、上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8441" name="Object 4"/>
          <p:cNvGraphicFramePr/>
          <p:nvPr>
            <p:custDataLst>
              <p:tags r:id="rId2"/>
            </p:custDataLst>
          </p:nvPr>
        </p:nvGraphicFramePr>
        <p:xfrm>
          <a:off x="660083" y="1371600"/>
          <a:ext cx="4222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7" name="" r:id="rId3" imgW="203200" imgH="228600" progId="Equation.DSMT4">
                  <p:embed/>
                </p:oleObj>
              </mc:Choice>
              <mc:Fallback>
                <p:oleObj name="" r:id="rId3" imgW="203200" imgH="228600" progId="Equation.DSMT4">
                  <p:embed/>
                  <p:pic>
                    <p:nvPicPr>
                      <p:cNvPr id="0" name="图片 33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0083" y="1371600"/>
                        <a:ext cx="422275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Text Box 38"/>
          <p:cNvSpPr txBox="1"/>
          <p:nvPr>
            <p:custDataLst>
              <p:tags r:id="rId5"/>
            </p:custDataLst>
          </p:nvPr>
        </p:nvSpPr>
        <p:spPr>
          <a:xfrm>
            <a:off x="250825" y="270065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8471" name="Object 6"/>
          <p:cNvGraphicFramePr/>
          <p:nvPr>
            <p:custDataLst>
              <p:tags r:id="rId6"/>
            </p:custDataLst>
          </p:nvPr>
        </p:nvGraphicFramePr>
        <p:xfrm>
          <a:off x="675005" y="2711768"/>
          <a:ext cx="4900295" cy="46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8" name="" r:id="rId7" imgW="2413000" imgH="228600" progId="Equation.DSMT4">
                  <p:embed/>
                </p:oleObj>
              </mc:Choice>
              <mc:Fallback>
                <p:oleObj name="" r:id="rId7" imgW="2413000" imgH="2286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5005" y="2711768"/>
                        <a:ext cx="4900295" cy="464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1"/>
          <p:cNvGrpSpPr/>
          <p:nvPr/>
        </p:nvGrpSpPr>
        <p:grpSpPr>
          <a:xfrm>
            <a:off x="5707380" y="2486343"/>
            <a:ext cx="3109913" cy="2376487"/>
            <a:chOff x="3577" y="2770"/>
            <a:chExt cx="1904" cy="1396"/>
          </a:xfrm>
        </p:grpSpPr>
        <p:graphicFrame>
          <p:nvGraphicFramePr>
            <p:cNvPr id="41992" name="Object 9"/>
            <p:cNvGraphicFramePr/>
            <p:nvPr>
              <p:custDataLst>
                <p:tags r:id="rId9"/>
              </p:custDataLst>
            </p:nvPr>
          </p:nvGraphicFramePr>
          <p:xfrm>
            <a:off x="4277" y="3845"/>
            <a:ext cx="31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4" name="" r:id="rId10" imgW="443865" imgH="254000" progId="Equation.DSMT4">
                    <p:embed/>
                  </p:oleObj>
                </mc:Choice>
                <mc:Fallback>
                  <p:oleObj name="" r:id="rId10" imgW="443865" imgH="254000" progId="Equation.DSMT4">
                    <p:embed/>
                    <p:pic>
                      <p:nvPicPr>
                        <p:cNvPr id="0" name="图片 331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277" y="3845"/>
                          <a:ext cx="318" cy="1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3" name="Object 10"/>
            <p:cNvGraphicFramePr/>
            <p:nvPr>
              <p:custDataLst>
                <p:tags r:id="rId12"/>
              </p:custDataLst>
            </p:nvPr>
          </p:nvGraphicFramePr>
          <p:xfrm>
            <a:off x="3720" y="3788"/>
            <a:ext cx="7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5" name="" r:id="rId13" imgW="127000" imgH="177165" progId="Equation.DSMT4">
                    <p:embed/>
                  </p:oleObj>
                </mc:Choice>
                <mc:Fallback>
                  <p:oleObj name="" r:id="rId13" imgW="127000" imgH="177165" progId="Equation.DSMT4">
                    <p:embed/>
                    <p:pic>
                      <p:nvPicPr>
                        <p:cNvPr id="0" name="图片 33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720" y="3788"/>
                          <a:ext cx="74" cy="1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1"/>
            <p:cNvGraphicFramePr/>
            <p:nvPr>
              <p:custDataLst>
                <p:tags r:id="rId15"/>
              </p:custDataLst>
            </p:nvPr>
          </p:nvGraphicFramePr>
          <p:xfrm>
            <a:off x="4104" y="4021"/>
            <a:ext cx="713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1" name="" r:id="rId16" imgW="1129665" imgH="228600" progId="Equation.DSMT4">
                    <p:embed/>
                  </p:oleObj>
                </mc:Choice>
                <mc:Fallback>
                  <p:oleObj name="" r:id="rId16" imgW="1129665" imgH="228600" progId="Equation.DSMT4">
                    <p:embed/>
                    <p:pic>
                      <p:nvPicPr>
                        <p:cNvPr id="0" name="图片 332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04" y="4021"/>
                          <a:ext cx="713" cy="1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2006" name="Group 45"/>
            <p:cNvGrpSpPr/>
            <p:nvPr/>
          </p:nvGrpSpPr>
          <p:grpSpPr>
            <a:xfrm>
              <a:off x="3577" y="2770"/>
              <a:ext cx="1904" cy="1204"/>
              <a:chOff x="3557" y="2770"/>
              <a:chExt cx="1904" cy="1204"/>
            </a:xfrm>
          </p:grpSpPr>
          <p:grpSp>
            <p:nvGrpSpPr>
              <p:cNvPr id="42007" name="Group 46"/>
              <p:cNvGrpSpPr/>
              <p:nvPr/>
            </p:nvGrpSpPr>
            <p:grpSpPr>
              <a:xfrm>
                <a:off x="3797" y="2798"/>
                <a:ext cx="1612" cy="1029"/>
                <a:chOff x="3193" y="2814"/>
                <a:chExt cx="1612" cy="1029"/>
              </a:xfrm>
            </p:grpSpPr>
            <p:sp>
              <p:nvSpPr>
                <p:cNvPr id="42018" name="Line 47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3193" y="3843"/>
                  <a:ext cx="1612" cy="0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42019" name="Line 48"/>
                <p:cNvSpPr/>
                <p:nvPr>
                  <p:custDataLst>
                    <p:tags r:id="rId19"/>
                  </p:custDataLst>
                </p:nvPr>
              </p:nvSpPr>
              <p:spPr>
                <a:xfrm flipV="1">
                  <a:off x="3193" y="2814"/>
                  <a:ext cx="0" cy="1029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42008" name="Freeform 49"/>
              <p:cNvSpPr/>
              <p:nvPr>
                <p:custDataLst>
                  <p:tags r:id="rId20"/>
                </p:custDataLst>
              </p:nvPr>
            </p:nvSpPr>
            <p:spPr>
              <a:xfrm>
                <a:off x="3797" y="2998"/>
                <a:ext cx="1300" cy="821"/>
              </a:xfrm>
              <a:custGeom>
                <a:avLst/>
                <a:gdLst>
                  <a:gd name="txL" fmla="*/ 0 w 1300"/>
                  <a:gd name="txT" fmla="*/ 0 h 821"/>
                  <a:gd name="txR" fmla="*/ 1300 w 1300"/>
                  <a:gd name="txB" fmla="*/ 821 h 821"/>
                </a:gdLst>
                <a:ahLst/>
                <a:cxnLst>
                  <a:cxn ang="0">
                    <a:pos x="0" y="821"/>
                  </a:cxn>
                  <a:cxn ang="0">
                    <a:pos x="41" y="607"/>
                  </a:cxn>
                  <a:cxn ang="0">
                    <a:pos x="115" y="278"/>
                  </a:cxn>
                  <a:cxn ang="0">
                    <a:pos x="189" y="64"/>
                  </a:cxn>
                  <a:cxn ang="0">
                    <a:pos x="304" y="6"/>
                  </a:cxn>
                  <a:cxn ang="0">
                    <a:pos x="403" y="97"/>
                  </a:cxn>
                  <a:cxn ang="0">
                    <a:pos x="493" y="253"/>
                  </a:cxn>
                  <a:cxn ang="0">
                    <a:pos x="576" y="376"/>
                  </a:cxn>
                  <a:cxn ang="0">
                    <a:pos x="683" y="508"/>
                  </a:cxn>
                  <a:cxn ang="0">
                    <a:pos x="847" y="623"/>
                  </a:cxn>
                  <a:cxn ang="0">
                    <a:pos x="1004" y="706"/>
                  </a:cxn>
                  <a:cxn ang="0">
                    <a:pos x="1300" y="788"/>
                  </a:cxn>
                </a:cxnLst>
                <a:rect l="txL" t="txT" r="txR" b="txB"/>
                <a:pathLst>
                  <a:path w="1300" h="821">
                    <a:moveTo>
                      <a:pt x="0" y="821"/>
                    </a:moveTo>
                    <a:cubicBezTo>
                      <a:pt x="7" y="785"/>
                      <a:pt x="22" y="697"/>
                      <a:pt x="41" y="607"/>
                    </a:cubicBezTo>
                    <a:cubicBezTo>
                      <a:pt x="60" y="517"/>
                      <a:pt x="90" y="368"/>
                      <a:pt x="115" y="278"/>
                    </a:cubicBezTo>
                    <a:cubicBezTo>
                      <a:pt x="140" y="188"/>
                      <a:pt x="157" y="109"/>
                      <a:pt x="189" y="64"/>
                    </a:cubicBezTo>
                    <a:cubicBezTo>
                      <a:pt x="221" y="19"/>
                      <a:pt x="268" y="0"/>
                      <a:pt x="304" y="6"/>
                    </a:cubicBezTo>
                    <a:cubicBezTo>
                      <a:pt x="340" y="12"/>
                      <a:pt x="371" y="56"/>
                      <a:pt x="403" y="97"/>
                    </a:cubicBezTo>
                    <a:cubicBezTo>
                      <a:pt x="435" y="138"/>
                      <a:pt x="464" y="207"/>
                      <a:pt x="493" y="253"/>
                    </a:cubicBezTo>
                    <a:cubicBezTo>
                      <a:pt x="522" y="299"/>
                      <a:pt x="544" y="334"/>
                      <a:pt x="576" y="376"/>
                    </a:cubicBezTo>
                    <a:cubicBezTo>
                      <a:pt x="608" y="418"/>
                      <a:pt x="638" y="467"/>
                      <a:pt x="683" y="508"/>
                    </a:cubicBezTo>
                    <a:cubicBezTo>
                      <a:pt x="728" y="549"/>
                      <a:pt x="794" y="590"/>
                      <a:pt x="847" y="623"/>
                    </a:cubicBezTo>
                    <a:cubicBezTo>
                      <a:pt x="900" y="656"/>
                      <a:pt x="929" y="678"/>
                      <a:pt x="1004" y="706"/>
                    </a:cubicBezTo>
                    <a:cubicBezTo>
                      <a:pt x="1079" y="734"/>
                      <a:pt x="1238" y="771"/>
                      <a:pt x="1300" y="788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2009" name="Line 50"/>
              <p:cNvSpPr/>
              <p:nvPr>
                <p:custDataLst>
                  <p:tags r:id="rId21"/>
                </p:custDataLst>
              </p:nvPr>
            </p:nvSpPr>
            <p:spPr>
              <a:xfrm>
                <a:off x="4406" y="3432"/>
                <a:ext cx="0" cy="387"/>
              </a:xfrm>
              <a:prstGeom prst="line">
                <a:avLst/>
              </a:prstGeom>
              <a:ln w="15875" cap="flat" cmpd="sng">
                <a:solidFill>
                  <a:srgbClr val="808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42010" name="Line 51"/>
              <p:cNvSpPr/>
              <p:nvPr>
                <p:custDataLst>
                  <p:tags r:id="rId22"/>
                </p:custDataLst>
              </p:nvPr>
            </p:nvSpPr>
            <p:spPr>
              <a:xfrm flipH="1">
                <a:off x="4401" y="3536"/>
                <a:ext cx="129" cy="121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1" name="Line 52"/>
              <p:cNvSpPr/>
              <p:nvPr>
                <p:custDataLst>
                  <p:tags r:id="rId23"/>
                </p:custDataLst>
              </p:nvPr>
            </p:nvSpPr>
            <p:spPr>
              <a:xfrm flipH="1">
                <a:off x="4416" y="3583"/>
                <a:ext cx="154" cy="145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2" name="Line 53"/>
              <p:cNvSpPr/>
              <p:nvPr>
                <p:custDataLst>
                  <p:tags r:id="rId24"/>
                </p:custDataLst>
              </p:nvPr>
            </p:nvSpPr>
            <p:spPr>
              <a:xfrm flipH="1">
                <a:off x="4504" y="3656"/>
                <a:ext cx="195" cy="177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3" name="Line 54"/>
              <p:cNvSpPr/>
              <p:nvPr>
                <p:custDataLst>
                  <p:tags r:id="rId25"/>
                </p:custDataLst>
              </p:nvPr>
            </p:nvSpPr>
            <p:spPr>
              <a:xfrm flipH="1">
                <a:off x="4756" y="3734"/>
                <a:ext cx="104" cy="9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4" name="Line 55"/>
              <p:cNvSpPr/>
              <p:nvPr>
                <p:custDataLst>
                  <p:tags r:id="rId26"/>
                </p:custDataLst>
              </p:nvPr>
            </p:nvSpPr>
            <p:spPr>
              <a:xfrm flipH="1">
                <a:off x="4885" y="3770"/>
                <a:ext cx="57" cy="4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5" name="Line 56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4426" y="3631"/>
                <a:ext cx="198" cy="17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2016" name="Line 57"/>
              <p:cNvSpPr/>
              <p:nvPr>
                <p:custDataLst>
                  <p:tags r:id="rId28"/>
                </p:custDataLst>
              </p:nvPr>
            </p:nvSpPr>
            <p:spPr>
              <a:xfrm flipH="1">
                <a:off x="4612" y="3699"/>
                <a:ext cx="155" cy="12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1995" name="Object 12"/>
              <p:cNvGraphicFramePr/>
              <p:nvPr>
                <p:custDataLst>
                  <p:tags r:id="rId29"/>
                </p:custDataLst>
              </p:nvPr>
            </p:nvGraphicFramePr>
            <p:xfrm>
              <a:off x="5325" y="3825"/>
              <a:ext cx="1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6" name="" r:id="rId30" imgW="127000" imgH="139700" progId="Equation.DSMT4">
                      <p:embed/>
                    </p:oleObj>
                  </mc:Choice>
                  <mc:Fallback>
                    <p:oleObj name="" r:id="rId30" imgW="127000" imgH="139700" progId="Equation.DSMT4">
                      <p:embed/>
                      <p:pic>
                        <p:nvPicPr>
                          <p:cNvPr id="0" name="图片 3325"/>
                          <p:cNvPicPr/>
                          <p:nvPr/>
                        </p:nvPicPr>
                        <p:blipFill>
                          <a:blip r:embed="rId31"/>
                          <a:stretch>
                            <a:fillRect/>
                          </a:stretch>
                        </p:blipFill>
                        <p:spPr>
                          <a:xfrm>
                            <a:off x="5325" y="3825"/>
                            <a:ext cx="1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6" name="Object 13"/>
              <p:cNvGraphicFramePr/>
              <p:nvPr>
                <p:custDataLst>
                  <p:tags r:id="rId32"/>
                </p:custDataLst>
              </p:nvPr>
            </p:nvGraphicFramePr>
            <p:xfrm>
              <a:off x="3557" y="2770"/>
              <a:ext cx="232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4" name="" r:id="rId33" imgW="367665" imgH="203200" progId="Equation.DSMT4">
                      <p:embed/>
                    </p:oleObj>
                  </mc:Choice>
                  <mc:Fallback>
                    <p:oleObj name="" r:id="rId33" imgW="367665" imgH="203200" progId="Equation.DSMT4">
                      <p:embed/>
                      <p:pic>
                        <p:nvPicPr>
                          <p:cNvPr id="0" name="图片 3323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3557" y="2770"/>
                            <a:ext cx="232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97" name="Object 14"/>
              <p:cNvGraphicFramePr/>
              <p:nvPr>
                <p:custDataLst>
                  <p:tags r:id="rId35"/>
                </p:custDataLst>
              </p:nvPr>
            </p:nvGraphicFramePr>
            <p:xfrm>
              <a:off x="4597" y="3122"/>
              <a:ext cx="15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7" name="" r:id="rId36" imgW="152400" imgH="139700" progId="Equation.DSMT4">
                      <p:embed/>
                    </p:oleObj>
                  </mc:Choice>
                  <mc:Fallback>
                    <p:oleObj name="" r:id="rId36" imgW="152400" imgH="139700" progId="Equation.DSMT4">
                      <p:embed/>
                      <p:pic>
                        <p:nvPicPr>
                          <p:cNvPr id="0" name="图片 3326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4597" y="3122"/>
                            <a:ext cx="154" cy="1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017" name="Line 61"/>
              <p:cNvSpPr/>
              <p:nvPr>
                <p:custDataLst>
                  <p:tags r:id="rId38"/>
                </p:custDataLst>
              </p:nvPr>
            </p:nvSpPr>
            <p:spPr>
              <a:xfrm flipH="1">
                <a:off x="4526" y="3302"/>
                <a:ext cx="144" cy="37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</p:grpSp>
      <p:graphicFrame>
        <p:nvGraphicFramePr>
          <p:cNvPr id="18494" name="Object 7"/>
          <p:cNvGraphicFramePr/>
          <p:nvPr>
            <p:custDataLst>
              <p:tags r:id="rId39"/>
            </p:custDataLst>
          </p:nvPr>
        </p:nvGraphicFramePr>
        <p:xfrm>
          <a:off x="6938010" y="2484755"/>
          <a:ext cx="1671638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5" name="" r:id="rId40" imgW="1282065" imgH="241300" progId="Equation.DSMT4">
                  <p:embed/>
                </p:oleObj>
              </mc:Choice>
              <mc:Fallback>
                <p:oleObj name="" r:id="rId40" imgW="1282065" imgH="241300" progId="Equation.DSMT4">
                  <p:embed/>
                  <p:pic>
                    <p:nvPicPr>
                      <p:cNvPr id="0" name="图片 332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938010" y="2484755"/>
                        <a:ext cx="1671638" cy="31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5"/>
          <p:cNvGrpSpPr/>
          <p:nvPr/>
        </p:nvGrpSpPr>
        <p:grpSpPr>
          <a:xfrm>
            <a:off x="222250" y="4353560"/>
            <a:ext cx="4956175" cy="460375"/>
            <a:chOff x="140" y="3339"/>
            <a:chExt cx="3122" cy="290"/>
          </a:xfrm>
        </p:grpSpPr>
        <p:graphicFrame>
          <p:nvGraphicFramePr>
            <p:cNvPr id="41991" name="Object 8"/>
            <p:cNvGraphicFramePr/>
            <p:nvPr>
              <p:custDataLst>
                <p:tags r:id="rId42"/>
              </p:custDataLst>
            </p:nvPr>
          </p:nvGraphicFramePr>
          <p:xfrm>
            <a:off x="140" y="3339"/>
            <a:ext cx="312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" name="" r:id="rId43" imgW="2463800" imgH="228600" progId="Equation.DSMT4">
                    <p:embed/>
                  </p:oleObj>
                </mc:Choice>
                <mc:Fallback>
                  <p:oleObj name="" r:id="rId43" imgW="2463800" imgH="228600" progId="Equation.DSMT4">
                    <p:embed/>
                    <p:pic>
                      <p:nvPicPr>
                        <p:cNvPr id="0" name="图片 3322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40" y="3339"/>
                          <a:ext cx="3122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5" name="Text Box 64"/>
            <p:cNvSpPr txBox="1"/>
            <p:nvPr>
              <p:custDataLst>
                <p:tags r:id="rId45"/>
              </p:custDataLst>
            </p:nvPr>
          </p:nvSpPr>
          <p:spPr>
            <a:xfrm>
              <a:off x="612" y="3339"/>
              <a:ext cx="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~</a:t>
              </a:r>
              <a:endParaRPr lang="en-US" altLang="zh-CN" sz="2400" b="1">
                <a:solidFill>
                  <a:srgbClr val="0000FF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aphicFrame>
        <p:nvGraphicFramePr>
          <p:cNvPr id="3" name="Object 6"/>
          <p:cNvGraphicFramePr/>
          <p:nvPr>
            <p:custDataLst>
              <p:tags r:id="rId46"/>
            </p:custDataLst>
          </p:nvPr>
        </p:nvGraphicFramePr>
        <p:xfrm>
          <a:off x="1434148" y="3329305"/>
          <a:ext cx="296418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47" imgW="1459865" imgH="444500" progId="Equation.DSMT4">
                  <p:embed/>
                </p:oleObj>
              </mc:Choice>
              <mc:Fallback>
                <p:oleObj name="" r:id="rId47" imgW="1459865" imgH="444500" progId="Equation.DSMT4">
                  <p:embed/>
                  <p:pic>
                    <p:nvPicPr>
                      <p:cNvPr id="0" name="图片 331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434148" y="3329305"/>
                        <a:ext cx="296418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文本框 6149"/>
          <p:cNvSpPr txBox="1"/>
          <p:nvPr>
            <p:custDataLst>
              <p:tags r:id="rId49"/>
            </p:custDataLst>
          </p:nvPr>
        </p:nvSpPr>
        <p:spPr>
          <a:xfrm>
            <a:off x="34925" y="462915"/>
            <a:ext cx="39624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四、三大抽样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分布</a:t>
            </a:r>
            <a:endParaRPr lang="zh-CN" altLang="en-US" sz="24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" name="Object 8"/>
          <p:cNvGraphicFramePr/>
          <p:nvPr/>
        </p:nvGraphicFramePr>
        <p:xfrm>
          <a:off x="117475" y="5198110"/>
          <a:ext cx="8864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0" imgW="4406900" imgH="228600" progId="Equation.DSMT4">
                  <p:embed/>
                </p:oleObj>
              </mc:Choice>
              <mc:Fallback>
                <p:oleObj name="" r:id="rId50" imgW="4406900" imgH="22860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17475" y="5198110"/>
                        <a:ext cx="8864600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18470" grpId="0"/>
      <p:bldP spid="61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27" name="Text Box 4"/>
          <p:cNvSpPr txBox="1"/>
          <p:nvPr>
            <p:custDataLst>
              <p:tags r:id="rId1"/>
            </p:custDataLst>
          </p:nvPr>
        </p:nvSpPr>
        <p:spPr>
          <a:xfrm>
            <a:off x="34925" y="90646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3010" name="Object 2"/>
          <p:cNvGraphicFramePr/>
          <p:nvPr>
            <p:custDataLst>
              <p:tags r:id="rId2"/>
            </p:custDataLst>
          </p:nvPr>
        </p:nvGraphicFramePr>
        <p:xfrm>
          <a:off x="409575" y="835025"/>
          <a:ext cx="5588000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3" imgW="2475230" imgH="660400" progId="Equation.DSMT4">
                  <p:embed/>
                </p:oleObj>
              </mc:Choice>
              <mc:Fallback>
                <p:oleObj name="" r:id="rId3" imgW="2475230" imgH="6604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575" y="835025"/>
                        <a:ext cx="5588000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8" name="Group 7"/>
          <p:cNvGrpSpPr/>
          <p:nvPr/>
        </p:nvGrpSpPr>
        <p:grpSpPr>
          <a:xfrm>
            <a:off x="5435600" y="692150"/>
            <a:ext cx="2547938" cy="2074863"/>
            <a:chOff x="3439" y="2854"/>
            <a:chExt cx="1605" cy="1307"/>
          </a:xfrm>
        </p:grpSpPr>
        <p:sp>
          <p:nvSpPr>
            <p:cNvPr id="43045" name="Line 8"/>
            <p:cNvSpPr/>
            <p:nvPr>
              <p:custDataLst>
                <p:tags r:id="rId5"/>
              </p:custDataLst>
            </p:nvPr>
          </p:nvSpPr>
          <p:spPr>
            <a:xfrm>
              <a:off x="3439" y="3851"/>
              <a:ext cx="1580" cy="0"/>
            </a:xfrm>
            <a:prstGeom prst="line">
              <a:avLst/>
            </a:prstGeom>
            <a:ln w="12700" cap="flat" cmpd="sng">
              <a:solidFill>
                <a:srgbClr val="FF66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6" name="Line 9"/>
            <p:cNvSpPr/>
            <p:nvPr>
              <p:custDataLst>
                <p:tags r:id="rId6"/>
              </p:custDataLst>
            </p:nvPr>
          </p:nvSpPr>
          <p:spPr>
            <a:xfrm flipV="1">
              <a:off x="4172" y="2904"/>
              <a:ext cx="0" cy="947"/>
            </a:xfrm>
            <a:prstGeom prst="line">
              <a:avLst/>
            </a:prstGeom>
            <a:ln w="1270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47" name="Line 10"/>
            <p:cNvSpPr/>
            <p:nvPr>
              <p:custDataLst>
                <p:tags r:id="rId7"/>
              </p:custDataLst>
            </p:nvPr>
          </p:nvSpPr>
          <p:spPr>
            <a:xfrm>
              <a:off x="4378" y="3456"/>
              <a:ext cx="0" cy="395"/>
            </a:xfrm>
            <a:prstGeom prst="line">
              <a:avLst/>
            </a:prstGeom>
            <a:ln w="15875" cap="flat" cmpd="sng">
              <a:solidFill>
                <a:srgbClr val="003366"/>
              </a:solidFill>
              <a:prstDash val="lgDash"/>
              <a:headEnd type="none" w="med" len="med"/>
              <a:tailEnd type="none" w="med" len="med"/>
            </a:ln>
          </p:spPr>
        </p:sp>
        <p:grpSp>
          <p:nvGrpSpPr>
            <p:cNvPr id="43048" name="Group 11"/>
            <p:cNvGrpSpPr/>
            <p:nvPr/>
          </p:nvGrpSpPr>
          <p:grpSpPr>
            <a:xfrm>
              <a:off x="3528" y="3020"/>
              <a:ext cx="1292" cy="787"/>
              <a:chOff x="1122" y="3002"/>
              <a:chExt cx="1292" cy="787"/>
            </a:xfrm>
          </p:grpSpPr>
          <p:sp>
            <p:nvSpPr>
              <p:cNvPr id="43055" name="Freeform 12"/>
              <p:cNvSpPr/>
              <p:nvPr>
                <p:custDataLst>
                  <p:tags r:id="rId8"/>
                </p:custDataLst>
              </p:nvPr>
            </p:nvSpPr>
            <p:spPr>
              <a:xfrm>
                <a:off x="1122" y="3006"/>
                <a:ext cx="646" cy="783"/>
              </a:xfrm>
              <a:custGeom>
                <a:avLst/>
                <a:gdLst>
                  <a:gd name="txL" fmla="*/ 0 w 646"/>
                  <a:gd name="txT" fmla="*/ 0 h 783"/>
                  <a:gd name="txR" fmla="*/ 646 w 646"/>
                  <a:gd name="txB" fmla="*/ 783 h 783"/>
                </a:gdLst>
                <a:ahLst/>
                <a:cxnLst>
                  <a:cxn ang="0">
                    <a:pos x="0" y="783"/>
                  </a:cxn>
                  <a:cxn ang="0">
                    <a:pos x="283" y="753"/>
                  </a:cxn>
                  <a:cxn ang="0">
                    <a:pos x="373" y="662"/>
                  </a:cxn>
                  <a:cxn ang="0">
                    <a:pos x="424" y="470"/>
                  </a:cxn>
                  <a:cxn ang="0">
                    <a:pos x="485" y="207"/>
                  </a:cxn>
                  <a:cxn ang="0">
                    <a:pos x="565" y="46"/>
                  </a:cxn>
                  <a:cxn ang="0">
                    <a:pos x="646" y="5"/>
                  </a:cxn>
                </a:cxnLst>
                <a:rect l="txL" t="txT" r="txR" b="tx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056" name="Freeform 13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1768" y="3002"/>
                <a:ext cx="646" cy="783"/>
              </a:xfrm>
              <a:custGeom>
                <a:avLst/>
                <a:gdLst>
                  <a:gd name="txL" fmla="*/ 0 w 646"/>
                  <a:gd name="txT" fmla="*/ 0 h 783"/>
                  <a:gd name="txR" fmla="*/ 646 w 646"/>
                  <a:gd name="txB" fmla="*/ 783 h 783"/>
                </a:gdLst>
                <a:ahLst/>
                <a:cxnLst>
                  <a:cxn ang="0">
                    <a:pos x="0" y="783"/>
                  </a:cxn>
                  <a:cxn ang="0">
                    <a:pos x="283" y="753"/>
                  </a:cxn>
                  <a:cxn ang="0">
                    <a:pos x="373" y="662"/>
                  </a:cxn>
                  <a:cxn ang="0">
                    <a:pos x="424" y="470"/>
                  </a:cxn>
                  <a:cxn ang="0">
                    <a:pos x="485" y="207"/>
                  </a:cxn>
                  <a:cxn ang="0">
                    <a:pos x="565" y="46"/>
                  </a:cxn>
                  <a:cxn ang="0">
                    <a:pos x="646" y="5"/>
                  </a:cxn>
                </a:cxnLst>
                <a:rect l="txL" t="txT" r="txR" b="txB"/>
                <a:pathLst>
                  <a:path w="646" h="783">
                    <a:moveTo>
                      <a:pt x="0" y="783"/>
                    </a:moveTo>
                    <a:cubicBezTo>
                      <a:pt x="113" y="778"/>
                      <a:pt x="221" y="773"/>
                      <a:pt x="283" y="753"/>
                    </a:cubicBezTo>
                    <a:cubicBezTo>
                      <a:pt x="345" y="733"/>
                      <a:pt x="350" y="709"/>
                      <a:pt x="373" y="662"/>
                    </a:cubicBezTo>
                    <a:cubicBezTo>
                      <a:pt x="396" y="615"/>
                      <a:pt x="405" y="546"/>
                      <a:pt x="424" y="470"/>
                    </a:cubicBezTo>
                    <a:cubicBezTo>
                      <a:pt x="443" y="394"/>
                      <a:pt x="462" y="278"/>
                      <a:pt x="485" y="207"/>
                    </a:cubicBezTo>
                    <a:cubicBezTo>
                      <a:pt x="508" y="136"/>
                      <a:pt x="538" y="80"/>
                      <a:pt x="565" y="46"/>
                    </a:cubicBezTo>
                    <a:cubicBezTo>
                      <a:pt x="592" y="12"/>
                      <a:pt x="633" y="0"/>
                      <a:pt x="646" y="5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43049" name="Line 14"/>
            <p:cNvSpPr/>
            <p:nvPr>
              <p:custDataLst>
                <p:tags r:id="rId10"/>
              </p:custDataLst>
            </p:nvPr>
          </p:nvSpPr>
          <p:spPr>
            <a:xfrm flipH="1">
              <a:off x="4386" y="3651"/>
              <a:ext cx="40" cy="72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Line 15"/>
            <p:cNvSpPr/>
            <p:nvPr>
              <p:custDataLst>
                <p:tags r:id="rId11"/>
              </p:custDataLst>
            </p:nvPr>
          </p:nvSpPr>
          <p:spPr>
            <a:xfrm flipH="1">
              <a:off x="4388" y="3725"/>
              <a:ext cx="70" cy="100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Line 16"/>
            <p:cNvSpPr/>
            <p:nvPr>
              <p:custDataLst>
                <p:tags r:id="rId12"/>
              </p:custDataLst>
            </p:nvPr>
          </p:nvSpPr>
          <p:spPr>
            <a:xfrm flipH="1">
              <a:off x="4434" y="3764"/>
              <a:ext cx="66" cy="92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Line 17"/>
            <p:cNvSpPr/>
            <p:nvPr>
              <p:custDataLst>
                <p:tags r:id="rId13"/>
              </p:custDataLst>
            </p:nvPr>
          </p:nvSpPr>
          <p:spPr>
            <a:xfrm flipH="1">
              <a:off x="4504" y="3789"/>
              <a:ext cx="88" cy="53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Line 18"/>
            <p:cNvSpPr/>
            <p:nvPr>
              <p:custDataLst>
                <p:tags r:id="rId14"/>
              </p:custDataLst>
            </p:nvPr>
          </p:nvSpPr>
          <p:spPr>
            <a:xfrm flipH="1">
              <a:off x="4618" y="3798"/>
              <a:ext cx="133" cy="41"/>
            </a:xfrm>
            <a:prstGeom prst="line">
              <a:avLst/>
            </a:prstGeom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43021" name="Object 13"/>
            <p:cNvGraphicFramePr/>
            <p:nvPr>
              <p:custDataLst>
                <p:tags r:id="rId15"/>
              </p:custDataLst>
            </p:nvPr>
          </p:nvGraphicFramePr>
          <p:xfrm>
            <a:off x="4613" y="3167"/>
            <a:ext cx="161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0" name="" r:id="rId16" imgW="152400" imgH="139700" progId="Equation.DSMT4">
                    <p:embed/>
                  </p:oleObj>
                </mc:Choice>
                <mc:Fallback>
                  <p:oleObj name="" r:id="rId16" imgW="152400" imgH="139700" progId="Equation.DSMT4">
                    <p:embed/>
                    <p:pic>
                      <p:nvPicPr>
                        <p:cNvPr id="0" name="图片 332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613" y="3167"/>
                          <a:ext cx="161" cy="1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2" name="Object 14"/>
            <p:cNvGraphicFramePr/>
            <p:nvPr>
              <p:custDataLst>
                <p:tags r:id="rId18"/>
              </p:custDataLst>
            </p:nvPr>
          </p:nvGraphicFramePr>
          <p:xfrm>
            <a:off x="4281" y="3833"/>
            <a:ext cx="31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19" imgW="380365" imgH="254000" progId="Equation.DSMT4">
                    <p:embed/>
                  </p:oleObj>
                </mc:Choice>
                <mc:Fallback>
                  <p:oleObj name="" r:id="rId19" imgW="380365" imgH="25400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4281" y="3833"/>
                          <a:ext cx="314" cy="20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3" name="Object 15"/>
            <p:cNvGraphicFramePr/>
            <p:nvPr>
              <p:custDataLst>
                <p:tags r:id="rId21"/>
              </p:custDataLst>
            </p:nvPr>
          </p:nvGraphicFramePr>
          <p:xfrm>
            <a:off x="3924" y="2854"/>
            <a:ext cx="2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4" name="" r:id="rId22" imgW="367665" imgH="254000" progId="Equation.DSMT4">
                    <p:embed/>
                  </p:oleObj>
                </mc:Choice>
                <mc:Fallback>
                  <p:oleObj name="" r:id="rId22" imgW="367665" imgH="254000" progId="Equation.DSMT4">
                    <p:embed/>
                    <p:pic>
                      <p:nvPicPr>
                        <p:cNvPr id="0" name="图片 3333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924" y="2854"/>
                          <a:ext cx="232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4" name="Object 16"/>
            <p:cNvGraphicFramePr/>
            <p:nvPr>
              <p:custDataLst>
                <p:tags r:id="rId24"/>
              </p:custDataLst>
            </p:nvPr>
          </p:nvGraphicFramePr>
          <p:xfrm>
            <a:off x="4964" y="3871"/>
            <a:ext cx="8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" r:id="rId25" imgW="127000" imgH="139700" progId="Equation.DSMT4">
                    <p:embed/>
                  </p:oleObj>
                </mc:Choice>
                <mc:Fallback>
                  <p:oleObj name="" r:id="rId25" imgW="127000" imgH="139700" progId="Equation.DSMT4">
                    <p:embed/>
                    <p:pic>
                      <p:nvPicPr>
                        <p:cNvPr id="0" name="图片 333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4964" y="3871"/>
                          <a:ext cx="80" cy="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5" name="Object 17"/>
            <p:cNvGraphicFramePr/>
            <p:nvPr>
              <p:custDataLst>
                <p:tags r:id="rId27"/>
              </p:custDataLst>
            </p:nvPr>
          </p:nvGraphicFramePr>
          <p:xfrm>
            <a:off x="4148" y="3849"/>
            <a:ext cx="80" cy="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" r:id="rId28" imgW="127000" imgH="177165" progId="Equation.DSMT4">
                    <p:embed/>
                  </p:oleObj>
                </mc:Choice>
                <mc:Fallback>
                  <p:oleObj name="" r:id="rId28" imgW="127000" imgH="177165" progId="Equation.DSMT4">
                    <p:embed/>
                    <p:pic>
                      <p:nvPicPr>
                        <p:cNvPr id="0" name="图片 333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148" y="3849"/>
                          <a:ext cx="80" cy="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6" name="Object 18"/>
            <p:cNvGraphicFramePr/>
            <p:nvPr>
              <p:custDataLst>
                <p:tags r:id="rId30"/>
              </p:custDataLst>
            </p:nvPr>
          </p:nvGraphicFramePr>
          <p:xfrm>
            <a:off x="3923" y="4033"/>
            <a:ext cx="648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31" imgW="1028065" imgH="203200" progId="Equation.DSMT4">
                    <p:embed/>
                  </p:oleObj>
                </mc:Choice>
                <mc:Fallback>
                  <p:oleObj name="" r:id="rId31" imgW="1028065" imgH="203200" progId="Equation.DSMT4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23" y="4033"/>
                          <a:ext cx="648" cy="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54" name="Line 25"/>
            <p:cNvSpPr/>
            <p:nvPr>
              <p:custDataLst>
                <p:tags r:id="rId33"/>
              </p:custDataLst>
            </p:nvPr>
          </p:nvSpPr>
          <p:spPr>
            <a:xfrm flipH="1">
              <a:off x="4423" y="3322"/>
              <a:ext cx="226" cy="47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med" len="lg"/>
            </a:ln>
          </p:spPr>
        </p:sp>
      </p:grpSp>
      <p:graphicFrame>
        <p:nvGraphicFramePr>
          <p:cNvPr id="43011" name="Object 3"/>
          <p:cNvGraphicFramePr/>
          <p:nvPr>
            <p:custDataLst>
              <p:tags r:id="rId34"/>
            </p:custDataLst>
          </p:nvPr>
        </p:nvGraphicFramePr>
        <p:xfrm>
          <a:off x="7145338" y="692150"/>
          <a:ext cx="16335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35" imgW="1054100" imgH="228600" progId="Equation.DSMT4">
                  <p:embed/>
                </p:oleObj>
              </mc:Choice>
              <mc:Fallback>
                <p:oleObj name="" r:id="rId35" imgW="1054100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145338" y="692150"/>
                        <a:ext cx="1633537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/>
          <p:nvPr>
            <p:custDataLst>
              <p:tags r:id="rId37"/>
            </p:custDataLst>
          </p:nvPr>
        </p:nvGraphicFramePr>
        <p:xfrm>
          <a:off x="7812088" y="1411288"/>
          <a:ext cx="10080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38" imgW="507365" imgH="203200" progId="Equation.DSMT4">
                  <p:embed/>
                </p:oleObj>
              </mc:Choice>
              <mc:Fallback>
                <p:oleObj name="" r:id="rId38" imgW="507365" imgH="203200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812088" y="1411288"/>
                        <a:ext cx="10080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27" name="Text Box 71"/>
          <p:cNvSpPr txBox="1"/>
          <p:nvPr>
            <p:custDataLst>
              <p:tags r:id="rId40"/>
            </p:custDataLst>
          </p:nvPr>
        </p:nvSpPr>
        <p:spPr>
          <a:xfrm>
            <a:off x="34925" y="429926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528" name="Line 72"/>
          <p:cNvSpPr/>
          <p:nvPr>
            <p:custDataLst>
              <p:tags r:id="rId41"/>
            </p:custDataLst>
          </p:nvPr>
        </p:nvSpPr>
        <p:spPr>
          <a:xfrm>
            <a:off x="144463" y="3427095"/>
            <a:ext cx="8748712" cy="0"/>
          </a:xfrm>
          <a:prstGeom prst="line">
            <a:avLst/>
          </a:prstGeom>
          <a:ln w="19050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19529" name="Object 5"/>
          <p:cNvGraphicFramePr/>
          <p:nvPr>
            <p:custDataLst>
              <p:tags r:id="rId42"/>
            </p:custDataLst>
          </p:nvPr>
        </p:nvGraphicFramePr>
        <p:xfrm>
          <a:off x="468313" y="4218305"/>
          <a:ext cx="48958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8" name="" r:id="rId43" imgW="2107565" imgH="635000" progId="Equation.DSMT4">
                  <p:embed/>
                </p:oleObj>
              </mc:Choice>
              <mc:Fallback>
                <p:oleObj name="" r:id="rId43" imgW="2107565" imgH="6350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468313" y="4218305"/>
                        <a:ext cx="4895850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4"/>
          <p:cNvGrpSpPr/>
          <p:nvPr/>
        </p:nvGrpSpPr>
        <p:grpSpPr>
          <a:xfrm>
            <a:off x="5508625" y="4557395"/>
            <a:ext cx="3178175" cy="2179638"/>
            <a:chOff x="3470" y="1830"/>
            <a:chExt cx="2002" cy="1373"/>
          </a:xfrm>
        </p:grpSpPr>
        <p:grpSp>
          <p:nvGrpSpPr>
            <p:cNvPr id="43032" name="Group 74"/>
            <p:cNvGrpSpPr/>
            <p:nvPr/>
          </p:nvGrpSpPr>
          <p:grpSpPr>
            <a:xfrm>
              <a:off x="3470" y="1830"/>
              <a:ext cx="1896" cy="1373"/>
              <a:chOff x="3332" y="2235"/>
              <a:chExt cx="1896" cy="1373"/>
            </a:xfrm>
          </p:grpSpPr>
          <p:graphicFrame>
            <p:nvGraphicFramePr>
              <p:cNvPr id="43015" name="Object 7"/>
              <p:cNvGraphicFramePr/>
              <p:nvPr>
                <p:custDataLst>
                  <p:tags r:id="rId45"/>
                </p:custDataLst>
              </p:nvPr>
            </p:nvGraphicFramePr>
            <p:xfrm>
              <a:off x="3470" y="3253"/>
              <a:ext cx="74" cy="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1" name="" r:id="rId46" imgW="127000" imgH="177165" progId="Equation.DSMT4">
                      <p:embed/>
                    </p:oleObj>
                  </mc:Choice>
                  <mc:Fallback>
                    <p:oleObj name="" r:id="rId46" imgW="127000" imgH="177165" progId="Equation.DSMT4">
                      <p:embed/>
                      <p:pic>
                        <p:nvPicPr>
                          <p:cNvPr id="0" name="图片 3330"/>
                          <p:cNvPicPr/>
                          <p:nvPr/>
                        </p:nvPicPr>
                        <p:blipFill>
                          <a:blip r:embed="rId29"/>
                          <a:stretch>
                            <a:fillRect/>
                          </a:stretch>
                        </p:blipFill>
                        <p:spPr>
                          <a:xfrm>
                            <a:off x="3470" y="3253"/>
                            <a:ext cx="74" cy="10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33" name="Group 76"/>
              <p:cNvGrpSpPr/>
              <p:nvPr/>
            </p:nvGrpSpPr>
            <p:grpSpPr>
              <a:xfrm>
                <a:off x="3564" y="2255"/>
                <a:ext cx="1612" cy="1029"/>
                <a:chOff x="3193" y="2814"/>
                <a:chExt cx="1612" cy="1029"/>
              </a:xfrm>
            </p:grpSpPr>
            <p:sp>
              <p:nvSpPr>
                <p:cNvPr id="43043" name="Line 77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3193" y="3843"/>
                  <a:ext cx="1612" cy="0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43044" name="Line 78"/>
                <p:cNvSpPr/>
                <p:nvPr>
                  <p:custDataLst>
                    <p:tags r:id="rId48"/>
                  </p:custDataLst>
                </p:nvPr>
              </p:nvSpPr>
              <p:spPr>
                <a:xfrm flipV="1">
                  <a:off x="3193" y="2814"/>
                  <a:ext cx="0" cy="1029"/>
                </a:xfrm>
                <a:prstGeom prst="line">
                  <a:avLst/>
                </a:prstGeom>
                <a:ln w="12700" cap="flat" cmpd="sng">
                  <a:solidFill>
                    <a:srgbClr val="FF99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43034" name="Freeform 79"/>
              <p:cNvSpPr/>
              <p:nvPr>
                <p:custDataLst>
                  <p:tags r:id="rId49"/>
                </p:custDataLst>
              </p:nvPr>
            </p:nvSpPr>
            <p:spPr>
              <a:xfrm>
                <a:off x="3564" y="2463"/>
                <a:ext cx="1300" cy="821"/>
              </a:xfrm>
              <a:custGeom>
                <a:avLst/>
                <a:gdLst>
                  <a:gd name="txL" fmla="*/ 0 w 1300"/>
                  <a:gd name="txT" fmla="*/ 0 h 821"/>
                  <a:gd name="txR" fmla="*/ 1300 w 1300"/>
                  <a:gd name="txB" fmla="*/ 821 h 821"/>
                </a:gdLst>
                <a:ahLst/>
                <a:cxnLst>
                  <a:cxn ang="0">
                    <a:pos x="0" y="821"/>
                  </a:cxn>
                  <a:cxn ang="0">
                    <a:pos x="41" y="607"/>
                  </a:cxn>
                  <a:cxn ang="0">
                    <a:pos x="115" y="278"/>
                  </a:cxn>
                  <a:cxn ang="0">
                    <a:pos x="189" y="64"/>
                  </a:cxn>
                  <a:cxn ang="0">
                    <a:pos x="304" y="6"/>
                  </a:cxn>
                  <a:cxn ang="0">
                    <a:pos x="403" y="97"/>
                  </a:cxn>
                  <a:cxn ang="0">
                    <a:pos x="493" y="253"/>
                  </a:cxn>
                  <a:cxn ang="0">
                    <a:pos x="576" y="376"/>
                  </a:cxn>
                  <a:cxn ang="0">
                    <a:pos x="683" y="508"/>
                  </a:cxn>
                  <a:cxn ang="0">
                    <a:pos x="847" y="623"/>
                  </a:cxn>
                  <a:cxn ang="0">
                    <a:pos x="1004" y="706"/>
                  </a:cxn>
                  <a:cxn ang="0">
                    <a:pos x="1300" y="788"/>
                  </a:cxn>
                </a:cxnLst>
                <a:rect l="txL" t="txT" r="txR" b="txB"/>
                <a:pathLst>
                  <a:path w="1300" h="821">
                    <a:moveTo>
                      <a:pt x="0" y="821"/>
                    </a:moveTo>
                    <a:cubicBezTo>
                      <a:pt x="7" y="785"/>
                      <a:pt x="22" y="697"/>
                      <a:pt x="41" y="607"/>
                    </a:cubicBezTo>
                    <a:cubicBezTo>
                      <a:pt x="60" y="517"/>
                      <a:pt x="90" y="368"/>
                      <a:pt x="115" y="278"/>
                    </a:cubicBezTo>
                    <a:cubicBezTo>
                      <a:pt x="140" y="188"/>
                      <a:pt x="157" y="109"/>
                      <a:pt x="189" y="64"/>
                    </a:cubicBezTo>
                    <a:cubicBezTo>
                      <a:pt x="221" y="19"/>
                      <a:pt x="268" y="0"/>
                      <a:pt x="304" y="6"/>
                    </a:cubicBezTo>
                    <a:cubicBezTo>
                      <a:pt x="340" y="12"/>
                      <a:pt x="371" y="56"/>
                      <a:pt x="403" y="97"/>
                    </a:cubicBezTo>
                    <a:cubicBezTo>
                      <a:pt x="435" y="138"/>
                      <a:pt x="464" y="207"/>
                      <a:pt x="493" y="253"/>
                    </a:cubicBezTo>
                    <a:cubicBezTo>
                      <a:pt x="522" y="299"/>
                      <a:pt x="544" y="334"/>
                      <a:pt x="576" y="376"/>
                    </a:cubicBezTo>
                    <a:cubicBezTo>
                      <a:pt x="608" y="418"/>
                      <a:pt x="638" y="467"/>
                      <a:pt x="683" y="508"/>
                    </a:cubicBezTo>
                    <a:cubicBezTo>
                      <a:pt x="728" y="549"/>
                      <a:pt x="794" y="590"/>
                      <a:pt x="847" y="623"/>
                    </a:cubicBezTo>
                    <a:cubicBezTo>
                      <a:pt x="900" y="656"/>
                      <a:pt x="929" y="678"/>
                      <a:pt x="1004" y="706"/>
                    </a:cubicBezTo>
                    <a:cubicBezTo>
                      <a:pt x="1079" y="734"/>
                      <a:pt x="1238" y="771"/>
                      <a:pt x="1300" y="788"/>
                    </a:cubicBezTo>
                  </a:path>
                </a:pathLst>
              </a:custGeom>
              <a:noFill/>
              <a:ln w="19050" cap="flat" cmpd="sng">
                <a:solidFill>
                  <a:srgbClr val="808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0000" tIns="46800" rIns="90000" bIns="46800">
                <a:spAutoFit/>
              </a:bodyPr>
              <a:p>
                <a:endParaRPr lang="zh-CN" altLang="en-US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43035" name="Line 80"/>
              <p:cNvSpPr/>
              <p:nvPr>
                <p:custDataLst>
                  <p:tags r:id="rId50"/>
                </p:custDataLst>
              </p:nvPr>
            </p:nvSpPr>
            <p:spPr>
              <a:xfrm>
                <a:off x="4173" y="2897"/>
                <a:ext cx="0" cy="387"/>
              </a:xfrm>
              <a:prstGeom prst="line">
                <a:avLst/>
              </a:prstGeom>
              <a:ln w="15875" cap="flat" cmpd="sng">
                <a:solidFill>
                  <a:srgbClr val="808000"/>
                </a:solidFill>
                <a:prstDash val="lgDash"/>
                <a:headEnd type="none" w="med" len="med"/>
                <a:tailEnd type="none" w="med" len="med"/>
              </a:ln>
            </p:spPr>
          </p:sp>
          <p:sp>
            <p:nvSpPr>
              <p:cNvPr id="43036" name="Line 81"/>
              <p:cNvSpPr/>
              <p:nvPr>
                <p:custDataLst>
                  <p:tags r:id="rId51"/>
                </p:custDataLst>
              </p:nvPr>
            </p:nvSpPr>
            <p:spPr>
              <a:xfrm flipH="1">
                <a:off x="4167" y="3008"/>
                <a:ext cx="113" cy="95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7" name="Line 82"/>
              <p:cNvSpPr/>
              <p:nvPr>
                <p:custDataLst>
                  <p:tags r:id="rId52"/>
                </p:custDataLst>
              </p:nvPr>
            </p:nvSpPr>
            <p:spPr>
              <a:xfrm flipH="1">
                <a:off x="4231" y="3100"/>
                <a:ext cx="186" cy="187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8" name="Line 83"/>
              <p:cNvSpPr/>
              <p:nvPr>
                <p:custDataLst>
                  <p:tags r:id="rId53"/>
                </p:custDataLst>
              </p:nvPr>
            </p:nvSpPr>
            <p:spPr>
              <a:xfrm flipH="1">
                <a:off x="4482" y="3189"/>
                <a:ext cx="124" cy="9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39" name="Line 84"/>
              <p:cNvSpPr/>
              <p:nvPr>
                <p:custDataLst>
                  <p:tags r:id="rId54"/>
                </p:custDataLst>
              </p:nvPr>
            </p:nvSpPr>
            <p:spPr>
              <a:xfrm flipH="1">
                <a:off x="4601" y="3214"/>
                <a:ext cx="88" cy="60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40" name="Line 85"/>
              <p:cNvSpPr/>
              <p:nvPr>
                <p:custDataLst>
                  <p:tags r:id="rId55"/>
                </p:custDataLst>
              </p:nvPr>
            </p:nvSpPr>
            <p:spPr>
              <a:xfrm flipH="1">
                <a:off x="4174" y="3053"/>
                <a:ext cx="166" cy="158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3041" name="Line 86"/>
              <p:cNvSpPr/>
              <p:nvPr>
                <p:custDataLst>
                  <p:tags r:id="rId56"/>
                </p:custDataLst>
              </p:nvPr>
            </p:nvSpPr>
            <p:spPr>
              <a:xfrm flipH="1">
                <a:off x="4369" y="3143"/>
                <a:ext cx="135" cy="139"/>
              </a:xfrm>
              <a:prstGeom prst="line">
                <a:avLst/>
              </a:prstGeom>
              <a:ln w="12700" cap="flat" cmpd="sng">
                <a:solidFill>
                  <a:srgbClr val="666699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3016" name="Object 8"/>
              <p:cNvGraphicFramePr/>
              <p:nvPr>
                <p:custDataLst>
                  <p:tags r:id="rId57"/>
                </p:custDataLst>
              </p:nvPr>
            </p:nvGraphicFramePr>
            <p:xfrm>
              <a:off x="5092" y="3290"/>
              <a:ext cx="136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0" name="" r:id="rId58" imgW="127000" imgH="139700" progId="Equation.DSMT4">
                      <p:embed/>
                    </p:oleObj>
                  </mc:Choice>
                  <mc:Fallback>
                    <p:oleObj name="" r:id="rId58" imgW="127000" imgH="139700" progId="Equation.DSMT4">
                      <p:embed/>
                      <p:pic>
                        <p:nvPicPr>
                          <p:cNvPr id="0" name="图片 333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5092" y="3290"/>
                            <a:ext cx="136" cy="14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7" name="Object 9"/>
              <p:cNvGraphicFramePr/>
              <p:nvPr>
                <p:custDataLst>
                  <p:tags r:id="rId59"/>
                </p:custDataLst>
              </p:nvPr>
            </p:nvGraphicFramePr>
            <p:xfrm>
              <a:off x="3940" y="3264"/>
              <a:ext cx="51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32" name="" r:id="rId60" imgW="621665" imgH="254000" progId="Equation.DSMT4">
                      <p:embed/>
                    </p:oleObj>
                  </mc:Choice>
                  <mc:Fallback>
                    <p:oleObj name="" r:id="rId60" imgW="621665" imgH="254000" progId="Equation.DSMT4">
                      <p:embed/>
                      <p:pic>
                        <p:nvPicPr>
                          <p:cNvPr id="0" name="图片 3331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3940" y="3264"/>
                            <a:ext cx="516" cy="21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8" name="Object 10"/>
              <p:cNvGraphicFramePr/>
              <p:nvPr>
                <p:custDataLst>
                  <p:tags r:id="rId62"/>
                </p:custDataLst>
              </p:nvPr>
            </p:nvGraphicFramePr>
            <p:xfrm>
              <a:off x="3332" y="2235"/>
              <a:ext cx="216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1" name="" r:id="rId63" imgW="342900" imgH="203200" progId="Equation.DSMT4">
                      <p:embed/>
                    </p:oleObj>
                  </mc:Choice>
                  <mc:Fallback>
                    <p:oleObj name="" r:id="rId63" imgW="342900" imgH="203200" progId="Equation.DSMT4">
                      <p:embed/>
                      <p:pic>
                        <p:nvPicPr>
                          <p:cNvPr id="0" name="图片 3340"/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332" y="2235"/>
                            <a:ext cx="216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19" name="Object 11"/>
              <p:cNvGraphicFramePr/>
              <p:nvPr>
                <p:custDataLst>
                  <p:tags r:id="rId65"/>
                </p:custDataLst>
              </p:nvPr>
            </p:nvGraphicFramePr>
            <p:xfrm>
              <a:off x="4572" y="2599"/>
              <a:ext cx="154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0" name="" r:id="rId66" imgW="152400" imgH="139700" progId="Equation.DSMT4">
                      <p:embed/>
                    </p:oleObj>
                  </mc:Choice>
                  <mc:Fallback>
                    <p:oleObj name="" r:id="rId66" imgW="152400" imgH="139700" progId="Equation.DSMT4">
                      <p:embed/>
                      <p:pic>
                        <p:nvPicPr>
                          <p:cNvPr id="0" name="图片 3349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4572" y="2599"/>
                            <a:ext cx="154" cy="1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020" name="Object 12"/>
              <p:cNvGraphicFramePr/>
              <p:nvPr>
                <p:custDataLst>
                  <p:tags r:id="rId68"/>
                </p:custDataLst>
              </p:nvPr>
            </p:nvGraphicFramePr>
            <p:xfrm>
              <a:off x="3865" y="3480"/>
              <a:ext cx="680" cy="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49" name="" r:id="rId69" imgW="1078865" imgH="203200" progId="Equation.DSMT4">
                      <p:embed/>
                    </p:oleObj>
                  </mc:Choice>
                  <mc:Fallback>
                    <p:oleObj name="" r:id="rId69" imgW="1078865" imgH="203200" progId="Equation.DSMT4">
                      <p:embed/>
                      <p:pic>
                        <p:nvPicPr>
                          <p:cNvPr id="0" name="图片 3348"/>
                          <p:cNvPicPr/>
                          <p:nvPr/>
                        </p:nvPicPr>
                        <p:blipFill>
                          <a:blip r:embed="rId70"/>
                          <a:stretch>
                            <a:fillRect/>
                          </a:stretch>
                        </p:blipFill>
                        <p:spPr>
                          <a:xfrm>
                            <a:off x="3865" y="3480"/>
                            <a:ext cx="680" cy="1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3042" name="Line 92"/>
              <p:cNvSpPr/>
              <p:nvPr>
                <p:custDataLst>
                  <p:tags r:id="rId71"/>
                </p:custDataLst>
              </p:nvPr>
            </p:nvSpPr>
            <p:spPr>
              <a:xfrm flipH="1">
                <a:off x="4402" y="2768"/>
                <a:ext cx="206" cy="46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lg"/>
              </a:ln>
            </p:spPr>
          </p:sp>
        </p:grpSp>
        <p:graphicFrame>
          <p:nvGraphicFramePr>
            <p:cNvPr id="43014" name="Object 6"/>
            <p:cNvGraphicFramePr/>
            <p:nvPr>
              <p:custDataLst>
                <p:tags r:id="rId72"/>
              </p:custDataLst>
            </p:nvPr>
          </p:nvGraphicFramePr>
          <p:xfrm>
            <a:off x="4195" y="1846"/>
            <a:ext cx="127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" r:id="rId73" imgW="1308100" imgH="228600" progId="Equation.DSMT4">
                    <p:embed/>
                  </p:oleObj>
                </mc:Choice>
                <mc:Fallback>
                  <p:oleObj name="" r:id="rId73" imgW="1308100" imgH="228600" progId="Equation.DSMT4">
                    <p:embed/>
                    <p:pic>
                      <p:nvPicPr>
                        <p:cNvPr id="0" name="图片 3344"/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195" y="1846"/>
                          <a:ext cx="1277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8" name="Text Box 6"/>
          <p:cNvSpPr txBox="1"/>
          <p:nvPr>
            <p:custDataLst>
              <p:tags r:id="rId75"/>
            </p:custDataLst>
          </p:nvPr>
        </p:nvSpPr>
        <p:spPr>
          <a:xfrm>
            <a:off x="0" y="118110"/>
            <a:ext cx="6688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分布的定义与性质、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6"/>
          <p:cNvSpPr txBox="1"/>
          <p:nvPr>
            <p:custDataLst>
              <p:tags r:id="rId76"/>
            </p:custDataLst>
          </p:nvPr>
        </p:nvSpPr>
        <p:spPr>
          <a:xfrm>
            <a:off x="127000" y="3617595"/>
            <a:ext cx="66884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buNone/>
            </a:pPr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分布的定义与性质、</a:t>
            </a:r>
            <a:r>
              <a:rPr lang="en-US" altLang="zh-CN" sz="2400" b="1" i="1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分布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的上</a:t>
            </a:r>
            <a:r>
              <a:rPr lang="el-GR" altLang="zh-CN" sz="2400" b="1" dirty="0">
                <a:latin typeface="Arial" panose="020B0604020202020204" pitchFamily="34" charset="0"/>
                <a:ea typeface="黑体" panose="02010609060101010101" pitchFamily="49" charset="-122"/>
              </a:rPr>
              <a:t>α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分位点</a:t>
            </a:r>
            <a:endParaRPr lang="en-US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77"/>
            </p:custDataLst>
          </p:nvPr>
        </p:nvGraphicFramePr>
        <p:xfrm>
          <a:off x="554990" y="2492375"/>
          <a:ext cx="191770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8" imgW="1219200" imgH="228600" progId="Equation.DSMT4">
                  <p:embed/>
                </p:oleObj>
              </mc:Choice>
              <mc:Fallback>
                <p:oleObj name="" r:id="rId78" imgW="1219200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554990" y="2492375"/>
                        <a:ext cx="191770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>
            <p:custDataLst>
              <p:tags r:id="rId80"/>
            </p:custDataLst>
          </p:nvPr>
        </p:nvGraphicFramePr>
        <p:xfrm>
          <a:off x="565150" y="2906395"/>
          <a:ext cx="1577340" cy="367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81" imgW="1002665" imgH="228600" progId="Equation.DSMT4">
                  <p:embed/>
                </p:oleObj>
              </mc:Choice>
              <mc:Fallback>
                <p:oleObj name="" r:id="rId81" imgW="1002665" imgH="228600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82"/>
                      <a:stretch>
                        <a:fillRect/>
                      </a:stretch>
                    </p:blipFill>
                    <p:spPr>
                      <a:xfrm>
                        <a:off x="565150" y="2906395"/>
                        <a:ext cx="1577340" cy="367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/>
          <p:nvPr>
            <p:custDataLst>
              <p:tags r:id="rId83"/>
            </p:custDataLst>
          </p:nvPr>
        </p:nvGraphicFramePr>
        <p:xfrm>
          <a:off x="5835650" y="2254727"/>
          <a:ext cx="616585" cy="331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4" imgW="469900" imgH="254000" progId="Equation.DSMT4">
                  <p:embed/>
                </p:oleObj>
              </mc:Choice>
              <mc:Fallback>
                <p:oleObj name="" r:id="rId84" imgW="469900" imgH="254000" progId="Equation.DSMT4">
                  <p:embed/>
                  <p:pic>
                    <p:nvPicPr>
                      <p:cNvPr id="0" name="图片 3332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5835650" y="2254727"/>
                        <a:ext cx="616585" cy="331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16"/>
          <p:cNvSpPr/>
          <p:nvPr>
            <p:custDataLst>
              <p:tags r:id="rId86"/>
            </p:custDataLst>
          </p:nvPr>
        </p:nvSpPr>
        <p:spPr>
          <a:xfrm flipH="1">
            <a:off x="5994083" y="2120265"/>
            <a:ext cx="104775" cy="146050"/>
          </a:xfrm>
          <a:prstGeom prst="line">
            <a:avLst/>
          </a:prstGeom>
          <a:ln w="127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" name="Line 17"/>
          <p:cNvSpPr/>
          <p:nvPr>
            <p:custDataLst>
              <p:tags r:id="rId87"/>
            </p:custDataLst>
          </p:nvPr>
        </p:nvSpPr>
        <p:spPr>
          <a:xfrm flipH="1">
            <a:off x="5818188" y="2159953"/>
            <a:ext cx="139700" cy="84138"/>
          </a:xfrm>
          <a:prstGeom prst="line">
            <a:avLst/>
          </a:prstGeom>
          <a:ln w="127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" name="Line 10"/>
          <p:cNvSpPr/>
          <p:nvPr>
            <p:custDataLst>
              <p:tags r:id="rId88"/>
            </p:custDataLst>
          </p:nvPr>
        </p:nvSpPr>
        <p:spPr>
          <a:xfrm>
            <a:off x="6270943" y="1696085"/>
            <a:ext cx="0" cy="627063"/>
          </a:xfrm>
          <a:prstGeom prst="line">
            <a:avLst/>
          </a:prstGeom>
          <a:ln w="15875" cap="flat" cmpd="sng">
            <a:solidFill>
              <a:srgbClr val="003366"/>
            </a:solidFill>
            <a:prstDash val="lgDash"/>
            <a:headEnd type="none" w="med" len="med"/>
            <a:tailEnd type="none" w="med" len="med"/>
          </a:ln>
        </p:spPr>
      </p:sp>
      <p:cxnSp>
        <p:nvCxnSpPr>
          <p:cNvPr id="13" name="直接连接符 12"/>
          <p:cNvCxnSpPr/>
          <p:nvPr/>
        </p:nvCxnSpPr>
        <p:spPr>
          <a:xfrm flipH="1">
            <a:off x="6156325" y="2060575"/>
            <a:ext cx="72390" cy="216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Line 16"/>
          <p:cNvSpPr/>
          <p:nvPr>
            <p:custDataLst>
              <p:tags r:id="rId89"/>
            </p:custDataLst>
          </p:nvPr>
        </p:nvSpPr>
        <p:spPr>
          <a:xfrm flipH="1">
            <a:off x="6121083" y="1960245"/>
            <a:ext cx="104775" cy="146050"/>
          </a:xfrm>
          <a:prstGeom prst="line">
            <a:avLst/>
          </a:prstGeom>
          <a:ln w="12700" cap="flat" cmpd="sng">
            <a:solidFill>
              <a:srgbClr val="003366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" name="Object 5"/>
          <p:cNvGraphicFramePr/>
          <p:nvPr>
            <p:custDataLst>
              <p:tags r:id="rId90"/>
            </p:custDataLst>
          </p:nvPr>
        </p:nvGraphicFramePr>
        <p:xfrm>
          <a:off x="859790" y="5748973"/>
          <a:ext cx="4366895" cy="531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1" imgW="1879600" imgH="228600" progId="Equation.DSMT4">
                  <p:embed/>
                </p:oleObj>
              </mc:Choice>
              <mc:Fallback>
                <p:oleObj name="" r:id="rId91" imgW="1879600" imgH="2286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92"/>
                      <a:stretch>
                        <a:fillRect/>
                      </a:stretch>
                    </p:blipFill>
                    <p:spPr>
                      <a:xfrm>
                        <a:off x="859790" y="5748973"/>
                        <a:ext cx="4366895" cy="531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/>
          <p:nvPr>
            <p:custDataLst>
              <p:tags r:id="rId93"/>
            </p:custDataLst>
          </p:nvPr>
        </p:nvGraphicFramePr>
        <p:xfrm>
          <a:off x="1639888" y="6276341"/>
          <a:ext cx="277368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94" imgW="1193800" imgH="254000" progId="Equation.DSMT4">
                  <p:embed/>
                </p:oleObj>
              </mc:Choice>
              <mc:Fallback>
                <p:oleObj name="" r:id="rId94" imgW="1193800" imgH="254000" progId="Equation.DSMT4">
                  <p:embed/>
                  <p:pic>
                    <p:nvPicPr>
                      <p:cNvPr id="0" name="图片 3337"/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1639888" y="6276341"/>
                        <a:ext cx="2773680" cy="591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7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" name="文本框 31"/>
          <p:cNvSpPr txBox="1"/>
          <p:nvPr>
            <p:custDataLst>
              <p:tags r:id="rId1"/>
            </p:custDataLst>
          </p:nvPr>
        </p:nvSpPr>
        <p:spPr>
          <a:xfrm>
            <a:off x="145415" y="463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(20212)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58215" y="473710"/>
          <a:ext cx="7469505" cy="138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" imgW="3974465" imgH="736600" progId="Equation.KSEE3">
                  <p:embed/>
                </p:oleObj>
              </mc:Choice>
              <mc:Fallback>
                <p:oleObj name="" r:id="rId3" imgW="3974465" imgH="736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8215" y="473710"/>
                        <a:ext cx="7469505" cy="138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48580" y="1339850"/>
          <a:ext cx="478790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5" imgW="241300" imgH="254000" progId="Equation.KSEE3">
                  <p:embed/>
                </p:oleObj>
              </mc:Choice>
              <mc:Fallback>
                <p:oleObj name="" r:id="rId5" imgW="241300" imgH="254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580" y="1339850"/>
                        <a:ext cx="478790" cy="50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272415" y="261302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(13141)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5088" y="3267393"/>
          <a:ext cx="6969760" cy="136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7" imgW="3708400" imgH="723900" progId="Equation.KSEE3">
                  <p:embed/>
                </p:oleObj>
              </mc:Choice>
              <mc:Fallback>
                <p:oleObj name="" r:id="rId7" imgW="3708400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5088" y="3267393"/>
                        <a:ext cx="6969760" cy="136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4290" y="4146868"/>
          <a:ext cx="22733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9" imgW="114300" imgH="228600" progId="Equation.KSEE3">
                  <p:embed/>
                </p:oleObj>
              </mc:Choice>
              <mc:Fallback>
                <p:oleObj name="" r:id="rId9" imgW="114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14290" y="4146868"/>
                        <a:ext cx="22733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8440" y="4158298"/>
          <a:ext cx="22733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1" imgW="114300" imgH="228600" progId="Equation.KSEE3">
                  <p:embed/>
                </p:oleObj>
              </mc:Choice>
              <mc:Fallback>
                <p:oleObj name="" r:id="rId11" imgW="1143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8440" y="4158298"/>
                        <a:ext cx="22733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-69850" y="9791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19202.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89000" y="1256030"/>
          <a:ext cx="655828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454400" imgH="215900" progId="Equation.KSEE3">
                  <p:embed/>
                </p:oleObj>
              </mc:Choice>
              <mc:Fallback>
                <p:oleObj name="" r:id="rId3" imgW="345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1256030"/>
                        <a:ext cx="655828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823913" y="2015173"/>
          <a:ext cx="3159760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714500" imgH="215900" progId="Equation.KSEE3">
                  <p:embed/>
                </p:oleObj>
              </mc:Choice>
              <mc:Fallback>
                <p:oleObj name="" r:id="rId6" imgW="17145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3913" y="2015173"/>
                        <a:ext cx="3159760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205923" y="1971040"/>
          <a:ext cx="3135630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701800" imgH="228600" progId="Equation.KSEE3">
                  <p:embed/>
                </p:oleObj>
              </mc:Choice>
              <mc:Fallback>
                <p:oleObj name="" r:id="rId9" imgW="17018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05923" y="1971040"/>
                        <a:ext cx="3135630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730365" y="12249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81381" y="2636838"/>
          <a:ext cx="243268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2" imgW="1320165" imgH="266700" progId="Equation.KSEE3">
                  <p:embed/>
                </p:oleObj>
              </mc:Choice>
              <mc:Fallback>
                <p:oleObj name="" r:id="rId12" imgW="1320165" imgH="266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81381" y="2636838"/>
                        <a:ext cx="243268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157346" y="2672080"/>
          <a:ext cx="348678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5" imgW="1892300" imgH="228600" progId="Equation.KSEE3">
                  <p:embed/>
                </p:oleObj>
              </mc:Choice>
              <mc:Fallback>
                <p:oleObj name="" r:id="rId15" imgW="18923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57346" y="2672080"/>
                        <a:ext cx="348678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7150" y="36893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4918" y="3786823"/>
          <a:ext cx="6100445" cy="76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7" imgW="3213100" imgH="405765" progId="Equation.KSEE3">
                  <p:embed/>
                </p:oleObj>
              </mc:Choice>
              <mc:Fallback>
                <p:oleObj name="" r:id="rId17" imgW="32131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44918" y="3786823"/>
                        <a:ext cx="6100445" cy="76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70990" y="4713606"/>
          <a:ext cx="191960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9" imgW="1041400" imgH="228600" progId="Equation.KSEE3">
                  <p:embed/>
                </p:oleObj>
              </mc:Choice>
              <mc:Fallback>
                <p:oleObj name="" r:id="rId19" imgW="1041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70990" y="4713606"/>
                        <a:ext cx="191960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6642100" y="39350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4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5276" y="5393691"/>
          <a:ext cx="203644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21" imgW="1104900" imgH="215900" progId="Equation.KSEE3">
                  <p:embed/>
                </p:oleObj>
              </mc:Choice>
              <mc:Fallback>
                <p:oleObj name="" r:id="rId21" imgW="1104900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65276" y="5393691"/>
                        <a:ext cx="203644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97020" y="4719956"/>
          <a:ext cx="2294255" cy="42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3" imgW="1244600" imgH="228600" progId="Equation.KSEE3">
                  <p:embed/>
                </p:oleObj>
              </mc:Choice>
              <mc:Fallback>
                <p:oleObj name="" r:id="rId23" imgW="12446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97020" y="4719956"/>
                        <a:ext cx="2294255" cy="42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4011" y="5347336"/>
          <a:ext cx="2012315" cy="398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1091565" imgH="215900" progId="Equation.KSEE3">
                  <p:embed/>
                </p:oleObj>
              </mc:Choice>
              <mc:Fallback>
                <p:oleObj name="" r:id="rId25" imgW="1091565" imgH="2159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144011" y="5347336"/>
                        <a:ext cx="2012315" cy="398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41" name="Text Box 4"/>
          <p:cNvSpPr txBox="1"/>
          <p:nvPr>
            <p:custDataLst>
              <p:tags r:id="rId1"/>
            </p:custDataLst>
          </p:nvPr>
        </p:nvSpPr>
        <p:spPr>
          <a:xfrm>
            <a:off x="87313" y="-27622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五、</a:t>
            </a: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正态总体的抽样分布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0485" name="Object 2"/>
          <p:cNvGraphicFramePr/>
          <p:nvPr>
            <p:custDataLst>
              <p:tags r:id="rId2"/>
            </p:custDataLst>
          </p:nvPr>
        </p:nvGraphicFramePr>
        <p:xfrm>
          <a:off x="82550" y="774065"/>
          <a:ext cx="813371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3" name="" r:id="rId3" imgW="3592830" imgH="241300" progId="Equation.DSMT4">
                  <p:embed/>
                </p:oleObj>
              </mc:Choice>
              <mc:Fallback>
                <p:oleObj name="" r:id="rId3" imgW="3592830" imgH="241300" progId="Equation.DSMT4">
                  <p:embed/>
                  <p:pic>
                    <p:nvPicPr>
                      <p:cNvPr id="0" name="图片 33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550" y="774065"/>
                        <a:ext cx="8133715" cy="537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6"/>
          <p:cNvSpPr txBox="1"/>
          <p:nvPr>
            <p:custDataLst>
              <p:tags r:id="rId5"/>
            </p:custDataLst>
          </p:nvPr>
        </p:nvSpPr>
        <p:spPr>
          <a:xfrm>
            <a:off x="1184593" y="442563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7" name="Text Box 7"/>
          <p:cNvSpPr txBox="1"/>
          <p:nvPr>
            <p:custDataLst>
              <p:tags r:id="rId6"/>
            </p:custDataLst>
          </p:nvPr>
        </p:nvSpPr>
        <p:spPr>
          <a:xfrm>
            <a:off x="1184593" y="635920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8" name="Text Box 8"/>
          <p:cNvSpPr txBox="1"/>
          <p:nvPr>
            <p:custDataLst>
              <p:tags r:id="rId7"/>
            </p:custDataLst>
          </p:nvPr>
        </p:nvSpPr>
        <p:spPr>
          <a:xfrm>
            <a:off x="1184593" y="2498725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89" name="Text Box 9"/>
          <p:cNvSpPr txBox="1"/>
          <p:nvPr>
            <p:custDataLst>
              <p:tags r:id="rId8"/>
            </p:custDataLst>
          </p:nvPr>
        </p:nvSpPr>
        <p:spPr>
          <a:xfrm>
            <a:off x="1184593" y="1633538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0490" name="Text Box 10"/>
          <p:cNvSpPr txBox="1"/>
          <p:nvPr>
            <p:custDataLst>
              <p:tags r:id="rId9"/>
            </p:custDataLst>
          </p:nvPr>
        </p:nvSpPr>
        <p:spPr>
          <a:xfrm>
            <a:off x="1184593" y="3498850"/>
            <a:ext cx="4730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493" name="Object 5"/>
          <p:cNvGraphicFramePr/>
          <p:nvPr>
            <p:custDataLst>
              <p:tags r:id="rId10"/>
            </p:custDataLst>
          </p:nvPr>
        </p:nvGraphicFramePr>
        <p:xfrm>
          <a:off x="1616393" y="1422083"/>
          <a:ext cx="1944687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4" name="" r:id="rId11" imgW="951865" imgH="419100" progId="Equation.DSMT4">
                  <p:embed/>
                </p:oleObj>
              </mc:Choice>
              <mc:Fallback>
                <p:oleObj name="" r:id="rId11" imgW="951865" imgH="4191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16393" y="1422083"/>
                        <a:ext cx="1944687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7"/>
          <p:cNvGraphicFramePr/>
          <p:nvPr>
            <p:custDataLst>
              <p:tags r:id="rId13"/>
            </p:custDataLst>
          </p:nvPr>
        </p:nvGraphicFramePr>
        <p:xfrm>
          <a:off x="1616710" y="2455545"/>
          <a:ext cx="181165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2" name="" r:id="rId14" imgW="760730" imgH="215900" progId="Equation.DSMT4">
                  <p:embed/>
                </p:oleObj>
              </mc:Choice>
              <mc:Fallback>
                <p:oleObj name="" r:id="rId14" imgW="760730" imgH="2159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16710" y="2455545"/>
                        <a:ext cx="1811655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/>
          <p:nvPr>
            <p:custDataLst>
              <p:tags r:id="rId16"/>
            </p:custDataLst>
          </p:nvPr>
        </p:nvGraphicFramePr>
        <p:xfrm>
          <a:off x="1711008" y="6130766"/>
          <a:ext cx="1800225" cy="823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914400" imgH="419100" progId="Equation.DSMT4">
                  <p:embed/>
                </p:oleObj>
              </mc:Choice>
              <mc:Fallback>
                <p:oleObj name="" r:id="rId17" imgW="914400" imgH="419100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11008" y="6130766"/>
                        <a:ext cx="1800225" cy="823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/>
          <p:nvPr>
            <p:custDataLst>
              <p:tags r:id="rId19"/>
            </p:custDataLst>
          </p:nvPr>
        </p:nvGraphicFramePr>
        <p:xfrm>
          <a:off x="3706654" y="1457484"/>
          <a:ext cx="2179955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0" imgW="1066800" imgH="431800" progId="Equation.DSMT4">
                  <p:embed/>
                </p:oleObj>
              </mc:Choice>
              <mc:Fallback>
                <p:oleObj name="" r:id="rId20" imgW="10668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06654" y="1457484"/>
                        <a:ext cx="2179955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/>
          <p:nvPr>
            <p:custDataLst>
              <p:tags r:id="rId22"/>
            </p:custDataLst>
          </p:nvPr>
        </p:nvGraphicFramePr>
        <p:xfrm>
          <a:off x="1765142" y="3234849"/>
          <a:ext cx="2155190" cy="88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3" imgW="1054100" imgH="431800" progId="Equation.DSMT4">
                  <p:embed/>
                </p:oleObj>
              </mc:Choice>
              <mc:Fallback>
                <p:oleObj name="" r:id="rId23" imgW="1054100" imgH="431800" progId="Equation.DSMT4">
                  <p:embed/>
                  <p:pic>
                    <p:nvPicPr>
                      <p:cNvPr id="0" name="图片 33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65142" y="3234849"/>
                        <a:ext cx="2155190" cy="88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7"/>
          <p:cNvSpPr txBox="1"/>
          <p:nvPr>
            <p:custDataLst>
              <p:tags r:id="rId25"/>
            </p:custDataLst>
          </p:nvPr>
        </p:nvSpPr>
        <p:spPr>
          <a:xfrm>
            <a:off x="1184593" y="5426393"/>
            <a:ext cx="47307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Clr>
                <a:schemeClr val="accent2"/>
              </a:buClr>
              <a:buFont typeface="Wingdings" panose="05000000000000000000" pitchFamily="2" charset="2"/>
              <a:buChar char="u"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0494" name="Object 6"/>
          <p:cNvGraphicFramePr/>
          <p:nvPr>
            <p:custDataLst>
              <p:tags r:id="rId26"/>
            </p:custDataLst>
          </p:nvPr>
        </p:nvGraphicFramePr>
        <p:xfrm>
          <a:off x="1677035" y="4829810"/>
          <a:ext cx="460629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27" imgW="2273300" imgH="609600" progId="Equation.DSMT4">
                  <p:embed/>
                </p:oleObj>
              </mc:Choice>
              <mc:Fallback>
                <p:oleObj name="" r:id="rId27" imgW="2273300" imgH="6096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677035" y="4829810"/>
                        <a:ext cx="4606290" cy="124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/>
          <p:nvPr>
            <p:custDataLst>
              <p:tags r:id="rId29"/>
            </p:custDataLst>
          </p:nvPr>
        </p:nvGraphicFramePr>
        <p:xfrm>
          <a:off x="1644174" y="4213384"/>
          <a:ext cx="330581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0" imgW="1548765" imgH="431800" progId="Equation.DSMT4">
                  <p:embed/>
                </p:oleObj>
              </mc:Choice>
              <mc:Fallback>
                <p:oleObj name="" r:id="rId30" imgW="1548765" imgH="43180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644174" y="4213384"/>
                        <a:ext cx="330581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/>
          <p:nvPr>
            <p:custDataLst>
              <p:tags r:id="rId32"/>
            </p:custDataLst>
          </p:nvPr>
        </p:nvSpPr>
        <p:spPr>
          <a:xfrm>
            <a:off x="70803" y="458153"/>
            <a:ext cx="5421312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 </a:t>
            </a:r>
            <a:r>
              <a:rPr lang="zh-CN" altLang="en-US" sz="24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</a:t>
            </a:r>
            <a:r>
              <a:rPr lang="zh-CN" altLang="en-US" sz="24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正态总体</a:t>
            </a:r>
            <a:endParaRPr lang="zh-CN" altLang="en-US" sz="24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/>
      <p:bldP spid="20487" grpId="0"/>
      <p:bldP spid="20488" grpId="0"/>
      <p:bldP spid="20489" grpId="0"/>
      <p:bldP spid="20490" grpId="0"/>
      <p:bldP spid="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PP_MARK_KEY" val="6447b729-c1b7-4bd2-87e9-920bd45aba6e"/>
  <p:tag name="COMMONDATA" val="eyJoZGlkIjoiZDBhM2U4NjYwMTRkZjhlMTRkZjY1NzExZGM1NDcwNjUifQ==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二章第二节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Butterfly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第二章第二节</Template>
  <TotalTime>0</TotalTime>
  <Words>1354</Words>
  <Application>WPS 演示</Application>
  <PresentationFormat>全屏显示(4:3)</PresentationFormat>
  <Paragraphs>319</Paragraphs>
  <Slides>35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211</vt:i4>
      </vt:variant>
      <vt:variant>
        <vt:lpstr>幻灯片标题</vt:lpstr>
      </vt:variant>
      <vt:variant>
        <vt:i4>35</vt:i4>
      </vt:variant>
    </vt:vector>
  </HeadingPairs>
  <TitlesOfParts>
    <vt:vector size="260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黑体</vt:lpstr>
      <vt:lpstr>微软雅黑</vt:lpstr>
      <vt:lpstr>Arial Unicode MS</vt:lpstr>
      <vt:lpstr>Cambria Math</vt:lpstr>
      <vt:lpstr>第二章第二节</vt:lpstr>
      <vt:lpstr>Green Butterfly</vt:lpstr>
      <vt:lpstr>自定义设计方案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§2.4    连续型随机变量及其概率密度</dc:title>
  <dc:creator>Dou</dc:creator>
  <cp:lastModifiedBy>donna</cp:lastModifiedBy>
  <cp:revision>158</cp:revision>
  <dcterms:created xsi:type="dcterms:W3CDTF">2012-10-09T15:49:00Z</dcterms:created>
  <dcterms:modified xsi:type="dcterms:W3CDTF">2023-05-28T15:44:23Z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1A98600AC99C4406857BD43DF660285D_13</vt:lpwstr>
  </property>
  <property fmtid="{D5CDD505-2E9C-101B-9397-08002B2CF9AE}" pid="3" name="KSOProductBuildVer">
    <vt:lpwstr>2052-11.1.0.14309</vt:lpwstr>
  </property>
</Properties>
</file>